
<file path=[Content_Types].xml><?xml version="1.0" encoding="utf-8"?>
<Types xmlns="http://schemas.openxmlformats.org/package/2006/content-types">
  <Default Extension="emf" ContentType="image/x-emf"/>
  <Default Extension="jpeg" ContentType="image/jpeg"/>
  <Default Extension="mp4" ContentType="video/mp4"/>
  <Default Extension="png" ContentType="image/png"/>
  <Default Extension="rels" ContentType="application/vnd.openxmlformats-package.relationships+xml"/>
  <Default Extension="svg" ContentType="image/svg+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2.xml" ContentType="application/vnd.openxmlformats-officedocument.theme+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679" r:id="rId5"/>
    <p:sldMasterId id="2147483648" r:id="rId6"/>
    <p:sldMasterId id="2147483686" r:id="rId7"/>
  </p:sldMasterIdLst>
  <p:notesMasterIdLst>
    <p:notesMasterId r:id="rId63"/>
  </p:notesMasterIdLst>
  <p:sldIdLst>
    <p:sldId id="256" r:id="rId8"/>
    <p:sldId id="265" r:id="rId9"/>
    <p:sldId id="298" r:id="rId10"/>
    <p:sldId id="2147470347" r:id="rId11"/>
    <p:sldId id="299" r:id="rId12"/>
    <p:sldId id="257" r:id="rId13"/>
    <p:sldId id="295" r:id="rId14"/>
    <p:sldId id="1411" r:id="rId15"/>
    <p:sldId id="300" r:id="rId16"/>
    <p:sldId id="1404" r:id="rId17"/>
    <p:sldId id="388" r:id="rId18"/>
    <p:sldId id="494" r:id="rId19"/>
    <p:sldId id="448" r:id="rId20"/>
    <p:sldId id="460" r:id="rId21"/>
    <p:sldId id="464" r:id="rId22"/>
    <p:sldId id="495" r:id="rId23"/>
    <p:sldId id="496" r:id="rId24"/>
    <p:sldId id="497" r:id="rId25"/>
    <p:sldId id="499" r:id="rId26"/>
    <p:sldId id="1405" r:id="rId27"/>
    <p:sldId id="301" r:id="rId28"/>
    <p:sldId id="1410" r:id="rId29"/>
    <p:sldId id="2147470315" r:id="rId30"/>
    <p:sldId id="273" r:id="rId31"/>
    <p:sldId id="302" r:id="rId32"/>
    <p:sldId id="1412" r:id="rId33"/>
    <p:sldId id="1408" r:id="rId34"/>
    <p:sldId id="308" r:id="rId35"/>
    <p:sldId id="312" r:id="rId36"/>
    <p:sldId id="1385" r:id="rId37"/>
    <p:sldId id="1258" r:id="rId38"/>
    <p:sldId id="1403" r:id="rId39"/>
    <p:sldId id="364" r:id="rId40"/>
    <p:sldId id="366" r:id="rId41"/>
    <p:sldId id="367" r:id="rId42"/>
    <p:sldId id="368" r:id="rId43"/>
    <p:sldId id="1409" r:id="rId44"/>
    <p:sldId id="303" r:id="rId45"/>
    <p:sldId id="258" r:id="rId46"/>
    <p:sldId id="2147470348" r:id="rId47"/>
    <p:sldId id="493" r:id="rId48"/>
    <p:sldId id="2147470349" r:id="rId49"/>
    <p:sldId id="436" r:id="rId50"/>
    <p:sldId id="505" r:id="rId51"/>
    <p:sldId id="498" r:id="rId52"/>
    <p:sldId id="506" r:id="rId53"/>
    <p:sldId id="507" r:id="rId54"/>
    <p:sldId id="432" r:id="rId55"/>
    <p:sldId id="438" r:id="rId56"/>
    <p:sldId id="457" r:id="rId57"/>
    <p:sldId id="304" r:id="rId58"/>
    <p:sldId id="2147470344" r:id="rId59"/>
    <p:sldId id="311" r:id="rId60"/>
    <p:sldId id="306" r:id="rId61"/>
    <p:sldId id="291" r:id="rId6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guide id="3" pos="1028" userDrawn="1">
          <p15:clr>
            <a:srgbClr val="A4A3A4"/>
          </p15:clr>
        </p15:guide>
      </p15:sld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4D433107-22C4-A98D-B3D6-6C0C5374043A}" name="Madeleine Murphy" initials="MM" userId="S::madeleine.murphy@hpolicy.com::76575db1-023c-4c29-8602-8dce51a242dd" providerId="AD"/>
  <p188:author id="{E50DCD0A-72AD-C999-03F9-8ECA460338BF}" name="Kirsten Budig" initials="KB" userId="S::kirsten.budig@hpolicy.com::f71e41e6-5814-4c35-b83f-6fffb3d17c11" providerId="AD"/>
  <p188:author id="{AD110A2B-022C-53FD-6E2F-41B10260D843}" name="Isabel Ritchie" initials="IR" userId="S::Isabel.Ritchie@hpolicy.com::9161fb08-8618-4f0b-9fb8-26b8ba50314f" providerId="AD"/>
  <p188:author id="{7B7FEF8E-8F82-24C5-74D0-18A12B0B3A75}" name="Karolay Lorenty" initials="KL" userId="S::karolay.lorenty@hpolicy.com::935c5566-b9a8-4369-94fa-695d65ec9583"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13" d="100"/>
          <a:sy n="113" d="100"/>
        </p:scale>
        <p:origin x="318" y="96"/>
      </p:cViewPr>
      <p:guideLst>
        <p:guide orient="horz" pos="2160"/>
        <p:guide pos="3840"/>
        <p:guide pos="1028"/>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6.xml"/><Relationship Id="rId18" Type="http://schemas.openxmlformats.org/officeDocument/2006/relationships/slide" Target="slides/slide11.xml"/><Relationship Id="rId26" Type="http://schemas.openxmlformats.org/officeDocument/2006/relationships/slide" Target="slides/slide19.xml"/><Relationship Id="rId39" Type="http://schemas.openxmlformats.org/officeDocument/2006/relationships/slide" Target="slides/slide32.xml"/><Relationship Id="rId21" Type="http://schemas.openxmlformats.org/officeDocument/2006/relationships/slide" Target="slides/slide14.xml"/><Relationship Id="rId34" Type="http://schemas.openxmlformats.org/officeDocument/2006/relationships/slide" Target="slides/slide27.xml"/><Relationship Id="rId42" Type="http://schemas.openxmlformats.org/officeDocument/2006/relationships/slide" Target="slides/slide35.xml"/><Relationship Id="rId47" Type="http://schemas.openxmlformats.org/officeDocument/2006/relationships/slide" Target="slides/slide40.xml"/><Relationship Id="rId50" Type="http://schemas.openxmlformats.org/officeDocument/2006/relationships/slide" Target="slides/slide43.xml"/><Relationship Id="rId55" Type="http://schemas.openxmlformats.org/officeDocument/2006/relationships/slide" Target="slides/slide48.xml"/><Relationship Id="rId63" Type="http://schemas.openxmlformats.org/officeDocument/2006/relationships/notesMaster" Target="notesMasters/notesMaster1.xml"/><Relationship Id="rId68" Type="http://schemas.microsoft.com/office/2018/10/relationships/authors" Target="authors.xml"/><Relationship Id="rId7" Type="http://schemas.openxmlformats.org/officeDocument/2006/relationships/slideMaster" Target="slideMasters/slideMaster3.xml"/><Relationship Id="rId2" Type="http://schemas.openxmlformats.org/officeDocument/2006/relationships/customXml" Target="../customXml/item2.xml"/><Relationship Id="rId16" Type="http://schemas.openxmlformats.org/officeDocument/2006/relationships/slide" Target="slides/slide9.xml"/><Relationship Id="rId29" Type="http://schemas.openxmlformats.org/officeDocument/2006/relationships/slide" Target="slides/slide22.xml"/><Relationship Id="rId1" Type="http://schemas.openxmlformats.org/officeDocument/2006/relationships/customXml" Target="../customXml/item1.xml"/><Relationship Id="rId6" Type="http://schemas.openxmlformats.org/officeDocument/2006/relationships/slideMaster" Target="slideMasters/slideMaster2.xml"/><Relationship Id="rId11" Type="http://schemas.openxmlformats.org/officeDocument/2006/relationships/slide" Target="slides/slide4.xml"/><Relationship Id="rId24" Type="http://schemas.openxmlformats.org/officeDocument/2006/relationships/slide" Target="slides/slide17.xml"/><Relationship Id="rId32" Type="http://schemas.openxmlformats.org/officeDocument/2006/relationships/slide" Target="slides/slide25.xml"/><Relationship Id="rId37" Type="http://schemas.openxmlformats.org/officeDocument/2006/relationships/slide" Target="slides/slide30.xml"/><Relationship Id="rId40" Type="http://schemas.openxmlformats.org/officeDocument/2006/relationships/slide" Target="slides/slide33.xml"/><Relationship Id="rId45" Type="http://schemas.openxmlformats.org/officeDocument/2006/relationships/slide" Target="slides/slide38.xml"/><Relationship Id="rId53" Type="http://schemas.openxmlformats.org/officeDocument/2006/relationships/slide" Target="slides/slide46.xml"/><Relationship Id="rId58" Type="http://schemas.openxmlformats.org/officeDocument/2006/relationships/slide" Target="slides/slide51.xml"/><Relationship Id="rId66" Type="http://schemas.openxmlformats.org/officeDocument/2006/relationships/theme" Target="theme/theme1.xml"/><Relationship Id="rId5" Type="http://schemas.openxmlformats.org/officeDocument/2006/relationships/slideMaster" Target="slideMasters/slideMaster1.xml"/><Relationship Id="rId15" Type="http://schemas.openxmlformats.org/officeDocument/2006/relationships/slide" Target="slides/slide8.xml"/><Relationship Id="rId23" Type="http://schemas.openxmlformats.org/officeDocument/2006/relationships/slide" Target="slides/slide16.xml"/><Relationship Id="rId28" Type="http://schemas.openxmlformats.org/officeDocument/2006/relationships/slide" Target="slides/slide21.xml"/><Relationship Id="rId36" Type="http://schemas.openxmlformats.org/officeDocument/2006/relationships/slide" Target="slides/slide29.xml"/><Relationship Id="rId49" Type="http://schemas.openxmlformats.org/officeDocument/2006/relationships/slide" Target="slides/slide42.xml"/><Relationship Id="rId57" Type="http://schemas.openxmlformats.org/officeDocument/2006/relationships/slide" Target="slides/slide50.xml"/><Relationship Id="rId61" Type="http://schemas.openxmlformats.org/officeDocument/2006/relationships/slide" Target="slides/slide54.xml"/><Relationship Id="rId10" Type="http://schemas.openxmlformats.org/officeDocument/2006/relationships/slide" Target="slides/slide3.xml"/><Relationship Id="rId19" Type="http://schemas.openxmlformats.org/officeDocument/2006/relationships/slide" Target="slides/slide12.xml"/><Relationship Id="rId31" Type="http://schemas.openxmlformats.org/officeDocument/2006/relationships/slide" Target="slides/slide24.xml"/><Relationship Id="rId44" Type="http://schemas.openxmlformats.org/officeDocument/2006/relationships/slide" Target="slides/slide37.xml"/><Relationship Id="rId52" Type="http://schemas.openxmlformats.org/officeDocument/2006/relationships/slide" Target="slides/slide45.xml"/><Relationship Id="rId60" Type="http://schemas.openxmlformats.org/officeDocument/2006/relationships/slide" Target="slides/slide53.xml"/><Relationship Id="rId65" Type="http://schemas.openxmlformats.org/officeDocument/2006/relationships/viewProps" Target="viewProps.xml"/><Relationship Id="rId4" Type="http://schemas.openxmlformats.org/officeDocument/2006/relationships/customXml" Target="../customXml/item4.xml"/><Relationship Id="rId9" Type="http://schemas.openxmlformats.org/officeDocument/2006/relationships/slide" Target="slides/slide2.xml"/><Relationship Id="rId14" Type="http://schemas.openxmlformats.org/officeDocument/2006/relationships/slide" Target="slides/slide7.xml"/><Relationship Id="rId22" Type="http://schemas.openxmlformats.org/officeDocument/2006/relationships/slide" Target="slides/slide15.xml"/><Relationship Id="rId27" Type="http://schemas.openxmlformats.org/officeDocument/2006/relationships/slide" Target="slides/slide20.xml"/><Relationship Id="rId30" Type="http://schemas.openxmlformats.org/officeDocument/2006/relationships/slide" Target="slides/slide23.xml"/><Relationship Id="rId35" Type="http://schemas.openxmlformats.org/officeDocument/2006/relationships/slide" Target="slides/slide28.xml"/><Relationship Id="rId43" Type="http://schemas.openxmlformats.org/officeDocument/2006/relationships/slide" Target="slides/slide36.xml"/><Relationship Id="rId48" Type="http://schemas.openxmlformats.org/officeDocument/2006/relationships/slide" Target="slides/slide41.xml"/><Relationship Id="rId56" Type="http://schemas.openxmlformats.org/officeDocument/2006/relationships/slide" Target="slides/slide49.xml"/><Relationship Id="rId64" Type="http://schemas.openxmlformats.org/officeDocument/2006/relationships/presProps" Target="presProps.xml"/><Relationship Id="rId8" Type="http://schemas.openxmlformats.org/officeDocument/2006/relationships/slide" Target="slides/slide1.xml"/><Relationship Id="rId51" Type="http://schemas.openxmlformats.org/officeDocument/2006/relationships/slide" Target="slides/slide44.xml"/><Relationship Id="rId3" Type="http://schemas.openxmlformats.org/officeDocument/2006/relationships/customXml" Target="../customXml/item3.xml"/><Relationship Id="rId12" Type="http://schemas.openxmlformats.org/officeDocument/2006/relationships/slide" Target="slides/slide5.xml"/><Relationship Id="rId17" Type="http://schemas.openxmlformats.org/officeDocument/2006/relationships/slide" Target="slides/slide10.xml"/><Relationship Id="rId25" Type="http://schemas.openxmlformats.org/officeDocument/2006/relationships/slide" Target="slides/slide18.xml"/><Relationship Id="rId33" Type="http://schemas.openxmlformats.org/officeDocument/2006/relationships/slide" Target="slides/slide26.xml"/><Relationship Id="rId38" Type="http://schemas.openxmlformats.org/officeDocument/2006/relationships/slide" Target="slides/slide31.xml"/><Relationship Id="rId46" Type="http://schemas.openxmlformats.org/officeDocument/2006/relationships/slide" Target="slides/slide39.xml"/><Relationship Id="rId59" Type="http://schemas.openxmlformats.org/officeDocument/2006/relationships/slide" Target="slides/slide52.xml"/><Relationship Id="rId67" Type="http://schemas.openxmlformats.org/officeDocument/2006/relationships/tableStyles" Target="tableStyles.xml"/><Relationship Id="rId20" Type="http://schemas.openxmlformats.org/officeDocument/2006/relationships/slide" Target="slides/slide13.xml"/><Relationship Id="rId41" Type="http://schemas.openxmlformats.org/officeDocument/2006/relationships/slide" Target="slides/slide34.xml"/><Relationship Id="rId54" Type="http://schemas.openxmlformats.org/officeDocument/2006/relationships/slide" Target="slides/slide47.xml"/><Relationship Id="rId62" Type="http://schemas.openxmlformats.org/officeDocument/2006/relationships/slide" Target="slides/slide55.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spPr>
            <a:ln>
              <a:noFill/>
            </a:ln>
          </c:spPr>
          <c:dPt>
            <c:idx val="0"/>
            <c:bubble3D val="0"/>
            <c:spPr>
              <a:solidFill>
                <a:schemeClr val="accent1"/>
              </a:solidFill>
              <a:ln w="19050">
                <a:noFill/>
              </a:ln>
              <a:effectLst/>
            </c:spPr>
            <c:extLst>
              <c:ext xmlns:c16="http://schemas.microsoft.com/office/drawing/2014/chart" uri="{C3380CC4-5D6E-409C-BE32-E72D297353CC}">
                <c16:uniqueId val="{00000001-AB16-48D4-8ADF-8527646BA4E5}"/>
              </c:ext>
            </c:extLst>
          </c:dPt>
          <c:dPt>
            <c:idx val="1"/>
            <c:bubble3D val="0"/>
            <c:spPr>
              <a:solidFill>
                <a:schemeClr val="accent2"/>
              </a:solidFill>
              <a:ln w="19050">
                <a:noFill/>
              </a:ln>
              <a:effectLst/>
            </c:spPr>
            <c:extLst>
              <c:ext xmlns:c16="http://schemas.microsoft.com/office/drawing/2014/chart" uri="{C3380CC4-5D6E-409C-BE32-E72D297353CC}">
                <c16:uniqueId val="{00000003-AB16-48D4-8ADF-8527646BA4E5}"/>
              </c:ext>
            </c:extLst>
          </c:dPt>
          <c:dPt>
            <c:idx val="2"/>
            <c:bubble3D val="0"/>
            <c:spPr>
              <a:solidFill>
                <a:schemeClr val="accent3"/>
              </a:solidFill>
              <a:ln w="19050">
                <a:noFill/>
              </a:ln>
              <a:effectLst/>
            </c:spPr>
            <c:extLst>
              <c:ext xmlns:c16="http://schemas.microsoft.com/office/drawing/2014/chart" uri="{C3380CC4-5D6E-409C-BE32-E72D297353CC}">
                <c16:uniqueId val="{00000005-AB16-48D4-8ADF-8527646BA4E5}"/>
              </c:ext>
            </c:extLst>
          </c:dPt>
          <c:dPt>
            <c:idx val="3"/>
            <c:bubble3D val="0"/>
            <c:spPr>
              <a:solidFill>
                <a:schemeClr val="accent4"/>
              </a:solidFill>
              <a:ln w="19050">
                <a:noFill/>
              </a:ln>
              <a:effectLst/>
            </c:spPr>
            <c:extLst>
              <c:ext xmlns:c16="http://schemas.microsoft.com/office/drawing/2014/chart" uri="{C3380CC4-5D6E-409C-BE32-E72D297353CC}">
                <c16:uniqueId val="{00000007-AB16-48D4-8ADF-8527646BA4E5}"/>
              </c:ext>
            </c:extLst>
          </c:dPt>
          <c:dLbls>
            <c:dLbl>
              <c:idx val="0"/>
              <c:tx>
                <c:rich>
                  <a:bodyPr rot="0" spcFirstLastPara="1" vertOverflow="ellipsis" vert="horz" wrap="square" lIns="38100" tIns="19050" rIns="38100" bIns="19050" anchor="ctr" anchorCtr="1">
                    <a:spAutoFit/>
                  </a:bodyPr>
                  <a:lstStyle/>
                  <a:p>
                    <a:pPr>
                      <a:defRPr sz="1400" b="1" i="0" u="none" strike="noStrike" kern="1200" baseline="0">
                        <a:solidFill>
                          <a:schemeClr val="bg1"/>
                        </a:solidFill>
                        <a:latin typeface="+mn-lt"/>
                        <a:ea typeface="+mn-ea"/>
                        <a:cs typeface="+mn-cs"/>
                      </a:defRPr>
                    </a:pPr>
                    <a:r>
                      <a:rPr lang="en-US" sz="1400" b="1" dirty="0"/>
                      <a:t>25.0</a:t>
                    </a:r>
                    <a:endParaRPr lang="en-US" dirty="0"/>
                  </a:p>
                </c:rich>
              </c:tx>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AB16-48D4-8ADF-8527646BA4E5}"/>
                </c:ext>
              </c:extLst>
            </c:dLbl>
            <c:dLbl>
              <c:idx val="1"/>
              <c:tx>
                <c:rich>
                  <a:bodyPr rot="0" spcFirstLastPara="1" vertOverflow="ellipsis" vert="horz" wrap="square" lIns="38100" tIns="19050" rIns="38100" bIns="19050" anchor="ctr" anchorCtr="1">
                    <a:spAutoFit/>
                  </a:bodyPr>
                  <a:lstStyle/>
                  <a:p>
                    <a:pPr>
                      <a:defRPr sz="1400" b="1" i="0" u="none" strike="noStrike" kern="1200" baseline="0">
                        <a:solidFill>
                          <a:schemeClr val="bg1"/>
                        </a:solidFill>
                        <a:latin typeface="+mn-lt"/>
                        <a:ea typeface="+mn-ea"/>
                        <a:cs typeface="+mn-cs"/>
                      </a:defRPr>
                    </a:pPr>
                    <a:r>
                      <a:rPr lang="en-US" dirty="0"/>
                      <a:t>53.5</a:t>
                    </a:r>
                  </a:p>
                </c:rich>
              </c:tx>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AB16-48D4-8ADF-8527646BA4E5}"/>
                </c:ext>
              </c:extLst>
            </c:dLbl>
            <c:dLbl>
              <c:idx val="2"/>
              <c:tx>
                <c:rich>
                  <a:bodyPr rot="0" spcFirstLastPara="1" vertOverflow="ellipsis" vert="horz" wrap="square" lIns="38100" tIns="19050" rIns="38100" bIns="19050" anchor="ctr" anchorCtr="1">
                    <a:spAutoFit/>
                  </a:bodyPr>
                  <a:lstStyle/>
                  <a:p>
                    <a:pPr>
                      <a:defRPr sz="1400" b="1" i="0" u="none" strike="noStrike" kern="1200" baseline="0">
                        <a:solidFill>
                          <a:schemeClr val="bg1"/>
                        </a:solidFill>
                        <a:latin typeface="+mn-lt"/>
                        <a:ea typeface="+mn-ea"/>
                        <a:cs typeface="+mn-cs"/>
                      </a:defRPr>
                    </a:pPr>
                    <a:r>
                      <a:rPr lang="en-US" dirty="0"/>
                      <a:t>13.6</a:t>
                    </a:r>
                  </a:p>
                </c:rich>
              </c:tx>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5-AB16-48D4-8ADF-8527646BA4E5}"/>
                </c:ext>
              </c:extLst>
            </c:dLbl>
            <c:dLbl>
              <c:idx val="3"/>
              <c:tx>
                <c:rich>
                  <a:bodyPr rot="0" spcFirstLastPara="1" vertOverflow="ellipsis" vert="horz" wrap="square" lIns="38100" tIns="19050" rIns="38100" bIns="19050" anchor="ctr" anchorCtr="1">
                    <a:spAutoFit/>
                  </a:bodyPr>
                  <a:lstStyle/>
                  <a:p>
                    <a:pPr>
                      <a:defRPr sz="1400" b="1" i="0" u="none" strike="noStrike" kern="1200" baseline="0">
                        <a:solidFill>
                          <a:schemeClr val="tx1"/>
                        </a:solidFill>
                        <a:latin typeface="+mn-lt"/>
                        <a:ea typeface="+mn-ea"/>
                        <a:cs typeface="+mn-cs"/>
                      </a:defRPr>
                    </a:pPr>
                    <a:r>
                      <a:rPr lang="en-US" dirty="0"/>
                      <a:t>3.4</a:t>
                    </a:r>
                  </a:p>
                </c:rich>
              </c:tx>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1"/>
                      </a:solidFill>
                      <a:latin typeface="+mn-lt"/>
                      <a:ea typeface="+mn-ea"/>
                      <a:cs typeface="+mn-cs"/>
                    </a:defRPr>
                  </a:pPr>
                  <a:endParaRPr lang="en-US"/>
                </a:p>
              </c:txPr>
              <c:dLblPos val="in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7-AB16-48D4-8ADF-8527646BA4E5}"/>
                </c:ext>
              </c:extLst>
            </c:dLbl>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Excellent Science</c:v>
                </c:pt>
                <c:pt idx="1">
                  <c:v>Global challenges and European ind. comp.</c:v>
                </c:pt>
                <c:pt idx="2">
                  <c:v>Innovative Europe</c:v>
                </c:pt>
                <c:pt idx="3">
                  <c:v>Widening Part and ERA</c:v>
                </c:pt>
              </c:strCache>
            </c:strRef>
          </c:cat>
          <c:val>
            <c:numRef>
              <c:f>Sheet1!$B$2:$B$5</c:f>
              <c:numCache>
                <c:formatCode>General</c:formatCode>
                <c:ptCount val="4"/>
                <c:pt idx="0" formatCode="0.0">
                  <c:v>25</c:v>
                </c:pt>
                <c:pt idx="1">
                  <c:v>53.5</c:v>
                </c:pt>
                <c:pt idx="2">
                  <c:v>13.6</c:v>
                </c:pt>
                <c:pt idx="3">
                  <c:v>3.4</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Sales</c:v>
                      </c:pt>
                    </c:strCache>
                  </c:strRef>
                </c15:tx>
              </c15:filteredSeriesTitle>
            </c:ext>
            <c:ext xmlns:c16="http://schemas.microsoft.com/office/drawing/2014/chart" uri="{C3380CC4-5D6E-409C-BE32-E72D297353CC}">
              <c16:uniqueId val="{00000008-AB16-48D4-8ADF-8527646BA4E5}"/>
            </c:ext>
          </c:extLst>
        </c:ser>
        <c:dLbls>
          <c:dLblPos val="inEnd"/>
          <c:showLegendKey val="0"/>
          <c:showVal val="0"/>
          <c:showCatName val="0"/>
          <c:showSerName val="0"/>
          <c:showPercent val="1"/>
          <c:showBubbleSize val="0"/>
          <c:showLeaderLines val="1"/>
        </c:dLbls>
        <c:firstSliceAng val="270"/>
      </c:pieChart>
      <c:spPr>
        <a:noFill/>
        <a:ln>
          <a:noFill/>
        </a:ln>
        <a:effectLst/>
      </c:spPr>
    </c:plotArea>
    <c:legend>
      <c:legendPos val="r"/>
      <c:layout>
        <c:manualLayout>
          <c:xMode val="edge"/>
          <c:yMode val="edge"/>
          <c:x val="0.52698324514991179"/>
          <c:y val="0.24148416825944127"/>
          <c:w val="0.42488830568859082"/>
          <c:h val="0.5170314075794491"/>
        </c:manualLayout>
      </c:layout>
      <c:overlay val="0"/>
      <c:spPr>
        <a:noFill/>
        <a:ln>
          <a:noFill/>
        </a:ln>
        <a:effectLst/>
      </c:spPr>
      <c:txPr>
        <a:bodyPr rot="0" spcFirstLastPara="1" vertOverflow="ellipsis" vert="horz" wrap="square" anchor="b"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16BD82FB-0ED9-8048-B860-AE53E41C9126}" type="doc">
      <dgm:prSet loTypeId="urn:microsoft.com/office/officeart/2008/layout/VerticalCurvedList" loCatId="" qsTypeId="urn:microsoft.com/office/officeart/2005/8/quickstyle/simple5" qsCatId="simple" csTypeId="urn:microsoft.com/office/officeart/2005/8/colors/accent1_2" csCatId="accent1" phldr="1"/>
      <dgm:spPr/>
      <dgm:t>
        <a:bodyPr/>
        <a:lstStyle/>
        <a:p>
          <a:endParaRPr lang="en-GB"/>
        </a:p>
      </dgm:t>
    </dgm:pt>
    <dgm:pt modelId="{A81D8D85-9837-8340-AEFB-580F0BED9857}">
      <dgm:prSet phldrT="[Text]" custT="1"/>
      <dgm:spPr>
        <a:gradFill rotWithShape="0">
          <a:gsLst>
            <a:gs pos="0">
              <a:srgbClr val="5F249F"/>
            </a:gs>
            <a:gs pos="100000">
              <a:srgbClr val="5F249F"/>
            </a:gs>
          </a:gsLst>
        </a:gradFill>
        <a:effectLst/>
      </dgm:spPr>
      <dgm:t>
        <a:bodyPr tIns="180000" anchor="ctr" anchorCtr="0"/>
        <a:lstStyle/>
        <a:p>
          <a:pPr algn="l"/>
          <a:r>
            <a:rPr lang="en-GB" sz="4400" b="0">
              <a:ln>
                <a:noFill/>
              </a:ln>
              <a:latin typeface="Helvetica" pitchFamily="2" charset="0"/>
            </a:rPr>
            <a:t>   Awareness</a:t>
          </a:r>
        </a:p>
      </dgm:t>
    </dgm:pt>
    <dgm:pt modelId="{BB1C978A-3001-4448-A6AA-5195F62A7D84}" type="parTrans" cxnId="{858B0B74-BC61-B94C-9A3E-5E3F468BD02E}">
      <dgm:prSet/>
      <dgm:spPr/>
      <dgm:t>
        <a:bodyPr/>
        <a:lstStyle/>
        <a:p>
          <a:endParaRPr lang="en-GB"/>
        </a:p>
      </dgm:t>
    </dgm:pt>
    <dgm:pt modelId="{889416D7-3F54-1947-8BCC-1FC54CC8F520}" type="sibTrans" cxnId="{858B0B74-BC61-B94C-9A3E-5E3F468BD02E}">
      <dgm:prSet/>
      <dgm:spPr>
        <a:noFill/>
        <a:ln w="31750">
          <a:solidFill>
            <a:srgbClr val="5F249F"/>
          </a:solidFill>
        </a:ln>
        <a:effectLst/>
      </dgm:spPr>
      <dgm:t>
        <a:bodyPr/>
        <a:lstStyle/>
        <a:p>
          <a:endParaRPr lang="en-GB"/>
        </a:p>
      </dgm:t>
    </dgm:pt>
    <dgm:pt modelId="{17308324-C0A4-414E-989E-92C4C5207A2D}">
      <dgm:prSet phldrT="[Text]" custT="1"/>
      <dgm:spPr>
        <a:gradFill rotWithShape="0">
          <a:gsLst>
            <a:gs pos="0">
              <a:srgbClr val="5F249F"/>
            </a:gs>
            <a:gs pos="50000">
              <a:srgbClr val="5F249F"/>
            </a:gs>
            <a:gs pos="100000">
              <a:srgbClr val="5F249F"/>
            </a:gs>
          </a:gsLst>
        </a:gradFill>
        <a:effectLst/>
      </dgm:spPr>
      <dgm:t>
        <a:bodyPr tIns="180000"/>
        <a:lstStyle/>
        <a:p>
          <a:pPr algn="l"/>
          <a:r>
            <a:rPr lang="en-GB" sz="4400" b="0">
              <a:latin typeface="Helvetica" pitchFamily="2" charset="0"/>
            </a:rPr>
            <a:t>  Advocacy</a:t>
          </a:r>
        </a:p>
      </dgm:t>
    </dgm:pt>
    <dgm:pt modelId="{A790A4DB-8336-344E-A10A-40C0706A2715}" type="parTrans" cxnId="{DD569EEB-9E13-344E-8B28-3134877D041D}">
      <dgm:prSet/>
      <dgm:spPr/>
      <dgm:t>
        <a:bodyPr/>
        <a:lstStyle/>
        <a:p>
          <a:endParaRPr lang="en-GB"/>
        </a:p>
      </dgm:t>
    </dgm:pt>
    <dgm:pt modelId="{A3E8BC9E-C2FA-E34F-9874-73EEB7F00186}" type="sibTrans" cxnId="{DD569EEB-9E13-344E-8B28-3134877D041D}">
      <dgm:prSet/>
      <dgm:spPr/>
      <dgm:t>
        <a:bodyPr/>
        <a:lstStyle/>
        <a:p>
          <a:endParaRPr lang="en-GB"/>
        </a:p>
      </dgm:t>
    </dgm:pt>
    <dgm:pt modelId="{BF0670C7-9B35-324B-A50F-884FBB3396F3}">
      <dgm:prSet phldrT="[Text]" custT="1"/>
      <dgm:spPr>
        <a:gradFill rotWithShape="0">
          <a:gsLst>
            <a:gs pos="0">
              <a:srgbClr val="5F249F"/>
            </a:gs>
            <a:gs pos="50000">
              <a:srgbClr val="5F249F"/>
            </a:gs>
            <a:gs pos="100000">
              <a:srgbClr val="5F249F"/>
            </a:gs>
          </a:gsLst>
        </a:gradFill>
        <a:effectLst/>
      </dgm:spPr>
      <dgm:t>
        <a:bodyPr tIns="180000"/>
        <a:lstStyle/>
        <a:p>
          <a:pPr algn="l"/>
          <a:r>
            <a:rPr lang="en-GB" sz="4400" b="0">
              <a:latin typeface="Helvetica" pitchFamily="2" charset="0"/>
            </a:rPr>
            <a:t>Academy</a:t>
          </a:r>
        </a:p>
      </dgm:t>
    </dgm:pt>
    <dgm:pt modelId="{70A7F97E-7AC1-104B-AD1C-3ACD3FF2149F}" type="parTrans" cxnId="{9C533F6A-8F54-B74C-820A-7622DD4288A0}">
      <dgm:prSet/>
      <dgm:spPr/>
      <dgm:t>
        <a:bodyPr/>
        <a:lstStyle/>
        <a:p>
          <a:endParaRPr lang="en-GB"/>
        </a:p>
      </dgm:t>
    </dgm:pt>
    <dgm:pt modelId="{208F4E4B-A287-7A4A-9F65-B9C108E489B7}" type="sibTrans" cxnId="{9C533F6A-8F54-B74C-820A-7622DD4288A0}">
      <dgm:prSet/>
      <dgm:spPr/>
      <dgm:t>
        <a:bodyPr/>
        <a:lstStyle/>
        <a:p>
          <a:endParaRPr lang="en-GB"/>
        </a:p>
      </dgm:t>
    </dgm:pt>
    <dgm:pt modelId="{CCD9C631-A692-0441-9DCD-896D81F9CE31}" type="pres">
      <dgm:prSet presAssocID="{16BD82FB-0ED9-8048-B860-AE53E41C9126}" presName="Name0" presStyleCnt="0">
        <dgm:presLayoutVars>
          <dgm:chMax val="7"/>
          <dgm:chPref val="7"/>
          <dgm:dir/>
        </dgm:presLayoutVars>
      </dgm:prSet>
      <dgm:spPr/>
    </dgm:pt>
    <dgm:pt modelId="{3C9DCA20-9E28-A14B-BDB3-8DF8A32A3A5A}" type="pres">
      <dgm:prSet presAssocID="{16BD82FB-0ED9-8048-B860-AE53E41C9126}" presName="Name1" presStyleCnt="0"/>
      <dgm:spPr/>
    </dgm:pt>
    <dgm:pt modelId="{782E1B14-14F8-544A-9804-49B92C1AE5D9}" type="pres">
      <dgm:prSet presAssocID="{16BD82FB-0ED9-8048-B860-AE53E41C9126}" presName="cycle" presStyleCnt="0"/>
      <dgm:spPr/>
    </dgm:pt>
    <dgm:pt modelId="{0BFDC058-B8D0-F54D-8581-C21E0A0F3F93}" type="pres">
      <dgm:prSet presAssocID="{16BD82FB-0ED9-8048-B860-AE53E41C9126}" presName="srcNode" presStyleLbl="node1" presStyleIdx="0" presStyleCnt="3"/>
      <dgm:spPr/>
    </dgm:pt>
    <dgm:pt modelId="{1DC5D1FE-B93D-7E42-9F29-522502A827BC}" type="pres">
      <dgm:prSet presAssocID="{16BD82FB-0ED9-8048-B860-AE53E41C9126}" presName="conn" presStyleLbl="parChTrans1D2" presStyleIdx="0" presStyleCnt="1" custLinFactNeighborX="218" custLinFactNeighborY="185"/>
      <dgm:spPr/>
    </dgm:pt>
    <dgm:pt modelId="{F0AA2336-D972-D448-AAD0-6F410E0E6E03}" type="pres">
      <dgm:prSet presAssocID="{16BD82FB-0ED9-8048-B860-AE53E41C9126}" presName="extraNode" presStyleLbl="node1" presStyleIdx="0" presStyleCnt="3"/>
      <dgm:spPr/>
    </dgm:pt>
    <dgm:pt modelId="{BF3B1E13-039E-854A-AF56-5B2E9929A0B4}" type="pres">
      <dgm:prSet presAssocID="{16BD82FB-0ED9-8048-B860-AE53E41C9126}" presName="dstNode" presStyleLbl="node1" presStyleIdx="0" presStyleCnt="3"/>
      <dgm:spPr/>
    </dgm:pt>
    <dgm:pt modelId="{76B9C5B5-1183-F943-A2AB-C23DF7D27815}" type="pres">
      <dgm:prSet presAssocID="{A81D8D85-9837-8340-AEFB-580F0BED9857}" presName="text_1" presStyleLbl="node1" presStyleIdx="0" presStyleCnt="3" custScaleX="98873" custLinFactNeighborX="-4431" custLinFactNeighborY="4928">
        <dgm:presLayoutVars>
          <dgm:bulletEnabled val="1"/>
        </dgm:presLayoutVars>
      </dgm:prSet>
      <dgm:spPr/>
    </dgm:pt>
    <dgm:pt modelId="{3173B019-F145-B345-8AF9-7C84136A8DFC}" type="pres">
      <dgm:prSet presAssocID="{A81D8D85-9837-8340-AEFB-580F0BED9857}" presName="accent_1" presStyleCnt="0"/>
      <dgm:spPr/>
    </dgm:pt>
    <dgm:pt modelId="{A0B46AFA-9B2C-DB4E-BFFC-1F0F748B272D}" type="pres">
      <dgm:prSet presAssocID="{A81D8D85-9837-8340-AEFB-580F0BED9857}" presName="accentRepeatNode" presStyleLbl="solidFgAcc1" presStyleIdx="0" presStyleCnt="3"/>
      <dgm:spPr>
        <a:ln w="50800">
          <a:solidFill>
            <a:srgbClr val="5F249F"/>
          </a:solidFill>
        </a:ln>
      </dgm:spPr>
    </dgm:pt>
    <dgm:pt modelId="{23F1B1B2-D947-3849-B8C4-D64A6D6348A2}" type="pres">
      <dgm:prSet presAssocID="{17308324-C0A4-414E-989E-92C4C5207A2D}" presName="text_2" presStyleLbl="node1" presStyleIdx="1" presStyleCnt="3" custLinFactNeighborX="-5225" custLinFactNeighborY="-3181">
        <dgm:presLayoutVars>
          <dgm:bulletEnabled val="1"/>
        </dgm:presLayoutVars>
      </dgm:prSet>
      <dgm:spPr/>
    </dgm:pt>
    <dgm:pt modelId="{3EC5D905-8C85-F943-8515-B5D78C83AF86}" type="pres">
      <dgm:prSet presAssocID="{17308324-C0A4-414E-989E-92C4C5207A2D}" presName="accent_2" presStyleCnt="0"/>
      <dgm:spPr/>
    </dgm:pt>
    <dgm:pt modelId="{559CEB3A-DC28-F84F-B904-380A29E81687}" type="pres">
      <dgm:prSet presAssocID="{17308324-C0A4-414E-989E-92C4C5207A2D}" presName="accentRepeatNode" presStyleLbl="solidFgAcc1" presStyleIdx="1" presStyleCnt="3"/>
      <dgm:spPr>
        <a:ln w="50800">
          <a:solidFill>
            <a:srgbClr val="5F249F"/>
          </a:solidFill>
        </a:ln>
      </dgm:spPr>
    </dgm:pt>
    <dgm:pt modelId="{F1AC0AB8-BCCE-5C4B-839C-5D1E6862C316}" type="pres">
      <dgm:prSet presAssocID="{BF0670C7-9B35-324B-A50F-884FBB3396F3}" presName="text_3" presStyleLbl="node1" presStyleIdx="2" presStyleCnt="3" custScaleX="89684">
        <dgm:presLayoutVars>
          <dgm:bulletEnabled val="1"/>
        </dgm:presLayoutVars>
      </dgm:prSet>
      <dgm:spPr/>
    </dgm:pt>
    <dgm:pt modelId="{F60FF5D3-DAAB-7E4A-8B78-067B019C072E}" type="pres">
      <dgm:prSet presAssocID="{BF0670C7-9B35-324B-A50F-884FBB3396F3}" presName="accent_3" presStyleCnt="0"/>
      <dgm:spPr/>
    </dgm:pt>
    <dgm:pt modelId="{8A68A9F1-C581-864C-8A1A-2F12A319F70E}" type="pres">
      <dgm:prSet presAssocID="{BF0670C7-9B35-324B-A50F-884FBB3396F3}" presName="accentRepeatNode" presStyleLbl="solidFgAcc1" presStyleIdx="2" presStyleCnt="3"/>
      <dgm:spPr>
        <a:ln w="50800">
          <a:solidFill>
            <a:srgbClr val="5F249F"/>
          </a:solidFill>
        </a:ln>
      </dgm:spPr>
    </dgm:pt>
  </dgm:ptLst>
  <dgm:cxnLst>
    <dgm:cxn modelId="{C6C5DF31-E2A6-7641-AEB0-6D409535E14E}" type="presOf" srcId="{BF0670C7-9B35-324B-A50F-884FBB3396F3}" destId="{F1AC0AB8-BCCE-5C4B-839C-5D1E6862C316}" srcOrd="0" destOrd="0" presId="urn:microsoft.com/office/officeart/2008/layout/VerticalCurvedList"/>
    <dgm:cxn modelId="{6BB3B932-5257-E44A-84E7-4BCF65BC1C74}" type="presOf" srcId="{16BD82FB-0ED9-8048-B860-AE53E41C9126}" destId="{CCD9C631-A692-0441-9DCD-896D81F9CE31}" srcOrd="0" destOrd="0" presId="urn:microsoft.com/office/officeart/2008/layout/VerticalCurvedList"/>
    <dgm:cxn modelId="{9C533F6A-8F54-B74C-820A-7622DD4288A0}" srcId="{16BD82FB-0ED9-8048-B860-AE53E41C9126}" destId="{BF0670C7-9B35-324B-A50F-884FBB3396F3}" srcOrd="2" destOrd="0" parTransId="{70A7F97E-7AC1-104B-AD1C-3ACD3FF2149F}" sibTransId="{208F4E4B-A287-7A4A-9F65-B9C108E489B7}"/>
    <dgm:cxn modelId="{858B0B74-BC61-B94C-9A3E-5E3F468BD02E}" srcId="{16BD82FB-0ED9-8048-B860-AE53E41C9126}" destId="{A81D8D85-9837-8340-AEFB-580F0BED9857}" srcOrd="0" destOrd="0" parTransId="{BB1C978A-3001-4448-A6AA-5195F62A7D84}" sibTransId="{889416D7-3F54-1947-8BCC-1FC54CC8F520}"/>
    <dgm:cxn modelId="{5C0BCB8D-D17C-624A-A3CB-F7C3BCED82BE}" type="presOf" srcId="{889416D7-3F54-1947-8BCC-1FC54CC8F520}" destId="{1DC5D1FE-B93D-7E42-9F29-522502A827BC}" srcOrd="0" destOrd="0" presId="urn:microsoft.com/office/officeart/2008/layout/VerticalCurvedList"/>
    <dgm:cxn modelId="{887C25B7-9E4B-8E4F-BDD9-33FCC07C2201}" type="presOf" srcId="{A81D8D85-9837-8340-AEFB-580F0BED9857}" destId="{76B9C5B5-1183-F943-A2AB-C23DF7D27815}" srcOrd="0" destOrd="0" presId="urn:microsoft.com/office/officeart/2008/layout/VerticalCurvedList"/>
    <dgm:cxn modelId="{DD569EEB-9E13-344E-8B28-3134877D041D}" srcId="{16BD82FB-0ED9-8048-B860-AE53E41C9126}" destId="{17308324-C0A4-414E-989E-92C4C5207A2D}" srcOrd="1" destOrd="0" parTransId="{A790A4DB-8336-344E-A10A-40C0706A2715}" sibTransId="{A3E8BC9E-C2FA-E34F-9874-73EEB7F00186}"/>
    <dgm:cxn modelId="{875C63F3-9E1B-A544-A1CF-D6B5B89153C3}" type="presOf" srcId="{17308324-C0A4-414E-989E-92C4C5207A2D}" destId="{23F1B1B2-D947-3849-B8C4-D64A6D6348A2}" srcOrd="0" destOrd="0" presId="urn:microsoft.com/office/officeart/2008/layout/VerticalCurvedList"/>
    <dgm:cxn modelId="{5A38140B-42B5-8B47-B908-9EFF79D3A1C2}" type="presParOf" srcId="{CCD9C631-A692-0441-9DCD-896D81F9CE31}" destId="{3C9DCA20-9E28-A14B-BDB3-8DF8A32A3A5A}" srcOrd="0" destOrd="0" presId="urn:microsoft.com/office/officeart/2008/layout/VerticalCurvedList"/>
    <dgm:cxn modelId="{F13C13BB-28BD-DD4A-A4DA-6D06F001C4A3}" type="presParOf" srcId="{3C9DCA20-9E28-A14B-BDB3-8DF8A32A3A5A}" destId="{782E1B14-14F8-544A-9804-49B92C1AE5D9}" srcOrd="0" destOrd="0" presId="urn:microsoft.com/office/officeart/2008/layout/VerticalCurvedList"/>
    <dgm:cxn modelId="{82F2D310-4A9D-D746-9391-88C8B2DA68B0}" type="presParOf" srcId="{782E1B14-14F8-544A-9804-49B92C1AE5D9}" destId="{0BFDC058-B8D0-F54D-8581-C21E0A0F3F93}" srcOrd="0" destOrd="0" presId="urn:microsoft.com/office/officeart/2008/layout/VerticalCurvedList"/>
    <dgm:cxn modelId="{69A20174-B9DA-0B40-8869-2F8CB428A221}" type="presParOf" srcId="{782E1B14-14F8-544A-9804-49B92C1AE5D9}" destId="{1DC5D1FE-B93D-7E42-9F29-522502A827BC}" srcOrd="1" destOrd="0" presId="urn:microsoft.com/office/officeart/2008/layout/VerticalCurvedList"/>
    <dgm:cxn modelId="{2522721B-C85A-274F-A738-9EB8F54330AE}" type="presParOf" srcId="{782E1B14-14F8-544A-9804-49B92C1AE5D9}" destId="{F0AA2336-D972-D448-AAD0-6F410E0E6E03}" srcOrd="2" destOrd="0" presId="urn:microsoft.com/office/officeart/2008/layout/VerticalCurvedList"/>
    <dgm:cxn modelId="{8136D2A4-8FCD-3A41-AA09-F321575845A3}" type="presParOf" srcId="{782E1B14-14F8-544A-9804-49B92C1AE5D9}" destId="{BF3B1E13-039E-854A-AF56-5B2E9929A0B4}" srcOrd="3" destOrd="0" presId="urn:microsoft.com/office/officeart/2008/layout/VerticalCurvedList"/>
    <dgm:cxn modelId="{73C870F4-DD0D-BE4D-8FB8-1273BB714817}" type="presParOf" srcId="{3C9DCA20-9E28-A14B-BDB3-8DF8A32A3A5A}" destId="{76B9C5B5-1183-F943-A2AB-C23DF7D27815}" srcOrd="1" destOrd="0" presId="urn:microsoft.com/office/officeart/2008/layout/VerticalCurvedList"/>
    <dgm:cxn modelId="{B55312DC-9D5B-D046-BF10-61150D83A888}" type="presParOf" srcId="{3C9DCA20-9E28-A14B-BDB3-8DF8A32A3A5A}" destId="{3173B019-F145-B345-8AF9-7C84136A8DFC}" srcOrd="2" destOrd="0" presId="urn:microsoft.com/office/officeart/2008/layout/VerticalCurvedList"/>
    <dgm:cxn modelId="{6ED55CB7-D9C8-D445-8110-B995AE56E98F}" type="presParOf" srcId="{3173B019-F145-B345-8AF9-7C84136A8DFC}" destId="{A0B46AFA-9B2C-DB4E-BFFC-1F0F748B272D}" srcOrd="0" destOrd="0" presId="urn:microsoft.com/office/officeart/2008/layout/VerticalCurvedList"/>
    <dgm:cxn modelId="{65CDCA06-6E51-DB41-BC77-96A929A7FE92}" type="presParOf" srcId="{3C9DCA20-9E28-A14B-BDB3-8DF8A32A3A5A}" destId="{23F1B1B2-D947-3849-B8C4-D64A6D6348A2}" srcOrd="3" destOrd="0" presId="urn:microsoft.com/office/officeart/2008/layout/VerticalCurvedList"/>
    <dgm:cxn modelId="{2763EF06-D81F-0C4C-BD0B-D8D1E62DFFCB}" type="presParOf" srcId="{3C9DCA20-9E28-A14B-BDB3-8DF8A32A3A5A}" destId="{3EC5D905-8C85-F943-8515-B5D78C83AF86}" srcOrd="4" destOrd="0" presId="urn:microsoft.com/office/officeart/2008/layout/VerticalCurvedList"/>
    <dgm:cxn modelId="{E89DD9B2-9F93-4F4D-A578-F154802C7730}" type="presParOf" srcId="{3EC5D905-8C85-F943-8515-B5D78C83AF86}" destId="{559CEB3A-DC28-F84F-B904-380A29E81687}" srcOrd="0" destOrd="0" presId="urn:microsoft.com/office/officeart/2008/layout/VerticalCurvedList"/>
    <dgm:cxn modelId="{E91B6961-C32F-2F4C-B49B-5123A953CADA}" type="presParOf" srcId="{3C9DCA20-9E28-A14B-BDB3-8DF8A32A3A5A}" destId="{F1AC0AB8-BCCE-5C4B-839C-5D1E6862C316}" srcOrd="5" destOrd="0" presId="urn:microsoft.com/office/officeart/2008/layout/VerticalCurvedList"/>
    <dgm:cxn modelId="{4654D368-4EB2-4543-BB95-F3C34ED8C7B1}" type="presParOf" srcId="{3C9DCA20-9E28-A14B-BDB3-8DF8A32A3A5A}" destId="{F60FF5D3-DAAB-7E4A-8B78-067B019C072E}" srcOrd="6" destOrd="0" presId="urn:microsoft.com/office/officeart/2008/layout/VerticalCurvedList"/>
    <dgm:cxn modelId="{21CC9549-AC9A-5143-BF74-32567DE77CE5}" type="presParOf" srcId="{F60FF5D3-DAAB-7E4A-8B78-067B019C072E}" destId="{8A68A9F1-C581-864C-8A1A-2F12A319F70E}" srcOrd="0" destOrd="0" presId="urn:microsoft.com/office/officeart/2008/layout/VerticalCurvedList"/>
  </dgm:cxnLst>
  <dgm:bg/>
  <dgm:whole/>
  <dgm:extLst>
    <a:ext uri="http://schemas.microsoft.com/office/drawing/2008/diagram">
      <dsp:dataModelExt xmlns:dsp="http://schemas.microsoft.com/office/drawing/2008/diagram" relId="rId7" minVer="http://schemas.openxmlformats.org/drawingml/2006/diagram"/>
    </a:ext>
    <a:ext uri="{C62137D5-CB1D-491B-B009-E17868A290BF}">
      <dgm14:recolorImg xmlns:dgm14="http://schemas.microsoft.com/office/drawing/2010/diagram" val="1"/>
    </a:ext>
  </dgm:extLst>
</dgm:dataModel>
</file>

<file path=ppt/diagrams/data2.xml><?xml version="1.0" encoding="utf-8"?>
<dgm:dataModel xmlns:dgm="http://schemas.openxmlformats.org/drawingml/2006/diagram" xmlns:a="http://schemas.openxmlformats.org/drawingml/2006/main">
  <dgm:ptLst>
    <dgm:pt modelId="{79EB4425-AC78-4A45-9891-056DDD9A3E9D}" type="doc">
      <dgm:prSet loTypeId="urn:microsoft.com/office/officeart/2005/8/layout/cycle2" loCatId="cycle" qsTypeId="urn:microsoft.com/office/officeart/2005/8/quickstyle/simple1" qsCatId="simple" csTypeId="urn:microsoft.com/office/officeart/2005/8/colors/accent1_2" csCatId="accent1" phldr="1"/>
      <dgm:spPr/>
      <dgm:t>
        <a:bodyPr/>
        <a:lstStyle/>
        <a:p>
          <a:endParaRPr lang="en-US"/>
        </a:p>
      </dgm:t>
    </dgm:pt>
    <dgm:pt modelId="{4AE0CD09-3D58-4366-97D4-603768DDC76A}">
      <dgm:prSet phldrT="[Text]" custT="1"/>
      <dgm:spPr>
        <a:solidFill>
          <a:srgbClr val="2F5597"/>
        </a:solidFill>
      </dgm:spPr>
      <dgm:t>
        <a:bodyPr/>
        <a:lstStyle/>
        <a:p>
          <a:r>
            <a:rPr lang="en-US" sz="1600" b="1"/>
            <a:t>Stress</a:t>
          </a:r>
        </a:p>
      </dgm:t>
    </dgm:pt>
    <dgm:pt modelId="{86534344-B678-429B-8B74-13B68ED52F14}" type="parTrans" cxnId="{1933DBDC-CD48-4B24-AE00-1582935FF4F4}">
      <dgm:prSet/>
      <dgm:spPr/>
      <dgm:t>
        <a:bodyPr/>
        <a:lstStyle/>
        <a:p>
          <a:endParaRPr lang="en-US"/>
        </a:p>
      </dgm:t>
    </dgm:pt>
    <dgm:pt modelId="{2FA0495C-B567-4AD6-A379-D269AC852F2F}" type="sibTrans" cxnId="{1933DBDC-CD48-4B24-AE00-1582935FF4F4}">
      <dgm:prSet/>
      <dgm:spPr>
        <a:solidFill>
          <a:srgbClr val="FF0000"/>
        </a:solidFill>
      </dgm:spPr>
      <dgm:t>
        <a:bodyPr/>
        <a:lstStyle/>
        <a:p>
          <a:endParaRPr lang="en-US"/>
        </a:p>
      </dgm:t>
    </dgm:pt>
    <dgm:pt modelId="{CF09C0DF-E1A9-41E3-8276-000A78B41215}">
      <dgm:prSet phldrT="[Text]" custT="1"/>
      <dgm:spPr>
        <a:solidFill>
          <a:srgbClr val="2F5597"/>
        </a:solidFill>
      </dgm:spPr>
      <dgm:t>
        <a:bodyPr/>
        <a:lstStyle/>
        <a:p>
          <a:r>
            <a:rPr lang="en-US" sz="1600" b="1"/>
            <a:t>Anxiety</a:t>
          </a:r>
        </a:p>
      </dgm:t>
    </dgm:pt>
    <dgm:pt modelId="{983C7F04-747B-45BF-85C5-C9CF3EF77B40}" type="parTrans" cxnId="{1F1B675E-1ECB-47AF-818A-E94C192DDA0C}">
      <dgm:prSet/>
      <dgm:spPr/>
      <dgm:t>
        <a:bodyPr/>
        <a:lstStyle/>
        <a:p>
          <a:endParaRPr lang="en-US"/>
        </a:p>
      </dgm:t>
    </dgm:pt>
    <dgm:pt modelId="{85991457-02D8-41FC-9933-FFDA40BD8564}" type="sibTrans" cxnId="{1F1B675E-1ECB-47AF-818A-E94C192DDA0C}">
      <dgm:prSet/>
      <dgm:spPr>
        <a:solidFill>
          <a:srgbClr val="FF0000"/>
        </a:solidFill>
      </dgm:spPr>
      <dgm:t>
        <a:bodyPr/>
        <a:lstStyle/>
        <a:p>
          <a:endParaRPr lang="en-US"/>
        </a:p>
      </dgm:t>
    </dgm:pt>
    <dgm:pt modelId="{3BC46176-7A24-4CC6-96C0-AE775CE461C9}">
      <dgm:prSet phldrT="[Text]" custT="1"/>
      <dgm:spPr>
        <a:solidFill>
          <a:srgbClr val="2F5597"/>
        </a:solidFill>
      </dgm:spPr>
      <dgm:t>
        <a:bodyPr/>
        <a:lstStyle/>
        <a:p>
          <a:r>
            <a:rPr lang="en-US" sz="1600" b="1"/>
            <a:t>Inactivity</a:t>
          </a:r>
        </a:p>
      </dgm:t>
    </dgm:pt>
    <dgm:pt modelId="{BEE04544-4560-4E5C-9CF0-FF24E86EFFF9}" type="parTrans" cxnId="{943E2DB0-D568-4E22-983F-22D072AE5B6C}">
      <dgm:prSet/>
      <dgm:spPr/>
      <dgm:t>
        <a:bodyPr/>
        <a:lstStyle/>
        <a:p>
          <a:endParaRPr lang="en-US"/>
        </a:p>
      </dgm:t>
    </dgm:pt>
    <dgm:pt modelId="{D7D4B95F-DBE2-408D-963D-33ED584261C8}" type="sibTrans" cxnId="{943E2DB0-D568-4E22-983F-22D072AE5B6C}">
      <dgm:prSet/>
      <dgm:spPr>
        <a:solidFill>
          <a:srgbClr val="FF0000"/>
        </a:solidFill>
      </dgm:spPr>
      <dgm:t>
        <a:bodyPr/>
        <a:lstStyle/>
        <a:p>
          <a:endParaRPr lang="en-US"/>
        </a:p>
      </dgm:t>
    </dgm:pt>
    <dgm:pt modelId="{E27EB269-6CEA-40FA-98BA-72D3A8529B8E}">
      <dgm:prSet phldrT="[Text]" custT="1"/>
      <dgm:spPr>
        <a:solidFill>
          <a:srgbClr val="2F5597"/>
        </a:solidFill>
      </dgm:spPr>
      <dgm:t>
        <a:bodyPr/>
        <a:lstStyle/>
        <a:p>
          <a:r>
            <a:rPr lang="en-US" sz="1600" b="1"/>
            <a:t>Sleeping issues</a:t>
          </a:r>
        </a:p>
      </dgm:t>
    </dgm:pt>
    <dgm:pt modelId="{1B2EE535-3EBD-4161-96A0-112C4F1C94C9}" type="parTrans" cxnId="{B1117EF8-1003-4D20-B70A-4D9136887161}">
      <dgm:prSet/>
      <dgm:spPr/>
      <dgm:t>
        <a:bodyPr/>
        <a:lstStyle/>
        <a:p>
          <a:endParaRPr lang="en-US"/>
        </a:p>
      </dgm:t>
    </dgm:pt>
    <dgm:pt modelId="{BD725B52-6676-48FC-A46E-124E6A4436FA}" type="sibTrans" cxnId="{B1117EF8-1003-4D20-B70A-4D9136887161}">
      <dgm:prSet/>
      <dgm:spPr>
        <a:solidFill>
          <a:srgbClr val="FF0000"/>
        </a:solidFill>
      </dgm:spPr>
      <dgm:t>
        <a:bodyPr/>
        <a:lstStyle/>
        <a:p>
          <a:endParaRPr lang="en-US"/>
        </a:p>
      </dgm:t>
    </dgm:pt>
    <dgm:pt modelId="{98C2C1CB-6DCA-4EB9-B3B5-475CCBE63B57}">
      <dgm:prSet phldrT="[Text]" custT="1"/>
      <dgm:spPr>
        <a:solidFill>
          <a:srgbClr val="2F5597"/>
        </a:solidFill>
      </dgm:spPr>
      <dgm:t>
        <a:bodyPr/>
        <a:lstStyle/>
        <a:p>
          <a:r>
            <a:rPr lang="en-US" sz="1600" b="1"/>
            <a:t>Depression</a:t>
          </a:r>
        </a:p>
      </dgm:t>
    </dgm:pt>
    <dgm:pt modelId="{3478A92D-D743-4A4D-97E7-FCD74DB459AB}" type="parTrans" cxnId="{F4BBB156-A7D0-4C44-A90A-AA95FF6148DA}">
      <dgm:prSet/>
      <dgm:spPr/>
      <dgm:t>
        <a:bodyPr/>
        <a:lstStyle/>
        <a:p>
          <a:endParaRPr lang="en-US"/>
        </a:p>
      </dgm:t>
    </dgm:pt>
    <dgm:pt modelId="{E25FE9BB-A4AF-4FA2-AD49-A6E2A1CA40F7}" type="sibTrans" cxnId="{F4BBB156-A7D0-4C44-A90A-AA95FF6148DA}">
      <dgm:prSet/>
      <dgm:spPr>
        <a:solidFill>
          <a:srgbClr val="FF0000"/>
        </a:solidFill>
      </dgm:spPr>
      <dgm:t>
        <a:bodyPr/>
        <a:lstStyle/>
        <a:p>
          <a:endParaRPr lang="en-US">
            <a:solidFill>
              <a:srgbClr val="FF0000"/>
            </a:solidFill>
          </a:endParaRPr>
        </a:p>
      </dgm:t>
    </dgm:pt>
    <dgm:pt modelId="{AD958CD9-1947-49AD-A72C-B4C1D46127D1}" type="pres">
      <dgm:prSet presAssocID="{79EB4425-AC78-4A45-9891-056DDD9A3E9D}" presName="cycle" presStyleCnt="0">
        <dgm:presLayoutVars>
          <dgm:dir/>
          <dgm:resizeHandles val="exact"/>
        </dgm:presLayoutVars>
      </dgm:prSet>
      <dgm:spPr/>
    </dgm:pt>
    <dgm:pt modelId="{A9A4857B-D2AF-4B72-A8EE-CB09255BE060}" type="pres">
      <dgm:prSet presAssocID="{4AE0CD09-3D58-4366-97D4-603768DDC76A}" presName="node" presStyleLbl="node1" presStyleIdx="0" presStyleCnt="5">
        <dgm:presLayoutVars>
          <dgm:bulletEnabled val="1"/>
        </dgm:presLayoutVars>
      </dgm:prSet>
      <dgm:spPr/>
    </dgm:pt>
    <dgm:pt modelId="{D947C4F6-586D-4CD7-B390-467C7D5542CC}" type="pres">
      <dgm:prSet presAssocID="{2FA0495C-B567-4AD6-A379-D269AC852F2F}" presName="sibTrans" presStyleLbl="sibTrans2D1" presStyleIdx="0" presStyleCnt="5"/>
      <dgm:spPr/>
    </dgm:pt>
    <dgm:pt modelId="{DA4D47F5-30BF-423A-A069-40D193BF6DFB}" type="pres">
      <dgm:prSet presAssocID="{2FA0495C-B567-4AD6-A379-D269AC852F2F}" presName="connectorText" presStyleLbl="sibTrans2D1" presStyleIdx="0" presStyleCnt="5"/>
      <dgm:spPr/>
    </dgm:pt>
    <dgm:pt modelId="{F50BC457-4950-45DB-B699-A4ED578B280C}" type="pres">
      <dgm:prSet presAssocID="{CF09C0DF-E1A9-41E3-8276-000A78B41215}" presName="node" presStyleLbl="node1" presStyleIdx="1" presStyleCnt="5">
        <dgm:presLayoutVars>
          <dgm:bulletEnabled val="1"/>
        </dgm:presLayoutVars>
      </dgm:prSet>
      <dgm:spPr/>
    </dgm:pt>
    <dgm:pt modelId="{395390B4-AB51-424D-B212-938A73AFFDEC}" type="pres">
      <dgm:prSet presAssocID="{85991457-02D8-41FC-9933-FFDA40BD8564}" presName="sibTrans" presStyleLbl="sibTrans2D1" presStyleIdx="1" presStyleCnt="5"/>
      <dgm:spPr/>
    </dgm:pt>
    <dgm:pt modelId="{9BF61EF7-5F73-4E51-B564-DF1A536CF22E}" type="pres">
      <dgm:prSet presAssocID="{85991457-02D8-41FC-9933-FFDA40BD8564}" presName="connectorText" presStyleLbl="sibTrans2D1" presStyleIdx="1" presStyleCnt="5"/>
      <dgm:spPr/>
    </dgm:pt>
    <dgm:pt modelId="{2422D6B7-4732-400D-8920-3F7A961F1755}" type="pres">
      <dgm:prSet presAssocID="{3BC46176-7A24-4CC6-96C0-AE775CE461C9}" presName="node" presStyleLbl="node1" presStyleIdx="2" presStyleCnt="5">
        <dgm:presLayoutVars>
          <dgm:bulletEnabled val="1"/>
        </dgm:presLayoutVars>
      </dgm:prSet>
      <dgm:spPr/>
    </dgm:pt>
    <dgm:pt modelId="{2304AC60-0ED1-4B45-8532-E82EBDB66C21}" type="pres">
      <dgm:prSet presAssocID="{D7D4B95F-DBE2-408D-963D-33ED584261C8}" presName="sibTrans" presStyleLbl="sibTrans2D1" presStyleIdx="2" presStyleCnt="5"/>
      <dgm:spPr/>
    </dgm:pt>
    <dgm:pt modelId="{AED0E781-8EB7-4B51-B814-4EC71BDA4458}" type="pres">
      <dgm:prSet presAssocID="{D7D4B95F-DBE2-408D-963D-33ED584261C8}" presName="connectorText" presStyleLbl="sibTrans2D1" presStyleIdx="2" presStyleCnt="5"/>
      <dgm:spPr/>
    </dgm:pt>
    <dgm:pt modelId="{FCABA114-F022-490A-9836-1274BB960D52}" type="pres">
      <dgm:prSet presAssocID="{E27EB269-6CEA-40FA-98BA-72D3A8529B8E}" presName="node" presStyleLbl="node1" presStyleIdx="3" presStyleCnt="5">
        <dgm:presLayoutVars>
          <dgm:bulletEnabled val="1"/>
        </dgm:presLayoutVars>
      </dgm:prSet>
      <dgm:spPr/>
    </dgm:pt>
    <dgm:pt modelId="{0999EE0A-A544-4999-855D-70E6A911C40B}" type="pres">
      <dgm:prSet presAssocID="{BD725B52-6676-48FC-A46E-124E6A4436FA}" presName="sibTrans" presStyleLbl="sibTrans2D1" presStyleIdx="3" presStyleCnt="5"/>
      <dgm:spPr/>
    </dgm:pt>
    <dgm:pt modelId="{176458B4-D7DB-4D3E-AB1A-9A618DB4AACF}" type="pres">
      <dgm:prSet presAssocID="{BD725B52-6676-48FC-A46E-124E6A4436FA}" presName="connectorText" presStyleLbl="sibTrans2D1" presStyleIdx="3" presStyleCnt="5"/>
      <dgm:spPr/>
    </dgm:pt>
    <dgm:pt modelId="{8A87423C-388D-4ECF-92BD-DCD635EEE06C}" type="pres">
      <dgm:prSet presAssocID="{98C2C1CB-6DCA-4EB9-B3B5-475CCBE63B57}" presName="node" presStyleLbl="node1" presStyleIdx="4" presStyleCnt="5">
        <dgm:presLayoutVars>
          <dgm:bulletEnabled val="1"/>
        </dgm:presLayoutVars>
      </dgm:prSet>
      <dgm:spPr/>
    </dgm:pt>
    <dgm:pt modelId="{C9C5C8B0-1D3A-45D2-A79B-9EB19007D072}" type="pres">
      <dgm:prSet presAssocID="{E25FE9BB-A4AF-4FA2-AD49-A6E2A1CA40F7}" presName="sibTrans" presStyleLbl="sibTrans2D1" presStyleIdx="4" presStyleCnt="5"/>
      <dgm:spPr/>
    </dgm:pt>
    <dgm:pt modelId="{358C050D-6DCF-4DF0-8CD9-CBB51448A0B1}" type="pres">
      <dgm:prSet presAssocID="{E25FE9BB-A4AF-4FA2-AD49-A6E2A1CA40F7}" presName="connectorText" presStyleLbl="sibTrans2D1" presStyleIdx="4" presStyleCnt="5"/>
      <dgm:spPr/>
    </dgm:pt>
  </dgm:ptLst>
  <dgm:cxnLst>
    <dgm:cxn modelId="{82A41529-46D1-42C7-9641-6A3A6EF7839A}" type="presOf" srcId="{BD725B52-6676-48FC-A46E-124E6A4436FA}" destId="{176458B4-D7DB-4D3E-AB1A-9A618DB4AACF}" srcOrd="1" destOrd="0" presId="urn:microsoft.com/office/officeart/2005/8/layout/cycle2"/>
    <dgm:cxn modelId="{60FB7E29-AE11-48C0-B852-0FD01E028719}" type="presOf" srcId="{D7D4B95F-DBE2-408D-963D-33ED584261C8}" destId="{2304AC60-0ED1-4B45-8532-E82EBDB66C21}" srcOrd="0" destOrd="0" presId="urn:microsoft.com/office/officeart/2005/8/layout/cycle2"/>
    <dgm:cxn modelId="{752B3A3C-910C-44A7-89A1-DE83657E2BFC}" type="presOf" srcId="{2FA0495C-B567-4AD6-A379-D269AC852F2F}" destId="{D947C4F6-586D-4CD7-B390-467C7D5542CC}" srcOrd="0" destOrd="0" presId="urn:microsoft.com/office/officeart/2005/8/layout/cycle2"/>
    <dgm:cxn modelId="{5D2D103E-069B-4D94-9C03-C3D06FA18EEC}" type="presOf" srcId="{E25FE9BB-A4AF-4FA2-AD49-A6E2A1CA40F7}" destId="{C9C5C8B0-1D3A-45D2-A79B-9EB19007D072}" srcOrd="0" destOrd="0" presId="urn:microsoft.com/office/officeart/2005/8/layout/cycle2"/>
    <dgm:cxn modelId="{069D0E5C-83C8-4F6B-810A-EE9E43FE964A}" type="presOf" srcId="{CF09C0DF-E1A9-41E3-8276-000A78B41215}" destId="{F50BC457-4950-45DB-B699-A4ED578B280C}" srcOrd="0" destOrd="0" presId="urn:microsoft.com/office/officeart/2005/8/layout/cycle2"/>
    <dgm:cxn modelId="{1F1B675E-1ECB-47AF-818A-E94C192DDA0C}" srcId="{79EB4425-AC78-4A45-9891-056DDD9A3E9D}" destId="{CF09C0DF-E1A9-41E3-8276-000A78B41215}" srcOrd="1" destOrd="0" parTransId="{983C7F04-747B-45BF-85C5-C9CF3EF77B40}" sibTransId="{85991457-02D8-41FC-9933-FFDA40BD8564}"/>
    <dgm:cxn modelId="{F4BBB156-A7D0-4C44-A90A-AA95FF6148DA}" srcId="{79EB4425-AC78-4A45-9891-056DDD9A3E9D}" destId="{98C2C1CB-6DCA-4EB9-B3B5-475CCBE63B57}" srcOrd="4" destOrd="0" parTransId="{3478A92D-D743-4A4D-97E7-FCD74DB459AB}" sibTransId="{E25FE9BB-A4AF-4FA2-AD49-A6E2A1CA40F7}"/>
    <dgm:cxn modelId="{FDE36F77-DEFF-4461-B331-BF4D0FD0C9DA}" type="presOf" srcId="{3BC46176-7A24-4CC6-96C0-AE775CE461C9}" destId="{2422D6B7-4732-400D-8920-3F7A961F1755}" srcOrd="0" destOrd="0" presId="urn:microsoft.com/office/officeart/2005/8/layout/cycle2"/>
    <dgm:cxn modelId="{37544884-B0A9-4042-B989-301D53CDA7CA}" type="presOf" srcId="{85991457-02D8-41FC-9933-FFDA40BD8564}" destId="{395390B4-AB51-424D-B212-938A73AFFDEC}" srcOrd="0" destOrd="0" presId="urn:microsoft.com/office/officeart/2005/8/layout/cycle2"/>
    <dgm:cxn modelId="{DA50F494-67DC-41DB-ACE0-361353DB4486}" type="presOf" srcId="{79EB4425-AC78-4A45-9891-056DDD9A3E9D}" destId="{AD958CD9-1947-49AD-A72C-B4C1D46127D1}" srcOrd="0" destOrd="0" presId="urn:microsoft.com/office/officeart/2005/8/layout/cycle2"/>
    <dgm:cxn modelId="{943E2DB0-D568-4E22-983F-22D072AE5B6C}" srcId="{79EB4425-AC78-4A45-9891-056DDD9A3E9D}" destId="{3BC46176-7A24-4CC6-96C0-AE775CE461C9}" srcOrd="2" destOrd="0" parTransId="{BEE04544-4560-4E5C-9CF0-FF24E86EFFF9}" sibTransId="{D7D4B95F-DBE2-408D-963D-33ED584261C8}"/>
    <dgm:cxn modelId="{8C3EFCB5-5B05-4737-B4D2-62BEB5895CB2}" type="presOf" srcId="{E27EB269-6CEA-40FA-98BA-72D3A8529B8E}" destId="{FCABA114-F022-490A-9836-1274BB960D52}" srcOrd="0" destOrd="0" presId="urn:microsoft.com/office/officeart/2005/8/layout/cycle2"/>
    <dgm:cxn modelId="{86FA6AB6-DF87-4E1E-8CE6-2B3833CC7C2D}" type="presOf" srcId="{85991457-02D8-41FC-9933-FFDA40BD8564}" destId="{9BF61EF7-5F73-4E51-B564-DF1A536CF22E}" srcOrd="1" destOrd="0" presId="urn:microsoft.com/office/officeart/2005/8/layout/cycle2"/>
    <dgm:cxn modelId="{74B66BB6-99D7-4FD0-A3D4-3A3CA15EC83A}" type="presOf" srcId="{4AE0CD09-3D58-4366-97D4-603768DDC76A}" destId="{A9A4857B-D2AF-4B72-A8EE-CB09255BE060}" srcOrd="0" destOrd="0" presId="urn:microsoft.com/office/officeart/2005/8/layout/cycle2"/>
    <dgm:cxn modelId="{F7A1CEC0-1F38-41AE-930F-F1800912A187}" type="presOf" srcId="{98C2C1CB-6DCA-4EB9-B3B5-475CCBE63B57}" destId="{8A87423C-388D-4ECF-92BD-DCD635EEE06C}" srcOrd="0" destOrd="0" presId="urn:microsoft.com/office/officeart/2005/8/layout/cycle2"/>
    <dgm:cxn modelId="{1EAB38D1-BFB0-4888-B3CD-BA47F5D1F2A4}" type="presOf" srcId="{E25FE9BB-A4AF-4FA2-AD49-A6E2A1CA40F7}" destId="{358C050D-6DCF-4DF0-8CD9-CBB51448A0B1}" srcOrd="1" destOrd="0" presId="urn:microsoft.com/office/officeart/2005/8/layout/cycle2"/>
    <dgm:cxn modelId="{A1E0ADD2-1604-4B76-A2C7-EA24AE3331DA}" type="presOf" srcId="{D7D4B95F-DBE2-408D-963D-33ED584261C8}" destId="{AED0E781-8EB7-4B51-B814-4EC71BDA4458}" srcOrd="1" destOrd="0" presId="urn:microsoft.com/office/officeart/2005/8/layout/cycle2"/>
    <dgm:cxn modelId="{BE5AA7D6-1831-4196-815A-0D4CB28F3D04}" type="presOf" srcId="{2FA0495C-B567-4AD6-A379-D269AC852F2F}" destId="{DA4D47F5-30BF-423A-A069-40D193BF6DFB}" srcOrd="1" destOrd="0" presId="urn:microsoft.com/office/officeart/2005/8/layout/cycle2"/>
    <dgm:cxn modelId="{1933DBDC-CD48-4B24-AE00-1582935FF4F4}" srcId="{79EB4425-AC78-4A45-9891-056DDD9A3E9D}" destId="{4AE0CD09-3D58-4366-97D4-603768DDC76A}" srcOrd="0" destOrd="0" parTransId="{86534344-B678-429B-8B74-13B68ED52F14}" sibTransId="{2FA0495C-B567-4AD6-A379-D269AC852F2F}"/>
    <dgm:cxn modelId="{C454FAE3-8426-4F9B-9803-FD5BD5699C55}" type="presOf" srcId="{BD725B52-6676-48FC-A46E-124E6A4436FA}" destId="{0999EE0A-A544-4999-855D-70E6A911C40B}" srcOrd="0" destOrd="0" presId="urn:microsoft.com/office/officeart/2005/8/layout/cycle2"/>
    <dgm:cxn modelId="{B1117EF8-1003-4D20-B70A-4D9136887161}" srcId="{79EB4425-AC78-4A45-9891-056DDD9A3E9D}" destId="{E27EB269-6CEA-40FA-98BA-72D3A8529B8E}" srcOrd="3" destOrd="0" parTransId="{1B2EE535-3EBD-4161-96A0-112C4F1C94C9}" sibTransId="{BD725B52-6676-48FC-A46E-124E6A4436FA}"/>
    <dgm:cxn modelId="{746E7190-8BFD-4B40-85E2-FF15C7BD36FC}" type="presParOf" srcId="{AD958CD9-1947-49AD-A72C-B4C1D46127D1}" destId="{A9A4857B-D2AF-4B72-A8EE-CB09255BE060}" srcOrd="0" destOrd="0" presId="urn:microsoft.com/office/officeart/2005/8/layout/cycle2"/>
    <dgm:cxn modelId="{FC70EDC7-F206-4D46-B725-AF9F4DCFA1CE}" type="presParOf" srcId="{AD958CD9-1947-49AD-A72C-B4C1D46127D1}" destId="{D947C4F6-586D-4CD7-B390-467C7D5542CC}" srcOrd="1" destOrd="0" presId="urn:microsoft.com/office/officeart/2005/8/layout/cycle2"/>
    <dgm:cxn modelId="{8FDFE1D9-FEDC-4D69-8B21-D5E32455151A}" type="presParOf" srcId="{D947C4F6-586D-4CD7-B390-467C7D5542CC}" destId="{DA4D47F5-30BF-423A-A069-40D193BF6DFB}" srcOrd="0" destOrd="0" presId="urn:microsoft.com/office/officeart/2005/8/layout/cycle2"/>
    <dgm:cxn modelId="{563128C3-C581-4BB0-AF03-AADF4C7897FC}" type="presParOf" srcId="{AD958CD9-1947-49AD-A72C-B4C1D46127D1}" destId="{F50BC457-4950-45DB-B699-A4ED578B280C}" srcOrd="2" destOrd="0" presId="urn:microsoft.com/office/officeart/2005/8/layout/cycle2"/>
    <dgm:cxn modelId="{F813338A-9BBA-425C-BF91-0D1030433690}" type="presParOf" srcId="{AD958CD9-1947-49AD-A72C-B4C1D46127D1}" destId="{395390B4-AB51-424D-B212-938A73AFFDEC}" srcOrd="3" destOrd="0" presId="urn:microsoft.com/office/officeart/2005/8/layout/cycle2"/>
    <dgm:cxn modelId="{1C442533-2700-4DBC-807D-00CBE23B1403}" type="presParOf" srcId="{395390B4-AB51-424D-B212-938A73AFFDEC}" destId="{9BF61EF7-5F73-4E51-B564-DF1A536CF22E}" srcOrd="0" destOrd="0" presId="urn:microsoft.com/office/officeart/2005/8/layout/cycle2"/>
    <dgm:cxn modelId="{7C134793-0D09-48C6-A8EC-5B60E26E7575}" type="presParOf" srcId="{AD958CD9-1947-49AD-A72C-B4C1D46127D1}" destId="{2422D6B7-4732-400D-8920-3F7A961F1755}" srcOrd="4" destOrd="0" presId="urn:microsoft.com/office/officeart/2005/8/layout/cycle2"/>
    <dgm:cxn modelId="{CA912224-0F79-49F1-B38E-207C292F7F38}" type="presParOf" srcId="{AD958CD9-1947-49AD-A72C-B4C1D46127D1}" destId="{2304AC60-0ED1-4B45-8532-E82EBDB66C21}" srcOrd="5" destOrd="0" presId="urn:microsoft.com/office/officeart/2005/8/layout/cycle2"/>
    <dgm:cxn modelId="{F694BD3C-3E29-4365-856B-72696AA8A134}" type="presParOf" srcId="{2304AC60-0ED1-4B45-8532-E82EBDB66C21}" destId="{AED0E781-8EB7-4B51-B814-4EC71BDA4458}" srcOrd="0" destOrd="0" presId="urn:microsoft.com/office/officeart/2005/8/layout/cycle2"/>
    <dgm:cxn modelId="{5AB6D41A-A945-4F20-A8A3-1AF2E0057129}" type="presParOf" srcId="{AD958CD9-1947-49AD-A72C-B4C1D46127D1}" destId="{FCABA114-F022-490A-9836-1274BB960D52}" srcOrd="6" destOrd="0" presId="urn:microsoft.com/office/officeart/2005/8/layout/cycle2"/>
    <dgm:cxn modelId="{59A11BF4-4CC4-4E40-8096-F6CB2E862703}" type="presParOf" srcId="{AD958CD9-1947-49AD-A72C-B4C1D46127D1}" destId="{0999EE0A-A544-4999-855D-70E6A911C40B}" srcOrd="7" destOrd="0" presId="urn:microsoft.com/office/officeart/2005/8/layout/cycle2"/>
    <dgm:cxn modelId="{9811E254-F8E6-401F-BAE6-2F7285FA1D1D}" type="presParOf" srcId="{0999EE0A-A544-4999-855D-70E6A911C40B}" destId="{176458B4-D7DB-4D3E-AB1A-9A618DB4AACF}" srcOrd="0" destOrd="0" presId="urn:microsoft.com/office/officeart/2005/8/layout/cycle2"/>
    <dgm:cxn modelId="{337FD160-0FF5-4AA7-B943-28DDDA693BA6}" type="presParOf" srcId="{AD958CD9-1947-49AD-A72C-B4C1D46127D1}" destId="{8A87423C-388D-4ECF-92BD-DCD635EEE06C}" srcOrd="8" destOrd="0" presId="urn:microsoft.com/office/officeart/2005/8/layout/cycle2"/>
    <dgm:cxn modelId="{5F41769A-C334-48B2-A89F-B32BC361A1B8}" type="presParOf" srcId="{AD958CD9-1947-49AD-A72C-B4C1D46127D1}" destId="{C9C5C8B0-1D3A-45D2-A79B-9EB19007D072}" srcOrd="9" destOrd="0" presId="urn:microsoft.com/office/officeart/2005/8/layout/cycle2"/>
    <dgm:cxn modelId="{834F156A-280E-48AA-AF59-C8AD3379134F}" type="presParOf" srcId="{C9C5C8B0-1D3A-45D2-A79B-9EB19007D072}" destId="{358C050D-6DCF-4DF0-8CD9-CBB51448A0B1}" srcOrd="0" destOrd="0" presId="urn:microsoft.com/office/officeart/2005/8/layout/cycle2"/>
  </dgm:cxnLst>
  <dgm:bg/>
  <dgm:whole>
    <a:ln>
      <a:noFill/>
    </a:ln>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DC5D1FE-B93D-7E42-9F29-522502A827BC}">
      <dsp:nvSpPr>
        <dsp:cNvPr id="0" name=""/>
        <dsp:cNvSpPr/>
      </dsp:nvSpPr>
      <dsp:spPr>
        <a:xfrm>
          <a:off x="-4715423" y="-714265"/>
          <a:ext cx="5631242" cy="5631242"/>
        </a:xfrm>
        <a:prstGeom prst="blockArc">
          <a:avLst>
            <a:gd name="adj1" fmla="val 18900000"/>
            <a:gd name="adj2" fmla="val 2700000"/>
            <a:gd name="adj3" fmla="val 384"/>
          </a:avLst>
        </a:prstGeom>
        <a:noFill/>
        <a:ln w="31750" cap="flat" cmpd="sng" algn="ctr">
          <a:solidFill>
            <a:srgbClr val="5F249F"/>
          </a:solidFill>
          <a:prstDash val="solid"/>
          <a:miter lim="800000"/>
        </a:ln>
        <a:effectLst/>
      </dsp:spPr>
      <dsp:style>
        <a:lnRef idx="2">
          <a:scrgbClr r="0" g="0" b="0"/>
        </a:lnRef>
        <a:fillRef idx="0">
          <a:scrgbClr r="0" g="0" b="0"/>
        </a:fillRef>
        <a:effectRef idx="0">
          <a:scrgbClr r="0" g="0" b="0"/>
        </a:effectRef>
        <a:fontRef idx="minor"/>
      </dsp:style>
    </dsp:sp>
    <dsp:sp modelId="{76B9C5B5-1183-F943-A2AB-C23DF7D27815}">
      <dsp:nvSpPr>
        <dsp:cNvPr id="0" name=""/>
        <dsp:cNvSpPr/>
      </dsp:nvSpPr>
      <dsp:spPr>
        <a:xfrm>
          <a:off x="377067" y="459404"/>
          <a:ext cx="5216268" cy="836375"/>
        </a:xfrm>
        <a:prstGeom prst="rect">
          <a:avLst/>
        </a:prstGeom>
        <a:gradFill rotWithShape="0">
          <a:gsLst>
            <a:gs pos="0">
              <a:srgbClr val="5F249F"/>
            </a:gs>
            <a:gs pos="100000">
              <a:srgbClr val="5F249F"/>
            </a:gs>
          </a:gsLst>
          <a:lin ang="5400000" scaled="0"/>
        </a:gradFill>
        <a:ln>
          <a:noFill/>
        </a:ln>
        <a:effectLst/>
      </dsp:spPr>
      <dsp:style>
        <a:lnRef idx="0">
          <a:scrgbClr r="0" g="0" b="0"/>
        </a:lnRef>
        <a:fillRef idx="3">
          <a:scrgbClr r="0" g="0" b="0"/>
        </a:fillRef>
        <a:effectRef idx="3">
          <a:scrgbClr r="0" g="0" b="0"/>
        </a:effectRef>
        <a:fontRef idx="minor">
          <a:schemeClr val="lt1"/>
        </a:fontRef>
      </dsp:style>
      <dsp:txBody>
        <a:bodyPr spcFirstLastPara="0" vert="horz" wrap="square" lIns="663873" tIns="180000" rIns="111760" bIns="111760" numCol="1" spcCol="1270" anchor="ctr" anchorCtr="0">
          <a:noAutofit/>
        </a:bodyPr>
        <a:lstStyle/>
        <a:p>
          <a:pPr marL="0" lvl="0" indent="0" algn="l" defTabSz="1955800">
            <a:lnSpc>
              <a:spcPct val="90000"/>
            </a:lnSpc>
            <a:spcBef>
              <a:spcPct val="0"/>
            </a:spcBef>
            <a:spcAft>
              <a:spcPct val="35000"/>
            </a:spcAft>
            <a:buNone/>
          </a:pPr>
          <a:r>
            <a:rPr lang="en-GB" sz="4400" b="0" kern="1200">
              <a:ln>
                <a:noFill/>
              </a:ln>
              <a:latin typeface="Helvetica" pitchFamily="2" charset="0"/>
            </a:rPr>
            <a:t>   Awareness</a:t>
          </a:r>
        </a:p>
      </dsp:txBody>
      <dsp:txXfrm>
        <a:off x="377067" y="459404"/>
        <a:ext cx="5216268" cy="836375"/>
      </dsp:txXfrm>
    </dsp:sp>
    <dsp:sp modelId="{A0B46AFA-9B2C-DB4E-BFFC-1F0F748B272D}">
      <dsp:nvSpPr>
        <dsp:cNvPr id="0" name=""/>
        <dsp:cNvSpPr/>
      </dsp:nvSpPr>
      <dsp:spPr>
        <a:xfrm>
          <a:off x="58371" y="313640"/>
          <a:ext cx="1045469" cy="1045469"/>
        </a:xfrm>
        <a:prstGeom prst="ellipse">
          <a:avLst/>
        </a:prstGeom>
        <a:solidFill>
          <a:schemeClr val="lt1">
            <a:hueOff val="0"/>
            <a:satOff val="0"/>
            <a:lumOff val="0"/>
            <a:alphaOff val="0"/>
          </a:schemeClr>
        </a:solidFill>
        <a:ln w="50800" cap="flat" cmpd="sng" algn="ctr">
          <a:solidFill>
            <a:srgbClr val="5F249F"/>
          </a:solidFill>
          <a:prstDash val="solid"/>
          <a:miter lim="800000"/>
        </a:ln>
        <a:effectLst/>
      </dsp:spPr>
      <dsp:style>
        <a:lnRef idx="1">
          <a:scrgbClr r="0" g="0" b="0"/>
        </a:lnRef>
        <a:fillRef idx="1">
          <a:scrgbClr r="0" g="0" b="0"/>
        </a:fillRef>
        <a:effectRef idx="2">
          <a:scrgbClr r="0" g="0" b="0"/>
        </a:effectRef>
        <a:fontRef idx="minor"/>
      </dsp:style>
    </dsp:sp>
    <dsp:sp modelId="{23F1B1B2-D947-3849-B8C4-D64A6D6348A2}">
      <dsp:nvSpPr>
        <dsp:cNvPr id="0" name=""/>
        <dsp:cNvSpPr/>
      </dsp:nvSpPr>
      <dsp:spPr>
        <a:xfrm>
          <a:off x="625357" y="1646145"/>
          <a:ext cx="4971703" cy="836375"/>
        </a:xfrm>
        <a:prstGeom prst="rect">
          <a:avLst/>
        </a:prstGeom>
        <a:gradFill rotWithShape="0">
          <a:gsLst>
            <a:gs pos="0">
              <a:srgbClr val="5F249F"/>
            </a:gs>
            <a:gs pos="50000">
              <a:srgbClr val="5F249F"/>
            </a:gs>
            <a:gs pos="100000">
              <a:srgbClr val="5F249F"/>
            </a:gs>
          </a:gsLst>
          <a:lin ang="5400000" scaled="0"/>
        </a:gradFill>
        <a:ln>
          <a:noFill/>
        </a:ln>
        <a:effectLst/>
      </dsp:spPr>
      <dsp:style>
        <a:lnRef idx="0">
          <a:scrgbClr r="0" g="0" b="0"/>
        </a:lnRef>
        <a:fillRef idx="3">
          <a:scrgbClr r="0" g="0" b="0"/>
        </a:fillRef>
        <a:effectRef idx="3">
          <a:scrgbClr r="0" g="0" b="0"/>
        </a:effectRef>
        <a:fontRef idx="minor">
          <a:schemeClr val="lt1"/>
        </a:fontRef>
      </dsp:style>
      <dsp:txBody>
        <a:bodyPr spcFirstLastPara="0" vert="horz" wrap="square" lIns="663873" tIns="180000" rIns="111760" bIns="111760" numCol="1" spcCol="1270" anchor="ctr" anchorCtr="0">
          <a:noAutofit/>
        </a:bodyPr>
        <a:lstStyle/>
        <a:p>
          <a:pPr marL="0" lvl="0" indent="0" algn="l" defTabSz="1955800">
            <a:lnSpc>
              <a:spcPct val="90000"/>
            </a:lnSpc>
            <a:spcBef>
              <a:spcPct val="0"/>
            </a:spcBef>
            <a:spcAft>
              <a:spcPct val="35000"/>
            </a:spcAft>
            <a:buNone/>
          </a:pPr>
          <a:r>
            <a:rPr lang="en-GB" sz="4400" b="0" kern="1200">
              <a:latin typeface="Helvetica" pitchFamily="2" charset="0"/>
            </a:rPr>
            <a:t>  Advocacy</a:t>
          </a:r>
        </a:p>
      </dsp:txBody>
      <dsp:txXfrm>
        <a:off x="625357" y="1646145"/>
        <a:ext cx="4971703" cy="836375"/>
      </dsp:txXfrm>
    </dsp:sp>
    <dsp:sp modelId="{559CEB3A-DC28-F84F-B904-380A29E81687}">
      <dsp:nvSpPr>
        <dsp:cNvPr id="0" name=""/>
        <dsp:cNvSpPr/>
      </dsp:nvSpPr>
      <dsp:spPr>
        <a:xfrm>
          <a:off x="362393" y="1568203"/>
          <a:ext cx="1045469" cy="1045469"/>
        </a:xfrm>
        <a:prstGeom prst="ellipse">
          <a:avLst/>
        </a:prstGeom>
        <a:solidFill>
          <a:schemeClr val="lt1">
            <a:hueOff val="0"/>
            <a:satOff val="0"/>
            <a:lumOff val="0"/>
            <a:alphaOff val="0"/>
          </a:schemeClr>
        </a:solidFill>
        <a:ln w="50800" cap="flat" cmpd="sng" algn="ctr">
          <a:solidFill>
            <a:srgbClr val="5F249F"/>
          </a:solidFill>
          <a:prstDash val="solid"/>
          <a:miter lim="800000"/>
        </a:ln>
        <a:effectLst/>
      </dsp:spPr>
      <dsp:style>
        <a:lnRef idx="1">
          <a:scrgbClr r="0" g="0" b="0"/>
        </a:lnRef>
        <a:fillRef idx="1">
          <a:scrgbClr r="0" g="0" b="0"/>
        </a:fillRef>
        <a:effectRef idx="2">
          <a:scrgbClr r="0" g="0" b="0"/>
        </a:effectRef>
        <a:fontRef idx="minor"/>
      </dsp:style>
    </dsp:sp>
    <dsp:sp modelId="{F1AC0AB8-BCCE-5C4B-839C-5D1E6862C316}">
      <dsp:nvSpPr>
        <dsp:cNvPr id="0" name=""/>
        <dsp:cNvSpPr/>
      </dsp:nvSpPr>
      <dsp:spPr>
        <a:xfrm>
          <a:off x="853228" y="2927313"/>
          <a:ext cx="4731481" cy="836375"/>
        </a:xfrm>
        <a:prstGeom prst="rect">
          <a:avLst/>
        </a:prstGeom>
        <a:gradFill rotWithShape="0">
          <a:gsLst>
            <a:gs pos="0">
              <a:srgbClr val="5F249F"/>
            </a:gs>
            <a:gs pos="50000">
              <a:srgbClr val="5F249F"/>
            </a:gs>
            <a:gs pos="100000">
              <a:srgbClr val="5F249F"/>
            </a:gs>
          </a:gsLst>
          <a:lin ang="5400000" scaled="0"/>
        </a:gradFill>
        <a:ln>
          <a:noFill/>
        </a:ln>
        <a:effectLst/>
      </dsp:spPr>
      <dsp:style>
        <a:lnRef idx="0">
          <a:scrgbClr r="0" g="0" b="0"/>
        </a:lnRef>
        <a:fillRef idx="3">
          <a:scrgbClr r="0" g="0" b="0"/>
        </a:fillRef>
        <a:effectRef idx="3">
          <a:scrgbClr r="0" g="0" b="0"/>
        </a:effectRef>
        <a:fontRef idx="minor">
          <a:schemeClr val="lt1"/>
        </a:fontRef>
      </dsp:style>
      <dsp:txBody>
        <a:bodyPr spcFirstLastPara="0" vert="horz" wrap="square" lIns="663873" tIns="180000" rIns="111760" bIns="111760" numCol="1" spcCol="1270" anchor="ctr" anchorCtr="0">
          <a:noAutofit/>
        </a:bodyPr>
        <a:lstStyle/>
        <a:p>
          <a:pPr marL="0" lvl="0" indent="0" algn="l" defTabSz="1955800">
            <a:lnSpc>
              <a:spcPct val="90000"/>
            </a:lnSpc>
            <a:spcBef>
              <a:spcPct val="0"/>
            </a:spcBef>
            <a:spcAft>
              <a:spcPct val="35000"/>
            </a:spcAft>
            <a:buNone/>
          </a:pPr>
          <a:r>
            <a:rPr lang="en-GB" sz="4400" b="0" kern="1200">
              <a:latin typeface="Helvetica" pitchFamily="2" charset="0"/>
            </a:rPr>
            <a:t>Academy</a:t>
          </a:r>
        </a:p>
      </dsp:txBody>
      <dsp:txXfrm>
        <a:off x="853228" y="2927313"/>
        <a:ext cx="4731481" cy="836375"/>
      </dsp:txXfrm>
    </dsp:sp>
    <dsp:sp modelId="{8A68A9F1-C581-864C-8A1A-2F12A319F70E}">
      <dsp:nvSpPr>
        <dsp:cNvPr id="0" name=""/>
        <dsp:cNvSpPr/>
      </dsp:nvSpPr>
      <dsp:spPr>
        <a:xfrm>
          <a:off x="58371" y="2822766"/>
          <a:ext cx="1045469" cy="1045469"/>
        </a:xfrm>
        <a:prstGeom prst="ellipse">
          <a:avLst/>
        </a:prstGeom>
        <a:solidFill>
          <a:schemeClr val="lt1">
            <a:hueOff val="0"/>
            <a:satOff val="0"/>
            <a:lumOff val="0"/>
            <a:alphaOff val="0"/>
          </a:schemeClr>
        </a:solidFill>
        <a:ln w="50800" cap="flat" cmpd="sng" algn="ctr">
          <a:solidFill>
            <a:srgbClr val="5F249F"/>
          </a:solidFill>
          <a:prstDash val="solid"/>
          <a:miter lim="800000"/>
        </a:ln>
        <a:effectLst/>
      </dsp:spPr>
      <dsp:style>
        <a:lnRef idx="1">
          <a:scrgbClr r="0" g="0" b="0"/>
        </a:lnRef>
        <a:fillRef idx="1">
          <a:scrgbClr r="0" g="0" b="0"/>
        </a:fillRef>
        <a:effectRef idx="2">
          <a:scrgbClr r="0" g="0" b="0"/>
        </a:effectRef>
        <a:fontRef idx="minor"/>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9A4857B-D2AF-4B72-A8EE-CB09255BE060}">
      <dsp:nvSpPr>
        <dsp:cNvPr id="0" name=""/>
        <dsp:cNvSpPr/>
      </dsp:nvSpPr>
      <dsp:spPr>
        <a:xfrm>
          <a:off x="3488575" y="1188"/>
          <a:ext cx="1923008" cy="1923008"/>
        </a:xfrm>
        <a:prstGeom prst="ellipse">
          <a:avLst/>
        </a:prstGeom>
        <a:solidFill>
          <a:srgbClr val="2F5597"/>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b="1" kern="1200"/>
            <a:t>Stress</a:t>
          </a:r>
        </a:p>
      </dsp:txBody>
      <dsp:txXfrm>
        <a:off x="3770193" y="282806"/>
        <a:ext cx="1359772" cy="1359772"/>
      </dsp:txXfrm>
    </dsp:sp>
    <dsp:sp modelId="{D947C4F6-586D-4CD7-B390-467C7D5542CC}">
      <dsp:nvSpPr>
        <dsp:cNvPr id="0" name=""/>
        <dsp:cNvSpPr/>
      </dsp:nvSpPr>
      <dsp:spPr>
        <a:xfrm rot="2160000">
          <a:off x="5350569" y="1477772"/>
          <a:ext cx="510206" cy="649015"/>
        </a:xfrm>
        <a:prstGeom prst="rightArrow">
          <a:avLst>
            <a:gd name="adj1" fmla="val 60000"/>
            <a:gd name="adj2" fmla="val 50000"/>
          </a:avLst>
        </a:prstGeom>
        <a:solidFill>
          <a:srgbClr val="FF0000"/>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1244600">
            <a:lnSpc>
              <a:spcPct val="90000"/>
            </a:lnSpc>
            <a:spcBef>
              <a:spcPct val="0"/>
            </a:spcBef>
            <a:spcAft>
              <a:spcPct val="35000"/>
            </a:spcAft>
            <a:buNone/>
          </a:pPr>
          <a:endParaRPr lang="en-US" sz="2800" kern="1200"/>
        </a:p>
      </dsp:txBody>
      <dsp:txXfrm>
        <a:off x="5365185" y="1562591"/>
        <a:ext cx="357144" cy="389409"/>
      </dsp:txXfrm>
    </dsp:sp>
    <dsp:sp modelId="{F50BC457-4950-45DB-B699-A4ED578B280C}">
      <dsp:nvSpPr>
        <dsp:cNvPr id="0" name=""/>
        <dsp:cNvSpPr/>
      </dsp:nvSpPr>
      <dsp:spPr>
        <a:xfrm>
          <a:off x="5823125" y="1697338"/>
          <a:ext cx="1923008" cy="1923008"/>
        </a:xfrm>
        <a:prstGeom prst="ellipse">
          <a:avLst/>
        </a:prstGeom>
        <a:solidFill>
          <a:srgbClr val="2F5597"/>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b="1" kern="1200"/>
            <a:t>Anxiety</a:t>
          </a:r>
        </a:p>
      </dsp:txBody>
      <dsp:txXfrm>
        <a:off x="6104743" y="1978956"/>
        <a:ext cx="1359772" cy="1359772"/>
      </dsp:txXfrm>
    </dsp:sp>
    <dsp:sp modelId="{395390B4-AB51-424D-B212-938A73AFFDEC}">
      <dsp:nvSpPr>
        <dsp:cNvPr id="0" name=""/>
        <dsp:cNvSpPr/>
      </dsp:nvSpPr>
      <dsp:spPr>
        <a:xfrm rot="6480000">
          <a:off x="6088129" y="3692816"/>
          <a:ext cx="510206" cy="649015"/>
        </a:xfrm>
        <a:prstGeom prst="rightArrow">
          <a:avLst>
            <a:gd name="adj1" fmla="val 60000"/>
            <a:gd name="adj2" fmla="val 50000"/>
          </a:avLst>
        </a:prstGeom>
        <a:solidFill>
          <a:srgbClr val="FF0000"/>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1244600">
            <a:lnSpc>
              <a:spcPct val="90000"/>
            </a:lnSpc>
            <a:spcBef>
              <a:spcPct val="0"/>
            </a:spcBef>
            <a:spcAft>
              <a:spcPct val="35000"/>
            </a:spcAft>
            <a:buNone/>
          </a:pPr>
          <a:endParaRPr lang="en-US" sz="2800" kern="1200"/>
        </a:p>
      </dsp:txBody>
      <dsp:txXfrm rot="10800000">
        <a:off x="6188309" y="3749834"/>
        <a:ext cx="357144" cy="389409"/>
      </dsp:txXfrm>
    </dsp:sp>
    <dsp:sp modelId="{2422D6B7-4732-400D-8920-3F7A961F1755}">
      <dsp:nvSpPr>
        <dsp:cNvPr id="0" name=""/>
        <dsp:cNvSpPr/>
      </dsp:nvSpPr>
      <dsp:spPr>
        <a:xfrm>
          <a:off x="4931407" y="4441766"/>
          <a:ext cx="1923008" cy="1923008"/>
        </a:xfrm>
        <a:prstGeom prst="ellipse">
          <a:avLst/>
        </a:prstGeom>
        <a:solidFill>
          <a:srgbClr val="2F5597"/>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b="1" kern="1200"/>
            <a:t>Inactivity</a:t>
          </a:r>
        </a:p>
      </dsp:txBody>
      <dsp:txXfrm>
        <a:off x="5213025" y="4723384"/>
        <a:ext cx="1359772" cy="1359772"/>
      </dsp:txXfrm>
    </dsp:sp>
    <dsp:sp modelId="{2304AC60-0ED1-4B45-8532-E82EBDB66C21}">
      <dsp:nvSpPr>
        <dsp:cNvPr id="0" name=""/>
        <dsp:cNvSpPr/>
      </dsp:nvSpPr>
      <dsp:spPr>
        <a:xfrm rot="10800000">
          <a:off x="4209416" y="5078763"/>
          <a:ext cx="510206" cy="649015"/>
        </a:xfrm>
        <a:prstGeom prst="rightArrow">
          <a:avLst>
            <a:gd name="adj1" fmla="val 60000"/>
            <a:gd name="adj2" fmla="val 50000"/>
          </a:avLst>
        </a:prstGeom>
        <a:solidFill>
          <a:srgbClr val="FF0000"/>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1244600">
            <a:lnSpc>
              <a:spcPct val="90000"/>
            </a:lnSpc>
            <a:spcBef>
              <a:spcPct val="0"/>
            </a:spcBef>
            <a:spcAft>
              <a:spcPct val="35000"/>
            </a:spcAft>
            <a:buNone/>
          </a:pPr>
          <a:endParaRPr lang="en-US" sz="2800" kern="1200"/>
        </a:p>
      </dsp:txBody>
      <dsp:txXfrm rot="10800000">
        <a:off x="4362478" y="5208566"/>
        <a:ext cx="357144" cy="389409"/>
      </dsp:txXfrm>
    </dsp:sp>
    <dsp:sp modelId="{FCABA114-F022-490A-9836-1274BB960D52}">
      <dsp:nvSpPr>
        <dsp:cNvPr id="0" name=""/>
        <dsp:cNvSpPr/>
      </dsp:nvSpPr>
      <dsp:spPr>
        <a:xfrm>
          <a:off x="2045744" y="4441766"/>
          <a:ext cx="1923008" cy="1923008"/>
        </a:xfrm>
        <a:prstGeom prst="ellipse">
          <a:avLst/>
        </a:prstGeom>
        <a:solidFill>
          <a:srgbClr val="2F5597"/>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b="1" kern="1200"/>
            <a:t>Sleeping issues</a:t>
          </a:r>
        </a:p>
      </dsp:txBody>
      <dsp:txXfrm>
        <a:off x="2327362" y="4723384"/>
        <a:ext cx="1359772" cy="1359772"/>
      </dsp:txXfrm>
    </dsp:sp>
    <dsp:sp modelId="{0999EE0A-A544-4999-855D-70E6A911C40B}">
      <dsp:nvSpPr>
        <dsp:cNvPr id="0" name=""/>
        <dsp:cNvSpPr/>
      </dsp:nvSpPr>
      <dsp:spPr>
        <a:xfrm rot="15120000">
          <a:off x="2310748" y="3720282"/>
          <a:ext cx="510206" cy="649015"/>
        </a:xfrm>
        <a:prstGeom prst="rightArrow">
          <a:avLst>
            <a:gd name="adj1" fmla="val 60000"/>
            <a:gd name="adj2" fmla="val 50000"/>
          </a:avLst>
        </a:prstGeom>
        <a:solidFill>
          <a:srgbClr val="FF0000"/>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1244600">
            <a:lnSpc>
              <a:spcPct val="90000"/>
            </a:lnSpc>
            <a:spcBef>
              <a:spcPct val="0"/>
            </a:spcBef>
            <a:spcAft>
              <a:spcPct val="35000"/>
            </a:spcAft>
            <a:buNone/>
          </a:pPr>
          <a:endParaRPr lang="en-US" sz="2800" kern="1200"/>
        </a:p>
      </dsp:txBody>
      <dsp:txXfrm rot="10800000">
        <a:off x="2410928" y="3922870"/>
        <a:ext cx="357144" cy="389409"/>
      </dsp:txXfrm>
    </dsp:sp>
    <dsp:sp modelId="{8A87423C-388D-4ECF-92BD-DCD635EEE06C}">
      <dsp:nvSpPr>
        <dsp:cNvPr id="0" name=""/>
        <dsp:cNvSpPr/>
      </dsp:nvSpPr>
      <dsp:spPr>
        <a:xfrm>
          <a:off x="1154025" y="1697338"/>
          <a:ext cx="1923008" cy="1923008"/>
        </a:xfrm>
        <a:prstGeom prst="ellipse">
          <a:avLst/>
        </a:prstGeom>
        <a:solidFill>
          <a:srgbClr val="2F5597"/>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b="1" kern="1200"/>
            <a:t>Depression</a:t>
          </a:r>
        </a:p>
      </dsp:txBody>
      <dsp:txXfrm>
        <a:off x="1435643" y="1978956"/>
        <a:ext cx="1359772" cy="1359772"/>
      </dsp:txXfrm>
    </dsp:sp>
    <dsp:sp modelId="{C9C5C8B0-1D3A-45D2-A79B-9EB19007D072}">
      <dsp:nvSpPr>
        <dsp:cNvPr id="0" name=""/>
        <dsp:cNvSpPr/>
      </dsp:nvSpPr>
      <dsp:spPr>
        <a:xfrm rot="19440000">
          <a:off x="3016019" y="1494747"/>
          <a:ext cx="510206" cy="649015"/>
        </a:xfrm>
        <a:prstGeom prst="rightArrow">
          <a:avLst>
            <a:gd name="adj1" fmla="val 60000"/>
            <a:gd name="adj2" fmla="val 50000"/>
          </a:avLst>
        </a:prstGeom>
        <a:solidFill>
          <a:srgbClr val="FF0000"/>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1244600">
            <a:lnSpc>
              <a:spcPct val="90000"/>
            </a:lnSpc>
            <a:spcBef>
              <a:spcPct val="0"/>
            </a:spcBef>
            <a:spcAft>
              <a:spcPct val="35000"/>
            </a:spcAft>
            <a:buNone/>
          </a:pPr>
          <a:endParaRPr lang="en-US" sz="2800" kern="1200">
            <a:solidFill>
              <a:srgbClr val="FF0000"/>
            </a:solidFill>
          </a:endParaRPr>
        </a:p>
      </dsp:txBody>
      <dsp:txXfrm>
        <a:off x="3030635" y="1669534"/>
        <a:ext cx="357144" cy="389409"/>
      </dsp:txXfrm>
    </dsp:sp>
  </dsp:spTree>
</dsp:drawing>
</file>

<file path=ppt/diagrams/layout1.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2.xml><?xml version="1.0" encoding="utf-8"?>
<dgm:layoutDef xmlns:dgm="http://schemas.openxmlformats.org/drawingml/2006/diagram" xmlns:a="http://schemas.openxmlformats.org/drawingml/2006/main" uniqueId="urn:microsoft.com/office/officeart/2005/8/layout/cycle2">
  <dgm:title val=""/>
  <dgm:desc val=""/>
  <dgm:catLst>
    <dgm:cat type="cycle" pri="1000"/>
    <dgm:cat type="convert" pri="10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choose name="Name2">
          <dgm:if name="Name3" axis="ch" ptType="node" func="cnt" op="gt" val="2">
            <dgm:alg type="cycle">
              <dgm:param type="stAng" val="0"/>
              <dgm:param type="spanAng" val="360"/>
            </dgm:alg>
          </dgm:if>
          <dgm:else name="Name4">
            <dgm:alg type="cycle">
              <dgm:param type="stAng" val="-90"/>
              <dgm:param type="spanAng" val="360"/>
            </dgm:alg>
          </dgm:else>
        </dgm:choose>
      </dgm:if>
      <dgm:else name="Name5">
        <dgm:choose name="Name6">
          <dgm:if name="Name7" axis="ch" ptType="node" func="cnt" op="gt" val="2">
            <dgm:alg type="cycle">
              <dgm:param type="stAng" val="0"/>
              <dgm:param type="spanAng" val="-360"/>
            </dgm:alg>
          </dgm:if>
          <dgm:else name="Name8">
            <dgm:alg type="cycle">
              <dgm:param type="stAng" val="90"/>
              <dgm:param type="spanAng" val="-360"/>
            </dgm:alg>
          </dgm:else>
        </dgm:choose>
      </dgm:else>
    </dgm:choose>
    <dgm:shape xmlns:r="http://schemas.openxmlformats.org/officeDocument/2006/relationships" r:blip="">
      <dgm:adjLst/>
    </dgm:shape>
    <dgm:presOf/>
    <dgm:constrLst>
      <dgm:constr type="w" for="ch" ptType="node" refType="w"/>
      <dgm:constr type="w" for="ch" ptType="sibTrans" refType="w" refFor="ch" refPtType="node" op="equ" fact="0.25"/>
      <dgm:constr type="sibSp" refType="w" refFor="ch" refPtType="node" fact="0.5"/>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sibTransForEach" axis="followSib" ptType="sibTrans" hideLastTrans="0" cnt="1">
            <dgm:layoutNode name="sibTrans">
              <dgm:choose name="Name11">
                <dgm:if name="Name12" axis="par ch" ptType="doc node" func="cnt" op="lt" val="3">
                  <dgm:alg type="conn">
                    <dgm:param type="begPts" val="radial"/>
                    <dgm:param type="endPts" val="radial"/>
                  </dgm:alg>
                </dgm:if>
                <dgm:else name="Name13">
                  <dgm:alg type="conn">
                    <dgm:param type="begPts" val="auto"/>
                    <dgm:param type="endPts" val="auto"/>
                  </dgm:alg>
                </dgm:else>
              </dgm:choose>
              <dgm:shape xmlns:r="http://schemas.openxmlformats.org/officeDocument/2006/relationships" type="conn" r:blip="">
                <dgm:adjLst/>
              </dgm:shape>
              <dgm:presOf axis="self"/>
              <dgm:constrLst>
                <dgm:constr type="h" refType="w" fact="1.35"/>
                <dgm:constr type="connDist"/>
                <dgm:constr type="w" for="ch" refType="connDist" fact="0.45"/>
                <dgm:constr type="h" for="ch" refType="h"/>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if>
        <dgm:else name="Name14"/>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64388C87-08E1-E640-842F-E877AECF56A6}" type="datetimeFigureOut">
              <a:rPr lang="en-GB" smtClean="0"/>
              <a:t>14/11/2023</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135B19E7-6A0C-2145-84F5-F542E4E7811D}" type="slidenum">
              <a:rPr lang="en-GB" smtClean="0"/>
              <a:t>‹#›</a:t>
            </a:fld>
            <a:endParaRPr lang="en-GB"/>
          </a:p>
        </p:txBody>
      </p:sp>
    </p:spTree>
    <p:extLst>
      <p:ext uri="{BB962C8B-B14F-4D97-AF65-F5344CB8AC3E}">
        <p14:creationId xmlns:p14="http://schemas.microsoft.com/office/powerpoint/2010/main" val="55161150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b="1" u="sng">
                <a:latin typeface="Roboto"/>
                <a:ea typeface="Roboto"/>
                <a:cs typeface="Roboto"/>
              </a:rPr>
              <a:t>REFERENCES: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b="1">
              <a:latin typeface="Roboto"/>
              <a:ea typeface="Roboto"/>
              <a:cs typeface="Roboto"/>
            </a:endParaRPr>
          </a:p>
          <a:p>
            <a:r>
              <a:rPr lang="en-GB" b="0">
                <a:latin typeface="Roboto"/>
                <a:ea typeface="Roboto"/>
                <a:cs typeface="Roboto"/>
              </a:rPr>
              <a:t>1 in 5 people will develop heart failure in their lifetime - </a:t>
            </a:r>
            <a:r>
              <a:rPr lang="en-GB" sz="1800" b="0">
                <a:latin typeface="Calibri"/>
                <a:ea typeface="Calibri"/>
                <a:cs typeface="Calibri"/>
              </a:rPr>
              <a:t>1. </a:t>
            </a:r>
            <a:r>
              <a:rPr lang="en-GB" sz="1800">
                <a:latin typeface="Calibri"/>
                <a:ea typeface="Calibri"/>
                <a:cs typeface="Calibri"/>
              </a:rPr>
              <a:t>Lloyd-Jones DM, Larson MG, </a:t>
            </a:r>
            <a:r>
              <a:rPr lang="en-GB" sz="1800" err="1">
                <a:latin typeface="Calibri"/>
                <a:ea typeface="Calibri"/>
                <a:cs typeface="Calibri"/>
              </a:rPr>
              <a:t>Leip</a:t>
            </a:r>
            <a:r>
              <a:rPr lang="en-GB" sz="1800">
                <a:latin typeface="Calibri"/>
                <a:ea typeface="Calibri"/>
                <a:cs typeface="Calibri"/>
              </a:rPr>
              <a:t> EP</a:t>
            </a:r>
            <a:r>
              <a:rPr lang="en-GB" sz="1800" i="1">
                <a:latin typeface="Calibri"/>
                <a:ea typeface="Calibri"/>
                <a:cs typeface="Calibri"/>
              </a:rPr>
              <a:t>, et al. 2002. Circulation 106(24): 3068-72 </a:t>
            </a:r>
            <a:r>
              <a:rPr lang="en-GB" sz="1800" b="1" i="0">
                <a:latin typeface="Calibri"/>
                <a:ea typeface="Calibri"/>
                <a:cs typeface="Calibri"/>
              </a:rPr>
              <a:t>(REF CHECKED)</a:t>
            </a:r>
            <a:r>
              <a:rPr lang="en-GB" sz="1800" b="1">
                <a:latin typeface="Calibri"/>
                <a:ea typeface="Calibri"/>
                <a:cs typeface="Calibri"/>
              </a:rPr>
              <a:t> </a:t>
            </a:r>
          </a:p>
          <a:p>
            <a:endParaRPr lang="en-GB" sz="1800" i="1">
              <a:latin typeface="Calibri" panose="020F0502020204030204" pitchFamily="34" charset="0"/>
              <a:ea typeface="Calibri" panose="020F0502020204030204" pitchFamily="34" charset="0"/>
              <a:cs typeface="Calibri" panose="020F0502020204030204" pitchFamily="34" charset="0"/>
            </a:endParaRPr>
          </a:p>
          <a:p>
            <a:r>
              <a:rPr lang="en-GB" sz="2000" b="0"/>
              <a:t>It has the highest rate of rehospitalisation within one month </a:t>
            </a:r>
            <a:r>
              <a:rPr lang="en-GB" sz="2000"/>
              <a:t>–</a:t>
            </a:r>
            <a:r>
              <a:rPr lang="en-GB" sz="2000" b="0"/>
              <a:t> </a:t>
            </a:r>
            <a:r>
              <a:rPr lang="en-GB" sz="2000">
                <a:latin typeface="Calibri"/>
                <a:ea typeface="Calibri"/>
                <a:cs typeface="Calibri"/>
              </a:rPr>
              <a:t>2. </a:t>
            </a:r>
            <a:r>
              <a:rPr lang="en-US" sz="1050" b="0">
                <a:latin typeface="Calibri"/>
                <a:ea typeface="Calibri"/>
                <a:cs typeface="Calibri"/>
              </a:rPr>
              <a:t>Groenewegen A, Rutten FH, </a:t>
            </a:r>
            <a:r>
              <a:rPr lang="en-US" sz="1050" b="0" err="1">
                <a:latin typeface="Calibri"/>
                <a:ea typeface="Calibri"/>
                <a:cs typeface="Calibri"/>
              </a:rPr>
              <a:t>Mosterd</a:t>
            </a:r>
            <a:r>
              <a:rPr lang="en-US" sz="1050" b="0">
                <a:latin typeface="Calibri"/>
                <a:ea typeface="Calibri"/>
                <a:cs typeface="Calibri"/>
              </a:rPr>
              <a:t> A</a:t>
            </a:r>
            <a:r>
              <a:rPr lang="en-US" sz="1050" b="0" i="1">
                <a:latin typeface="Calibri"/>
                <a:ea typeface="Calibri"/>
                <a:cs typeface="Calibri"/>
              </a:rPr>
              <a:t>, et al. 2020. European Journal of Heart Failure 22(8): 1342-56kno </a:t>
            </a:r>
            <a:r>
              <a:rPr lang="en-GB" sz="1050" b="1" i="0">
                <a:latin typeface="Calibri"/>
                <a:ea typeface="Calibri"/>
                <a:cs typeface="Calibri"/>
              </a:rPr>
              <a:t>(REF CHECKED)</a:t>
            </a:r>
            <a:r>
              <a:rPr lang="en-GB" sz="1050" b="1">
                <a:latin typeface="Calibri"/>
                <a:ea typeface="Calibri"/>
                <a:cs typeface="Calibri"/>
              </a:rPr>
              <a:t> </a:t>
            </a:r>
            <a:endParaRPr lang="en-GB" sz="1800" b="0" i="1">
              <a:latin typeface="Calibri" panose="020F050202020403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1800" b="0" i="1">
              <a:latin typeface="Calibri" panose="020F0502020204030204" pitchFamily="34" charset="0"/>
            </a:endParaRPr>
          </a:p>
          <a:p>
            <a:pPr>
              <a:defRPr/>
            </a:pPr>
            <a:r>
              <a:rPr lang="en-GB" b="0"/>
              <a:t>Almost half of people with heart failure are readmitted to hospital within one year </a:t>
            </a:r>
            <a:r>
              <a:rPr lang="en-GB"/>
              <a:t>–</a:t>
            </a:r>
            <a:r>
              <a:rPr lang="en-GB">
                <a:latin typeface="Calibri"/>
                <a:ea typeface="Calibri"/>
                <a:cs typeface="Calibri"/>
              </a:rPr>
              <a:t> 3. </a:t>
            </a:r>
            <a:r>
              <a:rPr lang="en-US" b="0" err="1">
                <a:latin typeface="Calibri"/>
                <a:ea typeface="Calibri"/>
                <a:cs typeface="Calibri"/>
              </a:rPr>
              <a:t>Maggioni</a:t>
            </a:r>
            <a:r>
              <a:rPr lang="en-US" b="0">
                <a:latin typeface="Calibri"/>
                <a:ea typeface="Calibri"/>
                <a:cs typeface="Calibri"/>
              </a:rPr>
              <a:t> AP, </a:t>
            </a:r>
            <a:r>
              <a:rPr lang="en-US" b="0" err="1">
                <a:latin typeface="Calibri"/>
                <a:ea typeface="Calibri"/>
                <a:cs typeface="Calibri"/>
              </a:rPr>
              <a:t>Orso</a:t>
            </a:r>
            <a:r>
              <a:rPr lang="en-US" b="0">
                <a:latin typeface="Calibri"/>
                <a:ea typeface="Calibri"/>
                <a:cs typeface="Calibri"/>
              </a:rPr>
              <a:t> F, Calabria S</a:t>
            </a:r>
            <a:r>
              <a:rPr lang="en-US" b="0" i="1">
                <a:latin typeface="Calibri"/>
                <a:ea typeface="Calibri"/>
                <a:cs typeface="Calibri"/>
              </a:rPr>
              <a:t>, et al. 2016. European Journal of Heart Failure 18(4): 402-10 -</a:t>
            </a:r>
            <a:r>
              <a:rPr lang="en-US" i="1">
                <a:latin typeface="Calibri"/>
                <a:ea typeface="Calibri"/>
                <a:cs typeface="Calibri"/>
              </a:rPr>
              <a:t> </a:t>
            </a:r>
            <a:r>
              <a:rPr lang="en-GB" b="0">
                <a:latin typeface="Calibri"/>
                <a:ea typeface="Calibri"/>
                <a:cs typeface="Calibri"/>
              </a:rPr>
              <a:t> </a:t>
            </a:r>
            <a:r>
              <a:rPr lang="en-GB" sz="1200" b="1" i="0">
                <a:latin typeface="Calibri"/>
                <a:ea typeface="Calibri"/>
                <a:cs typeface="Calibri"/>
              </a:rPr>
              <a:t>(REF CHECKED)</a:t>
            </a:r>
            <a:r>
              <a:rPr lang="en-GB" b="1">
                <a:latin typeface="Calibri"/>
                <a:ea typeface="Calibri"/>
                <a:cs typeface="Calibri"/>
              </a:rPr>
              <a:t> </a:t>
            </a:r>
            <a:endParaRPr lang="en-GB" b="0"/>
          </a:p>
          <a:p>
            <a:pPr marL="0" marR="0" lvl="0" indent="0" algn="l" defTabSz="914400" rtl="0" eaLnBrk="1" fontAlgn="auto" latinLnBrk="0" hangingPunct="1">
              <a:lnSpc>
                <a:spcPct val="100000"/>
              </a:lnSpc>
              <a:spcBef>
                <a:spcPts val="0"/>
              </a:spcBef>
              <a:spcAft>
                <a:spcPts val="0"/>
              </a:spcAft>
              <a:buClrTx/>
              <a:buSzTx/>
              <a:buFontTx/>
              <a:buNone/>
              <a:tabLst/>
              <a:defRPr/>
            </a:pPr>
            <a:endParaRPr lang="en-GB" b="0"/>
          </a:p>
          <a:p>
            <a:pPr>
              <a:defRPr/>
            </a:pPr>
            <a:r>
              <a:rPr lang="en-GB" sz="2000" b="0"/>
              <a:t>Heart failure costs European countries over €30 billion every year</a:t>
            </a:r>
            <a:r>
              <a:rPr lang="en-GB" sz="2000"/>
              <a:t> </a:t>
            </a:r>
            <a:r>
              <a:rPr lang="en-GB" sz="1800" b="0"/>
              <a:t> </a:t>
            </a:r>
            <a:r>
              <a:rPr lang="en-GB" sz="1800" b="0">
                <a:latin typeface="Calibri"/>
                <a:ea typeface="Calibri"/>
                <a:cs typeface="Calibri"/>
              </a:rPr>
              <a:t>- </a:t>
            </a:r>
            <a:r>
              <a:rPr lang="en-GB" sz="1800">
                <a:latin typeface="Calibri"/>
                <a:ea typeface="Calibri"/>
                <a:cs typeface="Calibri"/>
              </a:rPr>
              <a:t>4. Cook</a:t>
            </a:r>
            <a:r>
              <a:rPr lang="en-GB" sz="1800" b="0">
                <a:latin typeface="Calibri"/>
                <a:ea typeface="Calibri"/>
                <a:cs typeface="Calibri"/>
              </a:rPr>
              <a:t> C, Cole G, </a:t>
            </a:r>
            <a:r>
              <a:rPr lang="en-GB" sz="1800" b="0" err="1">
                <a:latin typeface="Calibri"/>
                <a:ea typeface="Calibri"/>
                <a:cs typeface="Calibri"/>
              </a:rPr>
              <a:t>Asaria</a:t>
            </a:r>
            <a:r>
              <a:rPr lang="en-GB" sz="1800" b="0">
                <a:latin typeface="Calibri"/>
                <a:ea typeface="Calibri"/>
                <a:cs typeface="Calibri"/>
              </a:rPr>
              <a:t> P</a:t>
            </a:r>
            <a:r>
              <a:rPr lang="en-GB" sz="1800" b="0" i="1">
                <a:latin typeface="Calibri"/>
                <a:ea typeface="Calibri"/>
                <a:cs typeface="Calibri"/>
              </a:rPr>
              <a:t>, et al. 2014. Int J </a:t>
            </a:r>
            <a:r>
              <a:rPr lang="en-GB" sz="1800" b="0" i="1" err="1">
                <a:latin typeface="Calibri"/>
                <a:ea typeface="Calibri"/>
                <a:cs typeface="Calibri"/>
              </a:rPr>
              <a:t>Cardiol</a:t>
            </a:r>
            <a:r>
              <a:rPr lang="en-GB" sz="1800" b="0" i="1">
                <a:latin typeface="Calibri"/>
                <a:ea typeface="Calibri"/>
                <a:cs typeface="Calibri"/>
              </a:rPr>
              <a:t> 171(3): 368-76</a:t>
            </a:r>
            <a:r>
              <a:rPr lang="en-GB" sz="1800" i="1">
                <a:latin typeface="Calibri"/>
                <a:ea typeface="Calibri"/>
                <a:cs typeface="Calibri"/>
              </a:rPr>
              <a:t> </a:t>
            </a:r>
            <a:r>
              <a:rPr lang="en-GB" sz="1800" b="0" i="1">
                <a:latin typeface="Calibri"/>
                <a:ea typeface="Calibri"/>
                <a:cs typeface="Calibri"/>
              </a:rPr>
              <a:t> </a:t>
            </a:r>
            <a:r>
              <a:rPr lang="en-GB" sz="1800" b="1" i="0">
                <a:latin typeface="Calibri"/>
                <a:ea typeface="Calibri"/>
                <a:cs typeface="Calibri"/>
              </a:rPr>
              <a:t>(REF CHECKED)</a:t>
            </a:r>
            <a:r>
              <a:rPr lang="en-GB" sz="1800" b="1">
                <a:latin typeface="Calibri"/>
                <a:ea typeface="Calibri"/>
                <a:cs typeface="Calibri"/>
              </a:rPr>
              <a:t> </a:t>
            </a:r>
            <a:endParaRPr lang="en-GB" sz="1800" b="0" i="1">
              <a:latin typeface="Calibri" panose="020F050202020403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GB" b="0"/>
          </a:p>
          <a:p>
            <a:pPr>
              <a:defRPr/>
            </a:pPr>
            <a:r>
              <a:rPr lang="en-GB" b="0"/>
              <a:t>Healthcare costs for heart failure amount up to €25,000 per person every year </a:t>
            </a:r>
            <a:r>
              <a:rPr lang="en-GB"/>
              <a:t>–</a:t>
            </a:r>
            <a:r>
              <a:rPr lang="en-GB">
                <a:latin typeface="Calibri"/>
                <a:ea typeface="Calibri"/>
                <a:cs typeface="Calibri"/>
              </a:rPr>
              <a:t> 5.</a:t>
            </a:r>
            <a:r>
              <a:rPr lang="en-GB" sz="1800">
                <a:latin typeface="Calibri"/>
                <a:ea typeface="Calibri"/>
                <a:cs typeface="Calibri"/>
              </a:rPr>
              <a:t> Savarese G, Becher PM, Lund LH</a:t>
            </a:r>
            <a:r>
              <a:rPr lang="en-GB" sz="1800" i="1">
                <a:latin typeface="Calibri"/>
                <a:ea typeface="Calibri"/>
                <a:cs typeface="Calibri"/>
              </a:rPr>
              <a:t>, et al. 2022. Cardiovascular Research 118(17): 3272-87 </a:t>
            </a:r>
            <a:r>
              <a:rPr lang="en-GB" sz="1800" b="1" i="0">
                <a:latin typeface="Calibri"/>
                <a:ea typeface="Calibri"/>
                <a:cs typeface="Calibri"/>
              </a:rPr>
              <a:t>(REF CHECKED)</a:t>
            </a:r>
            <a:r>
              <a:rPr lang="en-GB" sz="1800" b="1">
                <a:latin typeface="Calibri"/>
                <a:ea typeface="Calibri"/>
                <a:cs typeface="Calibri"/>
              </a:rPr>
              <a:t> </a:t>
            </a:r>
            <a:endParaRPr lang="en-GB" sz="1800" b="0" i="1">
              <a:latin typeface="Calibri" panose="020F050202020403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1800" b="0" i="0"/>
          </a:p>
          <a:p>
            <a:pPr marL="0" marR="0" lvl="0" indent="0" algn="l" defTabSz="914400" rtl="0" eaLnBrk="1" fontAlgn="auto" latinLnBrk="0" hangingPunct="1">
              <a:lnSpc>
                <a:spcPct val="100000"/>
              </a:lnSpc>
              <a:spcBef>
                <a:spcPts val="0"/>
              </a:spcBef>
              <a:spcAft>
                <a:spcPts val="0"/>
              </a:spcAft>
              <a:buClrTx/>
              <a:buSzTx/>
              <a:buFontTx/>
              <a:buNone/>
              <a:tabLst/>
              <a:defRPr/>
            </a:pPr>
            <a:r>
              <a:rPr lang="en-GB" sz="1800" b="0" i="0">
                <a:latin typeface="Calibri"/>
                <a:ea typeface="Calibri"/>
                <a:cs typeface="Calibri"/>
              </a:rPr>
              <a:t>Infographic on HF/diabetes/asthma </a:t>
            </a:r>
            <a:r>
              <a:rPr lang="en-GB" sz="1800" i="1">
                <a:latin typeface="Calibri"/>
                <a:ea typeface="Calibri"/>
                <a:cs typeface="Calibri"/>
              </a:rPr>
              <a:t>- 6.</a:t>
            </a:r>
            <a:r>
              <a:rPr lang="en-GB" sz="1800" i="1"/>
              <a:t> </a:t>
            </a:r>
            <a:r>
              <a:rPr lang="en-US" sz="1200" err="1">
                <a:latin typeface="Calibri" panose="020F0502020204030204" pitchFamily="34" charset="0"/>
              </a:rPr>
              <a:t>Organisation</a:t>
            </a:r>
            <a:r>
              <a:rPr lang="en-US" sz="1200">
                <a:latin typeface="Calibri" panose="020F0502020204030204" pitchFamily="34" charset="0"/>
              </a:rPr>
              <a:t> for Economic Co-operation and Development, European Union. 2018. </a:t>
            </a:r>
            <a:r>
              <a:rPr lang="en-US" sz="1200" i="1">
                <a:latin typeface="Calibri" panose="020F0502020204030204" pitchFamily="34" charset="0"/>
              </a:rPr>
              <a:t>Health at a Glance: Europe 2018: State of Health in the EU.</a:t>
            </a:r>
          </a:p>
          <a:p>
            <a:pPr>
              <a:defRPr/>
            </a:pPr>
            <a:r>
              <a:rPr lang="en-GB"/>
              <a:t>.</a:t>
            </a:r>
            <a:r>
              <a:rPr lang="en-GB" b="1"/>
              <a:t>(REF CHECKED) </a:t>
            </a:r>
            <a:endParaRPr lang="en-GB" sz="1800" i="1">
              <a:latin typeface="Calibri" panose="020F0502020204030204" pitchFamily="34" charset="0"/>
              <a:ea typeface="Calibri" panose="020F0502020204030204" pitchFamily="34" charset="0"/>
              <a:cs typeface="Calibri" panose="020F0502020204030204" pitchFamily="34" charset="0"/>
            </a:endParaRPr>
          </a:p>
          <a:p>
            <a:pPr>
              <a:defRPr/>
            </a:pPr>
            <a:endParaRPr lang="en-GB" sz="1800" i="1">
              <a:latin typeface="Calibri" panose="020F0502020204030204" pitchFamily="34" charset="0"/>
              <a:ea typeface="Calibri"/>
              <a:cs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i="1">
              <a:latin typeface="Calibri" panose="020F050202020403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GB" b="0"/>
          </a:p>
          <a:p>
            <a:pPr marL="0" marR="0" lvl="0" indent="0" algn="l" defTabSz="914400" rtl="0" eaLnBrk="1" fontAlgn="auto" latinLnBrk="0" hangingPunct="1">
              <a:lnSpc>
                <a:spcPct val="100000"/>
              </a:lnSpc>
              <a:spcBef>
                <a:spcPts val="0"/>
              </a:spcBef>
              <a:spcAft>
                <a:spcPts val="0"/>
              </a:spcAft>
              <a:buClrTx/>
              <a:buSzTx/>
              <a:buFontTx/>
              <a:buNone/>
              <a:tabLst/>
              <a:defRPr/>
            </a:pPr>
            <a:endParaRPr lang="en-GB" b="0"/>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i="1">
              <a:latin typeface="Calibri" panose="020F0502020204030204" pitchFamily="34" charset="0"/>
            </a:endParaRPr>
          </a:p>
          <a:p>
            <a:endParaRPr lang="en-GB"/>
          </a:p>
          <a:p>
            <a:endParaRPr lang="en-GB"/>
          </a:p>
          <a:p>
            <a:endParaRPr lang="en-GB"/>
          </a:p>
          <a:p>
            <a:r>
              <a:rPr lang="en-GB"/>
              <a:t>If elements aren’t needed, they can be removed. E.g. side number, references.</a:t>
            </a:r>
            <a:endParaRPr lang="en-GB">
              <a:ea typeface="Calibri"/>
              <a:cs typeface="Calibri"/>
            </a:endParaRPr>
          </a:p>
          <a:p>
            <a:endParaRPr lang="en-GB"/>
          </a:p>
        </p:txBody>
      </p:sp>
      <p:sp>
        <p:nvSpPr>
          <p:cNvPr id="4" name="Slide Number Placeholder 3"/>
          <p:cNvSpPr>
            <a:spLocks noGrp="1"/>
          </p:cNvSpPr>
          <p:nvPr>
            <p:ph type="sldNum" sz="quarter" idx="5"/>
          </p:nvPr>
        </p:nvSpPr>
        <p:spPr/>
        <p:txBody>
          <a:bodyPr/>
          <a:lstStyle/>
          <a:p>
            <a:fld id="{135B19E7-6A0C-2145-84F5-F542E4E7811D}" type="slidenum">
              <a:rPr lang="en-GB" smtClean="0"/>
              <a:t>6</a:t>
            </a:fld>
            <a:endParaRPr lang="en-GB"/>
          </a:p>
        </p:txBody>
      </p:sp>
    </p:spTree>
    <p:extLst>
      <p:ext uri="{BB962C8B-B14F-4D97-AF65-F5344CB8AC3E}">
        <p14:creationId xmlns:p14="http://schemas.microsoft.com/office/powerpoint/2010/main" val="164900906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Now is the right time to be pushing for major change on heart failure. For the first time in the 30 year existence of the European Union, Cardiovascular disease is a part of the European Council presidency priorities. That means 27 Ministers of Health will be discussing the challenges and solutions to cardiovascular disease at an EU and national level.</a:t>
            </a:r>
          </a:p>
          <a:p>
            <a:endParaRPr lang="en-US"/>
          </a:p>
          <a:p>
            <a:r>
              <a:rPr lang="en-US"/>
              <a:t>While we had only the Spanish CVH plan in 2022, more and more countries have followed suit and are starting their own plans. Diagnosis and treatment is a key part of the EACH plan that has been agreed to by 17 </a:t>
            </a:r>
            <a:r>
              <a:rPr lang="en-US" err="1"/>
              <a:t>organisations</a:t>
            </a:r>
            <a:r>
              <a:rPr lang="en-US"/>
              <a:t> in cardiovascular health. However we will need to determine the specifics of such </a:t>
            </a:r>
            <a:r>
              <a:rPr lang="en-US" err="1"/>
              <a:t>programmes</a:t>
            </a:r>
            <a:r>
              <a:rPr lang="en-US"/>
              <a:t> in the years to come. </a:t>
            </a:r>
          </a:p>
          <a:p>
            <a:endParaRPr lang="en-US"/>
          </a:p>
          <a:p>
            <a:r>
              <a:rPr lang="en-US"/>
              <a:t>Policy makers at EU and Ministry level will be relying on the expertise of those in this field to help determine what are the best detection </a:t>
            </a:r>
            <a:r>
              <a:rPr lang="en-US" err="1"/>
              <a:t>programmes</a:t>
            </a:r>
            <a:r>
              <a:rPr lang="en-US"/>
              <a:t> and how we role them out. </a:t>
            </a:r>
          </a:p>
          <a:p>
            <a:br>
              <a:rPr lang="en-US"/>
            </a:br>
            <a:r>
              <a:rPr lang="en-US"/>
              <a:t>It is up to the likes of groups like those gathered here today to ensure they have what they need to make sure appropriate detection and treatment is a reality in all EU Member States.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A8DCFB2-2FC4-4A48-85D8-914292BD17B8}" type="slidenum">
              <a:rPr kumimoji="0" lang="en-GB"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GB"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38127620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56839532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135B19E7-6A0C-2145-84F5-F542E4E7811D}" type="slidenum">
              <a:rPr lang="en-GB" smtClean="0"/>
              <a:t>52</a:t>
            </a:fld>
            <a:endParaRPr lang="en-GB"/>
          </a:p>
        </p:txBody>
      </p:sp>
    </p:spTree>
    <p:extLst>
      <p:ext uri="{BB962C8B-B14F-4D97-AF65-F5344CB8AC3E}">
        <p14:creationId xmlns:p14="http://schemas.microsoft.com/office/powerpoint/2010/main" val="148197568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The Mission Statement counts on the support of the heart failure community across Europe, with endorsements from 24 </a:t>
            </a:r>
            <a:r>
              <a:rPr lang="en-US" err="1"/>
              <a:t>organisations</a:t>
            </a:r>
            <a:r>
              <a:rPr lang="en-US"/>
              <a:t>, including patient advocacy groups, professional societies and other institutions, from across 14 European countries.</a:t>
            </a:r>
          </a:p>
          <a:p>
            <a:endParaRPr lang="en-US"/>
          </a:p>
          <a:p>
            <a:r>
              <a:rPr lang="en-US"/>
              <a:t>Before handing over to </a:t>
            </a:r>
            <a:r>
              <a:rPr lang="en-US" err="1"/>
              <a:t>Mr</a:t>
            </a:r>
            <a:r>
              <a:rPr lang="en-US"/>
              <a:t> Billy Kelleher MEP for some final words, I would like to say thanks, on behalf of the HFPN, to </a:t>
            </a:r>
            <a:r>
              <a:rPr lang="en-US" err="1"/>
              <a:t>Mr</a:t>
            </a:r>
            <a:r>
              <a:rPr lang="en-US"/>
              <a:t> Billy Kelleher, </a:t>
            </a:r>
            <a:r>
              <a:rPr lang="en-US" err="1"/>
              <a:t>Mr</a:t>
            </a:r>
            <a:r>
              <a:rPr lang="en-US"/>
              <a:t> Brando Benifei, </a:t>
            </a:r>
            <a:r>
              <a:rPr lang="en-US" err="1"/>
              <a:t>Ms</a:t>
            </a:r>
            <a:r>
              <a:rPr lang="en-US"/>
              <a:t> Maria de </a:t>
            </a:r>
            <a:r>
              <a:rPr lang="en-US" err="1"/>
              <a:t>Gra</a:t>
            </a:r>
            <a:r>
              <a:rPr lang="es-ES" err="1"/>
              <a:t>ça</a:t>
            </a:r>
            <a:r>
              <a:rPr lang="en-GB"/>
              <a:t> Carvalho and Mr Tomislav Sokol for their support</a:t>
            </a:r>
            <a:r>
              <a:rPr lang="en-US"/>
              <a:t>.</a:t>
            </a:r>
            <a:endParaRPr lang="en-GB"/>
          </a:p>
        </p:txBody>
      </p:sp>
      <p:sp>
        <p:nvSpPr>
          <p:cNvPr id="4" name="Slide Number Placeholder 3"/>
          <p:cNvSpPr>
            <a:spLocks noGrp="1"/>
          </p:cNvSpPr>
          <p:nvPr>
            <p:ph type="sldNum" sz="quarter" idx="5"/>
          </p:nvPr>
        </p:nvSpPr>
        <p:spPr/>
        <p:txBody>
          <a:bodyPr/>
          <a:lstStyle/>
          <a:p>
            <a:fld id="{135B19E7-6A0C-2145-84F5-F542E4E7811D}" type="slidenum">
              <a:rPr lang="en-GB" smtClean="0"/>
              <a:t>53</a:t>
            </a:fld>
            <a:endParaRPr lang="en-GB"/>
          </a:p>
        </p:txBody>
      </p:sp>
    </p:spTree>
    <p:extLst>
      <p:ext uri="{BB962C8B-B14F-4D97-AF65-F5344CB8AC3E}">
        <p14:creationId xmlns:p14="http://schemas.microsoft.com/office/powerpoint/2010/main" val="126422688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solidFill>
                  <a:schemeClr val="tx1">
                    <a:lumMod val="75000"/>
                    <a:lumOff val="25000"/>
                  </a:schemeClr>
                </a:solidFill>
                <a:latin typeface="Helvetica" pitchFamily="2" charset="0"/>
                <a:ea typeface="+mn-lt"/>
                <a:cs typeface="Helvetica"/>
              </a:rPr>
              <a:t>Our </a:t>
            </a:r>
            <a:r>
              <a:rPr lang="en-US">
                <a:solidFill>
                  <a:srgbClr val="404040"/>
                </a:solidFill>
                <a:latin typeface="Helvetica" pitchFamily="2" charset="0"/>
                <a:ea typeface="+mn-lt"/>
                <a:cs typeface="Helvetica"/>
              </a:rPr>
              <a:t>mission</a:t>
            </a:r>
            <a:r>
              <a:rPr lang="en-US">
                <a:solidFill>
                  <a:schemeClr val="tx1">
                    <a:lumMod val="75000"/>
                    <a:lumOff val="25000"/>
                  </a:schemeClr>
                </a:solidFill>
                <a:latin typeface="Helvetica" pitchFamily="2" charset="0"/>
                <a:ea typeface="+mn-lt"/>
                <a:cs typeface="Helvetica"/>
              </a:rPr>
              <a:t> </a:t>
            </a:r>
            <a:r>
              <a:rPr lang="en-IE">
                <a:solidFill>
                  <a:schemeClr val="tx1">
                    <a:lumMod val="75000"/>
                    <a:lumOff val="25000"/>
                  </a:schemeClr>
                </a:solidFill>
                <a:latin typeface="Helvetica" pitchFamily="2" charset="0"/>
                <a:ea typeface="+mn-lt"/>
                <a:cs typeface="Helvetica"/>
              </a:rPr>
              <a:t>is to ensure the</a:t>
            </a:r>
            <a:r>
              <a:rPr lang="en-IE" b="1">
                <a:solidFill>
                  <a:schemeClr val="tx1">
                    <a:lumMod val="75000"/>
                    <a:lumOff val="25000"/>
                  </a:schemeClr>
                </a:solidFill>
                <a:latin typeface="Helvetica" pitchFamily="2" charset="0"/>
                <a:ea typeface="+mn-lt"/>
                <a:cs typeface="Helvetica"/>
              </a:rPr>
              <a:t> </a:t>
            </a:r>
            <a:r>
              <a:rPr lang="en-IE" b="1">
                <a:solidFill>
                  <a:srgbClr val="5F249F"/>
                </a:solidFill>
                <a:latin typeface="Helvetica" pitchFamily="2" charset="0"/>
                <a:ea typeface="+mn-lt"/>
                <a:cs typeface="Helvetica"/>
              </a:rPr>
              <a:t>best possible outcomes for people living with heart diseases</a:t>
            </a:r>
            <a:r>
              <a:rPr lang="en-IE">
                <a:solidFill>
                  <a:schemeClr val="tx1">
                    <a:lumMod val="75000"/>
                    <a:lumOff val="25000"/>
                  </a:schemeClr>
                </a:solidFill>
                <a:latin typeface="Helvetica" pitchFamily="2" charset="0"/>
                <a:ea typeface="+mn-lt"/>
                <a:cs typeface="Helvetica"/>
              </a:rPr>
              <a:t> by creating a global cardiovascular disease community that advocates for, supports, educates and empowers patients and caregivers.</a:t>
            </a:r>
            <a:endParaRPr lang="en-US">
              <a:solidFill>
                <a:schemeClr val="tx1">
                  <a:lumMod val="75000"/>
                  <a:lumOff val="25000"/>
                </a:schemeClr>
              </a:solidFill>
              <a:latin typeface="Helvetica" pitchFamily="2" charset="0"/>
            </a:endParaRPr>
          </a:p>
          <a:p>
            <a:r>
              <a:rPr lang="en-US">
                <a:solidFill>
                  <a:schemeClr val="tx1">
                    <a:lumMod val="75000"/>
                    <a:lumOff val="25000"/>
                  </a:schemeClr>
                </a:solidFill>
                <a:latin typeface="Helvetica" pitchFamily="2" charset="0"/>
                <a:cs typeface="Helvetica"/>
              </a:rPr>
              <a:t>Our vision</a:t>
            </a:r>
            <a:r>
              <a:rPr lang="en-IE">
                <a:solidFill>
                  <a:schemeClr val="tx1">
                    <a:lumMod val="75000"/>
                    <a:lumOff val="25000"/>
                  </a:schemeClr>
                </a:solidFill>
                <a:latin typeface="Helvetica" pitchFamily="2" charset="0"/>
                <a:cs typeface="Helvetica"/>
              </a:rPr>
              <a:t> is to </a:t>
            </a:r>
            <a:r>
              <a:rPr lang="en-IE" b="1">
                <a:solidFill>
                  <a:srgbClr val="5F249F"/>
                </a:solidFill>
                <a:latin typeface="Helvetica" pitchFamily="2" charset="0"/>
                <a:cs typeface="Helvetica"/>
              </a:rPr>
              <a:t>be the leading voice for the needs of heart patients globally</a:t>
            </a:r>
            <a:r>
              <a:rPr lang="en-IE">
                <a:solidFill>
                  <a:schemeClr val="tx1">
                    <a:lumMod val="75000"/>
                    <a:lumOff val="25000"/>
                  </a:schemeClr>
                </a:solidFill>
                <a:latin typeface="Helvetica" pitchFamily="2" charset="0"/>
                <a:cs typeface="Helvetica"/>
              </a:rPr>
              <a:t> ensuring that they are equal stakeholders in cardiovascular healthcare.​</a:t>
            </a:r>
          </a:p>
          <a:p>
            <a:endParaRPr lang="en-LT"/>
          </a:p>
        </p:txBody>
      </p:sp>
      <p:sp>
        <p:nvSpPr>
          <p:cNvPr id="4" name="Slide Number Placeholder 3"/>
          <p:cNvSpPr>
            <a:spLocks noGrp="1"/>
          </p:cNvSpPr>
          <p:nvPr>
            <p:ph type="sldNum" sz="quarter" idx="5"/>
          </p:nvPr>
        </p:nvSpPr>
        <p:spPr/>
        <p:txBody>
          <a:bodyPr/>
          <a:lstStyle/>
          <a:p>
            <a:fld id="{DCD37839-0351-4176-9021-737F06CBEB12}" type="slidenum">
              <a:rPr lang="en-IE" smtClean="0"/>
              <a:t>11</a:t>
            </a:fld>
            <a:endParaRPr lang="en-IE"/>
          </a:p>
        </p:txBody>
      </p:sp>
    </p:spTree>
    <p:extLst>
      <p:ext uri="{BB962C8B-B14F-4D97-AF65-F5344CB8AC3E}">
        <p14:creationId xmlns:p14="http://schemas.microsoft.com/office/powerpoint/2010/main" val="274149466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380990" indent="-380990">
              <a:buFont typeface="Arial" panose="020B0604020202020204" pitchFamily="34" charset="0"/>
              <a:buChar char="•"/>
              <a:defRPr/>
            </a:pPr>
            <a:r>
              <a:rPr lang="en-US"/>
              <a:t>Create a </a:t>
            </a:r>
            <a:r>
              <a:rPr lang="en-US" b="1">
                <a:solidFill>
                  <a:srgbClr val="703AA0"/>
                </a:solidFill>
              </a:rPr>
              <a:t>platform</a:t>
            </a:r>
            <a:r>
              <a:rPr lang="en-US"/>
              <a:t> to unite heart patient </a:t>
            </a:r>
            <a:r>
              <a:rPr lang="en-US" err="1"/>
              <a:t>organisations</a:t>
            </a:r>
            <a:r>
              <a:rPr lang="en-US"/>
              <a:t> </a:t>
            </a:r>
            <a:br>
              <a:rPr lang="en-US"/>
            </a:br>
            <a:r>
              <a:rPr lang="en-US"/>
              <a:t>across the world.</a:t>
            </a:r>
          </a:p>
          <a:p>
            <a:pPr marL="380990" indent="-380990">
              <a:buFont typeface="Arial" panose="020B0604020202020204" pitchFamily="34" charset="0"/>
              <a:buChar char="•"/>
              <a:defRPr/>
            </a:pPr>
            <a:r>
              <a:rPr lang="en-US" err="1"/>
              <a:t>Organise</a:t>
            </a:r>
            <a:r>
              <a:rPr lang="en-US"/>
              <a:t> and </a:t>
            </a:r>
            <a:r>
              <a:rPr lang="en-US" b="1">
                <a:solidFill>
                  <a:srgbClr val="703AA0"/>
                </a:solidFill>
              </a:rPr>
              <a:t>amplify the patient and </a:t>
            </a:r>
            <a:r>
              <a:rPr lang="en-US" b="1" err="1">
                <a:solidFill>
                  <a:srgbClr val="703AA0"/>
                </a:solidFill>
              </a:rPr>
              <a:t>carer</a:t>
            </a:r>
            <a:r>
              <a:rPr lang="en-US" b="1">
                <a:solidFill>
                  <a:srgbClr val="703AA0"/>
                </a:solidFill>
              </a:rPr>
              <a:t> voice </a:t>
            </a:r>
            <a:r>
              <a:rPr lang="en-US"/>
              <a:t>as equal ‘stakeholders’ in healthcare systems and in their personal healthcare.</a:t>
            </a:r>
          </a:p>
          <a:p>
            <a:pPr marL="380990" indent="-380990">
              <a:buFont typeface="Arial" panose="020B0604020202020204" pitchFamily="34" charset="0"/>
              <a:buChar char="•"/>
              <a:defRPr/>
            </a:pPr>
            <a:r>
              <a:rPr lang="en-US"/>
              <a:t>Build patient </a:t>
            </a:r>
            <a:r>
              <a:rPr lang="en-US" err="1"/>
              <a:t>organisation</a:t>
            </a:r>
            <a:r>
              <a:rPr lang="en-US"/>
              <a:t> </a:t>
            </a:r>
            <a:r>
              <a:rPr lang="en-US" b="1">
                <a:solidFill>
                  <a:srgbClr val="703AA0"/>
                </a:solidFill>
              </a:rPr>
              <a:t>capacity for advocacy.</a:t>
            </a:r>
          </a:p>
          <a:p>
            <a:pPr marL="380990" indent="-380990">
              <a:buFont typeface="Arial" panose="020B0604020202020204" pitchFamily="34" charset="0"/>
              <a:buChar char="•"/>
              <a:defRPr/>
            </a:pPr>
            <a:r>
              <a:rPr lang="en-US"/>
              <a:t>Contribute to improved self-care &amp; self-management through </a:t>
            </a:r>
            <a:r>
              <a:rPr lang="en-US" b="1">
                <a:solidFill>
                  <a:srgbClr val="703AA0"/>
                </a:solidFill>
              </a:rPr>
              <a:t>patient empowerment.</a:t>
            </a:r>
          </a:p>
          <a:p>
            <a:endParaRPr lang="en-US"/>
          </a:p>
        </p:txBody>
      </p:sp>
      <p:sp>
        <p:nvSpPr>
          <p:cNvPr id="4" name="Slide Number Placeholder 3"/>
          <p:cNvSpPr>
            <a:spLocks noGrp="1"/>
          </p:cNvSpPr>
          <p:nvPr>
            <p:ph type="sldNum" sz="quarter" idx="5"/>
          </p:nvPr>
        </p:nvSpPr>
        <p:spPr/>
        <p:txBody>
          <a:bodyPr/>
          <a:lstStyle/>
          <a:p>
            <a:fld id="{DCD37839-0351-4176-9021-737F06CBEB12}" type="slidenum">
              <a:rPr lang="en-IE" smtClean="0"/>
              <a:t>13</a:t>
            </a:fld>
            <a:endParaRPr lang="en-IE"/>
          </a:p>
        </p:txBody>
      </p:sp>
    </p:spTree>
    <p:extLst>
      <p:ext uri="{BB962C8B-B14F-4D97-AF65-F5344CB8AC3E}">
        <p14:creationId xmlns:p14="http://schemas.microsoft.com/office/powerpoint/2010/main" val="49548844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i="1"/>
          </a:p>
        </p:txBody>
      </p:sp>
      <p:sp>
        <p:nvSpPr>
          <p:cNvPr id="4" name="Slide Number Placeholder 3"/>
          <p:cNvSpPr>
            <a:spLocks noGrp="1"/>
          </p:cNvSpPr>
          <p:nvPr>
            <p:ph type="sldNum" sz="quarter" idx="5"/>
          </p:nvPr>
        </p:nvSpPr>
        <p:spPr/>
        <p:txBody>
          <a:bodyPr/>
          <a:lstStyle/>
          <a:p>
            <a:fld id="{DCD37839-0351-4176-9021-737F06CBEB12}" type="slidenum">
              <a:rPr lang="en-IE" smtClean="0"/>
              <a:t>15</a:t>
            </a:fld>
            <a:endParaRPr lang="en-IE"/>
          </a:p>
        </p:txBody>
      </p:sp>
    </p:spTree>
    <p:extLst>
      <p:ext uri="{BB962C8B-B14F-4D97-AF65-F5344CB8AC3E}">
        <p14:creationId xmlns:p14="http://schemas.microsoft.com/office/powerpoint/2010/main" val="327880158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a:r>
              <a:rPr lang="en-IE" sz="1200" i="0">
                <a:solidFill>
                  <a:schemeClr val="bg1"/>
                </a:solidFill>
                <a:effectLst/>
                <a:latin typeface="Helvetica" pitchFamily="2" charset="0"/>
              </a:rPr>
              <a:t>Its overall goal is to support the development of optimal high-quality care and to promote its adoption internationally across all healthcare systems.</a:t>
            </a:r>
            <a:endParaRPr lang="en-US" sz="1200">
              <a:solidFill>
                <a:schemeClr val="bg1"/>
              </a:solidFill>
              <a:latin typeface="Helvetica" pitchFamily="2" charset="0"/>
            </a:endParaRPr>
          </a:p>
          <a:p>
            <a:endParaRPr lang="en-US"/>
          </a:p>
        </p:txBody>
      </p:sp>
      <p:sp>
        <p:nvSpPr>
          <p:cNvPr id="4" name="Slide Number Placeholder 3"/>
          <p:cNvSpPr>
            <a:spLocks noGrp="1"/>
          </p:cNvSpPr>
          <p:nvPr>
            <p:ph type="sldNum" sz="quarter" idx="5"/>
          </p:nvPr>
        </p:nvSpPr>
        <p:spPr/>
        <p:txBody>
          <a:bodyPr/>
          <a:lstStyle/>
          <a:p>
            <a:fld id="{DCD37839-0351-4176-9021-737F06CBEB12}" type="slidenum">
              <a:rPr lang="en-IE" smtClean="0"/>
              <a:t>16</a:t>
            </a:fld>
            <a:endParaRPr lang="en-IE"/>
          </a:p>
        </p:txBody>
      </p:sp>
    </p:spTree>
    <p:extLst>
      <p:ext uri="{BB962C8B-B14F-4D97-AF65-F5344CB8AC3E}">
        <p14:creationId xmlns:p14="http://schemas.microsoft.com/office/powerpoint/2010/main" val="53125233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CD37839-0351-4176-9021-737F06CBEB12}" type="slidenum">
              <a:rPr lang="en-IE" smtClean="0"/>
              <a:t>17</a:t>
            </a:fld>
            <a:endParaRPr lang="en-IE"/>
          </a:p>
        </p:txBody>
      </p:sp>
    </p:spTree>
    <p:extLst>
      <p:ext uri="{BB962C8B-B14F-4D97-AF65-F5344CB8AC3E}">
        <p14:creationId xmlns:p14="http://schemas.microsoft.com/office/powerpoint/2010/main" val="277385870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CD37839-0351-4176-9021-737F06CBEB12}" type="slidenum">
              <a:rPr lang="en-IE" smtClean="0"/>
              <a:t>18</a:t>
            </a:fld>
            <a:endParaRPr lang="en-IE"/>
          </a:p>
        </p:txBody>
      </p:sp>
    </p:spTree>
    <p:extLst>
      <p:ext uri="{BB962C8B-B14F-4D97-AF65-F5344CB8AC3E}">
        <p14:creationId xmlns:p14="http://schemas.microsoft.com/office/powerpoint/2010/main" val="338980796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LT"/>
          </a:p>
          <a:p>
            <a:endParaRPr lang="en-LT"/>
          </a:p>
        </p:txBody>
      </p:sp>
      <p:sp>
        <p:nvSpPr>
          <p:cNvPr id="4" name="Slide Number Placeholder 3"/>
          <p:cNvSpPr>
            <a:spLocks noGrp="1"/>
          </p:cNvSpPr>
          <p:nvPr>
            <p:ph type="sldNum" sz="quarter" idx="5"/>
          </p:nvPr>
        </p:nvSpPr>
        <p:spPr/>
        <p:txBody>
          <a:bodyPr/>
          <a:lstStyle/>
          <a:p>
            <a:fld id="{DCD37839-0351-4176-9021-737F06CBEB12}" type="slidenum">
              <a:rPr lang="en-IE" smtClean="0"/>
              <a:t>19</a:t>
            </a:fld>
            <a:endParaRPr lang="en-IE"/>
          </a:p>
        </p:txBody>
      </p:sp>
    </p:spTree>
    <p:extLst>
      <p:ext uri="{BB962C8B-B14F-4D97-AF65-F5344CB8AC3E}">
        <p14:creationId xmlns:p14="http://schemas.microsoft.com/office/powerpoint/2010/main" val="420072115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At the ESC our main advocacy goal is to secure an EU cardiovascular health plan with 27 national plans for cardiovascular health. This is a goal shared by all members of the European Alliance for Cardiovascular Health. </a:t>
            </a:r>
          </a:p>
          <a:p>
            <a:br>
              <a:rPr lang="en-US"/>
            </a:br>
            <a:r>
              <a:rPr lang="en-US"/>
              <a:t>Why is this plan so important to us? Everything that we need to better care for our patients is downstream from policy. Whether it is research, early diagnosis, treatment or training. </a:t>
            </a:r>
          </a:p>
          <a:p>
            <a:endParaRPr lang="en-US"/>
          </a:p>
          <a:p>
            <a:r>
              <a:rPr lang="en-US"/>
              <a:t>The reality is that where society puts its priorities and spends its resources is determined by policy makers and it is our mission to ensure that cardiovascular health is put as a government priority in every country and that it stays that way.</a:t>
            </a:r>
          </a:p>
          <a:p>
            <a:br>
              <a:rPr lang="en-US"/>
            </a:br>
            <a:r>
              <a:rPr lang="en-US"/>
              <a:t>We are not asking for any more than having CVD given attention and funding in policy that is proportional to the burden and challenge that it presents to society.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A8DCFB2-2FC4-4A48-85D8-914292BD17B8}" type="slidenum">
              <a:rPr kumimoji="0" lang="en-GB"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GB"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864079059"/>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 Id="rId5" Type="http://schemas.openxmlformats.org/officeDocument/2006/relationships/image" Target="../media/image6.svg"/><Relationship Id="rId4" Type="http://schemas.openxmlformats.org/officeDocument/2006/relationships/image" Target="../media/image5.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 Id="rId5" Type="http://schemas.openxmlformats.org/officeDocument/2006/relationships/image" Target="../media/image8.svg"/><Relationship Id="rId4" Type="http://schemas.openxmlformats.org/officeDocument/2006/relationships/image" Target="../media/image7.pn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1.xml"/><Relationship Id="rId4" Type="http://schemas.openxmlformats.org/officeDocument/2006/relationships/image" Target="../media/image17.png"/></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1.xml"/><Relationship Id="rId5" Type="http://schemas.openxmlformats.org/officeDocument/2006/relationships/image" Target="../media/image8.svg"/><Relationship Id="rId4" Type="http://schemas.openxmlformats.org/officeDocument/2006/relationships/image" Target="../media/image7.png"/></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3"/>
        </a:solidFill>
        <a:effectLst/>
      </p:bgPr>
    </p:bg>
    <p:spTree>
      <p:nvGrpSpPr>
        <p:cNvPr id="1" name=""/>
        <p:cNvGrpSpPr/>
        <p:nvPr/>
      </p:nvGrpSpPr>
      <p:grpSpPr>
        <a:xfrm>
          <a:off x="0" y="0"/>
          <a:ext cx="0" cy="0"/>
          <a:chOff x="0" y="0"/>
          <a:chExt cx="0" cy="0"/>
        </a:xfrm>
      </p:grpSpPr>
      <p:grpSp>
        <p:nvGrpSpPr>
          <p:cNvPr id="17" name="Group 16">
            <a:extLst>
              <a:ext uri="{FF2B5EF4-FFF2-40B4-BE49-F238E27FC236}">
                <a16:creationId xmlns:a16="http://schemas.microsoft.com/office/drawing/2014/main" id="{9407CD4F-E5F2-A85A-0B36-473325BA24DD}"/>
              </a:ext>
            </a:extLst>
          </p:cNvPr>
          <p:cNvGrpSpPr/>
          <p:nvPr userDrawn="1"/>
        </p:nvGrpSpPr>
        <p:grpSpPr>
          <a:xfrm>
            <a:off x="6827342" y="0"/>
            <a:ext cx="5364660" cy="6858000"/>
            <a:chOff x="4034958" y="615950"/>
            <a:chExt cx="4403241" cy="5628955"/>
          </a:xfrm>
        </p:grpSpPr>
        <p:sp>
          <p:nvSpPr>
            <p:cNvPr id="14" name="Freeform 13">
              <a:extLst>
                <a:ext uri="{FF2B5EF4-FFF2-40B4-BE49-F238E27FC236}">
                  <a16:creationId xmlns:a16="http://schemas.microsoft.com/office/drawing/2014/main" id="{54E80C82-8788-3E5F-2540-EF285516490E}"/>
                </a:ext>
              </a:extLst>
            </p:cNvPr>
            <p:cNvSpPr/>
            <p:nvPr/>
          </p:nvSpPr>
          <p:spPr>
            <a:xfrm>
              <a:off x="5236106" y="3568938"/>
              <a:ext cx="3088395" cy="2675967"/>
            </a:xfrm>
            <a:custGeom>
              <a:avLst/>
              <a:gdLst>
                <a:gd name="connsiteX0" fmla="*/ 3088395 w 3088395"/>
                <a:gd name="connsiteY0" fmla="*/ 2675967 h 2675967"/>
                <a:gd name="connsiteX1" fmla="*/ 0 w 3088395"/>
                <a:gd name="connsiteY1" fmla="*/ 2675016 h 2675967"/>
                <a:gd name="connsiteX2" fmla="*/ 1542772 w 3088395"/>
                <a:gd name="connsiteY2" fmla="*/ 0 h 2675967"/>
                <a:gd name="connsiteX3" fmla="*/ 2117865 w 3088395"/>
                <a:gd name="connsiteY3" fmla="*/ 995753 h 2675967"/>
              </a:gdLst>
              <a:ahLst/>
              <a:cxnLst>
                <a:cxn ang="0">
                  <a:pos x="connsiteX0" y="connsiteY0"/>
                </a:cxn>
                <a:cxn ang="0">
                  <a:pos x="connsiteX1" y="connsiteY1"/>
                </a:cxn>
                <a:cxn ang="0">
                  <a:pos x="connsiteX2" y="connsiteY2"/>
                </a:cxn>
                <a:cxn ang="0">
                  <a:pos x="connsiteX3" y="connsiteY3"/>
                </a:cxn>
              </a:cxnLst>
              <a:rect l="l" t="t" r="r" b="b"/>
              <a:pathLst>
                <a:path w="3088395" h="2675967">
                  <a:moveTo>
                    <a:pt x="3088395" y="2675967"/>
                  </a:moveTo>
                  <a:lnTo>
                    <a:pt x="0" y="2675016"/>
                  </a:lnTo>
                  <a:lnTo>
                    <a:pt x="1542772" y="0"/>
                  </a:lnTo>
                  <a:lnTo>
                    <a:pt x="2117865" y="995753"/>
                  </a:lnTo>
                  <a:close/>
                </a:path>
              </a:pathLst>
            </a:custGeom>
            <a:solidFill>
              <a:schemeClr val="bg2"/>
            </a:solidFill>
            <a:ln w="9506" cap="flat">
              <a:noFill/>
              <a:prstDash val="solid"/>
              <a:miter/>
            </a:ln>
          </p:spPr>
          <p:txBody>
            <a:bodyPr rtlCol="0" anchor="ctr"/>
            <a:lstStyle/>
            <a:p>
              <a:endParaRPr lang="en-GB"/>
            </a:p>
          </p:txBody>
        </p:sp>
        <p:sp>
          <p:nvSpPr>
            <p:cNvPr id="16" name="Freeform 15">
              <a:extLst>
                <a:ext uri="{FF2B5EF4-FFF2-40B4-BE49-F238E27FC236}">
                  <a16:creationId xmlns:a16="http://schemas.microsoft.com/office/drawing/2014/main" id="{B2F046F2-C992-15C3-F62F-1E5BDE904DF3}"/>
                </a:ext>
              </a:extLst>
            </p:cNvPr>
            <p:cNvSpPr/>
            <p:nvPr/>
          </p:nvSpPr>
          <p:spPr>
            <a:xfrm>
              <a:off x="4034958" y="2518923"/>
              <a:ext cx="2753795" cy="3725030"/>
            </a:xfrm>
            <a:custGeom>
              <a:avLst/>
              <a:gdLst>
                <a:gd name="connsiteX0" fmla="*/ 2753795 w 2753795"/>
                <a:gd name="connsiteY0" fmla="*/ 1050015 h 3725030"/>
                <a:gd name="connsiteX1" fmla="*/ 1211024 w 2753795"/>
                <a:gd name="connsiteY1" fmla="*/ 3725031 h 3725030"/>
                <a:gd name="connsiteX2" fmla="*/ 0 w 2753795"/>
                <a:gd name="connsiteY2" fmla="*/ 3725031 h 3725030"/>
                <a:gd name="connsiteX3" fmla="*/ 2147333 w 2753795"/>
                <a:gd name="connsiteY3" fmla="*/ 0 h 3725030"/>
              </a:gdLst>
              <a:ahLst/>
              <a:cxnLst>
                <a:cxn ang="0">
                  <a:pos x="connsiteX0" y="connsiteY0"/>
                </a:cxn>
                <a:cxn ang="0">
                  <a:pos x="connsiteX1" y="connsiteY1"/>
                </a:cxn>
                <a:cxn ang="0">
                  <a:pos x="connsiteX2" y="connsiteY2"/>
                </a:cxn>
                <a:cxn ang="0">
                  <a:pos x="connsiteX3" y="connsiteY3"/>
                </a:cxn>
              </a:cxnLst>
              <a:rect l="l" t="t" r="r" b="b"/>
              <a:pathLst>
                <a:path w="2753795" h="3725030">
                  <a:moveTo>
                    <a:pt x="2753795" y="1050015"/>
                  </a:moveTo>
                  <a:lnTo>
                    <a:pt x="1211024" y="3725031"/>
                  </a:lnTo>
                  <a:lnTo>
                    <a:pt x="0" y="3725031"/>
                  </a:lnTo>
                  <a:lnTo>
                    <a:pt x="2147333" y="0"/>
                  </a:lnTo>
                  <a:close/>
                </a:path>
              </a:pathLst>
            </a:custGeom>
            <a:solidFill>
              <a:schemeClr val="accent6"/>
            </a:solidFill>
            <a:ln w="9506" cap="flat">
              <a:noFill/>
              <a:prstDash val="solid"/>
              <a:miter/>
            </a:ln>
          </p:spPr>
          <p:txBody>
            <a:bodyPr rtlCol="0" anchor="ctr"/>
            <a:lstStyle/>
            <a:p>
              <a:endParaRPr lang="en-GB"/>
            </a:p>
          </p:txBody>
        </p:sp>
        <p:sp>
          <p:nvSpPr>
            <p:cNvPr id="15" name="Freeform 14">
              <a:extLst>
                <a:ext uri="{FF2B5EF4-FFF2-40B4-BE49-F238E27FC236}">
                  <a16:creationId xmlns:a16="http://schemas.microsoft.com/office/drawing/2014/main" id="{29A7C3D4-EBC9-0579-DD9A-CC01B7421061}"/>
                </a:ext>
              </a:extLst>
            </p:cNvPr>
            <p:cNvSpPr/>
            <p:nvPr/>
          </p:nvSpPr>
          <p:spPr>
            <a:xfrm>
              <a:off x="5063683" y="615950"/>
              <a:ext cx="3374516" cy="5628955"/>
            </a:xfrm>
            <a:custGeom>
              <a:avLst/>
              <a:gdLst>
                <a:gd name="connsiteX0" fmla="*/ 3374516 w 3374516"/>
                <a:gd name="connsiteY0" fmla="*/ 0 h 5628955"/>
                <a:gd name="connsiteX1" fmla="*/ 3374516 w 3374516"/>
                <a:gd name="connsiteY1" fmla="*/ 5628956 h 5628955"/>
                <a:gd name="connsiteX2" fmla="*/ 3250943 w 3374516"/>
                <a:gd name="connsiteY2" fmla="*/ 5628956 h 5628955"/>
                <a:gd name="connsiteX3" fmla="*/ 2280413 w 3374516"/>
                <a:gd name="connsiteY3" fmla="*/ 3948742 h 5628955"/>
                <a:gd name="connsiteX4" fmla="*/ 1705319 w 3374516"/>
                <a:gd name="connsiteY4" fmla="*/ 2952989 h 5628955"/>
                <a:gd name="connsiteX5" fmla="*/ 1098857 w 3374516"/>
                <a:gd name="connsiteY5" fmla="*/ 1902974 h 5628955"/>
                <a:gd name="connsiteX6" fmla="*/ 785169 w 3374516"/>
                <a:gd name="connsiteY6" fmla="*/ 1360355 h 5628955"/>
                <a:gd name="connsiteX7" fmla="*/ 0 w 3374516"/>
                <a:gd name="connsiteY7" fmla="*/ 0 h 562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4516" h="5628955">
                  <a:moveTo>
                    <a:pt x="3374516" y="0"/>
                  </a:moveTo>
                  <a:lnTo>
                    <a:pt x="3374516" y="5628956"/>
                  </a:lnTo>
                  <a:lnTo>
                    <a:pt x="3250943" y="5628956"/>
                  </a:lnTo>
                  <a:lnTo>
                    <a:pt x="2280413" y="3948742"/>
                  </a:lnTo>
                  <a:lnTo>
                    <a:pt x="1705319" y="2952989"/>
                  </a:lnTo>
                  <a:lnTo>
                    <a:pt x="1098857" y="1902974"/>
                  </a:lnTo>
                  <a:lnTo>
                    <a:pt x="785169" y="1360355"/>
                  </a:lnTo>
                  <a:lnTo>
                    <a:pt x="0" y="0"/>
                  </a:lnTo>
                  <a:close/>
                </a:path>
              </a:pathLst>
            </a:custGeom>
            <a:solidFill>
              <a:schemeClr val="accent1"/>
            </a:solidFill>
            <a:ln w="9506" cap="flat">
              <a:noFill/>
              <a:prstDash val="solid"/>
              <a:miter/>
            </a:ln>
          </p:spPr>
          <p:txBody>
            <a:bodyPr rtlCol="0" anchor="ctr"/>
            <a:lstStyle/>
            <a:p>
              <a:endParaRPr lang="en-GB"/>
            </a:p>
          </p:txBody>
        </p:sp>
      </p:grpSp>
      <p:sp>
        <p:nvSpPr>
          <p:cNvPr id="2" name="Title 1">
            <a:extLst>
              <a:ext uri="{FF2B5EF4-FFF2-40B4-BE49-F238E27FC236}">
                <a16:creationId xmlns:a16="http://schemas.microsoft.com/office/drawing/2014/main" id="{0484EC2A-9778-2E86-8B5A-86F9101B3B6B}"/>
              </a:ext>
            </a:extLst>
          </p:cNvPr>
          <p:cNvSpPr>
            <a:spLocks noGrp="1"/>
          </p:cNvSpPr>
          <p:nvPr>
            <p:ph type="ctrTitle" hasCustomPrompt="1"/>
          </p:nvPr>
        </p:nvSpPr>
        <p:spPr>
          <a:xfrm>
            <a:off x="738388" y="790575"/>
            <a:ext cx="7342293" cy="1934630"/>
          </a:xfrm>
        </p:spPr>
        <p:txBody>
          <a:bodyPr bIns="270000" anchor="t"/>
          <a:lstStyle>
            <a:lvl1pPr algn="l">
              <a:defRPr sz="6000" b="1">
                <a:solidFill>
                  <a:schemeClr val="tx1"/>
                </a:solidFill>
              </a:defRPr>
            </a:lvl1pPr>
          </a:lstStyle>
          <a:p>
            <a:r>
              <a:rPr lang="en-GB"/>
              <a:t>DECK TITLE HERE</a:t>
            </a:r>
            <a:br>
              <a:rPr lang="en-GB"/>
            </a:br>
            <a:endParaRPr lang="en-GB"/>
          </a:p>
        </p:txBody>
      </p:sp>
      <p:sp>
        <p:nvSpPr>
          <p:cNvPr id="3" name="Subtitle 2">
            <a:extLst>
              <a:ext uri="{FF2B5EF4-FFF2-40B4-BE49-F238E27FC236}">
                <a16:creationId xmlns:a16="http://schemas.microsoft.com/office/drawing/2014/main" id="{5A527BD1-DEF0-9AF7-D34F-50A5D3E22120}"/>
              </a:ext>
            </a:extLst>
          </p:cNvPr>
          <p:cNvSpPr>
            <a:spLocks noGrp="1"/>
          </p:cNvSpPr>
          <p:nvPr>
            <p:ph type="subTitle" idx="1"/>
          </p:nvPr>
        </p:nvSpPr>
        <p:spPr>
          <a:xfrm>
            <a:off x="738388" y="2743493"/>
            <a:ext cx="7342293" cy="1049900"/>
          </a:xfrm>
        </p:spPr>
        <p:txBody>
          <a:bodyPr/>
          <a:lstStyle>
            <a:lvl1pPr marL="0" indent="0" algn="l">
              <a:lnSpc>
                <a:spcPct val="90000"/>
              </a:lnSpc>
              <a:buNone/>
              <a:defRPr sz="30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pic>
        <p:nvPicPr>
          <p:cNvPr id="19" name="Graphic 18">
            <a:extLst>
              <a:ext uri="{FF2B5EF4-FFF2-40B4-BE49-F238E27FC236}">
                <a16:creationId xmlns:a16="http://schemas.microsoft.com/office/drawing/2014/main" id="{9255A9FC-C9E4-D959-77F3-9CFCDD9061E2}"/>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9203028" y="391532"/>
            <a:ext cx="2524120" cy="2232875"/>
          </a:xfrm>
          <a:prstGeom prst="rect">
            <a:avLst/>
          </a:prstGeom>
        </p:spPr>
      </p:pic>
      <p:pic>
        <p:nvPicPr>
          <p:cNvPr id="21" name="Graphic 20">
            <a:extLst>
              <a:ext uri="{FF2B5EF4-FFF2-40B4-BE49-F238E27FC236}">
                <a16:creationId xmlns:a16="http://schemas.microsoft.com/office/drawing/2014/main" id="{C9CEE41F-D59B-64EC-4DC8-230CA76CC34E}"/>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9096542" y="5834130"/>
            <a:ext cx="2170457" cy="632338"/>
          </a:xfrm>
          <a:prstGeom prst="rect">
            <a:avLst/>
          </a:prstGeom>
        </p:spPr>
      </p:pic>
      <p:sp>
        <p:nvSpPr>
          <p:cNvPr id="5" name="TextBox 4">
            <a:extLst>
              <a:ext uri="{FF2B5EF4-FFF2-40B4-BE49-F238E27FC236}">
                <a16:creationId xmlns:a16="http://schemas.microsoft.com/office/drawing/2014/main" id="{46C652A1-022A-1716-76D4-80C8FDAA34F2}"/>
              </a:ext>
            </a:extLst>
          </p:cNvPr>
          <p:cNvSpPr txBox="1"/>
          <p:nvPr userDrawn="1"/>
        </p:nvSpPr>
        <p:spPr>
          <a:xfrm>
            <a:off x="752085" y="5834130"/>
            <a:ext cx="5870370" cy="492443"/>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800">
                <a:solidFill>
                  <a:schemeClr val="bg1"/>
                </a:solidFill>
              </a:rPr>
              <a:t>The Heart Failure Policy Network is an independent, multidisciplinary platform made possible with financial support from AstraZeneca and Roche Diagnostics. The content produced by the Network is not biased toward any specific treatment or therapy. All outputs are guided and endorsed by the Network’s members. All members provide their time for free. </a:t>
            </a:r>
            <a:r>
              <a:rPr lang="en-US" sz="800">
                <a:solidFill>
                  <a:schemeClr val="bg1"/>
                </a:solidFill>
              </a:rPr>
              <a:t>The Network is hosted by The Health Policy Partnership (www.healthpolicypartnership.com).</a:t>
            </a:r>
            <a:endParaRPr lang="en-GB" sz="800">
              <a:solidFill>
                <a:schemeClr val="bg1"/>
              </a:solidFill>
            </a:endParaRPr>
          </a:p>
        </p:txBody>
      </p:sp>
    </p:spTree>
    <p:extLst>
      <p:ext uri="{BB962C8B-B14F-4D97-AF65-F5344CB8AC3E}">
        <p14:creationId xmlns:p14="http://schemas.microsoft.com/office/powerpoint/2010/main" val="863573404"/>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itle and 2 columns colour variation">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C2C9902-50D8-791E-7D2C-D6CA53D0DF11}"/>
              </a:ext>
            </a:extLst>
          </p:cNvPr>
          <p:cNvGrpSpPr/>
          <p:nvPr userDrawn="1"/>
        </p:nvGrpSpPr>
        <p:grpSpPr>
          <a:xfrm>
            <a:off x="-1" y="0"/>
            <a:ext cx="2546413" cy="4413380"/>
            <a:chOff x="-1" y="0"/>
            <a:chExt cx="2546413" cy="4413380"/>
          </a:xfrm>
        </p:grpSpPr>
        <p:sp>
          <p:nvSpPr>
            <p:cNvPr id="3" name="Freeform 2">
              <a:extLst>
                <a:ext uri="{FF2B5EF4-FFF2-40B4-BE49-F238E27FC236}">
                  <a16:creationId xmlns:a16="http://schemas.microsoft.com/office/drawing/2014/main" id="{CF97416D-FE26-8299-8C56-5ADE5207D1C8}"/>
                </a:ext>
              </a:extLst>
            </p:cNvPr>
            <p:cNvSpPr/>
            <p:nvPr userDrawn="1"/>
          </p:nvSpPr>
          <p:spPr>
            <a:xfrm>
              <a:off x="-1" y="0"/>
              <a:ext cx="2546413" cy="4413380"/>
            </a:xfrm>
            <a:custGeom>
              <a:avLst/>
              <a:gdLst>
                <a:gd name="connsiteX0" fmla="*/ 2082134 w 2082134"/>
                <a:gd name="connsiteY0" fmla="*/ 0 h 3608703"/>
                <a:gd name="connsiteX1" fmla="*/ 0 w 2082134"/>
                <a:gd name="connsiteY1" fmla="*/ 3608704 h 3608703"/>
                <a:gd name="connsiteX2" fmla="*/ 0 w 2082134"/>
                <a:gd name="connsiteY2" fmla="*/ 0 h 3608703"/>
                <a:gd name="connsiteX3" fmla="*/ 2082134 w 2082134"/>
                <a:gd name="connsiteY3" fmla="*/ 0 h 3608703"/>
              </a:gdLst>
              <a:ahLst/>
              <a:cxnLst>
                <a:cxn ang="0">
                  <a:pos x="connsiteX0" y="connsiteY0"/>
                </a:cxn>
                <a:cxn ang="0">
                  <a:pos x="connsiteX1" y="connsiteY1"/>
                </a:cxn>
                <a:cxn ang="0">
                  <a:pos x="connsiteX2" y="connsiteY2"/>
                </a:cxn>
                <a:cxn ang="0">
                  <a:pos x="connsiteX3" y="connsiteY3"/>
                </a:cxn>
              </a:cxnLst>
              <a:rect l="l" t="t" r="r" b="b"/>
              <a:pathLst>
                <a:path w="2082134" h="3608703">
                  <a:moveTo>
                    <a:pt x="2082134" y="0"/>
                  </a:moveTo>
                  <a:lnTo>
                    <a:pt x="0" y="3608704"/>
                  </a:lnTo>
                  <a:lnTo>
                    <a:pt x="0" y="0"/>
                  </a:lnTo>
                  <a:lnTo>
                    <a:pt x="2082134" y="0"/>
                  </a:lnTo>
                  <a:close/>
                </a:path>
              </a:pathLst>
            </a:custGeom>
            <a:solidFill>
              <a:schemeClr val="accent3"/>
            </a:solidFill>
            <a:ln w="0" cap="flat">
              <a:noFill/>
              <a:prstDash val="solid"/>
              <a:miter/>
            </a:ln>
          </p:spPr>
          <p:txBody>
            <a:bodyPr rtlCol="0" anchor="ctr"/>
            <a:lstStyle/>
            <a:p>
              <a:endParaRPr lang="en-GB"/>
            </a:p>
          </p:txBody>
        </p:sp>
        <p:grpSp>
          <p:nvGrpSpPr>
            <p:cNvPr id="5" name="Group 4">
              <a:extLst>
                <a:ext uri="{FF2B5EF4-FFF2-40B4-BE49-F238E27FC236}">
                  <a16:creationId xmlns:a16="http://schemas.microsoft.com/office/drawing/2014/main" id="{1B6AB442-ED52-6DD6-2DF7-B5C024E211B5}"/>
                </a:ext>
              </a:extLst>
            </p:cNvPr>
            <p:cNvGrpSpPr>
              <a:grpSpLocks noChangeAspect="1"/>
            </p:cNvGrpSpPr>
            <p:nvPr userDrawn="1"/>
          </p:nvGrpSpPr>
          <p:grpSpPr>
            <a:xfrm>
              <a:off x="-1" y="32241"/>
              <a:ext cx="2484000" cy="4276582"/>
              <a:chOff x="5052222" y="1621698"/>
              <a:chExt cx="2055885" cy="3539517"/>
            </a:xfrm>
            <a:solidFill>
              <a:schemeClr val="bg2"/>
            </a:solidFill>
          </p:grpSpPr>
          <p:sp>
            <p:nvSpPr>
              <p:cNvPr id="7" name="Freeform 6">
                <a:extLst>
                  <a:ext uri="{FF2B5EF4-FFF2-40B4-BE49-F238E27FC236}">
                    <a16:creationId xmlns:a16="http://schemas.microsoft.com/office/drawing/2014/main" id="{2E141FD7-6459-BB3E-D4ED-C65D5DEB7E5E}"/>
                  </a:ext>
                </a:extLst>
              </p:cNvPr>
              <p:cNvSpPr/>
              <p:nvPr/>
            </p:nvSpPr>
            <p:spPr>
              <a:xfrm>
                <a:off x="6046355"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8" name="Freeform 7">
                <a:extLst>
                  <a:ext uri="{FF2B5EF4-FFF2-40B4-BE49-F238E27FC236}">
                    <a16:creationId xmlns:a16="http://schemas.microsoft.com/office/drawing/2014/main" id="{BEDBA238-36CD-CDCB-1601-325BBC3C8DA8}"/>
                  </a:ext>
                </a:extLst>
              </p:cNvPr>
              <p:cNvSpPr/>
              <p:nvPr/>
            </p:nvSpPr>
            <p:spPr>
              <a:xfrm>
                <a:off x="6114925"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9" name="Freeform 8">
                <a:extLst>
                  <a:ext uri="{FF2B5EF4-FFF2-40B4-BE49-F238E27FC236}">
                    <a16:creationId xmlns:a16="http://schemas.microsoft.com/office/drawing/2014/main" id="{CFE7D1AC-D81C-D7FA-93D5-B39341742040}"/>
                  </a:ext>
                </a:extLst>
              </p:cNvPr>
              <p:cNvSpPr/>
              <p:nvPr/>
            </p:nvSpPr>
            <p:spPr>
              <a:xfrm>
                <a:off x="6080688" y="1799944"/>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13" name="Freeform 12">
                <a:extLst>
                  <a:ext uri="{FF2B5EF4-FFF2-40B4-BE49-F238E27FC236}">
                    <a16:creationId xmlns:a16="http://schemas.microsoft.com/office/drawing/2014/main" id="{DF12C91B-00F0-4B8C-9021-26F449C8E84D}"/>
                  </a:ext>
                </a:extLst>
              </p:cNvPr>
              <p:cNvSpPr/>
              <p:nvPr/>
            </p:nvSpPr>
            <p:spPr>
              <a:xfrm>
                <a:off x="6114925"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14" name="Freeform 13">
                <a:extLst>
                  <a:ext uri="{FF2B5EF4-FFF2-40B4-BE49-F238E27FC236}">
                    <a16:creationId xmlns:a16="http://schemas.microsoft.com/office/drawing/2014/main" id="{7FA13BAC-A562-5F26-6043-88F2CBF749F0}"/>
                  </a:ext>
                </a:extLst>
              </p:cNvPr>
              <p:cNvSpPr/>
              <p:nvPr/>
            </p:nvSpPr>
            <p:spPr>
              <a:xfrm>
                <a:off x="5977784"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15" name="Freeform 14">
                <a:extLst>
                  <a:ext uri="{FF2B5EF4-FFF2-40B4-BE49-F238E27FC236}">
                    <a16:creationId xmlns:a16="http://schemas.microsoft.com/office/drawing/2014/main" id="{8D86F5C0-FF07-BE55-AB18-C4AAECA7E0F4}"/>
                  </a:ext>
                </a:extLst>
              </p:cNvPr>
              <p:cNvSpPr/>
              <p:nvPr/>
            </p:nvSpPr>
            <p:spPr>
              <a:xfrm>
                <a:off x="6012688" y="1800515"/>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6" name="Freeform 15">
                <a:extLst>
                  <a:ext uri="{FF2B5EF4-FFF2-40B4-BE49-F238E27FC236}">
                    <a16:creationId xmlns:a16="http://schemas.microsoft.com/office/drawing/2014/main" id="{D820B4CA-20F6-4005-B152-DE5DE7CAAB9B}"/>
                  </a:ext>
                </a:extLst>
              </p:cNvPr>
              <p:cNvSpPr/>
              <p:nvPr/>
            </p:nvSpPr>
            <p:spPr>
              <a:xfrm>
                <a:off x="6046355" y="1859423"/>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17" name="Freeform 16">
                <a:extLst>
                  <a:ext uri="{FF2B5EF4-FFF2-40B4-BE49-F238E27FC236}">
                    <a16:creationId xmlns:a16="http://schemas.microsoft.com/office/drawing/2014/main" id="{FF8CCF55-D296-ED64-DF60-61850A4D8D9D}"/>
                  </a:ext>
                </a:extLst>
              </p:cNvPr>
              <p:cNvSpPr/>
              <p:nvPr/>
            </p:nvSpPr>
            <p:spPr>
              <a:xfrm>
                <a:off x="5909213"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18" name="Freeform 17">
                <a:extLst>
                  <a:ext uri="{FF2B5EF4-FFF2-40B4-BE49-F238E27FC236}">
                    <a16:creationId xmlns:a16="http://schemas.microsoft.com/office/drawing/2014/main" id="{903CFDB0-2BF7-A0C9-A053-007AAB1750B1}"/>
                  </a:ext>
                </a:extLst>
              </p:cNvPr>
              <p:cNvSpPr/>
              <p:nvPr/>
            </p:nvSpPr>
            <p:spPr>
              <a:xfrm>
                <a:off x="5944117" y="1800515"/>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20" name="Freeform 19">
                <a:extLst>
                  <a:ext uri="{FF2B5EF4-FFF2-40B4-BE49-F238E27FC236}">
                    <a16:creationId xmlns:a16="http://schemas.microsoft.com/office/drawing/2014/main" id="{7147F6C5-6FE6-A30E-2931-3CBA976F8258}"/>
                  </a:ext>
                </a:extLst>
              </p:cNvPr>
              <p:cNvSpPr/>
              <p:nvPr/>
            </p:nvSpPr>
            <p:spPr>
              <a:xfrm>
                <a:off x="5978355" y="185999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21" name="Freeform 20">
                <a:extLst>
                  <a:ext uri="{FF2B5EF4-FFF2-40B4-BE49-F238E27FC236}">
                    <a16:creationId xmlns:a16="http://schemas.microsoft.com/office/drawing/2014/main" id="{7EB271E3-D2D8-262C-F7F6-3DCF35B2C96E}"/>
                  </a:ext>
                </a:extLst>
              </p:cNvPr>
              <p:cNvSpPr/>
              <p:nvPr/>
            </p:nvSpPr>
            <p:spPr>
              <a:xfrm>
                <a:off x="5840738"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22" name="Freeform 21">
                <a:extLst>
                  <a:ext uri="{FF2B5EF4-FFF2-40B4-BE49-F238E27FC236}">
                    <a16:creationId xmlns:a16="http://schemas.microsoft.com/office/drawing/2014/main" id="{D0FA9A56-3B1E-9E8C-E8C5-66661A1BF136}"/>
                  </a:ext>
                </a:extLst>
              </p:cNvPr>
              <p:cNvSpPr/>
              <p:nvPr/>
            </p:nvSpPr>
            <p:spPr>
              <a:xfrm>
                <a:off x="5875451" y="180042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23" name="Freeform 22">
                <a:extLst>
                  <a:ext uri="{FF2B5EF4-FFF2-40B4-BE49-F238E27FC236}">
                    <a16:creationId xmlns:a16="http://schemas.microsoft.com/office/drawing/2014/main" id="{8DE4A427-F29E-0395-6974-ABC6060BCE89}"/>
                  </a:ext>
                </a:extLst>
              </p:cNvPr>
              <p:cNvSpPr/>
              <p:nvPr/>
            </p:nvSpPr>
            <p:spPr>
              <a:xfrm>
                <a:off x="5909784" y="185999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24" name="Freeform 23">
                <a:extLst>
                  <a:ext uri="{FF2B5EF4-FFF2-40B4-BE49-F238E27FC236}">
                    <a16:creationId xmlns:a16="http://schemas.microsoft.com/office/drawing/2014/main" id="{A1832B0C-35A5-646D-ACA2-4CCF7274988F}"/>
                  </a:ext>
                </a:extLst>
              </p:cNvPr>
              <p:cNvSpPr/>
              <p:nvPr/>
            </p:nvSpPr>
            <p:spPr>
              <a:xfrm>
                <a:off x="5772167"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25" name="Freeform 24">
                <a:extLst>
                  <a:ext uri="{FF2B5EF4-FFF2-40B4-BE49-F238E27FC236}">
                    <a16:creationId xmlns:a16="http://schemas.microsoft.com/office/drawing/2014/main" id="{030C6634-3BC6-FBAE-F7C6-4D4E121EFDFB}"/>
                  </a:ext>
                </a:extLst>
              </p:cNvPr>
              <p:cNvSpPr/>
              <p:nvPr/>
            </p:nvSpPr>
            <p:spPr>
              <a:xfrm>
                <a:off x="5806785" y="1800325"/>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26" name="Freeform 25">
                <a:extLst>
                  <a:ext uri="{FF2B5EF4-FFF2-40B4-BE49-F238E27FC236}">
                    <a16:creationId xmlns:a16="http://schemas.microsoft.com/office/drawing/2014/main" id="{FFC9C0E7-C05E-EB52-3F23-ACE57BB50D2E}"/>
                  </a:ext>
                </a:extLst>
              </p:cNvPr>
              <p:cNvSpPr/>
              <p:nvPr/>
            </p:nvSpPr>
            <p:spPr>
              <a:xfrm>
                <a:off x="5841308" y="185999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27" name="Freeform 26">
                <a:extLst>
                  <a:ext uri="{FF2B5EF4-FFF2-40B4-BE49-F238E27FC236}">
                    <a16:creationId xmlns:a16="http://schemas.microsoft.com/office/drawing/2014/main" id="{72DFA917-A352-4186-037D-A888E33BE9E8}"/>
                  </a:ext>
                </a:extLst>
              </p:cNvPr>
              <p:cNvSpPr/>
              <p:nvPr/>
            </p:nvSpPr>
            <p:spPr>
              <a:xfrm>
                <a:off x="5703596"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28" name="Freeform 27">
                <a:extLst>
                  <a:ext uri="{FF2B5EF4-FFF2-40B4-BE49-F238E27FC236}">
                    <a16:creationId xmlns:a16="http://schemas.microsoft.com/office/drawing/2014/main" id="{5289A28A-4473-9BDF-6C84-F22D3CF52E5C}"/>
                  </a:ext>
                </a:extLst>
              </p:cNvPr>
              <p:cNvSpPr/>
              <p:nvPr/>
            </p:nvSpPr>
            <p:spPr>
              <a:xfrm>
                <a:off x="5738214" y="1800325"/>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29" name="Freeform 28">
                <a:extLst>
                  <a:ext uri="{FF2B5EF4-FFF2-40B4-BE49-F238E27FC236}">
                    <a16:creationId xmlns:a16="http://schemas.microsoft.com/office/drawing/2014/main" id="{D3DC3337-F0CA-2720-22CC-A5825302DBA4}"/>
                  </a:ext>
                </a:extLst>
              </p:cNvPr>
              <p:cNvSpPr/>
              <p:nvPr/>
            </p:nvSpPr>
            <p:spPr>
              <a:xfrm>
                <a:off x="5772738" y="185999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30" name="Freeform 29">
                <a:extLst>
                  <a:ext uri="{FF2B5EF4-FFF2-40B4-BE49-F238E27FC236}">
                    <a16:creationId xmlns:a16="http://schemas.microsoft.com/office/drawing/2014/main" id="{95C34A8D-79AE-CE8F-6F45-782857DA93C9}"/>
                  </a:ext>
                </a:extLst>
              </p:cNvPr>
              <p:cNvSpPr/>
              <p:nvPr/>
            </p:nvSpPr>
            <p:spPr>
              <a:xfrm>
                <a:off x="5635025"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31" name="Freeform 30">
                <a:extLst>
                  <a:ext uri="{FF2B5EF4-FFF2-40B4-BE49-F238E27FC236}">
                    <a16:creationId xmlns:a16="http://schemas.microsoft.com/office/drawing/2014/main" id="{0CA37757-7CBE-ADA9-829E-ABFFEA960891}"/>
                  </a:ext>
                </a:extLst>
              </p:cNvPr>
              <p:cNvSpPr/>
              <p:nvPr/>
            </p:nvSpPr>
            <p:spPr>
              <a:xfrm>
                <a:off x="5669549" y="1800230"/>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32" name="Freeform 31">
                <a:extLst>
                  <a:ext uri="{FF2B5EF4-FFF2-40B4-BE49-F238E27FC236}">
                    <a16:creationId xmlns:a16="http://schemas.microsoft.com/office/drawing/2014/main" id="{07021BA4-6330-BE75-B884-96A94E8BD822}"/>
                  </a:ext>
                </a:extLst>
              </p:cNvPr>
              <p:cNvSpPr/>
              <p:nvPr/>
            </p:nvSpPr>
            <p:spPr>
              <a:xfrm>
                <a:off x="5704072" y="185989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33" name="Freeform 32">
                <a:extLst>
                  <a:ext uri="{FF2B5EF4-FFF2-40B4-BE49-F238E27FC236}">
                    <a16:creationId xmlns:a16="http://schemas.microsoft.com/office/drawing/2014/main" id="{F1A2B1EC-1B08-5404-212E-B3500CCDEB21}"/>
                  </a:ext>
                </a:extLst>
              </p:cNvPr>
              <p:cNvSpPr/>
              <p:nvPr/>
            </p:nvSpPr>
            <p:spPr>
              <a:xfrm>
                <a:off x="5566455"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34" name="Freeform 33">
                <a:extLst>
                  <a:ext uri="{FF2B5EF4-FFF2-40B4-BE49-F238E27FC236}">
                    <a16:creationId xmlns:a16="http://schemas.microsoft.com/office/drawing/2014/main" id="{4C6CC63A-DA6A-0211-3DC0-8DBB66272D54}"/>
                  </a:ext>
                </a:extLst>
              </p:cNvPr>
              <p:cNvSpPr/>
              <p:nvPr/>
            </p:nvSpPr>
            <p:spPr>
              <a:xfrm>
                <a:off x="5600978" y="1800230"/>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35" name="Freeform 34">
                <a:extLst>
                  <a:ext uri="{FF2B5EF4-FFF2-40B4-BE49-F238E27FC236}">
                    <a16:creationId xmlns:a16="http://schemas.microsoft.com/office/drawing/2014/main" id="{92FC00E1-EF5C-FDD5-0E7C-BEC690133880}"/>
                  </a:ext>
                </a:extLst>
              </p:cNvPr>
              <p:cNvSpPr/>
              <p:nvPr/>
            </p:nvSpPr>
            <p:spPr>
              <a:xfrm>
                <a:off x="5635501" y="185989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36" name="Freeform 35">
                <a:extLst>
                  <a:ext uri="{FF2B5EF4-FFF2-40B4-BE49-F238E27FC236}">
                    <a16:creationId xmlns:a16="http://schemas.microsoft.com/office/drawing/2014/main" id="{3B7DB4C6-4BE6-B027-581B-195402CABBDA}"/>
                  </a:ext>
                </a:extLst>
              </p:cNvPr>
              <p:cNvSpPr/>
              <p:nvPr/>
            </p:nvSpPr>
            <p:spPr>
              <a:xfrm>
                <a:off x="5497884"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37" name="Freeform 36">
                <a:extLst>
                  <a:ext uri="{FF2B5EF4-FFF2-40B4-BE49-F238E27FC236}">
                    <a16:creationId xmlns:a16="http://schemas.microsoft.com/office/drawing/2014/main" id="{06B12D56-1B3C-88F7-7AB6-7DF54FD98537}"/>
                  </a:ext>
                </a:extLst>
              </p:cNvPr>
              <p:cNvSpPr/>
              <p:nvPr/>
            </p:nvSpPr>
            <p:spPr>
              <a:xfrm>
                <a:off x="5532407" y="1800230"/>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38" name="Freeform 37">
                <a:extLst>
                  <a:ext uri="{FF2B5EF4-FFF2-40B4-BE49-F238E27FC236}">
                    <a16:creationId xmlns:a16="http://schemas.microsoft.com/office/drawing/2014/main" id="{589D3BE3-81C3-7988-B410-7171EF9BA0BB}"/>
                  </a:ext>
                </a:extLst>
              </p:cNvPr>
              <p:cNvSpPr/>
              <p:nvPr/>
            </p:nvSpPr>
            <p:spPr>
              <a:xfrm>
                <a:off x="5566930" y="185989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39" name="Freeform 38">
                <a:extLst>
                  <a:ext uri="{FF2B5EF4-FFF2-40B4-BE49-F238E27FC236}">
                    <a16:creationId xmlns:a16="http://schemas.microsoft.com/office/drawing/2014/main" id="{E1622AB3-245E-7EE2-F511-58D0DC15FFDE}"/>
                  </a:ext>
                </a:extLst>
              </p:cNvPr>
              <p:cNvSpPr/>
              <p:nvPr/>
            </p:nvSpPr>
            <p:spPr>
              <a:xfrm>
                <a:off x="5429313"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0" name="Freeform 39">
                <a:extLst>
                  <a:ext uri="{FF2B5EF4-FFF2-40B4-BE49-F238E27FC236}">
                    <a16:creationId xmlns:a16="http://schemas.microsoft.com/office/drawing/2014/main" id="{D72B34AF-175B-13C6-481B-034B43A4E398}"/>
                  </a:ext>
                </a:extLst>
              </p:cNvPr>
              <p:cNvSpPr/>
              <p:nvPr/>
            </p:nvSpPr>
            <p:spPr>
              <a:xfrm>
                <a:off x="5463932" y="1800230"/>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1" name="Freeform 40">
                <a:extLst>
                  <a:ext uri="{FF2B5EF4-FFF2-40B4-BE49-F238E27FC236}">
                    <a16:creationId xmlns:a16="http://schemas.microsoft.com/office/drawing/2014/main" id="{CD1F7735-4194-16CD-BD6E-1859641BD39E}"/>
                  </a:ext>
                </a:extLst>
              </p:cNvPr>
              <p:cNvSpPr/>
              <p:nvPr/>
            </p:nvSpPr>
            <p:spPr>
              <a:xfrm>
                <a:off x="5498264" y="185980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2" name="Freeform 41">
                <a:extLst>
                  <a:ext uri="{FF2B5EF4-FFF2-40B4-BE49-F238E27FC236}">
                    <a16:creationId xmlns:a16="http://schemas.microsoft.com/office/drawing/2014/main" id="{5566B8BE-8EC4-9C03-A320-D44CD8A99977}"/>
                  </a:ext>
                </a:extLst>
              </p:cNvPr>
              <p:cNvSpPr/>
              <p:nvPr/>
            </p:nvSpPr>
            <p:spPr>
              <a:xfrm>
                <a:off x="5532597" y="191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3" name="Freeform 42">
                <a:extLst>
                  <a:ext uri="{FF2B5EF4-FFF2-40B4-BE49-F238E27FC236}">
                    <a16:creationId xmlns:a16="http://schemas.microsoft.com/office/drawing/2014/main" id="{201CF892-FA3D-016D-4F3F-1056F6356212}"/>
                  </a:ext>
                </a:extLst>
              </p:cNvPr>
              <p:cNvSpPr/>
              <p:nvPr/>
            </p:nvSpPr>
            <p:spPr>
              <a:xfrm>
                <a:off x="5360743"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4" name="Freeform 43">
                <a:extLst>
                  <a:ext uri="{FF2B5EF4-FFF2-40B4-BE49-F238E27FC236}">
                    <a16:creationId xmlns:a16="http://schemas.microsoft.com/office/drawing/2014/main" id="{74FDFB3A-AA99-1A98-FB55-9C9AB02B43D9}"/>
                  </a:ext>
                </a:extLst>
              </p:cNvPr>
              <p:cNvSpPr/>
              <p:nvPr/>
            </p:nvSpPr>
            <p:spPr>
              <a:xfrm>
                <a:off x="5395266"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5" name="Freeform 44">
                <a:extLst>
                  <a:ext uri="{FF2B5EF4-FFF2-40B4-BE49-F238E27FC236}">
                    <a16:creationId xmlns:a16="http://schemas.microsoft.com/office/drawing/2014/main" id="{93DB0826-8305-6794-7BE9-79D4B07BB88A}"/>
                  </a:ext>
                </a:extLst>
              </p:cNvPr>
              <p:cNvSpPr/>
              <p:nvPr/>
            </p:nvSpPr>
            <p:spPr>
              <a:xfrm>
                <a:off x="5429694" y="185980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6" name="Freeform 45">
                <a:extLst>
                  <a:ext uri="{FF2B5EF4-FFF2-40B4-BE49-F238E27FC236}">
                    <a16:creationId xmlns:a16="http://schemas.microsoft.com/office/drawing/2014/main" id="{B176EE1D-9095-3F07-34E1-CFB3EAAD6386}"/>
                  </a:ext>
                </a:extLst>
              </p:cNvPr>
              <p:cNvSpPr/>
              <p:nvPr/>
            </p:nvSpPr>
            <p:spPr>
              <a:xfrm>
                <a:off x="5464122" y="191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7" name="Freeform 46">
                <a:extLst>
                  <a:ext uri="{FF2B5EF4-FFF2-40B4-BE49-F238E27FC236}">
                    <a16:creationId xmlns:a16="http://schemas.microsoft.com/office/drawing/2014/main" id="{526EF278-C9BA-788A-E117-8C0A909B2034}"/>
                  </a:ext>
                </a:extLst>
              </p:cNvPr>
              <p:cNvSpPr/>
              <p:nvPr/>
            </p:nvSpPr>
            <p:spPr>
              <a:xfrm>
                <a:off x="5292172"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 name="Freeform 47">
                <a:extLst>
                  <a:ext uri="{FF2B5EF4-FFF2-40B4-BE49-F238E27FC236}">
                    <a16:creationId xmlns:a16="http://schemas.microsoft.com/office/drawing/2014/main" id="{525700E8-AF59-8B09-A17A-270B076FD477}"/>
                  </a:ext>
                </a:extLst>
              </p:cNvPr>
              <p:cNvSpPr/>
              <p:nvPr/>
            </p:nvSpPr>
            <p:spPr>
              <a:xfrm>
                <a:off x="5326695"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9" name="Freeform 48">
                <a:extLst>
                  <a:ext uri="{FF2B5EF4-FFF2-40B4-BE49-F238E27FC236}">
                    <a16:creationId xmlns:a16="http://schemas.microsoft.com/office/drawing/2014/main" id="{25381077-5C20-85E2-9065-251AFBD01F60}"/>
                  </a:ext>
                </a:extLst>
              </p:cNvPr>
              <p:cNvSpPr/>
              <p:nvPr/>
            </p:nvSpPr>
            <p:spPr>
              <a:xfrm>
                <a:off x="5361123" y="185980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0" name="Freeform 49">
                <a:extLst>
                  <a:ext uri="{FF2B5EF4-FFF2-40B4-BE49-F238E27FC236}">
                    <a16:creationId xmlns:a16="http://schemas.microsoft.com/office/drawing/2014/main" id="{B0E3D791-1C6B-E5D7-6FE5-336649EBE95D}"/>
                  </a:ext>
                </a:extLst>
              </p:cNvPr>
              <p:cNvSpPr/>
              <p:nvPr/>
            </p:nvSpPr>
            <p:spPr>
              <a:xfrm>
                <a:off x="5395551" y="191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 name="Freeform 50">
                <a:extLst>
                  <a:ext uri="{FF2B5EF4-FFF2-40B4-BE49-F238E27FC236}">
                    <a16:creationId xmlns:a16="http://schemas.microsoft.com/office/drawing/2014/main" id="{081E2474-70C2-042A-EC67-51899E4CDAA6}"/>
                  </a:ext>
                </a:extLst>
              </p:cNvPr>
              <p:cNvSpPr/>
              <p:nvPr/>
            </p:nvSpPr>
            <p:spPr>
              <a:xfrm>
                <a:off x="5429884" y="1978761"/>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2" name="Freeform 51">
                <a:extLst>
                  <a:ext uri="{FF2B5EF4-FFF2-40B4-BE49-F238E27FC236}">
                    <a16:creationId xmlns:a16="http://schemas.microsoft.com/office/drawing/2014/main" id="{38A753B0-D4DB-536A-62BA-93D2051B0A26}"/>
                  </a:ext>
                </a:extLst>
              </p:cNvPr>
              <p:cNvSpPr/>
              <p:nvPr/>
            </p:nvSpPr>
            <p:spPr>
              <a:xfrm>
                <a:off x="5223601"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3" name="Freeform 52">
                <a:extLst>
                  <a:ext uri="{FF2B5EF4-FFF2-40B4-BE49-F238E27FC236}">
                    <a16:creationId xmlns:a16="http://schemas.microsoft.com/office/drawing/2014/main" id="{C11A889A-868A-DA29-751E-FB6C6F0D5B22}"/>
                  </a:ext>
                </a:extLst>
              </p:cNvPr>
              <p:cNvSpPr/>
              <p:nvPr/>
            </p:nvSpPr>
            <p:spPr>
              <a:xfrm>
                <a:off x="5258124"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4" name="Freeform 53">
                <a:extLst>
                  <a:ext uri="{FF2B5EF4-FFF2-40B4-BE49-F238E27FC236}">
                    <a16:creationId xmlns:a16="http://schemas.microsoft.com/office/drawing/2014/main" id="{E72153AB-41ED-923C-E5EC-E1B642889FAF}"/>
                  </a:ext>
                </a:extLst>
              </p:cNvPr>
              <p:cNvSpPr/>
              <p:nvPr/>
            </p:nvSpPr>
            <p:spPr>
              <a:xfrm>
                <a:off x="5292552" y="185980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5" name="Freeform 54">
                <a:extLst>
                  <a:ext uri="{FF2B5EF4-FFF2-40B4-BE49-F238E27FC236}">
                    <a16:creationId xmlns:a16="http://schemas.microsoft.com/office/drawing/2014/main" id="{FE5E4867-82CD-C4CE-EE3D-319ED7436615}"/>
                  </a:ext>
                </a:extLst>
              </p:cNvPr>
              <p:cNvSpPr/>
              <p:nvPr/>
            </p:nvSpPr>
            <p:spPr>
              <a:xfrm>
                <a:off x="5326980" y="191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6" name="Freeform 55">
                <a:extLst>
                  <a:ext uri="{FF2B5EF4-FFF2-40B4-BE49-F238E27FC236}">
                    <a16:creationId xmlns:a16="http://schemas.microsoft.com/office/drawing/2014/main" id="{D9F98E59-51B1-8FFF-0F27-219609079803}"/>
                  </a:ext>
                </a:extLst>
              </p:cNvPr>
              <p:cNvSpPr/>
              <p:nvPr/>
            </p:nvSpPr>
            <p:spPr>
              <a:xfrm>
                <a:off x="5361218" y="197866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7" name="Freeform 56">
                <a:extLst>
                  <a:ext uri="{FF2B5EF4-FFF2-40B4-BE49-F238E27FC236}">
                    <a16:creationId xmlns:a16="http://schemas.microsoft.com/office/drawing/2014/main" id="{94968835-C0D0-CD72-D847-ABC478AEB931}"/>
                  </a:ext>
                </a:extLst>
              </p:cNvPr>
              <p:cNvSpPr/>
              <p:nvPr/>
            </p:nvSpPr>
            <p:spPr>
              <a:xfrm>
                <a:off x="5395646" y="2038240"/>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8" name="Freeform 57">
                <a:extLst>
                  <a:ext uri="{FF2B5EF4-FFF2-40B4-BE49-F238E27FC236}">
                    <a16:creationId xmlns:a16="http://schemas.microsoft.com/office/drawing/2014/main" id="{F3F198B3-DD9D-4D6B-FAC6-7D142AC76E9E}"/>
                  </a:ext>
                </a:extLst>
              </p:cNvPr>
              <p:cNvSpPr/>
              <p:nvPr/>
            </p:nvSpPr>
            <p:spPr>
              <a:xfrm>
                <a:off x="5155126"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9" name="Freeform 58">
                <a:extLst>
                  <a:ext uri="{FF2B5EF4-FFF2-40B4-BE49-F238E27FC236}">
                    <a16:creationId xmlns:a16="http://schemas.microsoft.com/office/drawing/2014/main" id="{D1816258-C41E-458D-7CFF-A5F4B0A71EFD}"/>
                  </a:ext>
                </a:extLst>
              </p:cNvPr>
              <p:cNvSpPr/>
              <p:nvPr/>
            </p:nvSpPr>
            <p:spPr>
              <a:xfrm>
                <a:off x="5189554"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60" name="Freeform 59">
                <a:extLst>
                  <a:ext uri="{FF2B5EF4-FFF2-40B4-BE49-F238E27FC236}">
                    <a16:creationId xmlns:a16="http://schemas.microsoft.com/office/drawing/2014/main" id="{532F0E18-FE25-2092-A4C0-C9051883B2BA}"/>
                  </a:ext>
                </a:extLst>
              </p:cNvPr>
              <p:cNvSpPr/>
              <p:nvPr/>
            </p:nvSpPr>
            <p:spPr>
              <a:xfrm>
                <a:off x="5223886" y="185970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61" name="Freeform 60">
                <a:extLst>
                  <a:ext uri="{FF2B5EF4-FFF2-40B4-BE49-F238E27FC236}">
                    <a16:creationId xmlns:a16="http://schemas.microsoft.com/office/drawing/2014/main" id="{DC1B6B3C-CC2B-0D95-E302-E282673E8251}"/>
                  </a:ext>
                </a:extLst>
              </p:cNvPr>
              <p:cNvSpPr/>
              <p:nvPr/>
            </p:nvSpPr>
            <p:spPr>
              <a:xfrm>
                <a:off x="5258314" y="191918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62" name="Freeform 61">
                <a:extLst>
                  <a:ext uri="{FF2B5EF4-FFF2-40B4-BE49-F238E27FC236}">
                    <a16:creationId xmlns:a16="http://schemas.microsoft.com/office/drawing/2014/main" id="{0997195D-2125-BE3F-54D1-12219783CD24}"/>
                  </a:ext>
                </a:extLst>
              </p:cNvPr>
              <p:cNvSpPr/>
              <p:nvPr/>
            </p:nvSpPr>
            <p:spPr>
              <a:xfrm>
                <a:off x="5292647" y="197866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63" name="Freeform 62">
                <a:extLst>
                  <a:ext uri="{FF2B5EF4-FFF2-40B4-BE49-F238E27FC236}">
                    <a16:creationId xmlns:a16="http://schemas.microsoft.com/office/drawing/2014/main" id="{6825873A-9B39-9342-5CC8-E868B36B4338}"/>
                  </a:ext>
                </a:extLst>
              </p:cNvPr>
              <p:cNvSpPr/>
              <p:nvPr/>
            </p:nvSpPr>
            <p:spPr>
              <a:xfrm>
                <a:off x="5327075" y="2038240"/>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856" name="Freeform 1855">
                <a:extLst>
                  <a:ext uri="{FF2B5EF4-FFF2-40B4-BE49-F238E27FC236}">
                    <a16:creationId xmlns:a16="http://schemas.microsoft.com/office/drawing/2014/main" id="{9B57E200-A1E1-676E-3F69-9C1E280BB0ED}"/>
                  </a:ext>
                </a:extLst>
              </p:cNvPr>
              <p:cNvSpPr/>
              <p:nvPr/>
            </p:nvSpPr>
            <p:spPr>
              <a:xfrm>
                <a:off x="5361313" y="209762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857" name="Freeform 1856">
                <a:extLst>
                  <a:ext uri="{FF2B5EF4-FFF2-40B4-BE49-F238E27FC236}">
                    <a16:creationId xmlns:a16="http://schemas.microsoft.com/office/drawing/2014/main" id="{0CF09282-E4BE-0863-83E3-833981F6E9B3}"/>
                  </a:ext>
                </a:extLst>
              </p:cNvPr>
              <p:cNvSpPr/>
              <p:nvPr/>
            </p:nvSpPr>
            <p:spPr>
              <a:xfrm>
                <a:off x="5086555"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1858" name="Freeform 1857">
                <a:extLst>
                  <a:ext uri="{FF2B5EF4-FFF2-40B4-BE49-F238E27FC236}">
                    <a16:creationId xmlns:a16="http://schemas.microsoft.com/office/drawing/2014/main" id="{4C1C2C0F-9915-90B1-614A-06D4AF246BD6}"/>
                  </a:ext>
                </a:extLst>
              </p:cNvPr>
              <p:cNvSpPr/>
              <p:nvPr/>
            </p:nvSpPr>
            <p:spPr>
              <a:xfrm>
                <a:off x="5120983"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1859" name="Freeform 1858">
                <a:extLst>
                  <a:ext uri="{FF2B5EF4-FFF2-40B4-BE49-F238E27FC236}">
                    <a16:creationId xmlns:a16="http://schemas.microsoft.com/office/drawing/2014/main" id="{18545FA6-FCE2-433E-12EB-5E98B8B6A044}"/>
                  </a:ext>
                </a:extLst>
              </p:cNvPr>
              <p:cNvSpPr/>
              <p:nvPr/>
            </p:nvSpPr>
            <p:spPr>
              <a:xfrm>
                <a:off x="5155411" y="185970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1860" name="Freeform 1859">
                <a:extLst>
                  <a:ext uri="{FF2B5EF4-FFF2-40B4-BE49-F238E27FC236}">
                    <a16:creationId xmlns:a16="http://schemas.microsoft.com/office/drawing/2014/main" id="{AD3C0F1C-2147-EC07-540C-7487AA0C7274}"/>
                  </a:ext>
                </a:extLst>
              </p:cNvPr>
              <p:cNvSpPr/>
              <p:nvPr/>
            </p:nvSpPr>
            <p:spPr>
              <a:xfrm>
                <a:off x="5189744" y="191918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1861" name="Freeform 1860">
                <a:extLst>
                  <a:ext uri="{FF2B5EF4-FFF2-40B4-BE49-F238E27FC236}">
                    <a16:creationId xmlns:a16="http://schemas.microsoft.com/office/drawing/2014/main" id="{AF39D0F6-A0B5-EEBA-D659-353EAAC8A5EE}"/>
                  </a:ext>
                </a:extLst>
              </p:cNvPr>
              <p:cNvSpPr/>
              <p:nvPr/>
            </p:nvSpPr>
            <p:spPr>
              <a:xfrm>
                <a:off x="5224077" y="197866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1862" name="Freeform 1861">
                <a:extLst>
                  <a:ext uri="{FF2B5EF4-FFF2-40B4-BE49-F238E27FC236}">
                    <a16:creationId xmlns:a16="http://schemas.microsoft.com/office/drawing/2014/main" id="{8432999B-8372-C642-4726-8BF575B1EFEC}"/>
                  </a:ext>
                </a:extLst>
              </p:cNvPr>
              <p:cNvSpPr/>
              <p:nvPr/>
            </p:nvSpPr>
            <p:spPr>
              <a:xfrm>
                <a:off x="5258505" y="2038240"/>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863" name="Freeform 1862">
                <a:extLst>
                  <a:ext uri="{FF2B5EF4-FFF2-40B4-BE49-F238E27FC236}">
                    <a16:creationId xmlns:a16="http://schemas.microsoft.com/office/drawing/2014/main" id="{263373B4-5191-29CA-E5A6-C878774D2D7D}"/>
                  </a:ext>
                </a:extLst>
              </p:cNvPr>
              <p:cNvSpPr/>
              <p:nvPr/>
            </p:nvSpPr>
            <p:spPr>
              <a:xfrm>
                <a:off x="5292742" y="209762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864" name="Freeform 1863">
                <a:extLst>
                  <a:ext uri="{FF2B5EF4-FFF2-40B4-BE49-F238E27FC236}">
                    <a16:creationId xmlns:a16="http://schemas.microsoft.com/office/drawing/2014/main" id="{8D456C7E-6634-03F6-6EA9-34E14698F8CF}"/>
                  </a:ext>
                </a:extLst>
              </p:cNvPr>
              <p:cNvSpPr/>
              <p:nvPr/>
            </p:nvSpPr>
            <p:spPr>
              <a:xfrm>
                <a:off x="5327075" y="215700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865" name="Freeform 1864">
                <a:extLst>
                  <a:ext uri="{FF2B5EF4-FFF2-40B4-BE49-F238E27FC236}">
                    <a16:creationId xmlns:a16="http://schemas.microsoft.com/office/drawing/2014/main" id="{4AD5BDB9-E8B0-A205-F020-B8BAE494E912}"/>
                  </a:ext>
                </a:extLst>
              </p:cNvPr>
              <p:cNvSpPr/>
              <p:nvPr/>
            </p:nvSpPr>
            <p:spPr>
              <a:xfrm>
                <a:off x="5052412"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1866" name="Freeform 1865">
                <a:extLst>
                  <a:ext uri="{FF2B5EF4-FFF2-40B4-BE49-F238E27FC236}">
                    <a16:creationId xmlns:a16="http://schemas.microsoft.com/office/drawing/2014/main" id="{A0D0DFD7-EA37-A5DD-5356-CCFDEB6F79AD}"/>
                  </a:ext>
                </a:extLst>
              </p:cNvPr>
              <p:cNvSpPr/>
              <p:nvPr/>
            </p:nvSpPr>
            <p:spPr>
              <a:xfrm>
                <a:off x="5086840" y="185970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1867" name="Freeform 1866">
                <a:extLst>
                  <a:ext uri="{FF2B5EF4-FFF2-40B4-BE49-F238E27FC236}">
                    <a16:creationId xmlns:a16="http://schemas.microsoft.com/office/drawing/2014/main" id="{C2C905CC-9B1E-B3B1-1ADB-CBF23151D0BD}"/>
                  </a:ext>
                </a:extLst>
              </p:cNvPr>
              <p:cNvSpPr/>
              <p:nvPr/>
            </p:nvSpPr>
            <p:spPr>
              <a:xfrm>
                <a:off x="5121173" y="191918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1868" name="Freeform 1867">
                <a:extLst>
                  <a:ext uri="{FF2B5EF4-FFF2-40B4-BE49-F238E27FC236}">
                    <a16:creationId xmlns:a16="http://schemas.microsoft.com/office/drawing/2014/main" id="{4E1406F9-5A21-294B-D49D-384F5ED1EF62}"/>
                  </a:ext>
                </a:extLst>
              </p:cNvPr>
              <p:cNvSpPr/>
              <p:nvPr/>
            </p:nvSpPr>
            <p:spPr>
              <a:xfrm>
                <a:off x="5155601" y="197866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1869" name="Freeform 1868">
                <a:extLst>
                  <a:ext uri="{FF2B5EF4-FFF2-40B4-BE49-F238E27FC236}">
                    <a16:creationId xmlns:a16="http://schemas.microsoft.com/office/drawing/2014/main" id="{A26FDC5C-DD86-7F02-208A-0F10FCF0A0B1}"/>
                  </a:ext>
                </a:extLst>
              </p:cNvPr>
              <p:cNvSpPr/>
              <p:nvPr/>
            </p:nvSpPr>
            <p:spPr>
              <a:xfrm>
                <a:off x="5189934" y="2038240"/>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870" name="Freeform 1869">
                <a:extLst>
                  <a:ext uri="{FF2B5EF4-FFF2-40B4-BE49-F238E27FC236}">
                    <a16:creationId xmlns:a16="http://schemas.microsoft.com/office/drawing/2014/main" id="{38947CB8-E103-96DF-6BEF-0DD04E6F73EA}"/>
                  </a:ext>
                </a:extLst>
              </p:cNvPr>
              <p:cNvSpPr/>
              <p:nvPr/>
            </p:nvSpPr>
            <p:spPr>
              <a:xfrm>
                <a:off x="5224172" y="209762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871" name="Freeform 1870">
                <a:extLst>
                  <a:ext uri="{FF2B5EF4-FFF2-40B4-BE49-F238E27FC236}">
                    <a16:creationId xmlns:a16="http://schemas.microsoft.com/office/drawing/2014/main" id="{32744706-244C-48CE-B1BB-9BD7C317C179}"/>
                  </a:ext>
                </a:extLst>
              </p:cNvPr>
              <p:cNvSpPr/>
              <p:nvPr/>
            </p:nvSpPr>
            <p:spPr>
              <a:xfrm>
                <a:off x="5258505" y="215700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872" name="Freeform 1871">
                <a:extLst>
                  <a:ext uri="{FF2B5EF4-FFF2-40B4-BE49-F238E27FC236}">
                    <a16:creationId xmlns:a16="http://schemas.microsoft.com/office/drawing/2014/main" id="{CF1AD241-8EC7-DA5A-9722-31950F60C1E9}"/>
                  </a:ext>
                </a:extLst>
              </p:cNvPr>
              <p:cNvSpPr/>
              <p:nvPr/>
            </p:nvSpPr>
            <p:spPr>
              <a:xfrm>
                <a:off x="5292742" y="2216487"/>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873" name="Freeform 1872">
                <a:extLst>
                  <a:ext uri="{FF2B5EF4-FFF2-40B4-BE49-F238E27FC236}">
                    <a16:creationId xmlns:a16="http://schemas.microsoft.com/office/drawing/2014/main" id="{F15451C1-9E17-D41A-4B59-C1B34DCF9247}"/>
                  </a:ext>
                </a:extLst>
              </p:cNvPr>
              <p:cNvSpPr/>
              <p:nvPr/>
            </p:nvSpPr>
            <p:spPr>
              <a:xfrm>
                <a:off x="5052602" y="191918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1874" name="Freeform 1873">
                <a:extLst>
                  <a:ext uri="{FF2B5EF4-FFF2-40B4-BE49-F238E27FC236}">
                    <a16:creationId xmlns:a16="http://schemas.microsoft.com/office/drawing/2014/main" id="{26706DAD-1A3C-3317-CB2D-5808D85D6595}"/>
                  </a:ext>
                </a:extLst>
              </p:cNvPr>
              <p:cNvSpPr/>
              <p:nvPr/>
            </p:nvSpPr>
            <p:spPr>
              <a:xfrm>
                <a:off x="5087030" y="197866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1875" name="Freeform 1874">
                <a:extLst>
                  <a:ext uri="{FF2B5EF4-FFF2-40B4-BE49-F238E27FC236}">
                    <a16:creationId xmlns:a16="http://schemas.microsoft.com/office/drawing/2014/main" id="{05F8E925-8127-39C0-547C-51002A51EA66}"/>
                  </a:ext>
                </a:extLst>
              </p:cNvPr>
              <p:cNvSpPr/>
              <p:nvPr/>
            </p:nvSpPr>
            <p:spPr>
              <a:xfrm>
                <a:off x="5121268" y="2038145"/>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1876" name="Freeform 1875">
                <a:extLst>
                  <a:ext uri="{FF2B5EF4-FFF2-40B4-BE49-F238E27FC236}">
                    <a16:creationId xmlns:a16="http://schemas.microsoft.com/office/drawing/2014/main" id="{0BB1F92A-8D91-5FF7-26AA-0523C32A3A33}"/>
                  </a:ext>
                </a:extLst>
              </p:cNvPr>
              <p:cNvSpPr/>
              <p:nvPr/>
            </p:nvSpPr>
            <p:spPr>
              <a:xfrm>
                <a:off x="5155696" y="209762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877" name="Freeform 1876">
                <a:extLst>
                  <a:ext uri="{FF2B5EF4-FFF2-40B4-BE49-F238E27FC236}">
                    <a16:creationId xmlns:a16="http://schemas.microsoft.com/office/drawing/2014/main" id="{09E1B3FC-2FF9-6615-9318-CA5EE405988C}"/>
                  </a:ext>
                </a:extLst>
              </p:cNvPr>
              <p:cNvSpPr/>
              <p:nvPr/>
            </p:nvSpPr>
            <p:spPr>
              <a:xfrm>
                <a:off x="5189934" y="215700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878" name="Freeform 1877">
                <a:extLst>
                  <a:ext uri="{FF2B5EF4-FFF2-40B4-BE49-F238E27FC236}">
                    <a16:creationId xmlns:a16="http://schemas.microsoft.com/office/drawing/2014/main" id="{94DA6A2D-3B9A-461C-7FAB-9370FF2117C0}"/>
                  </a:ext>
                </a:extLst>
              </p:cNvPr>
              <p:cNvSpPr/>
              <p:nvPr/>
            </p:nvSpPr>
            <p:spPr>
              <a:xfrm>
                <a:off x="5224172" y="2216487"/>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880" name="Freeform 1879">
                <a:extLst>
                  <a:ext uri="{FF2B5EF4-FFF2-40B4-BE49-F238E27FC236}">
                    <a16:creationId xmlns:a16="http://schemas.microsoft.com/office/drawing/2014/main" id="{F774B7DF-BADC-7765-2E0F-E876C6F51F57}"/>
                  </a:ext>
                </a:extLst>
              </p:cNvPr>
              <p:cNvSpPr/>
              <p:nvPr/>
            </p:nvSpPr>
            <p:spPr>
              <a:xfrm>
                <a:off x="5258505" y="2275870"/>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881" name="Freeform 1880">
                <a:extLst>
                  <a:ext uri="{FF2B5EF4-FFF2-40B4-BE49-F238E27FC236}">
                    <a16:creationId xmlns:a16="http://schemas.microsoft.com/office/drawing/2014/main" id="{AA904343-0CE0-3127-65D9-9EA4BC31030D}"/>
                  </a:ext>
                </a:extLst>
              </p:cNvPr>
              <p:cNvSpPr/>
              <p:nvPr/>
            </p:nvSpPr>
            <p:spPr>
              <a:xfrm>
                <a:off x="5326505" y="4651886"/>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1882" name="Freeform 1881">
                <a:extLst>
                  <a:ext uri="{FF2B5EF4-FFF2-40B4-BE49-F238E27FC236}">
                    <a16:creationId xmlns:a16="http://schemas.microsoft.com/office/drawing/2014/main" id="{FCDC3DBC-083E-C5AA-D99F-B67FE66EF633}"/>
                  </a:ext>
                </a:extLst>
              </p:cNvPr>
              <p:cNvSpPr/>
              <p:nvPr/>
            </p:nvSpPr>
            <p:spPr>
              <a:xfrm>
                <a:off x="5360838" y="45925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1883" name="Freeform 1882">
                <a:extLst>
                  <a:ext uri="{FF2B5EF4-FFF2-40B4-BE49-F238E27FC236}">
                    <a16:creationId xmlns:a16="http://schemas.microsoft.com/office/drawing/2014/main" id="{CA8BD2F1-ADC9-0E27-C9D1-E1B6ED5B880F}"/>
                  </a:ext>
                </a:extLst>
              </p:cNvPr>
              <p:cNvSpPr/>
              <p:nvPr/>
            </p:nvSpPr>
            <p:spPr>
              <a:xfrm>
                <a:off x="5395266"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1884" name="Freeform 1883">
                <a:extLst>
                  <a:ext uri="{FF2B5EF4-FFF2-40B4-BE49-F238E27FC236}">
                    <a16:creationId xmlns:a16="http://schemas.microsoft.com/office/drawing/2014/main" id="{E1D55E92-8457-2D62-023D-54AF7AF335D8}"/>
                  </a:ext>
                </a:extLst>
              </p:cNvPr>
              <p:cNvSpPr/>
              <p:nvPr/>
            </p:nvSpPr>
            <p:spPr>
              <a:xfrm>
                <a:off x="5429504"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1885" name="Freeform 1884">
                <a:extLst>
                  <a:ext uri="{FF2B5EF4-FFF2-40B4-BE49-F238E27FC236}">
                    <a16:creationId xmlns:a16="http://schemas.microsoft.com/office/drawing/2014/main" id="{35FBB0CD-511D-27AE-8BFA-FD33C3A17436}"/>
                  </a:ext>
                </a:extLst>
              </p:cNvPr>
              <p:cNvSpPr/>
              <p:nvPr/>
            </p:nvSpPr>
            <p:spPr>
              <a:xfrm>
                <a:off x="5463932" y="441444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1886" name="Freeform 1885">
                <a:extLst>
                  <a:ext uri="{FF2B5EF4-FFF2-40B4-BE49-F238E27FC236}">
                    <a16:creationId xmlns:a16="http://schemas.microsoft.com/office/drawing/2014/main" id="{639A23DB-10A2-40DF-8170-91DA9655C2A5}"/>
                  </a:ext>
                </a:extLst>
              </p:cNvPr>
              <p:cNvSpPr/>
              <p:nvPr/>
            </p:nvSpPr>
            <p:spPr>
              <a:xfrm>
                <a:off x="5498169"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1887" name="Freeform 1886">
                <a:extLst>
                  <a:ext uri="{FF2B5EF4-FFF2-40B4-BE49-F238E27FC236}">
                    <a16:creationId xmlns:a16="http://schemas.microsoft.com/office/drawing/2014/main" id="{07086F47-0DDB-BDD9-FBDD-2C775A05F3F0}"/>
                  </a:ext>
                </a:extLst>
              </p:cNvPr>
              <p:cNvSpPr/>
              <p:nvPr/>
            </p:nvSpPr>
            <p:spPr>
              <a:xfrm>
                <a:off x="5532502" y="429577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1888" name="Freeform 1887">
                <a:extLst>
                  <a:ext uri="{FF2B5EF4-FFF2-40B4-BE49-F238E27FC236}">
                    <a16:creationId xmlns:a16="http://schemas.microsoft.com/office/drawing/2014/main" id="{6C26DAE0-BEB0-DB93-A955-278AFF00A279}"/>
                  </a:ext>
                </a:extLst>
              </p:cNvPr>
              <p:cNvSpPr/>
              <p:nvPr/>
            </p:nvSpPr>
            <p:spPr>
              <a:xfrm>
                <a:off x="5566835"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1889" name="Freeform 1888">
                <a:extLst>
                  <a:ext uri="{FF2B5EF4-FFF2-40B4-BE49-F238E27FC236}">
                    <a16:creationId xmlns:a16="http://schemas.microsoft.com/office/drawing/2014/main" id="{09F8F27D-7697-29A0-1683-260469693746}"/>
                  </a:ext>
                </a:extLst>
              </p:cNvPr>
              <p:cNvSpPr/>
              <p:nvPr/>
            </p:nvSpPr>
            <p:spPr>
              <a:xfrm>
                <a:off x="5601168" y="417700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1890" name="Freeform 1889">
                <a:extLst>
                  <a:ext uri="{FF2B5EF4-FFF2-40B4-BE49-F238E27FC236}">
                    <a16:creationId xmlns:a16="http://schemas.microsoft.com/office/drawing/2014/main" id="{B2250BAA-ED00-C6F5-C9DA-914702AF9FF9}"/>
                  </a:ext>
                </a:extLst>
              </p:cNvPr>
              <p:cNvSpPr/>
              <p:nvPr/>
            </p:nvSpPr>
            <p:spPr>
              <a:xfrm>
                <a:off x="5635501" y="41176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1891" name="Freeform 1890">
                <a:extLst>
                  <a:ext uri="{FF2B5EF4-FFF2-40B4-BE49-F238E27FC236}">
                    <a16:creationId xmlns:a16="http://schemas.microsoft.com/office/drawing/2014/main" id="{F5F16890-1AFA-ACEB-5539-779B10982000}"/>
                  </a:ext>
                </a:extLst>
              </p:cNvPr>
              <p:cNvSpPr/>
              <p:nvPr/>
            </p:nvSpPr>
            <p:spPr>
              <a:xfrm>
                <a:off x="5669739"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1892" name="Freeform 1891">
                <a:extLst>
                  <a:ext uri="{FF2B5EF4-FFF2-40B4-BE49-F238E27FC236}">
                    <a16:creationId xmlns:a16="http://schemas.microsoft.com/office/drawing/2014/main" id="{4F07316A-2CC9-7099-8785-A2F476142C69}"/>
                  </a:ext>
                </a:extLst>
              </p:cNvPr>
              <p:cNvSpPr/>
              <p:nvPr/>
            </p:nvSpPr>
            <p:spPr>
              <a:xfrm>
                <a:off x="5704072"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1893" name="Freeform 1892">
                <a:extLst>
                  <a:ext uri="{FF2B5EF4-FFF2-40B4-BE49-F238E27FC236}">
                    <a16:creationId xmlns:a16="http://schemas.microsoft.com/office/drawing/2014/main" id="{33573D30-E4F4-A2E1-6683-4BB07A455092}"/>
                  </a:ext>
                </a:extLst>
              </p:cNvPr>
              <p:cNvSpPr/>
              <p:nvPr/>
            </p:nvSpPr>
            <p:spPr>
              <a:xfrm>
                <a:off x="5738405" y="393947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894" name="Freeform 1893">
                <a:extLst>
                  <a:ext uri="{FF2B5EF4-FFF2-40B4-BE49-F238E27FC236}">
                    <a16:creationId xmlns:a16="http://schemas.microsoft.com/office/drawing/2014/main" id="{BD7E3B67-BB88-4377-303F-DA2EECADBA15}"/>
                  </a:ext>
                </a:extLst>
              </p:cNvPr>
              <p:cNvSpPr/>
              <p:nvPr/>
            </p:nvSpPr>
            <p:spPr>
              <a:xfrm>
                <a:off x="5772738"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895" name="Freeform 1894">
                <a:extLst>
                  <a:ext uri="{FF2B5EF4-FFF2-40B4-BE49-F238E27FC236}">
                    <a16:creationId xmlns:a16="http://schemas.microsoft.com/office/drawing/2014/main" id="{37213FE8-4921-43B7-7BD1-87EEA18642D0}"/>
                  </a:ext>
                </a:extLst>
              </p:cNvPr>
              <p:cNvSpPr/>
              <p:nvPr/>
            </p:nvSpPr>
            <p:spPr>
              <a:xfrm>
                <a:off x="5806975"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896" name="Freeform 1895">
                <a:extLst>
                  <a:ext uri="{FF2B5EF4-FFF2-40B4-BE49-F238E27FC236}">
                    <a16:creationId xmlns:a16="http://schemas.microsoft.com/office/drawing/2014/main" id="{4EA6163C-FC3D-53E2-911E-7BB2268877A7}"/>
                  </a:ext>
                </a:extLst>
              </p:cNvPr>
              <p:cNvSpPr/>
              <p:nvPr/>
            </p:nvSpPr>
            <p:spPr>
              <a:xfrm>
                <a:off x="5841308"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897" name="Freeform 1896">
                <a:extLst>
                  <a:ext uri="{FF2B5EF4-FFF2-40B4-BE49-F238E27FC236}">
                    <a16:creationId xmlns:a16="http://schemas.microsoft.com/office/drawing/2014/main" id="{ACB4DFF7-27C3-2A66-0D9F-C93AAAB0ED31}"/>
                  </a:ext>
                </a:extLst>
              </p:cNvPr>
              <p:cNvSpPr/>
              <p:nvPr/>
            </p:nvSpPr>
            <p:spPr>
              <a:xfrm>
                <a:off x="5875546" y="370184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898" name="Freeform 1897">
                <a:extLst>
                  <a:ext uri="{FF2B5EF4-FFF2-40B4-BE49-F238E27FC236}">
                    <a16:creationId xmlns:a16="http://schemas.microsoft.com/office/drawing/2014/main" id="{3FEF8521-C538-09EB-1FF0-E5DF51A8273F}"/>
                  </a:ext>
                </a:extLst>
              </p:cNvPr>
              <p:cNvSpPr/>
              <p:nvPr/>
            </p:nvSpPr>
            <p:spPr>
              <a:xfrm>
                <a:off x="5909784" y="364236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899" name="Freeform 1898">
                <a:extLst>
                  <a:ext uri="{FF2B5EF4-FFF2-40B4-BE49-F238E27FC236}">
                    <a16:creationId xmlns:a16="http://schemas.microsoft.com/office/drawing/2014/main" id="{43333503-C9CB-29A0-38F0-47B811FB4B90}"/>
                  </a:ext>
                </a:extLst>
              </p:cNvPr>
              <p:cNvSpPr/>
              <p:nvPr/>
            </p:nvSpPr>
            <p:spPr>
              <a:xfrm>
                <a:off x="5944117" y="358297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900" name="Freeform 1899">
                <a:extLst>
                  <a:ext uri="{FF2B5EF4-FFF2-40B4-BE49-F238E27FC236}">
                    <a16:creationId xmlns:a16="http://schemas.microsoft.com/office/drawing/2014/main" id="{B2C27D85-847D-374E-FE96-332CC58E310A}"/>
                  </a:ext>
                </a:extLst>
              </p:cNvPr>
              <p:cNvSpPr/>
              <p:nvPr/>
            </p:nvSpPr>
            <p:spPr>
              <a:xfrm>
                <a:off x="5978355" y="352359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901" name="Freeform 1900">
                <a:extLst>
                  <a:ext uri="{FF2B5EF4-FFF2-40B4-BE49-F238E27FC236}">
                    <a16:creationId xmlns:a16="http://schemas.microsoft.com/office/drawing/2014/main" id="{E3E4C372-4041-B525-E85C-DD746ACFD0D6}"/>
                  </a:ext>
                </a:extLst>
              </p:cNvPr>
              <p:cNvSpPr/>
              <p:nvPr/>
            </p:nvSpPr>
            <p:spPr>
              <a:xfrm>
                <a:off x="6012688" y="346411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902" name="Freeform 1901">
                <a:extLst>
                  <a:ext uri="{FF2B5EF4-FFF2-40B4-BE49-F238E27FC236}">
                    <a16:creationId xmlns:a16="http://schemas.microsoft.com/office/drawing/2014/main" id="{D7E94C46-AA41-50B8-4AA0-08F9D230FA35}"/>
                  </a:ext>
                </a:extLst>
              </p:cNvPr>
              <p:cNvSpPr/>
              <p:nvPr/>
            </p:nvSpPr>
            <p:spPr>
              <a:xfrm>
                <a:off x="6046925" y="340473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903" name="Freeform 1902">
                <a:extLst>
                  <a:ext uri="{FF2B5EF4-FFF2-40B4-BE49-F238E27FC236}">
                    <a16:creationId xmlns:a16="http://schemas.microsoft.com/office/drawing/2014/main" id="{D56DC87B-757E-E23A-6FD3-47F669C9DA32}"/>
                  </a:ext>
                </a:extLst>
              </p:cNvPr>
              <p:cNvSpPr/>
              <p:nvPr/>
            </p:nvSpPr>
            <p:spPr>
              <a:xfrm>
                <a:off x="6081258" y="33453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904" name="Freeform 1903">
                <a:extLst>
                  <a:ext uri="{FF2B5EF4-FFF2-40B4-BE49-F238E27FC236}">
                    <a16:creationId xmlns:a16="http://schemas.microsoft.com/office/drawing/2014/main" id="{323072AC-5A36-C608-21C4-32369F4B35B0}"/>
                  </a:ext>
                </a:extLst>
              </p:cNvPr>
              <p:cNvSpPr/>
              <p:nvPr/>
            </p:nvSpPr>
            <p:spPr>
              <a:xfrm>
                <a:off x="6115496" y="32858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905" name="Freeform 1904">
                <a:extLst>
                  <a:ext uri="{FF2B5EF4-FFF2-40B4-BE49-F238E27FC236}">
                    <a16:creationId xmlns:a16="http://schemas.microsoft.com/office/drawing/2014/main" id="{DFCC15CC-5346-9B7D-A819-B8AC1C4C9A1A}"/>
                  </a:ext>
                </a:extLst>
              </p:cNvPr>
              <p:cNvSpPr/>
              <p:nvPr/>
            </p:nvSpPr>
            <p:spPr>
              <a:xfrm>
                <a:off x="6149829" y="322648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906" name="Freeform 1905">
                <a:extLst>
                  <a:ext uri="{FF2B5EF4-FFF2-40B4-BE49-F238E27FC236}">
                    <a16:creationId xmlns:a16="http://schemas.microsoft.com/office/drawing/2014/main" id="{D9387F90-63F6-2872-35FC-86603BD2CD23}"/>
                  </a:ext>
                </a:extLst>
              </p:cNvPr>
              <p:cNvSpPr/>
              <p:nvPr/>
            </p:nvSpPr>
            <p:spPr>
              <a:xfrm>
                <a:off x="6183972" y="3167007"/>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1907" name="Freeform 1906">
                <a:extLst>
                  <a:ext uri="{FF2B5EF4-FFF2-40B4-BE49-F238E27FC236}">
                    <a16:creationId xmlns:a16="http://schemas.microsoft.com/office/drawing/2014/main" id="{322E4BD9-8299-879A-5AA0-C82B6B622F4A}"/>
                  </a:ext>
                </a:extLst>
              </p:cNvPr>
              <p:cNvSpPr/>
              <p:nvPr/>
            </p:nvSpPr>
            <p:spPr>
              <a:xfrm>
                <a:off x="6218305" y="3107528"/>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1908" name="Freeform 1907">
                <a:extLst>
                  <a:ext uri="{FF2B5EF4-FFF2-40B4-BE49-F238E27FC236}">
                    <a16:creationId xmlns:a16="http://schemas.microsoft.com/office/drawing/2014/main" id="{E9C09D5B-8ED6-465E-F05B-57E4385E04FE}"/>
                  </a:ext>
                </a:extLst>
              </p:cNvPr>
              <p:cNvSpPr/>
              <p:nvPr/>
            </p:nvSpPr>
            <p:spPr>
              <a:xfrm>
                <a:off x="6252542" y="304814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1909" name="Freeform 1908">
                <a:extLst>
                  <a:ext uri="{FF2B5EF4-FFF2-40B4-BE49-F238E27FC236}">
                    <a16:creationId xmlns:a16="http://schemas.microsoft.com/office/drawing/2014/main" id="{95E8AA54-A21B-A42B-BEEE-C1710CAD7021}"/>
                  </a:ext>
                </a:extLst>
              </p:cNvPr>
              <p:cNvSpPr/>
              <p:nvPr/>
            </p:nvSpPr>
            <p:spPr>
              <a:xfrm>
                <a:off x="6286780" y="2988761"/>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1910" name="Freeform 1909">
                <a:extLst>
                  <a:ext uri="{FF2B5EF4-FFF2-40B4-BE49-F238E27FC236}">
                    <a16:creationId xmlns:a16="http://schemas.microsoft.com/office/drawing/2014/main" id="{A84BAE5B-CCFB-F6AC-91D2-B334E89F28F7}"/>
                  </a:ext>
                </a:extLst>
              </p:cNvPr>
              <p:cNvSpPr/>
              <p:nvPr/>
            </p:nvSpPr>
            <p:spPr>
              <a:xfrm>
                <a:off x="6321018" y="292918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1911" name="Freeform 1910">
                <a:extLst>
                  <a:ext uri="{FF2B5EF4-FFF2-40B4-BE49-F238E27FC236}">
                    <a16:creationId xmlns:a16="http://schemas.microsoft.com/office/drawing/2014/main" id="{CAF00F1B-4E56-7CFB-CB50-9325B7BEE89C}"/>
                  </a:ext>
                </a:extLst>
              </p:cNvPr>
              <p:cNvSpPr/>
              <p:nvPr/>
            </p:nvSpPr>
            <p:spPr>
              <a:xfrm>
                <a:off x="6355256" y="2869803"/>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1912" name="Freeform 1911">
                <a:extLst>
                  <a:ext uri="{FF2B5EF4-FFF2-40B4-BE49-F238E27FC236}">
                    <a16:creationId xmlns:a16="http://schemas.microsoft.com/office/drawing/2014/main" id="{108A44E5-B9E3-4C93-BFC5-58BDEBFD718C}"/>
                  </a:ext>
                </a:extLst>
              </p:cNvPr>
              <p:cNvSpPr/>
              <p:nvPr/>
            </p:nvSpPr>
            <p:spPr>
              <a:xfrm>
                <a:off x="6389494" y="2810324"/>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1913" name="Freeform 1912">
                <a:extLst>
                  <a:ext uri="{FF2B5EF4-FFF2-40B4-BE49-F238E27FC236}">
                    <a16:creationId xmlns:a16="http://schemas.microsoft.com/office/drawing/2014/main" id="{8877A581-E22B-08DD-CA63-95DCAEB3039B}"/>
                  </a:ext>
                </a:extLst>
              </p:cNvPr>
              <p:cNvSpPr/>
              <p:nvPr/>
            </p:nvSpPr>
            <p:spPr>
              <a:xfrm>
                <a:off x="6423731" y="275084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1914" name="Freeform 1913">
                <a:extLst>
                  <a:ext uri="{FF2B5EF4-FFF2-40B4-BE49-F238E27FC236}">
                    <a16:creationId xmlns:a16="http://schemas.microsoft.com/office/drawing/2014/main" id="{0EAA6A5D-A28E-75FF-961F-9A605CC45A20}"/>
                  </a:ext>
                </a:extLst>
              </p:cNvPr>
              <p:cNvSpPr/>
              <p:nvPr/>
            </p:nvSpPr>
            <p:spPr>
              <a:xfrm>
                <a:off x="6457969" y="2691366"/>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1915" name="Freeform 1914">
                <a:extLst>
                  <a:ext uri="{FF2B5EF4-FFF2-40B4-BE49-F238E27FC236}">
                    <a16:creationId xmlns:a16="http://schemas.microsoft.com/office/drawing/2014/main" id="{5C1A375E-2B0E-06EF-1F19-0A9A8A062034}"/>
                  </a:ext>
                </a:extLst>
              </p:cNvPr>
              <p:cNvSpPr/>
              <p:nvPr/>
            </p:nvSpPr>
            <p:spPr>
              <a:xfrm>
                <a:off x="6492207" y="2631982"/>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1916" name="Freeform 1915">
                <a:extLst>
                  <a:ext uri="{FF2B5EF4-FFF2-40B4-BE49-F238E27FC236}">
                    <a16:creationId xmlns:a16="http://schemas.microsoft.com/office/drawing/2014/main" id="{487E43FD-894C-E001-76A5-F0211CCF1FF2}"/>
                  </a:ext>
                </a:extLst>
              </p:cNvPr>
              <p:cNvSpPr/>
              <p:nvPr/>
            </p:nvSpPr>
            <p:spPr>
              <a:xfrm>
                <a:off x="6526445" y="257240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1917" name="Freeform 1916">
                <a:extLst>
                  <a:ext uri="{FF2B5EF4-FFF2-40B4-BE49-F238E27FC236}">
                    <a16:creationId xmlns:a16="http://schemas.microsoft.com/office/drawing/2014/main" id="{0DD9CA33-0DD8-CF4A-24B3-35423FE623C2}"/>
                  </a:ext>
                </a:extLst>
              </p:cNvPr>
              <p:cNvSpPr/>
              <p:nvPr/>
            </p:nvSpPr>
            <p:spPr>
              <a:xfrm>
                <a:off x="6560588" y="2512929"/>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1918" name="Freeform 1917">
                <a:extLst>
                  <a:ext uri="{FF2B5EF4-FFF2-40B4-BE49-F238E27FC236}">
                    <a16:creationId xmlns:a16="http://schemas.microsoft.com/office/drawing/2014/main" id="{CFA8013F-9341-20AD-D0BD-65D06CC8F83A}"/>
                  </a:ext>
                </a:extLst>
              </p:cNvPr>
              <p:cNvSpPr/>
              <p:nvPr/>
            </p:nvSpPr>
            <p:spPr>
              <a:xfrm>
                <a:off x="5257934" y="4651886"/>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1919" name="Freeform 1918">
                <a:extLst>
                  <a:ext uri="{FF2B5EF4-FFF2-40B4-BE49-F238E27FC236}">
                    <a16:creationId xmlns:a16="http://schemas.microsoft.com/office/drawing/2014/main" id="{536078F6-4F58-9A9D-E28C-7724FC857B50}"/>
                  </a:ext>
                </a:extLst>
              </p:cNvPr>
              <p:cNvSpPr/>
              <p:nvPr/>
            </p:nvSpPr>
            <p:spPr>
              <a:xfrm>
                <a:off x="5292267" y="45925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800" name="Freeform 4799">
                <a:extLst>
                  <a:ext uri="{FF2B5EF4-FFF2-40B4-BE49-F238E27FC236}">
                    <a16:creationId xmlns:a16="http://schemas.microsoft.com/office/drawing/2014/main" id="{902CC7D7-87D9-9CD6-AFBA-BAE8534383A5}"/>
                  </a:ext>
                </a:extLst>
              </p:cNvPr>
              <p:cNvSpPr/>
              <p:nvPr/>
            </p:nvSpPr>
            <p:spPr>
              <a:xfrm>
                <a:off x="5326695"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801" name="Freeform 4800">
                <a:extLst>
                  <a:ext uri="{FF2B5EF4-FFF2-40B4-BE49-F238E27FC236}">
                    <a16:creationId xmlns:a16="http://schemas.microsoft.com/office/drawing/2014/main" id="{37414CA6-A3B6-044E-9F5E-256059A7CC89}"/>
                  </a:ext>
                </a:extLst>
              </p:cNvPr>
              <p:cNvSpPr/>
              <p:nvPr/>
            </p:nvSpPr>
            <p:spPr>
              <a:xfrm>
                <a:off x="5360933"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802" name="Freeform 4801">
                <a:extLst>
                  <a:ext uri="{FF2B5EF4-FFF2-40B4-BE49-F238E27FC236}">
                    <a16:creationId xmlns:a16="http://schemas.microsoft.com/office/drawing/2014/main" id="{04650BFB-9999-A3F7-0EE2-D856A6ED4492}"/>
                  </a:ext>
                </a:extLst>
              </p:cNvPr>
              <p:cNvSpPr/>
              <p:nvPr/>
            </p:nvSpPr>
            <p:spPr>
              <a:xfrm>
                <a:off x="5395361" y="441444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803" name="Freeform 4802">
                <a:extLst>
                  <a:ext uri="{FF2B5EF4-FFF2-40B4-BE49-F238E27FC236}">
                    <a16:creationId xmlns:a16="http://schemas.microsoft.com/office/drawing/2014/main" id="{E8C11DB9-D4C3-1BCE-61D4-3CBBE93D67A0}"/>
                  </a:ext>
                </a:extLst>
              </p:cNvPr>
              <p:cNvSpPr/>
              <p:nvPr/>
            </p:nvSpPr>
            <p:spPr>
              <a:xfrm>
                <a:off x="5429599"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804" name="Freeform 4803">
                <a:extLst>
                  <a:ext uri="{FF2B5EF4-FFF2-40B4-BE49-F238E27FC236}">
                    <a16:creationId xmlns:a16="http://schemas.microsoft.com/office/drawing/2014/main" id="{F818F012-2450-BCFC-0187-A41F519E8C9C}"/>
                  </a:ext>
                </a:extLst>
              </p:cNvPr>
              <p:cNvSpPr/>
              <p:nvPr/>
            </p:nvSpPr>
            <p:spPr>
              <a:xfrm>
                <a:off x="5464027" y="429577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4805" name="Freeform 4804">
                <a:extLst>
                  <a:ext uri="{FF2B5EF4-FFF2-40B4-BE49-F238E27FC236}">
                    <a16:creationId xmlns:a16="http://schemas.microsoft.com/office/drawing/2014/main" id="{3A3B28F9-F1B0-D98B-43B0-E78A3DF08209}"/>
                  </a:ext>
                </a:extLst>
              </p:cNvPr>
              <p:cNvSpPr/>
              <p:nvPr/>
            </p:nvSpPr>
            <p:spPr>
              <a:xfrm>
                <a:off x="5498264"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4806" name="Freeform 4805">
                <a:extLst>
                  <a:ext uri="{FF2B5EF4-FFF2-40B4-BE49-F238E27FC236}">
                    <a16:creationId xmlns:a16="http://schemas.microsoft.com/office/drawing/2014/main" id="{82DCBA26-6CCE-C647-A37F-B0C34C489A01}"/>
                  </a:ext>
                </a:extLst>
              </p:cNvPr>
              <p:cNvSpPr/>
              <p:nvPr/>
            </p:nvSpPr>
            <p:spPr>
              <a:xfrm>
                <a:off x="5532502"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4807" name="Freeform 4806">
                <a:extLst>
                  <a:ext uri="{FF2B5EF4-FFF2-40B4-BE49-F238E27FC236}">
                    <a16:creationId xmlns:a16="http://schemas.microsoft.com/office/drawing/2014/main" id="{E4BE0465-54A9-781A-3868-8D373F7F653F}"/>
                  </a:ext>
                </a:extLst>
              </p:cNvPr>
              <p:cNvSpPr/>
              <p:nvPr/>
            </p:nvSpPr>
            <p:spPr>
              <a:xfrm>
                <a:off x="5566930" y="41176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08" name="Freeform 4807">
                <a:extLst>
                  <a:ext uri="{FF2B5EF4-FFF2-40B4-BE49-F238E27FC236}">
                    <a16:creationId xmlns:a16="http://schemas.microsoft.com/office/drawing/2014/main" id="{EE7964E8-B2D5-CB62-FD35-027DB4BFBC8E}"/>
                  </a:ext>
                </a:extLst>
              </p:cNvPr>
              <p:cNvSpPr/>
              <p:nvPr/>
            </p:nvSpPr>
            <p:spPr>
              <a:xfrm>
                <a:off x="5601168"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09" name="Freeform 4808">
                <a:extLst>
                  <a:ext uri="{FF2B5EF4-FFF2-40B4-BE49-F238E27FC236}">
                    <a16:creationId xmlns:a16="http://schemas.microsoft.com/office/drawing/2014/main" id="{255886C9-FB1B-C8EC-FED3-C18BC6932605}"/>
                  </a:ext>
                </a:extLst>
              </p:cNvPr>
              <p:cNvSpPr/>
              <p:nvPr/>
            </p:nvSpPr>
            <p:spPr>
              <a:xfrm>
                <a:off x="5635501"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10" name="Freeform 4809">
                <a:extLst>
                  <a:ext uri="{FF2B5EF4-FFF2-40B4-BE49-F238E27FC236}">
                    <a16:creationId xmlns:a16="http://schemas.microsoft.com/office/drawing/2014/main" id="{D0EEB81A-1411-AF44-2D66-D9B2E83BEFE4}"/>
                  </a:ext>
                </a:extLst>
              </p:cNvPr>
              <p:cNvSpPr/>
              <p:nvPr/>
            </p:nvSpPr>
            <p:spPr>
              <a:xfrm>
                <a:off x="5669834" y="393947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11" name="Freeform 4810">
                <a:extLst>
                  <a:ext uri="{FF2B5EF4-FFF2-40B4-BE49-F238E27FC236}">
                    <a16:creationId xmlns:a16="http://schemas.microsoft.com/office/drawing/2014/main" id="{D8D5EFD2-31CB-9ABE-1478-7CAA7E31426C}"/>
                  </a:ext>
                </a:extLst>
              </p:cNvPr>
              <p:cNvSpPr/>
              <p:nvPr/>
            </p:nvSpPr>
            <p:spPr>
              <a:xfrm>
                <a:off x="5704167"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12" name="Freeform 4811">
                <a:extLst>
                  <a:ext uri="{FF2B5EF4-FFF2-40B4-BE49-F238E27FC236}">
                    <a16:creationId xmlns:a16="http://schemas.microsoft.com/office/drawing/2014/main" id="{D90675FD-F4F2-C83B-DBBF-6A5BA6B713C6}"/>
                  </a:ext>
                </a:extLst>
              </p:cNvPr>
              <p:cNvSpPr/>
              <p:nvPr/>
            </p:nvSpPr>
            <p:spPr>
              <a:xfrm>
                <a:off x="5738405"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13" name="Freeform 4812">
                <a:extLst>
                  <a:ext uri="{FF2B5EF4-FFF2-40B4-BE49-F238E27FC236}">
                    <a16:creationId xmlns:a16="http://schemas.microsoft.com/office/drawing/2014/main" id="{206DD419-C6E9-CB6F-438A-5AB81A947DDA}"/>
                  </a:ext>
                </a:extLst>
              </p:cNvPr>
              <p:cNvSpPr/>
              <p:nvPr/>
            </p:nvSpPr>
            <p:spPr>
              <a:xfrm>
                <a:off x="5772738"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14" name="Freeform 4813">
                <a:extLst>
                  <a:ext uri="{FF2B5EF4-FFF2-40B4-BE49-F238E27FC236}">
                    <a16:creationId xmlns:a16="http://schemas.microsoft.com/office/drawing/2014/main" id="{05AB5935-2BE2-4643-520A-1C62FB493106}"/>
                  </a:ext>
                </a:extLst>
              </p:cNvPr>
              <p:cNvSpPr/>
              <p:nvPr/>
            </p:nvSpPr>
            <p:spPr>
              <a:xfrm>
                <a:off x="5806975" y="370184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15" name="Freeform 4814">
                <a:extLst>
                  <a:ext uri="{FF2B5EF4-FFF2-40B4-BE49-F238E27FC236}">
                    <a16:creationId xmlns:a16="http://schemas.microsoft.com/office/drawing/2014/main" id="{B686E9A5-0FE5-9B9A-9328-B672F590FE75}"/>
                  </a:ext>
                </a:extLst>
              </p:cNvPr>
              <p:cNvSpPr/>
              <p:nvPr/>
            </p:nvSpPr>
            <p:spPr>
              <a:xfrm>
                <a:off x="5841308" y="364236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16" name="Freeform 4815">
                <a:extLst>
                  <a:ext uri="{FF2B5EF4-FFF2-40B4-BE49-F238E27FC236}">
                    <a16:creationId xmlns:a16="http://schemas.microsoft.com/office/drawing/2014/main" id="{35CA4B72-34DB-74CA-4148-D76F5293C09A}"/>
                  </a:ext>
                </a:extLst>
              </p:cNvPr>
              <p:cNvSpPr/>
              <p:nvPr/>
            </p:nvSpPr>
            <p:spPr>
              <a:xfrm>
                <a:off x="5875546" y="358297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17" name="Freeform 4816">
                <a:extLst>
                  <a:ext uri="{FF2B5EF4-FFF2-40B4-BE49-F238E27FC236}">
                    <a16:creationId xmlns:a16="http://schemas.microsoft.com/office/drawing/2014/main" id="{0EBA2E84-B782-C1F5-31C8-ADE5D41F466F}"/>
                  </a:ext>
                </a:extLst>
              </p:cNvPr>
              <p:cNvSpPr/>
              <p:nvPr/>
            </p:nvSpPr>
            <p:spPr>
              <a:xfrm>
                <a:off x="5909784" y="352359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18" name="Freeform 4817">
                <a:extLst>
                  <a:ext uri="{FF2B5EF4-FFF2-40B4-BE49-F238E27FC236}">
                    <a16:creationId xmlns:a16="http://schemas.microsoft.com/office/drawing/2014/main" id="{F53ABF05-4982-516D-07C2-1D1D97E6EBB7}"/>
                  </a:ext>
                </a:extLst>
              </p:cNvPr>
              <p:cNvSpPr/>
              <p:nvPr/>
            </p:nvSpPr>
            <p:spPr>
              <a:xfrm>
                <a:off x="5944117" y="346411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19" name="Freeform 4818">
                <a:extLst>
                  <a:ext uri="{FF2B5EF4-FFF2-40B4-BE49-F238E27FC236}">
                    <a16:creationId xmlns:a16="http://schemas.microsoft.com/office/drawing/2014/main" id="{44AF6D04-26BC-818F-E28F-A85762F0CAAD}"/>
                  </a:ext>
                </a:extLst>
              </p:cNvPr>
              <p:cNvSpPr/>
              <p:nvPr/>
            </p:nvSpPr>
            <p:spPr>
              <a:xfrm>
                <a:off x="5978355" y="340473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20" name="Freeform 4819">
                <a:extLst>
                  <a:ext uri="{FF2B5EF4-FFF2-40B4-BE49-F238E27FC236}">
                    <a16:creationId xmlns:a16="http://schemas.microsoft.com/office/drawing/2014/main" id="{FC3F28D2-6573-8794-DC07-8E4597D98280}"/>
                  </a:ext>
                </a:extLst>
              </p:cNvPr>
              <p:cNvSpPr/>
              <p:nvPr/>
            </p:nvSpPr>
            <p:spPr>
              <a:xfrm>
                <a:off x="6012688" y="33453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21" name="Freeform 4820">
                <a:extLst>
                  <a:ext uri="{FF2B5EF4-FFF2-40B4-BE49-F238E27FC236}">
                    <a16:creationId xmlns:a16="http://schemas.microsoft.com/office/drawing/2014/main" id="{2E90E4E3-0EF9-C089-83E8-39021F31689A}"/>
                  </a:ext>
                </a:extLst>
              </p:cNvPr>
              <p:cNvSpPr/>
              <p:nvPr/>
            </p:nvSpPr>
            <p:spPr>
              <a:xfrm>
                <a:off x="6046925" y="32858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22" name="Freeform 4821">
                <a:extLst>
                  <a:ext uri="{FF2B5EF4-FFF2-40B4-BE49-F238E27FC236}">
                    <a16:creationId xmlns:a16="http://schemas.microsoft.com/office/drawing/2014/main" id="{B063C28C-805D-1B36-CFDB-27A13F5F874C}"/>
                  </a:ext>
                </a:extLst>
              </p:cNvPr>
              <p:cNvSpPr/>
              <p:nvPr/>
            </p:nvSpPr>
            <p:spPr>
              <a:xfrm>
                <a:off x="6081258" y="322648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23" name="Freeform 4822">
                <a:extLst>
                  <a:ext uri="{FF2B5EF4-FFF2-40B4-BE49-F238E27FC236}">
                    <a16:creationId xmlns:a16="http://schemas.microsoft.com/office/drawing/2014/main" id="{6F322928-EC49-7FD2-9E64-97CE9078F9CE}"/>
                  </a:ext>
                </a:extLst>
              </p:cNvPr>
              <p:cNvSpPr/>
              <p:nvPr/>
            </p:nvSpPr>
            <p:spPr>
              <a:xfrm>
                <a:off x="6115496" y="316710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24" name="Freeform 4823">
                <a:extLst>
                  <a:ext uri="{FF2B5EF4-FFF2-40B4-BE49-F238E27FC236}">
                    <a16:creationId xmlns:a16="http://schemas.microsoft.com/office/drawing/2014/main" id="{FDEC6D87-5CDF-AD4A-4BA8-2A9015D79465}"/>
                  </a:ext>
                </a:extLst>
              </p:cNvPr>
              <p:cNvSpPr/>
              <p:nvPr/>
            </p:nvSpPr>
            <p:spPr>
              <a:xfrm>
                <a:off x="6149734" y="3107528"/>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25" name="Freeform 4824">
                <a:extLst>
                  <a:ext uri="{FF2B5EF4-FFF2-40B4-BE49-F238E27FC236}">
                    <a16:creationId xmlns:a16="http://schemas.microsoft.com/office/drawing/2014/main" id="{DC9C643A-B339-3C5A-7146-FB3FE2F065EE}"/>
                  </a:ext>
                </a:extLst>
              </p:cNvPr>
              <p:cNvSpPr/>
              <p:nvPr/>
            </p:nvSpPr>
            <p:spPr>
              <a:xfrm>
                <a:off x="6183972" y="304814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26" name="Freeform 4825">
                <a:extLst>
                  <a:ext uri="{FF2B5EF4-FFF2-40B4-BE49-F238E27FC236}">
                    <a16:creationId xmlns:a16="http://schemas.microsoft.com/office/drawing/2014/main" id="{F741D570-61B1-E6E2-4DEF-D571372FEB44}"/>
                  </a:ext>
                </a:extLst>
              </p:cNvPr>
              <p:cNvSpPr/>
              <p:nvPr/>
            </p:nvSpPr>
            <p:spPr>
              <a:xfrm>
                <a:off x="6218305" y="2988761"/>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27" name="Freeform 4826">
                <a:extLst>
                  <a:ext uri="{FF2B5EF4-FFF2-40B4-BE49-F238E27FC236}">
                    <a16:creationId xmlns:a16="http://schemas.microsoft.com/office/drawing/2014/main" id="{96F75557-B0F1-4A80-276B-53062726E25B}"/>
                  </a:ext>
                </a:extLst>
              </p:cNvPr>
              <p:cNvSpPr/>
              <p:nvPr/>
            </p:nvSpPr>
            <p:spPr>
              <a:xfrm>
                <a:off x="6252447" y="292918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828" name="Freeform 4827">
                <a:extLst>
                  <a:ext uri="{FF2B5EF4-FFF2-40B4-BE49-F238E27FC236}">
                    <a16:creationId xmlns:a16="http://schemas.microsoft.com/office/drawing/2014/main" id="{F8327A77-D0E8-1878-8FD1-42492604A981}"/>
                  </a:ext>
                </a:extLst>
              </p:cNvPr>
              <p:cNvSpPr/>
              <p:nvPr/>
            </p:nvSpPr>
            <p:spPr>
              <a:xfrm>
                <a:off x="6286685" y="2869803"/>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829" name="Freeform 4828">
                <a:extLst>
                  <a:ext uri="{FF2B5EF4-FFF2-40B4-BE49-F238E27FC236}">
                    <a16:creationId xmlns:a16="http://schemas.microsoft.com/office/drawing/2014/main" id="{4D242596-FBCF-9412-4715-BFFA0D5F06FE}"/>
                  </a:ext>
                </a:extLst>
              </p:cNvPr>
              <p:cNvSpPr/>
              <p:nvPr/>
            </p:nvSpPr>
            <p:spPr>
              <a:xfrm>
                <a:off x="6321018" y="2810419"/>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830" name="Freeform 4829">
                <a:extLst>
                  <a:ext uri="{FF2B5EF4-FFF2-40B4-BE49-F238E27FC236}">
                    <a16:creationId xmlns:a16="http://schemas.microsoft.com/office/drawing/2014/main" id="{F1B43FF6-0A8F-71C1-96AA-0A7A2F94264B}"/>
                  </a:ext>
                </a:extLst>
              </p:cNvPr>
              <p:cNvSpPr/>
              <p:nvPr/>
            </p:nvSpPr>
            <p:spPr>
              <a:xfrm>
                <a:off x="6355161" y="275084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831" name="Freeform 4830">
                <a:extLst>
                  <a:ext uri="{FF2B5EF4-FFF2-40B4-BE49-F238E27FC236}">
                    <a16:creationId xmlns:a16="http://schemas.microsoft.com/office/drawing/2014/main" id="{6CE0EC7D-516F-9B24-2DD5-4C3533746DCF}"/>
                  </a:ext>
                </a:extLst>
              </p:cNvPr>
              <p:cNvSpPr/>
              <p:nvPr/>
            </p:nvSpPr>
            <p:spPr>
              <a:xfrm>
                <a:off x="6389494" y="2691461"/>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832" name="Freeform 4831">
                <a:extLst>
                  <a:ext uri="{FF2B5EF4-FFF2-40B4-BE49-F238E27FC236}">
                    <a16:creationId xmlns:a16="http://schemas.microsoft.com/office/drawing/2014/main" id="{4AA99AFE-4B0E-7012-C1C7-97194F75B61E}"/>
                  </a:ext>
                </a:extLst>
              </p:cNvPr>
              <p:cNvSpPr/>
              <p:nvPr/>
            </p:nvSpPr>
            <p:spPr>
              <a:xfrm>
                <a:off x="6423636" y="2631982"/>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4833" name="Freeform 4832">
                <a:extLst>
                  <a:ext uri="{FF2B5EF4-FFF2-40B4-BE49-F238E27FC236}">
                    <a16:creationId xmlns:a16="http://schemas.microsoft.com/office/drawing/2014/main" id="{0430D9C3-0DF7-3AFD-8FDC-4DD6C89F7A68}"/>
                  </a:ext>
                </a:extLst>
              </p:cNvPr>
              <p:cNvSpPr/>
              <p:nvPr/>
            </p:nvSpPr>
            <p:spPr>
              <a:xfrm>
                <a:off x="6457969" y="2572503"/>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4834" name="Freeform 4833">
                <a:extLst>
                  <a:ext uri="{FF2B5EF4-FFF2-40B4-BE49-F238E27FC236}">
                    <a16:creationId xmlns:a16="http://schemas.microsoft.com/office/drawing/2014/main" id="{73EC8891-41A3-BBE1-735B-4879B4D2F3C8}"/>
                  </a:ext>
                </a:extLst>
              </p:cNvPr>
              <p:cNvSpPr/>
              <p:nvPr/>
            </p:nvSpPr>
            <p:spPr>
              <a:xfrm>
                <a:off x="6492112" y="2513025"/>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835" name="Freeform 4834">
                <a:extLst>
                  <a:ext uri="{FF2B5EF4-FFF2-40B4-BE49-F238E27FC236}">
                    <a16:creationId xmlns:a16="http://schemas.microsoft.com/office/drawing/2014/main" id="{F0853BFF-F4EC-FDE4-9D92-851069DA8D0C}"/>
                  </a:ext>
                </a:extLst>
              </p:cNvPr>
              <p:cNvSpPr/>
              <p:nvPr/>
            </p:nvSpPr>
            <p:spPr>
              <a:xfrm>
                <a:off x="6526350" y="2453546"/>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36" name="Freeform 4835">
                <a:extLst>
                  <a:ext uri="{FF2B5EF4-FFF2-40B4-BE49-F238E27FC236}">
                    <a16:creationId xmlns:a16="http://schemas.microsoft.com/office/drawing/2014/main" id="{C9CCE894-D4CC-2F21-CAB3-FD72F26D7806}"/>
                  </a:ext>
                </a:extLst>
              </p:cNvPr>
              <p:cNvSpPr/>
              <p:nvPr/>
            </p:nvSpPr>
            <p:spPr>
              <a:xfrm>
                <a:off x="5189363" y="4651886"/>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37" name="Freeform 4836">
                <a:extLst>
                  <a:ext uri="{FF2B5EF4-FFF2-40B4-BE49-F238E27FC236}">
                    <a16:creationId xmlns:a16="http://schemas.microsoft.com/office/drawing/2014/main" id="{ADD0483B-026C-066C-F370-1274343C7C37}"/>
                  </a:ext>
                </a:extLst>
              </p:cNvPr>
              <p:cNvSpPr/>
              <p:nvPr/>
            </p:nvSpPr>
            <p:spPr>
              <a:xfrm>
                <a:off x="5223696" y="45925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838" name="Freeform 4837">
                <a:extLst>
                  <a:ext uri="{FF2B5EF4-FFF2-40B4-BE49-F238E27FC236}">
                    <a16:creationId xmlns:a16="http://schemas.microsoft.com/office/drawing/2014/main" id="{7E205CFD-DB8D-708B-2F8B-DE61D0B71EE3}"/>
                  </a:ext>
                </a:extLst>
              </p:cNvPr>
              <p:cNvSpPr/>
              <p:nvPr/>
            </p:nvSpPr>
            <p:spPr>
              <a:xfrm>
                <a:off x="5258124"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839" name="Freeform 4838">
                <a:extLst>
                  <a:ext uri="{FF2B5EF4-FFF2-40B4-BE49-F238E27FC236}">
                    <a16:creationId xmlns:a16="http://schemas.microsoft.com/office/drawing/2014/main" id="{E21A456A-2216-020F-6368-E6595DC42079}"/>
                  </a:ext>
                </a:extLst>
              </p:cNvPr>
              <p:cNvSpPr/>
              <p:nvPr/>
            </p:nvSpPr>
            <p:spPr>
              <a:xfrm>
                <a:off x="5292362"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840" name="Freeform 4839">
                <a:extLst>
                  <a:ext uri="{FF2B5EF4-FFF2-40B4-BE49-F238E27FC236}">
                    <a16:creationId xmlns:a16="http://schemas.microsoft.com/office/drawing/2014/main" id="{31E1F4A7-341F-36EA-CBB3-40E9ADA19BE4}"/>
                  </a:ext>
                </a:extLst>
              </p:cNvPr>
              <p:cNvSpPr/>
              <p:nvPr/>
            </p:nvSpPr>
            <p:spPr>
              <a:xfrm>
                <a:off x="5326790" y="441444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841" name="Freeform 4840">
                <a:extLst>
                  <a:ext uri="{FF2B5EF4-FFF2-40B4-BE49-F238E27FC236}">
                    <a16:creationId xmlns:a16="http://schemas.microsoft.com/office/drawing/2014/main" id="{7D045372-FBB6-A350-9E28-44F6C150B46F}"/>
                  </a:ext>
                </a:extLst>
              </p:cNvPr>
              <p:cNvSpPr/>
              <p:nvPr/>
            </p:nvSpPr>
            <p:spPr>
              <a:xfrm>
                <a:off x="5361028"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842" name="Freeform 4841">
                <a:extLst>
                  <a:ext uri="{FF2B5EF4-FFF2-40B4-BE49-F238E27FC236}">
                    <a16:creationId xmlns:a16="http://schemas.microsoft.com/office/drawing/2014/main" id="{914D4146-121F-7DE4-213B-6DC09C80AC21}"/>
                  </a:ext>
                </a:extLst>
              </p:cNvPr>
              <p:cNvSpPr/>
              <p:nvPr/>
            </p:nvSpPr>
            <p:spPr>
              <a:xfrm>
                <a:off x="5395456" y="429577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4843" name="Freeform 4842">
                <a:extLst>
                  <a:ext uri="{FF2B5EF4-FFF2-40B4-BE49-F238E27FC236}">
                    <a16:creationId xmlns:a16="http://schemas.microsoft.com/office/drawing/2014/main" id="{46B2B335-982C-CDB1-B9DA-9EB2D9BC91EF}"/>
                  </a:ext>
                </a:extLst>
              </p:cNvPr>
              <p:cNvSpPr/>
              <p:nvPr/>
            </p:nvSpPr>
            <p:spPr>
              <a:xfrm>
                <a:off x="5429694"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4844" name="Freeform 4843">
                <a:extLst>
                  <a:ext uri="{FF2B5EF4-FFF2-40B4-BE49-F238E27FC236}">
                    <a16:creationId xmlns:a16="http://schemas.microsoft.com/office/drawing/2014/main" id="{BE97BA5D-AA46-CF1B-0FDA-A47FD7D13105}"/>
                  </a:ext>
                </a:extLst>
              </p:cNvPr>
              <p:cNvSpPr/>
              <p:nvPr/>
            </p:nvSpPr>
            <p:spPr>
              <a:xfrm>
                <a:off x="5464027"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339" name="Freeform 5338">
                <a:extLst>
                  <a:ext uri="{FF2B5EF4-FFF2-40B4-BE49-F238E27FC236}">
                    <a16:creationId xmlns:a16="http://schemas.microsoft.com/office/drawing/2014/main" id="{BE3D7652-48CC-1C86-5E57-03E4C172882F}"/>
                  </a:ext>
                </a:extLst>
              </p:cNvPr>
              <p:cNvSpPr/>
              <p:nvPr/>
            </p:nvSpPr>
            <p:spPr>
              <a:xfrm>
                <a:off x="5498360" y="41176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341" name="Freeform 5340">
                <a:extLst>
                  <a:ext uri="{FF2B5EF4-FFF2-40B4-BE49-F238E27FC236}">
                    <a16:creationId xmlns:a16="http://schemas.microsoft.com/office/drawing/2014/main" id="{665B808B-869E-E7BD-355B-9E00E849BE7D}"/>
                  </a:ext>
                </a:extLst>
              </p:cNvPr>
              <p:cNvSpPr/>
              <p:nvPr/>
            </p:nvSpPr>
            <p:spPr>
              <a:xfrm>
                <a:off x="5532597"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342" name="Freeform 5341">
                <a:extLst>
                  <a:ext uri="{FF2B5EF4-FFF2-40B4-BE49-F238E27FC236}">
                    <a16:creationId xmlns:a16="http://schemas.microsoft.com/office/drawing/2014/main" id="{1451D8C7-CDF8-99A5-75E9-16C69D29E6F3}"/>
                  </a:ext>
                </a:extLst>
              </p:cNvPr>
              <p:cNvSpPr/>
              <p:nvPr/>
            </p:nvSpPr>
            <p:spPr>
              <a:xfrm>
                <a:off x="5566930"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343" name="Freeform 5342">
                <a:extLst>
                  <a:ext uri="{FF2B5EF4-FFF2-40B4-BE49-F238E27FC236}">
                    <a16:creationId xmlns:a16="http://schemas.microsoft.com/office/drawing/2014/main" id="{7134E7F4-7B0B-86FD-1D0F-4EEFB611E6AF}"/>
                  </a:ext>
                </a:extLst>
              </p:cNvPr>
              <p:cNvSpPr/>
              <p:nvPr/>
            </p:nvSpPr>
            <p:spPr>
              <a:xfrm>
                <a:off x="5601263" y="393947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344" name="Freeform 5343">
                <a:extLst>
                  <a:ext uri="{FF2B5EF4-FFF2-40B4-BE49-F238E27FC236}">
                    <a16:creationId xmlns:a16="http://schemas.microsoft.com/office/drawing/2014/main" id="{38051791-8A2D-0F80-89F9-40D3D5FE00E0}"/>
                  </a:ext>
                </a:extLst>
              </p:cNvPr>
              <p:cNvSpPr/>
              <p:nvPr/>
            </p:nvSpPr>
            <p:spPr>
              <a:xfrm>
                <a:off x="5635596"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345" name="Freeform 5344">
                <a:extLst>
                  <a:ext uri="{FF2B5EF4-FFF2-40B4-BE49-F238E27FC236}">
                    <a16:creationId xmlns:a16="http://schemas.microsoft.com/office/drawing/2014/main" id="{D4146A9E-19D3-9FC9-091A-C6E4D0B97197}"/>
                  </a:ext>
                </a:extLst>
              </p:cNvPr>
              <p:cNvSpPr/>
              <p:nvPr/>
            </p:nvSpPr>
            <p:spPr>
              <a:xfrm>
                <a:off x="5669834"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346" name="Freeform 5345">
                <a:extLst>
                  <a:ext uri="{FF2B5EF4-FFF2-40B4-BE49-F238E27FC236}">
                    <a16:creationId xmlns:a16="http://schemas.microsoft.com/office/drawing/2014/main" id="{DA9A9C96-AE07-8F74-5722-60AB0159A59F}"/>
                  </a:ext>
                </a:extLst>
              </p:cNvPr>
              <p:cNvSpPr/>
              <p:nvPr/>
            </p:nvSpPr>
            <p:spPr>
              <a:xfrm>
                <a:off x="5704167"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347" name="Freeform 5346">
                <a:extLst>
                  <a:ext uri="{FF2B5EF4-FFF2-40B4-BE49-F238E27FC236}">
                    <a16:creationId xmlns:a16="http://schemas.microsoft.com/office/drawing/2014/main" id="{EC12ADB6-29AF-E8DF-FB3C-F73C331C601F}"/>
                  </a:ext>
                </a:extLst>
              </p:cNvPr>
              <p:cNvSpPr/>
              <p:nvPr/>
            </p:nvSpPr>
            <p:spPr>
              <a:xfrm>
                <a:off x="5738405" y="370184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348" name="Freeform 5347">
                <a:extLst>
                  <a:ext uri="{FF2B5EF4-FFF2-40B4-BE49-F238E27FC236}">
                    <a16:creationId xmlns:a16="http://schemas.microsoft.com/office/drawing/2014/main" id="{E5FF1F2A-6167-BC84-56AF-ABBDBBA13D92}"/>
                  </a:ext>
                </a:extLst>
              </p:cNvPr>
              <p:cNvSpPr/>
              <p:nvPr/>
            </p:nvSpPr>
            <p:spPr>
              <a:xfrm>
                <a:off x="5772738" y="364236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349" name="Freeform 5348">
                <a:extLst>
                  <a:ext uri="{FF2B5EF4-FFF2-40B4-BE49-F238E27FC236}">
                    <a16:creationId xmlns:a16="http://schemas.microsoft.com/office/drawing/2014/main" id="{2FB79B68-BF51-B276-BEAE-4365E757D523}"/>
                  </a:ext>
                </a:extLst>
              </p:cNvPr>
              <p:cNvSpPr/>
              <p:nvPr/>
            </p:nvSpPr>
            <p:spPr>
              <a:xfrm>
                <a:off x="5806975" y="358297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350" name="Freeform 5349">
                <a:extLst>
                  <a:ext uri="{FF2B5EF4-FFF2-40B4-BE49-F238E27FC236}">
                    <a16:creationId xmlns:a16="http://schemas.microsoft.com/office/drawing/2014/main" id="{F7CAA291-D45A-39DC-4526-16A0896D7E06}"/>
                  </a:ext>
                </a:extLst>
              </p:cNvPr>
              <p:cNvSpPr/>
              <p:nvPr/>
            </p:nvSpPr>
            <p:spPr>
              <a:xfrm>
                <a:off x="5841308" y="352359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351" name="Freeform 5350">
                <a:extLst>
                  <a:ext uri="{FF2B5EF4-FFF2-40B4-BE49-F238E27FC236}">
                    <a16:creationId xmlns:a16="http://schemas.microsoft.com/office/drawing/2014/main" id="{305B739A-0ED0-2070-06C5-F373DDE7A4D1}"/>
                  </a:ext>
                </a:extLst>
              </p:cNvPr>
              <p:cNvSpPr/>
              <p:nvPr/>
            </p:nvSpPr>
            <p:spPr>
              <a:xfrm>
                <a:off x="5875546" y="346411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352" name="Freeform 5351">
                <a:extLst>
                  <a:ext uri="{FF2B5EF4-FFF2-40B4-BE49-F238E27FC236}">
                    <a16:creationId xmlns:a16="http://schemas.microsoft.com/office/drawing/2014/main" id="{AD106802-0BF7-2C7D-6AFF-FADE78E13616}"/>
                  </a:ext>
                </a:extLst>
              </p:cNvPr>
              <p:cNvSpPr/>
              <p:nvPr/>
            </p:nvSpPr>
            <p:spPr>
              <a:xfrm>
                <a:off x="5909784" y="340473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353" name="Freeform 5352">
                <a:extLst>
                  <a:ext uri="{FF2B5EF4-FFF2-40B4-BE49-F238E27FC236}">
                    <a16:creationId xmlns:a16="http://schemas.microsoft.com/office/drawing/2014/main" id="{1EC49F00-6C60-6868-D7D1-520F5568F3DF}"/>
                  </a:ext>
                </a:extLst>
              </p:cNvPr>
              <p:cNvSpPr/>
              <p:nvPr/>
            </p:nvSpPr>
            <p:spPr>
              <a:xfrm>
                <a:off x="5944117" y="33453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354" name="Freeform 5353">
                <a:extLst>
                  <a:ext uri="{FF2B5EF4-FFF2-40B4-BE49-F238E27FC236}">
                    <a16:creationId xmlns:a16="http://schemas.microsoft.com/office/drawing/2014/main" id="{84664BB7-EA53-43AA-F65F-6F6E16D08638}"/>
                  </a:ext>
                </a:extLst>
              </p:cNvPr>
              <p:cNvSpPr/>
              <p:nvPr/>
            </p:nvSpPr>
            <p:spPr>
              <a:xfrm>
                <a:off x="5978355" y="32858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355" name="Freeform 5354">
                <a:extLst>
                  <a:ext uri="{FF2B5EF4-FFF2-40B4-BE49-F238E27FC236}">
                    <a16:creationId xmlns:a16="http://schemas.microsoft.com/office/drawing/2014/main" id="{73E177F2-DF4D-D5C3-F206-A5F21C3517E0}"/>
                  </a:ext>
                </a:extLst>
              </p:cNvPr>
              <p:cNvSpPr/>
              <p:nvPr/>
            </p:nvSpPr>
            <p:spPr>
              <a:xfrm>
                <a:off x="6012688" y="322648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356" name="Freeform 5355">
                <a:extLst>
                  <a:ext uri="{FF2B5EF4-FFF2-40B4-BE49-F238E27FC236}">
                    <a16:creationId xmlns:a16="http://schemas.microsoft.com/office/drawing/2014/main" id="{31729FEA-60F2-6112-5C63-003BF67BD626}"/>
                  </a:ext>
                </a:extLst>
              </p:cNvPr>
              <p:cNvSpPr/>
              <p:nvPr/>
            </p:nvSpPr>
            <p:spPr>
              <a:xfrm>
                <a:off x="6046925" y="316710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357" name="Freeform 5356">
                <a:extLst>
                  <a:ext uri="{FF2B5EF4-FFF2-40B4-BE49-F238E27FC236}">
                    <a16:creationId xmlns:a16="http://schemas.microsoft.com/office/drawing/2014/main" id="{883FCAD8-C35A-4F65-544C-4EEEC2531B9B}"/>
                  </a:ext>
                </a:extLst>
              </p:cNvPr>
              <p:cNvSpPr/>
              <p:nvPr/>
            </p:nvSpPr>
            <p:spPr>
              <a:xfrm>
                <a:off x="6081258" y="3107623"/>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358" name="Freeform 5357">
                <a:extLst>
                  <a:ext uri="{FF2B5EF4-FFF2-40B4-BE49-F238E27FC236}">
                    <a16:creationId xmlns:a16="http://schemas.microsoft.com/office/drawing/2014/main" id="{51348AF9-4D7C-209A-0CE1-6D4CDE1C6B11}"/>
                  </a:ext>
                </a:extLst>
              </p:cNvPr>
              <p:cNvSpPr/>
              <p:nvPr/>
            </p:nvSpPr>
            <p:spPr>
              <a:xfrm>
                <a:off x="6115401" y="304814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359" name="Freeform 5358">
                <a:extLst>
                  <a:ext uri="{FF2B5EF4-FFF2-40B4-BE49-F238E27FC236}">
                    <a16:creationId xmlns:a16="http://schemas.microsoft.com/office/drawing/2014/main" id="{A8219D4F-62A6-DCDE-36E5-FDB7D5674AEB}"/>
                  </a:ext>
                </a:extLst>
              </p:cNvPr>
              <p:cNvSpPr/>
              <p:nvPr/>
            </p:nvSpPr>
            <p:spPr>
              <a:xfrm>
                <a:off x="6149734" y="2988761"/>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360" name="Freeform 5359">
                <a:extLst>
                  <a:ext uri="{FF2B5EF4-FFF2-40B4-BE49-F238E27FC236}">
                    <a16:creationId xmlns:a16="http://schemas.microsoft.com/office/drawing/2014/main" id="{941DC685-6876-05A9-ACCD-D91FE3924959}"/>
                  </a:ext>
                </a:extLst>
              </p:cNvPr>
              <p:cNvSpPr/>
              <p:nvPr/>
            </p:nvSpPr>
            <p:spPr>
              <a:xfrm>
                <a:off x="6183972" y="292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361" name="Freeform 5360">
                <a:extLst>
                  <a:ext uri="{FF2B5EF4-FFF2-40B4-BE49-F238E27FC236}">
                    <a16:creationId xmlns:a16="http://schemas.microsoft.com/office/drawing/2014/main" id="{B7A68CB1-9996-BEDE-C3BD-C2347AD13F09}"/>
                  </a:ext>
                </a:extLst>
              </p:cNvPr>
              <p:cNvSpPr/>
              <p:nvPr/>
            </p:nvSpPr>
            <p:spPr>
              <a:xfrm>
                <a:off x="6218209" y="2869803"/>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362" name="Freeform 5361">
                <a:extLst>
                  <a:ext uri="{FF2B5EF4-FFF2-40B4-BE49-F238E27FC236}">
                    <a16:creationId xmlns:a16="http://schemas.microsoft.com/office/drawing/2014/main" id="{5B642FD0-6169-FD1A-5B64-8B56BD860FA3}"/>
                  </a:ext>
                </a:extLst>
              </p:cNvPr>
              <p:cNvSpPr/>
              <p:nvPr/>
            </p:nvSpPr>
            <p:spPr>
              <a:xfrm>
                <a:off x="6252447" y="2810419"/>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363" name="Freeform 5362">
                <a:extLst>
                  <a:ext uri="{FF2B5EF4-FFF2-40B4-BE49-F238E27FC236}">
                    <a16:creationId xmlns:a16="http://schemas.microsoft.com/office/drawing/2014/main" id="{815E3321-2A48-A8BA-C5D3-1E43D7D48AC1}"/>
                  </a:ext>
                </a:extLst>
              </p:cNvPr>
              <p:cNvSpPr/>
              <p:nvPr/>
            </p:nvSpPr>
            <p:spPr>
              <a:xfrm>
                <a:off x="6286685" y="275094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364" name="Freeform 5363">
                <a:extLst>
                  <a:ext uri="{FF2B5EF4-FFF2-40B4-BE49-F238E27FC236}">
                    <a16:creationId xmlns:a16="http://schemas.microsoft.com/office/drawing/2014/main" id="{173C2FDB-D0CC-CA7A-7B31-E3CCC1BD5657}"/>
                  </a:ext>
                </a:extLst>
              </p:cNvPr>
              <p:cNvSpPr/>
              <p:nvPr/>
            </p:nvSpPr>
            <p:spPr>
              <a:xfrm>
                <a:off x="6320923" y="2691461"/>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365" name="Freeform 5364">
                <a:extLst>
                  <a:ext uri="{FF2B5EF4-FFF2-40B4-BE49-F238E27FC236}">
                    <a16:creationId xmlns:a16="http://schemas.microsoft.com/office/drawing/2014/main" id="{9D76B559-404E-0F47-99EB-35EC54F0722B}"/>
                  </a:ext>
                </a:extLst>
              </p:cNvPr>
              <p:cNvSpPr/>
              <p:nvPr/>
            </p:nvSpPr>
            <p:spPr>
              <a:xfrm>
                <a:off x="6355161" y="26320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366" name="Freeform 5365">
                <a:extLst>
                  <a:ext uri="{FF2B5EF4-FFF2-40B4-BE49-F238E27FC236}">
                    <a16:creationId xmlns:a16="http://schemas.microsoft.com/office/drawing/2014/main" id="{B01A3794-780A-5D2E-FAD8-7BCEFAA4F8A8}"/>
                  </a:ext>
                </a:extLst>
              </p:cNvPr>
              <p:cNvSpPr/>
              <p:nvPr/>
            </p:nvSpPr>
            <p:spPr>
              <a:xfrm>
                <a:off x="6389398" y="257250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367" name="Freeform 5366">
                <a:extLst>
                  <a:ext uri="{FF2B5EF4-FFF2-40B4-BE49-F238E27FC236}">
                    <a16:creationId xmlns:a16="http://schemas.microsoft.com/office/drawing/2014/main" id="{B46D8B53-B231-A72D-AB70-B5A8DA1B253A}"/>
                  </a:ext>
                </a:extLst>
              </p:cNvPr>
              <p:cNvSpPr/>
              <p:nvPr/>
            </p:nvSpPr>
            <p:spPr>
              <a:xfrm>
                <a:off x="6423636" y="2513120"/>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5368" name="Freeform 5367">
                <a:extLst>
                  <a:ext uri="{FF2B5EF4-FFF2-40B4-BE49-F238E27FC236}">
                    <a16:creationId xmlns:a16="http://schemas.microsoft.com/office/drawing/2014/main" id="{3C83298F-36FF-E43C-7FEB-CD916864A801}"/>
                  </a:ext>
                </a:extLst>
              </p:cNvPr>
              <p:cNvSpPr/>
              <p:nvPr/>
            </p:nvSpPr>
            <p:spPr>
              <a:xfrm>
                <a:off x="6457874" y="2453641"/>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369" name="Freeform 5368">
                <a:extLst>
                  <a:ext uri="{FF2B5EF4-FFF2-40B4-BE49-F238E27FC236}">
                    <a16:creationId xmlns:a16="http://schemas.microsoft.com/office/drawing/2014/main" id="{A251A5D9-E317-CA3D-4D4C-2AC161E0E33B}"/>
                  </a:ext>
                </a:extLst>
              </p:cNvPr>
              <p:cNvSpPr/>
              <p:nvPr/>
            </p:nvSpPr>
            <p:spPr>
              <a:xfrm>
                <a:off x="6492017" y="2394162"/>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370" name="Freeform 5369">
                <a:extLst>
                  <a:ext uri="{FF2B5EF4-FFF2-40B4-BE49-F238E27FC236}">
                    <a16:creationId xmlns:a16="http://schemas.microsoft.com/office/drawing/2014/main" id="{A3FB69A3-B534-3F7B-BC29-D034A35525AA}"/>
                  </a:ext>
                </a:extLst>
              </p:cNvPr>
              <p:cNvSpPr/>
              <p:nvPr/>
            </p:nvSpPr>
            <p:spPr>
              <a:xfrm>
                <a:off x="5120793" y="4651886"/>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371" name="Freeform 5370">
                <a:extLst>
                  <a:ext uri="{FF2B5EF4-FFF2-40B4-BE49-F238E27FC236}">
                    <a16:creationId xmlns:a16="http://schemas.microsoft.com/office/drawing/2014/main" id="{FDC5AD86-9A68-D71F-A295-B3CE20A31451}"/>
                  </a:ext>
                </a:extLst>
              </p:cNvPr>
              <p:cNvSpPr/>
              <p:nvPr/>
            </p:nvSpPr>
            <p:spPr>
              <a:xfrm>
                <a:off x="5155221" y="45925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372" name="Freeform 5371">
                <a:extLst>
                  <a:ext uri="{FF2B5EF4-FFF2-40B4-BE49-F238E27FC236}">
                    <a16:creationId xmlns:a16="http://schemas.microsoft.com/office/drawing/2014/main" id="{79723B6F-0BFA-7E62-D444-57667556FFF2}"/>
                  </a:ext>
                </a:extLst>
              </p:cNvPr>
              <p:cNvSpPr/>
              <p:nvPr/>
            </p:nvSpPr>
            <p:spPr>
              <a:xfrm>
                <a:off x="5189554"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373" name="Freeform 5372">
                <a:extLst>
                  <a:ext uri="{FF2B5EF4-FFF2-40B4-BE49-F238E27FC236}">
                    <a16:creationId xmlns:a16="http://schemas.microsoft.com/office/drawing/2014/main" id="{776844B6-84AE-C908-AF51-CBB05D0E952E}"/>
                  </a:ext>
                </a:extLst>
              </p:cNvPr>
              <p:cNvSpPr/>
              <p:nvPr/>
            </p:nvSpPr>
            <p:spPr>
              <a:xfrm>
                <a:off x="5223791"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374" name="Freeform 5373">
                <a:extLst>
                  <a:ext uri="{FF2B5EF4-FFF2-40B4-BE49-F238E27FC236}">
                    <a16:creationId xmlns:a16="http://schemas.microsoft.com/office/drawing/2014/main" id="{83363AE7-D434-97F4-60FB-1336BE14A30B}"/>
                  </a:ext>
                </a:extLst>
              </p:cNvPr>
              <p:cNvSpPr/>
              <p:nvPr/>
            </p:nvSpPr>
            <p:spPr>
              <a:xfrm>
                <a:off x="5258219" y="441444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375" name="Freeform 5374">
                <a:extLst>
                  <a:ext uri="{FF2B5EF4-FFF2-40B4-BE49-F238E27FC236}">
                    <a16:creationId xmlns:a16="http://schemas.microsoft.com/office/drawing/2014/main" id="{45EB72AC-46DB-109F-AC75-2694181DC5BA}"/>
                  </a:ext>
                </a:extLst>
              </p:cNvPr>
              <p:cNvSpPr/>
              <p:nvPr/>
            </p:nvSpPr>
            <p:spPr>
              <a:xfrm>
                <a:off x="5292457"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376" name="Freeform 5375">
                <a:extLst>
                  <a:ext uri="{FF2B5EF4-FFF2-40B4-BE49-F238E27FC236}">
                    <a16:creationId xmlns:a16="http://schemas.microsoft.com/office/drawing/2014/main" id="{39632E26-C82B-A7E2-DEAB-1D7A02170546}"/>
                  </a:ext>
                </a:extLst>
              </p:cNvPr>
              <p:cNvSpPr/>
              <p:nvPr/>
            </p:nvSpPr>
            <p:spPr>
              <a:xfrm>
                <a:off x="5326885" y="429577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377" name="Freeform 5376">
                <a:extLst>
                  <a:ext uri="{FF2B5EF4-FFF2-40B4-BE49-F238E27FC236}">
                    <a16:creationId xmlns:a16="http://schemas.microsoft.com/office/drawing/2014/main" id="{48BC0858-5EB5-6AE4-0073-1D70D6F84071}"/>
                  </a:ext>
                </a:extLst>
              </p:cNvPr>
              <p:cNvSpPr/>
              <p:nvPr/>
            </p:nvSpPr>
            <p:spPr>
              <a:xfrm>
                <a:off x="5361123"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378" name="Freeform 5377">
                <a:extLst>
                  <a:ext uri="{FF2B5EF4-FFF2-40B4-BE49-F238E27FC236}">
                    <a16:creationId xmlns:a16="http://schemas.microsoft.com/office/drawing/2014/main" id="{54406D18-B3AE-6B9F-B0BC-6B778FCBCACF}"/>
                  </a:ext>
                </a:extLst>
              </p:cNvPr>
              <p:cNvSpPr/>
              <p:nvPr/>
            </p:nvSpPr>
            <p:spPr>
              <a:xfrm>
                <a:off x="5395456"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379" name="Freeform 5378">
                <a:extLst>
                  <a:ext uri="{FF2B5EF4-FFF2-40B4-BE49-F238E27FC236}">
                    <a16:creationId xmlns:a16="http://schemas.microsoft.com/office/drawing/2014/main" id="{44AE9D58-BB35-D3D5-1D6A-A57EBD8FFA64}"/>
                  </a:ext>
                </a:extLst>
              </p:cNvPr>
              <p:cNvSpPr/>
              <p:nvPr/>
            </p:nvSpPr>
            <p:spPr>
              <a:xfrm>
                <a:off x="5429789" y="41176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380" name="Freeform 5379">
                <a:extLst>
                  <a:ext uri="{FF2B5EF4-FFF2-40B4-BE49-F238E27FC236}">
                    <a16:creationId xmlns:a16="http://schemas.microsoft.com/office/drawing/2014/main" id="{C6C412E0-C61D-C96F-D9D2-1F9179E31A54}"/>
                  </a:ext>
                </a:extLst>
              </p:cNvPr>
              <p:cNvSpPr/>
              <p:nvPr/>
            </p:nvSpPr>
            <p:spPr>
              <a:xfrm>
                <a:off x="5464122"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381" name="Freeform 5380">
                <a:extLst>
                  <a:ext uri="{FF2B5EF4-FFF2-40B4-BE49-F238E27FC236}">
                    <a16:creationId xmlns:a16="http://schemas.microsoft.com/office/drawing/2014/main" id="{816484AE-D7E7-DC29-9EA0-4B95974F0FF3}"/>
                  </a:ext>
                </a:extLst>
              </p:cNvPr>
              <p:cNvSpPr/>
              <p:nvPr/>
            </p:nvSpPr>
            <p:spPr>
              <a:xfrm>
                <a:off x="5498360"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382" name="Freeform 5381">
                <a:extLst>
                  <a:ext uri="{FF2B5EF4-FFF2-40B4-BE49-F238E27FC236}">
                    <a16:creationId xmlns:a16="http://schemas.microsoft.com/office/drawing/2014/main" id="{105D63AA-862F-FFF5-8230-58F6B2405726}"/>
                  </a:ext>
                </a:extLst>
              </p:cNvPr>
              <p:cNvSpPr/>
              <p:nvPr/>
            </p:nvSpPr>
            <p:spPr>
              <a:xfrm>
                <a:off x="5532597"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383" name="Freeform 5382">
                <a:extLst>
                  <a:ext uri="{FF2B5EF4-FFF2-40B4-BE49-F238E27FC236}">
                    <a16:creationId xmlns:a16="http://schemas.microsoft.com/office/drawing/2014/main" id="{D0CB1CBD-C8A2-058F-7C07-97927E935EAC}"/>
                  </a:ext>
                </a:extLst>
              </p:cNvPr>
              <p:cNvSpPr/>
              <p:nvPr/>
            </p:nvSpPr>
            <p:spPr>
              <a:xfrm>
                <a:off x="5567025"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384" name="Freeform 5383">
                <a:extLst>
                  <a:ext uri="{FF2B5EF4-FFF2-40B4-BE49-F238E27FC236}">
                    <a16:creationId xmlns:a16="http://schemas.microsoft.com/office/drawing/2014/main" id="{4A959BC4-6C3C-FF85-43D3-21CCFBDA4A36}"/>
                  </a:ext>
                </a:extLst>
              </p:cNvPr>
              <p:cNvSpPr/>
              <p:nvPr/>
            </p:nvSpPr>
            <p:spPr>
              <a:xfrm>
                <a:off x="5601263"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385" name="Freeform 5384">
                <a:extLst>
                  <a:ext uri="{FF2B5EF4-FFF2-40B4-BE49-F238E27FC236}">
                    <a16:creationId xmlns:a16="http://schemas.microsoft.com/office/drawing/2014/main" id="{C4D84BA6-2E40-BF04-1BF1-9569E025804E}"/>
                  </a:ext>
                </a:extLst>
              </p:cNvPr>
              <p:cNvSpPr/>
              <p:nvPr/>
            </p:nvSpPr>
            <p:spPr>
              <a:xfrm>
                <a:off x="5635596"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386" name="Freeform 5385">
                <a:extLst>
                  <a:ext uri="{FF2B5EF4-FFF2-40B4-BE49-F238E27FC236}">
                    <a16:creationId xmlns:a16="http://schemas.microsoft.com/office/drawing/2014/main" id="{76DD3176-ED39-7675-044F-1F9E6C6A75C5}"/>
                  </a:ext>
                </a:extLst>
              </p:cNvPr>
              <p:cNvSpPr/>
              <p:nvPr/>
            </p:nvSpPr>
            <p:spPr>
              <a:xfrm>
                <a:off x="5669834" y="370184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387" name="Freeform 5386">
                <a:extLst>
                  <a:ext uri="{FF2B5EF4-FFF2-40B4-BE49-F238E27FC236}">
                    <a16:creationId xmlns:a16="http://schemas.microsoft.com/office/drawing/2014/main" id="{8CC45CFC-18BD-B5C9-A881-2CB280F99945}"/>
                  </a:ext>
                </a:extLst>
              </p:cNvPr>
              <p:cNvSpPr/>
              <p:nvPr/>
            </p:nvSpPr>
            <p:spPr>
              <a:xfrm>
                <a:off x="5704167" y="364236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388" name="Freeform 5387">
                <a:extLst>
                  <a:ext uri="{FF2B5EF4-FFF2-40B4-BE49-F238E27FC236}">
                    <a16:creationId xmlns:a16="http://schemas.microsoft.com/office/drawing/2014/main" id="{F407EE4D-9C05-BC9F-4291-C510DE1AA65F}"/>
                  </a:ext>
                </a:extLst>
              </p:cNvPr>
              <p:cNvSpPr/>
              <p:nvPr/>
            </p:nvSpPr>
            <p:spPr>
              <a:xfrm>
                <a:off x="5738405" y="358297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389" name="Freeform 5388">
                <a:extLst>
                  <a:ext uri="{FF2B5EF4-FFF2-40B4-BE49-F238E27FC236}">
                    <a16:creationId xmlns:a16="http://schemas.microsoft.com/office/drawing/2014/main" id="{833A88DE-F7F0-524A-1C5F-94E8F836ABD9}"/>
                  </a:ext>
                </a:extLst>
              </p:cNvPr>
              <p:cNvSpPr/>
              <p:nvPr/>
            </p:nvSpPr>
            <p:spPr>
              <a:xfrm>
                <a:off x="5772738" y="352359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390" name="Freeform 5389">
                <a:extLst>
                  <a:ext uri="{FF2B5EF4-FFF2-40B4-BE49-F238E27FC236}">
                    <a16:creationId xmlns:a16="http://schemas.microsoft.com/office/drawing/2014/main" id="{9F608065-EE57-7D35-5472-07CE35DFA87F}"/>
                  </a:ext>
                </a:extLst>
              </p:cNvPr>
              <p:cNvSpPr/>
              <p:nvPr/>
            </p:nvSpPr>
            <p:spPr>
              <a:xfrm>
                <a:off x="5806975" y="346411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391" name="Freeform 5390">
                <a:extLst>
                  <a:ext uri="{FF2B5EF4-FFF2-40B4-BE49-F238E27FC236}">
                    <a16:creationId xmlns:a16="http://schemas.microsoft.com/office/drawing/2014/main" id="{CF9BD714-5474-5588-A4AD-BD41EA34C4A4}"/>
                  </a:ext>
                </a:extLst>
              </p:cNvPr>
              <p:cNvSpPr/>
              <p:nvPr/>
            </p:nvSpPr>
            <p:spPr>
              <a:xfrm>
                <a:off x="5841308" y="340473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392" name="Freeform 5391">
                <a:extLst>
                  <a:ext uri="{FF2B5EF4-FFF2-40B4-BE49-F238E27FC236}">
                    <a16:creationId xmlns:a16="http://schemas.microsoft.com/office/drawing/2014/main" id="{4DE7FA4C-0FF1-900A-F859-72F5085626AA}"/>
                  </a:ext>
                </a:extLst>
              </p:cNvPr>
              <p:cNvSpPr/>
              <p:nvPr/>
            </p:nvSpPr>
            <p:spPr>
              <a:xfrm>
                <a:off x="5875546" y="33453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393" name="Freeform 5392">
                <a:extLst>
                  <a:ext uri="{FF2B5EF4-FFF2-40B4-BE49-F238E27FC236}">
                    <a16:creationId xmlns:a16="http://schemas.microsoft.com/office/drawing/2014/main" id="{446AA65B-21CA-EB4C-200D-C5014B00D794}"/>
                  </a:ext>
                </a:extLst>
              </p:cNvPr>
              <p:cNvSpPr/>
              <p:nvPr/>
            </p:nvSpPr>
            <p:spPr>
              <a:xfrm>
                <a:off x="5909784" y="32858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394" name="Freeform 5393">
                <a:extLst>
                  <a:ext uri="{FF2B5EF4-FFF2-40B4-BE49-F238E27FC236}">
                    <a16:creationId xmlns:a16="http://schemas.microsoft.com/office/drawing/2014/main" id="{BF3F0A4D-0758-0E7A-559B-3B96C79B9186}"/>
                  </a:ext>
                </a:extLst>
              </p:cNvPr>
              <p:cNvSpPr/>
              <p:nvPr/>
            </p:nvSpPr>
            <p:spPr>
              <a:xfrm>
                <a:off x="5944117" y="322648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395" name="Freeform 5394">
                <a:extLst>
                  <a:ext uri="{FF2B5EF4-FFF2-40B4-BE49-F238E27FC236}">
                    <a16:creationId xmlns:a16="http://schemas.microsoft.com/office/drawing/2014/main" id="{A7494E39-C50E-6046-588D-AD1357F9B6DF}"/>
                  </a:ext>
                </a:extLst>
              </p:cNvPr>
              <p:cNvSpPr/>
              <p:nvPr/>
            </p:nvSpPr>
            <p:spPr>
              <a:xfrm>
                <a:off x="5978355" y="316710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396" name="Freeform 5395">
                <a:extLst>
                  <a:ext uri="{FF2B5EF4-FFF2-40B4-BE49-F238E27FC236}">
                    <a16:creationId xmlns:a16="http://schemas.microsoft.com/office/drawing/2014/main" id="{BDC1727C-96C4-4E3F-532A-3717F6EAB203}"/>
                  </a:ext>
                </a:extLst>
              </p:cNvPr>
              <p:cNvSpPr/>
              <p:nvPr/>
            </p:nvSpPr>
            <p:spPr>
              <a:xfrm>
                <a:off x="6012688" y="3107623"/>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397" name="Freeform 5396">
                <a:extLst>
                  <a:ext uri="{FF2B5EF4-FFF2-40B4-BE49-F238E27FC236}">
                    <a16:creationId xmlns:a16="http://schemas.microsoft.com/office/drawing/2014/main" id="{A83C4F29-0479-59FE-E9E9-66E07A1EFBE7}"/>
                  </a:ext>
                </a:extLst>
              </p:cNvPr>
              <p:cNvSpPr/>
              <p:nvPr/>
            </p:nvSpPr>
            <p:spPr>
              <a:xfrm>
                <a:off x="6046830" y="304814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398" name="Freeform 5397">
                <a:extLst>
                  <a:ext uri="{FF2B5EF4-FFF2-40B4-BE49-F238E27FC236}">
                    <a16:creationId xmlns:a16="http://schemas.microsoft.com/office/drawing/2014/main" id="{ADCB075B-0DBF-E2A6-3ABF-5204EC393276}"/>
                  </a:ext>
                </a:extLst>
              </p:cNvPr>
              <p:cNvSpPr/>
              <p:nvPr/>
            </p:nvSpPr>
            <p:spPr>
              <a:xfrm>
                <a:off x="6081163" y="2988761"/>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399" name="Freeform 5398">
                <a:extLst>
                  <a:ext uri="{FF2B5EF4-FFF2-40B4-BE49-F238E27FC236}">
                    <a16:creationId xmlns:a16="http://schemas.microsoft.com/office/drawing/2014/main" id="{AD3657FB-7EFD-DE2C-5B5B-339FB6E9AF70}"/>
                  </a:ext>
                </a:extLst>
              </p:cNvPr>
              <p:cNvSpPr/>
              <p:nvPr/>
            </p:nvSpPr>
            <p:spPr>
              <a:xfrm>
                <a:off x="6115401" y="292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400" name="Freeform 5399">
                <a:extLst>
                  <a:ext uri="{FF2B5EF4-FFF2-40B4-BE49-F238E27FC236}">
                    <a16:creationId xmlns:a16="http://schemas.microsoft.com/office/drawing/2014/main" id="{E6CC2454-E878-4DCF-929D-859778FD2AA9}"/>
                  </a:ext>
                </a:extLst>
              </p:cNvPr>
              <p:cNvSpPr/>
              <p:nvPr/>
            </p:nvSpPr>
            <p:spPr>
              <a:xfrm>
                <a:off x="6149734" y="2869898"/>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401" name="Freeform 5400">
                <a:extLst>
                  <a:ext uri="{FF2B5EF4-FFF2-40B4-BE49-F238E27FC236}">
                    <a16:creationId xmlns:a16="http://schemas.microsoft.com/office/drawing/2014/main" id="{C9D1F83B-7764-465D-4183-95DDDE48FC19}"/>
                  </a:ext>
                </a:extLst>
              </p:cNvPr>
              <p:cNvSpPr/>
              <p:nvPr/>
            </p:nvSpPr>
            <p:spPr>
              <a:xfrm>
                <a:off x="6183877" y="2810419"/>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402" name="Freeform 5401">
                <a:extLst>
                  <a:ext uri="{FF2B5EF4-FFF2-40B4-BE49-F238E27FC236}">
                    <a16:creationId xmlns:a16="http://schemas.microsoft.com/office/drawing/2014/main" id="{546FB80C-A824-9512-BACD-CA51877A68EF}"/>
                  </a:ext>
                </a:extLst>
              </p:cNvPr>
              <p:cNvSpPr/>
              <p:nvPr/>
            </p:nvSpPr>
            <p:spPr>
              <a:xfrm>
                <a:off x="6218209" y="275094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403" name="Freeform 5402">
                <a:extLst>
                  <a:ext uri="{FF2B5EF4-FFF2-40B4-BE49-F238E27FC236}">
                    <a16:creationId xmlns:a16="http://schemas.microsoft.com/office/drawing/2014/main" id="{02A81C88-06B1-D04A-650A-C615846E7423}"/>
                  </a:ext>
                </a:extLst>
              </p:cNvPr>
              <p:cNvSpPr/>
              <p:nvPr/>
            </p:nvSpPr>
            <p:spPr>
              <a:xfrm>
                <a:off x="6252447" y="269155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404" name="Freeform 5403">
                <a:extLst>
                  <a:ext uri="{FF2B5EF4-FFF2-40B4-BE49-F238E27FC236}">
                    <a16:creationId xmlns:a16="http://schemas.microsoft.com/office/drawing/2014/main" id="{80165A6B-F8F5-48E2-0B05-C1004A300F61}"/>
                  </a:ext>
                </a:extLst>
              </p:cNvPr>
              <p:cNvSpPr/>
              <p:nvPr/>
            </p:nvSpPr>
            <p:spPr>
              <a:xfrm>
                <a:off x="6286590" y="26320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405" name="Freeform 5404">
                <a:extLst>
                  <a:ext uri="{FF2B5EF4-FFF2-40B4-BE49-F238E27FC236}">
                    <a16:creationId xmlns:a16="http://schemas.microsoft.com/office/drawing/2014/main" id="{609BACAC-B539-A6E4-551F-93F09C52C294}"/>
                  </a:ext>
                </a:extLst>
              </p:cNvPr>
              <p:cNvSpPr/>
              <p:nvPr/>
            </p:nvSpPr>
            <p:spPr>
              <a:xfrm>
                <a:off x="6320923" y="2572599"/>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406" name="Freeform 5405">
                <a:extLst>
                  <a:ext uri="{FF2B5EF4-FFF2-40B4-BE49-F238E27FC236}">
                    <a16:creationId xmlns:a16="http://schemas.microsoft.com/office/drawing/2014/main" id="{DCBC5D7E-E94C-09BE-6F51-7B50E736C6A8}"/>
                  </a:ext>
                </a:extLst>
              </p:cNvPr>
              <p:cNvSpPr/>
              <p:nvPr/>
            </p:nvSpPr>
            <p:spPr>
              <a:xfrm>
                <a:off x="6355066" y="251312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407" name="Freeform 5406">
                <a:extLst>
                  <a:ext uri="{FF2B5EF4-FFF2-40B4-BE49-F238E27FC236}">
                    <a16:creationId xmlns:a16="http://schemas.microsoft.com/office/drawing/2014/main" id="{7A4C2721-4435-9F3A-D29C-22CFA65115DB}"/>
                  </a:ext>
                </a:extLst>
              </p:cNvPr>
              <p:cNvSpPr/>
              <p:nvPr/>
            </p:nvSpPr>
            <p:spPr>
              <a:xfrm>
                <a:off x="6389398" y="2453736"/>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408" name="Freeform 5407">
                <a:extLst>
                  <a:ext uri="{FF2B5EF4-FFF2-40B4-BE49-F238E27FC236}">
                    <a16:creationId xmlns:a16="http://schemas.microsoft.com/office/drawing/2014/main" id="{B67DDB06-07B5-53EF-2541-C4187AF40E16}"/>
                  </a:ext>
                </a:extLst>
              </p:cNvPr>
              <p:cNvSpPr/>
              <p:nvPr/>
            </p:nvSpPr>
            <p:spPr>
              <a:xfrm>
                <a:off x="6423541" y="2394257"/>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409" name="Freeform 5408">
                <a:extLst>
                  <a:ext uri="{FF2B5EF4-FFF2-40B4-BE49-F238E27FC236}">
                    <a16:creationId xmlns:a16="http://schemas.microsoft.com/office/drawing/2014/main" id="{BB434C15-B538-2861-F0B0-B3B709A02546}"/>
                  </a:ext>
                </a:extLst>
              </p:cNvPr>
              <p:cNvSpPr/>
              <p:nvPr/>
            </p:nvSpPr>
            <p:spPr>
              <a:xfrm>
                <a:off x="6457779" y="2334683"/>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410" name="Freeform 5409">
                <a:extLst>
                  <a:ext uri="{FF2B5EF4-FFF2-40B4-BE49-F238E27FC236}">
                    <a16:creationId xmlns:a16="http://schemas.microsoft.com/office/drawing/2014/main" id="{9B6C36C6-0619-4D17-0D85-B866565186AF}"/>
                  </a:ext>
                </a:extLst>
              </p:cNvPr>
              <p:cNvSpPr/>
              <p:nvPr/>
            </p:nvSpPr>
            <p:spPr>
              <a:xfrm>
                <a:off x="5052222" y="4651886"/>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411" name="Freeform 5410">
                <a:extLst>
                  <a:ext uri="{FF2B5EF4-FFF2-40B4-BE49-F238E27FC236}">
                    <a16:creationId xmlns:a16="http://schemas.microsoft.com/office/drawing/2014/main" id="{CCE7F331-C9B5-27A4-DD9E-080939A43B92}"/>
                  </a:ext>
                </a:extLst>
              </p:cNvPr>
              <p:cNvSpPr/>
              <p:nvPr/>
            </p:nvSpPr>
            <p:spPr>
              <a:xfrm>
                <a:off x="5086650" y="45925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412" name="Freeform 5411">
                <a:extLst>
                  <a:ext uri="{FF2B5EF4-FFF2-40B4-BE49-F238E27FC236}">
                    <a16:creationId xmlns:a16="http://schemas.microsoft.com/office/drawing/2014/main" id="{F6607DB0-8A0D-075B-3DEE-8898BEF60915}"/>
                  </a:ext>
                </a:extLst>
              </p:cNvPr>
              <p:cNvSpPr/>
              <p:nvPr/>
            </p:nvSpPr>
            <p:spPr>
              <a:xfrm>
                <a:off x="5120983"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413" name="Freeform 5412">
                <a:extLst>
                  <a:ext uri="{FF2B5EF4-FFF2-40B4-BE49-F238E27FC236}">
                    <a16:creationId xmlns:a16="http://schemas.microsoft.com/office/drawing/2014/main" id="{0F985893-B6C3-2C95-E2DD-47B7985069CD}"/>
                  </a:ext>
                </a:extLst>
              </p:cNvPr>
              <p:cNvSpPr/>
              <p:nvPr/>
            </p:nvSpPr>
            <p:spPr>
              <a:xfrm>
                <a:off x="5155316"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414" name="Freeform 5413">
                <a:extLst>
                  <a:ext uri="{FF2B5EF4-FFF2-40B4-BE49-F238E27FC236}">
                    <a16:creationId xmlns:a16="http://schemas.microsoft.com/office/drawing/2014/main" id="{DE047F05-6480-54E1-1690-196D575155D3}"/>
                  </a:ext>
                </a:extLst>
              </p:cNvPr>
              <p:cNvSpPr/>
              <p:nvPr/>
            </p:nvSpPr>
            <p:spPr>
              <a:xfrm>
                <a:off x="5189649" y="441444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415" name="Freeform 5414">
                <a:extLst>
                  <a:ext uri="{FF2B5EF4-FFF2-40B4-BE49-F238E27FC236}">
                    <a16:creationId xmlns:a16="http://schemas.microsoft.com/office/drawing/2014/main" id="{033042C6-2FC6-1CAB-C03C-780D0FEE89BC}"/>
                  </a:ext>
                </a:extLst>
              </p:cNvPr>
              <p:cNvSpPr/>
              <p:nvPr/>
            </p:nvSpPr>
            <p:spPr>
              <a:xfrm>
                <a:off x="5223886"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416" name="Freeform 5415">
                <a:extLst>
                  <a:ext uri="{FF2B5EF4-FFF2-40B4-BE49-F238E27FC236}">
                    <a16:creationId xmlns:a16="http://schemas.microsoft.com/office/drawing/2014/main" id="{6247C7E0-EF48-274B-B851-062FAA02F661}"/>
                  </a:ext>
                </a:extLst>
              </p:cNvPr>
              <p:cNvSpPr/>
              <p:nvPr/>
            </p:nvSpPr>
            <p:spPr>
              <a:xfrm>
                <a:off x="5258219" y="42956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417" name="Freeform 5416">
                <a:extLst>
                  <a:ext uri="{FF2B5EF4-FFF2-40B4-BE49-F238E27FC236}">
                    <a16:creationId xmlns:a16="http://schemas.microsoft.com/office/drawing/2014/main" id="{D8AA8A22-D110-3FAD-8B7A-3D2FD9C82BFA}"/>
                  </a:ext>
                </a:extLst>
              </p:cNvPr>
              <p:cNvSpPr/>
              <p:nvPr/>
            </p:nvSpPr>
            <p:spPr>
              <a:xfrm>
                <a:off x="5292552"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418" name="Freeform 5417">
                <a:extLst>
                  <a:ext uri="{FF2B5EF4-FFF2-40B4-BE49-F238E27FC236}">
                    <a16:creationId xmlns:a16="http://schemas.microsoft.com/office/drawing/2014/main" id="{D14F5B17-9154-5E0E-7D8C-114CC33015A8}"/>
                  </a:ext>
                </a:extLst>
              </p:cNvPr>
              <p:cNvSpPr/>
              <p:nvPr/>
            </p:nvSpPr>
            <p:spPr>
              <a:xfrm>
                <a:off x="5326885"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419" name="Freeform 5418">
                <a:extLst>
                  <a:ext uri="{FF2B5EF4-FFF2-40B4-BE49-F238E27FC236}">
                    <a16:creationId xmlns:a16="http://schemas.microsoft.com/office/drawing/2014/main" id="{6B5397CF-2B6B-6222-EF75-3CF6FA7631E3}"/>
                  </a:ext>
                </a:extLst>
              </p:cNvPr>
              <p:cNvSpPr/>
              <p:nvPr/>
            </p:nvSpPr>
            <p:spPr>
              <a:xfrm>
                <a:off x="5361218" y="41176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420" name="Freeform 5419">
                <a:extLst>
                  <a:ext uri="{FF2B5EF4-FFF2-40B4-BE49-F238E27FC236}">
                    <a16:creationId xmlns:a16="http://schemas.microsoft.com/office/drawing/2014/main" id="{1F901751-6E50-FC03-1B8E-14B582D5A8C6}"/>
                  </a:ext>
                </a:extLst>
              </p:cNvPr>
              <p:cNvSpPr/>
              <p:nvPr/>
            </p:nvSpPr>
            <p:spPr>
              <a:xfrm>
                <a:off x="5395551"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421" name="Freeform 5420">
                <a:extLst>
                  <a:ext uri="{FF2B5EF4-FFF2-40B4-BE49-F238E27FC236}">
                    <a16:creationId xmlns:a16="http://schemas.microsoft.com/office/drawing/2014/main" id="{9B3CD249-F51C-AD7F-7E1E-6D2545DF70EF}"/>
                  </a:ext>
                </a:extLst>
              </p:cNvPr>
              <p:cNvSpPr/>
              <p:nvPr/>
            </p:nvSpPr>
            <p:spPr>
              <a:xfrm>
                <a:off x="5429789"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422" name="Freeform 5421">
                <a:extLst>
                  <a:ext uri="{FF2B5EF4-FFF2-40B4-BE49-F238E27FC236}">
                    <a16:creationId xmlns:a16="http://schemas.microsoft.com/office/drawing/2014/main" id="{6DAF40FE-AD3E-5AB1-08CB-6CA2DBD9D7E4}"/>
                  </a:ext>
                </a:extLst>
              </p:cNvPr>
              <p:cNvSpPr/>
              <p:nvPr/>
            </p:nvSpPr>
            <p:spPr>
              <a:xfrm>
                <a:off x="5464122"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423" name="Freeform 5422">
                <a:extLst>
                  <a:ext uri="{FF2B5EF4-FFF2-40B4-BE49-F238E27FC236}">
                    <a16:creationId xmlns:a16="http://schemas.microsoft.com/office/drawing/2014/main" id="{22958BB9-5DF7-B54C-FC02-D92EDC224FD3}"/>
                  </a:ext>
                </a:extLst>
              </p:cNvPr>
              <p:cNvSpPr/>
              <p:nvPr/>
            </p:nvSpPr>
            <p:spPr>
              <a:xfrm>
                <a:off x="5498455"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424" name="Freeform 5423">
                <a:extLst>
                  <a:ext uri="{FF2B5EF4-FFF2-40B4-BE49-F238E27FC236}">
                    <a16:creationId xmlns:a16="http://schemas.microsoft.com/office/drawing/2014/main" id="{92AD2A0D-4DC7-A4EF-782C-6FA9A7BBC3EF}"/>
                  </a:ext>
                </a:extLst>
              </p:cNvPr>
              <p:cNvSpPr/>
              <p:nvPr/>
            </p:nvSpPr>
            <p:spPr>
              <a:xfrm>
                <a:off x="5532692"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425" name="Freeform 5424">
                <a:extLst>
                  <a:ext uri="{FF2B5EF4-FFF2-40B4-BE49-F238E27FC236}">
                    <a16:creationId xmlns:a16="http://schemas.microsoft.com/office/drawing/2014/main" id="{54C5CD1A-C9FC-FD0D-5CBB-A1E00B33FE5C}"/>
                  </a:ext>
                </a:extLst>
              </p:cNvPr>
              <p:cNvSpPr/>
              <p:nvPr/>
            </p:nvSpPr>
            <p:spPr>
              <a:xfrm>
                <a:off x="5567025"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426" name="Freeform 5425">
                <a:extLst>
                  <a:ext uri="{FF2B5EF4-FFF2-40B4-BE49-F238E27FC236}">
                    <a16:creationId xmlns:a16="http://schemas.microsoft.com/office/drawing/2014/main" id="{AC37B2CB-50C1-368D-F353-833025F8B619}"/>
                  </a:ext>
                </a:extLst>
              </p:cNvPr>
              <p:cNvSpPr/>
              <p:nvPr/>
            </p:nvSpPr>
            <p:spPr>
              <a:xfrm>
                <a:off x="5601263" y="370184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427" name="Freeform 5426">
                <a:extLst>
                  <a:ext uri="{FF2B5EF4-FFF2-40B4-BE49-F238E27FC236}">
                    <a16:creationId xmlns:a16="http://schemas.microsoft.com/office/drawing/2014/main" id="{1F050FE7-EFF6-F2E3-EE85-DAEA7BFBDE2C}"/>
                  </a:ext>
                </a:extLst>
              </p:cNvPr>
              <p:cNvSpPr/>
              <p:nvPr/>
            </p:nvSpPr>
            <p:spPr>
              <a:xfrm>
                <a:off x="5635596" y="364236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428" name="Freeform 5427">
                <a:extLst>
                  <a:ext uri="{FF2B5EF4-FFF2-40B4-BE49-F238E27FC236}">
                    <a16:creationId xmlns:a16="http://schemas.microsoft.com/office/drawing/2014/main" id="{F33531C9-829E-A933-8410-B9B7351C5E23}"/>
                  </a:ext>
                </a:extLst>
              </p:cNvPr>
              <p:cNvSpPr/>
              <p:nvPr/>
            </p:nvSpPr>
            <p:spPr>
              <a:xfrm>
                <a:off x="5669834" y="358297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429" name="Freeform 5428">
                <a:extLst>
                  <a:ext uri="{FF2B5EF4-FFF2-40B4-BE49-F238E27FC236}">
                    <a16:creationId xmlns:a16="http://schemas.microsoft.com/office/drawing/2014/main" id="{24EFE5E0-C70A-B137-3345-51CBEBED3145}"/>
                  </a:ext>
                </a:extLst>
              </p:cNvPr>
              <p:cNvSpPr/>
              <p:nvPr/>
            </p:nvSpPr>
            <p:spPr>
              <a:xfrm>
                <a:off x="5704167" y="352359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430" name="Freeform 5429">
                <a:extLst>
                  <a:ext uri="{FF2B5EF4-FFF2-40B4-BE49-F238E27FC236}">
                    <a16:creationId xmlns:a16="http://schemas.microsoft.com/office/drawing/2014/main" id="{430FAD30-15FD-5348-286E-631846268703}"/>
                  </a:ext>
                </a:extLst>
              </p:cNvPr>
              <p:cNvSpPr/>
              <p:nvPr/>
            </p:nvSpPr>
            <p:spPr>
              <a:xfrm>
                <a:off x="6320828" y="2453736"/>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431" name="Freeform 5430">
                <a:extLst>
                  <a:ext uri="{FF2B5EF4-FFF2-40B4-BE49-F238E27FC236}">
                    <a16:creationId xmlns:a16="http://schemas.microsoft.com/office/drawing/2014/main" id="{333B6A0B-F62D-6B47-9053-F3DE58AA887D}"/>
                  </a:ext>
                </a:extLst>
              </p:cNvPr>
              <p:cNvSpPr/>
              <p:nvPr/>
            </p:nvSpPr>
            <p:spPr>
              <a:xfrm>
                <a:off x="6355066" y="2394352"/>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432" name="Freeform 5431">
                <a:extLst>
                  <a:ext uri="{FF2B5EF4-FFF2-40B4-BE49-F238E27FC236}">
                    <a16:creationId xmlns:a16="http://schemas.microsoft.com/office/drawing/2014/main" id="{AECDF3E7-7FAD-16A6-9FF2-1585A7302011}"/>
                  </a:ext>
                </a:extLst>
              </p:cNvPr>
              <p:cNvSpPr/>
              <p:nvPr/>
            </p:nvSpPr>
            <p:spPr>
              <a:xfrm>
                <a:off x="6389303" y="233477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433" name="Freeform 5432">
                <a:extLst>
                  <a:ext uri="{FF2B5EF4-FFF2-40B4-BE49-F238E27FC236}">
                    <a16:creationId xmlns:a16="http://schemas.microsoft.com/office/drawing/2014/main" id="{9182F04C-4B30-E79D-61EB-4A3A9E60980A}"/>
                  </a:ext>
                </a:extLst>
              </p:cNvPr>
              <p:cNvSpPr/>
              <p:nvPr/>
            </p:nvSpPr>
            <p:spPr>
              <a:xfrm>
                <a:off x="6423446" y="2275299"/>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434" name="Freeform 5433">
                <a:extLst>
                  <a:ext uri="{FF2B5EF4-FFF2-40B4-BE49-F238E27FC236}">
                    <a16:creationId xmlns:a16="http://schemas.microsoft.com/office/drawing/2014/main" id="{C557D041-C331-819A-F180-6A7AEB9231B6}"/>
                  </a:ext>
                </a:extLst>
              </p:cNvPr>
              <p:cNvSpPr/>
              <p:nvPr/>
            </p:nvSpPr>
            <p:spPr>
              <a:xfrm>
                <a:off x="5052412"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435" name="Freeform 5434">
                <a:extLst>
                  <a:ext uri="{FF2B5EF4-FFF2-40B4-BE49-F238E27FC236}">
                    <a16:creationId xmlns:a16="http://schemas.microsoft.com/office/drawing/2014/main" id="{13BBE117-7749-CDFB-9B98-24A9DC3A6307}"/>
                  </a:ext>
                </a:extLst>
              </p:cNvPr>
              <p:cNvSpPr/>
              <p:nvPr/>
            </p:nvSpPr>
            <p:spPr>
              <a:xfrm>
                <a:off x="5086745"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436" name="Freeform 5435">
                <a:extLst>
                  <a:ext uri="{FF2B5EF4-FFF2-40B4-BE49-F238E27FC236}">
                    <a16:creationId xmlns:a16="http://schemas.microsoft.com/office/drawing/2014/main" id="{A46A6621-998A-8033-FF33-B1B640DAED40}"/>
                  </a:ext>
                </a:extLst>
              </p:cNvPr>
              <p:cNvSpPr/>
              <p:nvPr/>
            </p:nvSpPr>
            <p:spPr>
              <a:xfrm>
                <a:off x="5120983" y="441435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437" name="Freeform 5436">
                <a:extLst>
                  <a:ext uri="{FF2B5EF4-FFF2-40B4-BE49-F238E27FC236}">
                    <a16:creationId xmlns:a16="http://schemas.microsoft.com/office/drawing/2014/main" id="{C3BA3334-F3B3-9E52-4387-5F34EB206AB4}"/>
                  </a:ext>
                </a:extLst>
              </p:cNvPr>
              <p:cNvSpPr/>
              <p:nvPr/>
            </p:nvSpPr>
            <p:spPr>
              <a:xfrm>
                <a:off x="5155411"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438" name="Freeform 5437">
                <a:extLst>
                  <a:ext uri="{FF2B5EF4-FFF2-40B4-BE49-F238E27FC236}">
                    <a16:creationId xmlns:a16="http://schemas.microsoft.com/office/drawing/2014/main" id="{8133DD84-5563-B19A-D74C-C53F444AC063}"/>
                  </a:ext>
                </a:extLst>
              </p:cNvPr>
              <p:cNvSpPr/>
              <p:nvPr/>
            </p:nvSpPr>
            <p:spPr>
              <a:xfrm>
                <a:off x="5189649" y="42956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439" name="Freeform 5438">
                <a:extLst>
                  <a:ext uri="{FF2B5EF4-FFF2-40B4-BE49-F238E27FC236}">
                    <a16:creationId xmlns:a16="http://schemas.microsoft.com/office/drawing/2014/main" id="{A2DE1EB3-BE50-CD3A-0148-BEA2837C96C5}"/>
                  </a:ext>
                </a:extLst>
              </p:cNvPr>
              <p:cNvSpPr/>
              <p:nvPr/>
            </p:nvSpPr>
            <p:spPr>
              <a:xfrm>
                <a:off x="5223982"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440" name="Freeform 5439">
                <a:extLst>
                  <a:ext uri="{FF2B5EF4-FFF2-40B4-BE49-F238E27FC236}">
                    <a16:creationId xmlns:a16="http://schemas.microsoft.com/office/drawing/2014/main" id="{1AD6E585-0FE6-72F7-F6F5-CF1CCFCBE1B9}"/>
                  </a:ext>
                </a:extLst>
              </p:cNvPr>
              <p:cNvSpPr/>
              <p:nvPr/>
            </p:nvSpPr>
            <p:spPr>
              <a:xfrm>
                <a:off x="5258314"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441" name="Freeform 5440">
                <a:extLst>
                  <a:ext uri="{FF2B5EF4-FFF2-40B4-BE49-F238E27FC236}">
                    <a16:creationId xmlns:a16="http://schemas.microsoft.com/office/drawing/2014/main" id="{96CB9170-5E2A-1736-AA65-83C8B5637C99}"/>
                  </a:ext>
                </a:extLst>
              </p:cNvPr>
              <p:cNvSpPr/>
              <p:nvPr/>
            </p:nvSpPr>
            <p:spPr>
              <a:xfrm>
                <a:off x="5292552" y="411752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442" name="Freeform 5441">
                <a:extLst>
                  <a:ext uri="{FF2B5EF4-FFF2-40B4-BE49-F238E27FC236}">
                    <a16:creationId xmlns:a16="http://schemas.microsoft.com/office/drawing/2014/main" id="{93CC3FDC-E735-611A-DDEE-2AF10E2B1FCE}"/>
                  </a:ext>
                </a:extLst>
              </p:cNvPr>
              <p:cNvSpPr/>
              <p:nvPr/>
            </p:nvSpPr>
            <p:spPr>
              <a:xfrm>
                <a:off x="5326980"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443" name="Freeform 5442">
                <a:extLst>
                  <a:ext uri="{FF2B5EF4-FFF2-40B4-BE49-F238E27FC236}">
                    <a16:creationId xmlns:a16="http://schemas.microsoft.com/office/drawing/2014/main" id="{9700DC6C-DF75-BED5-2C2A-0D7C75EAAACC}"/>
                  </a:ext>
                </a:extLst>
              </p:cNvPr>
              <p:cNvSpPr/>
              <p:nvPr/>
            </p:nvSpPr>
            <p:spPr>
              <a:xfrm>
                <a:off x="5361218"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444" name="Freeform 5443">
                <a:extLst>
                  <a:ext uri="{FF2B5EF4-FFF2-40B4-BE49-F238E27FC236}">
                    <a16:creationId xmlns:a16="http://schemas.microsoft.com/office/drawing/2014/main" id="{45AE8D93-84BE-0EFB-21C8-FC00B57FA1DE}"/>
                  </a:ext>
                </a:extLst>
              </p:cNvPr>
              <p:cNvSpPr/>
              <p:nvPr/>
            </p:nvSpPr>
            <p:spPr>
              <a:xfrm>
                <a:off x="5395551"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445" name="Freeform 5444">
                <a:extLst>
                  <a:ext uri="{FF2B5EF4-FFF2-40B4-BE49-F238E27FC236}">
                    <a16:creationId xmlns:a16="http://schemas.microsoft.com/office/drawing/2014/main" id="{B5A78E09-2EEB-B24F-B221-DDD9FF29CA49}"/>
                  </a:ext>
                </a:extLst>
              </p:cNvPr>
              <p:cNvSpPr/>
              <p:nvPr/>
            </p:nvSpPr>
            <p:spPr>
              <a:xfrm>
                <a:off x="5429884"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446" name="Freeform 5445">
                <a:extLst>
                  <a:ext uri="{FF2B5EF4-FFF2-40B4-BE49-F238E27FC236}">
                    <a16:creationId xmlns:a16="http://schemas.microsoft.com/office/drawing/2014/main" id="{D4DBAC09-C79B-CB45-EC65-DB8AF44C30B4}"/>
                  </a:ext>
                </a:extLst>
              </p:cNvPr>
              <p:cNvSpPr/>
              <p:nvPr/>
            </p:nvSpPr>
            <p:spPr>
              <a:xfrm>
                <a:off x="5464217"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447" name="Freeform 5446">
                <a:extLst>
                  <a:ext uri="{FF2B5EF4-FFF2-40B4-BE49-F238E27FC236}">
                    <a16:creationId xmlns:a16="http://schemas.microsoft.com/office/drawing/2014/main" id="{1B15B9AF-F7CF-3A06-50E6-338A99D2A48C}"/>
                  </a:ext>
                </a:extLst>
              </p:cNvPr>
              <p:cNvSpPr/>
              <p:nvPr/>
            </p:nvSpPr>
            <p:spPr>
              <a:xfrm>
                <a:off x="5498455"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448" name="Freeform 5447">
                <a:extLst>
                  <a:ext uri="{FF2B5EF4-FFF2-40B4-BE49-F238E27FC236}">
                    <a16:creationId xmlns:a16="http://schemas.microsoft.com/office/drawing/2014/main" id="{9A82049C-F831-6DFD-0F18-97EEF4489475}"/>
                  </a:ext>
                </a:extLst>
              </p:cNvPr>
              <p:cNvSpPr/>
              <p:nvPr/>
            </p:nvSpPr>
            <p:spPr>
              <a:xfrm>
                <a:off x="6320828" y="233487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449" name="Freeform 5448">
                <a:extLst>
                  <a:ext uri="{FF2B5EF4-FFF2-40B4-BE49-F238E27FC236}">
                    <a16:creationId xmlns:a16="http://schemas.microsoft.com/office/drawing/2014/main" id="{80C761BC-AACB-7378-15C2-E7A74A23AF7A}"/>
                  </a:ext>
                </a:extLst>
              </p:cNvPr>
              <p:cNvSpPr/>
              <p:nvPr/>
            </p:nvSpPr>
            <p:spPr>
              <a:xfrm>
                <a:off x="6354970" y="2275394"/>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450" name="Freeform 5449">
                <a:extLst>
                  <a:ext uri="{FF2B5EF4-FFF2-40B4-BE49-F238E27FC236}">
                    <a16:creationId xmlns:a16="http://schemas.microsoft.com/office/drawing/2014/main" id="{1F20026D-9E6B-5CE3-F062-FA56AD9564B1}"/>
                  </a:ext>
                </a:extLst>
              </p:cNvPr>
              <p:cNvSpPr/>
              <p:nvPr/>
            </p:nvSpPr>
            <p:spPr>
              <a:xfrm>
                <a:off x="6389208" y="2215916"/>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451" name="Freeform 5450">
                <a:extLst>
                  <a:ext uri="{FF2B5EF4-FFF2-40B4-BE49-F238E27FC236}">
                    <a16:creationId xmlns:a16="http://schemas.microsoft.com/office/drawing/2014/main" id="{F0C3731D-3307-6637-9A67-C2A3E9F5ADFC}"/>
                  </a:ext>
                </a:extLst>
              </p:cNvPr>
              <p:cNvSpPr/>
              <p:nvPr/>
            </p:nvSpPr>
            <p:spPr>
              <a:xfrm>
                <a:off x="5052412" y="441435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452" name="Freeform 5451">
                <a:extLst>
                  <a:ext uri="{FF2B5EF4-FFF2-40B4-BE49-F238E27FC236}">
                    <a16:creationId xmlns:a16="http://schemas.microsoft.com/office/drawing/2014/main" id="{DE76AE1C-2C75-9D38-9A86-D0E6382FD06B}"/>
                  </a:ext>
                </a:extLst>
              </p:cNvPr>
              <p:cNvSpPr/>
              <p:nvPr/>
            </p:nvSpPr>
            <p:spPr>
              <a:xfrm>
                <a:off x="5086840"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453" name="Freeform 5452">
                <a:extLst>
                  <a:ext uri="{FF2B5EF4-FFF2-40B4-BE49-F238E27FC236}">
                    <a16:creationId xmlns:a16="http://schemas.microsoft.com/office/drawing/2014/main" id="{D9C42D0D-D01F-026A-7598-87666B200CE0}"/>
                  </a:ext>
                </a:extLst>
              </p:cNvPr>
              <p:cNvSpPr/>
              <p:nvPr/>
            </p:nvSpPr>
            <p:spPr>
              <a:xfrm>
                <a:off x="5121078" y="42956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454" name="Freeform 5453">
                <a:extLst>
                  <a:ext uri="{FF2B5EF4-FFF2-40B4-BE49-F238E27FC236}">
                    <a16:creationId xmlns:a16="http://schemas.microsoft.com/office/drawing/2014/main" id="{A2B8DC17-0D6D-ECAD-6228-A5D6A5B53D60}"/>
                  </a:ext>
                </a:extLst>
              </p:cNvPr>
              <p:cNvSpPr/>
              <p:nvPr/>
            </p:nvSpPr>
            <p:spPr>
              <a:xfrm>
                <a:off x="5155506"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455" name="Freeform 5454">
                <a:extLst>
                  <a:ext uri="{FF2B5EF4-FFF2-40B4-BE49-F238E27FC236}">
                    <a16:creationId xmlns:a16="http://schemas.microsoft.com/office/drawing/2014/main" id="{0C6778AB-3ADD-AD84-44C1-A8E37D315B18}"/>
                  </a:ext>
                </a:extLst>
              </p:cNvPr>
              <p:cNvSpPr/>
              <p:nvPr/>
            </p:nvSpPr>
            <p:spPr>
              <a:xfrm>
                <a:off x="5189744"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456" name="Freeform 5455">
                <a:extLst>
                  <a:ext uri="{FF2B5EF4-FFF2-40B4-BE49-F238E27FC236}">
                    <a16:creationId xmlns:a16="http://schemas.microsoft.com/office/drawing/2014/main" id="{4E5F8FB7-79C6-08A9-A287-40424DF4A9AB}"/>
                  </a:ext>
                </a:extLst>
              </p:cNvPr>
              <p:cNvSpPr/>
              <p:nvPr/>
            </p:nvSpPr>
            <p:spPr>
              <a:xfrm>
                <a:off x="5223982" y="411752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457" name="Freeform 5456">
                <a:extLst>
                  <a:ext uri="{FF2B5EF4-FFF2-40B4-BE49-F238E27FC236}">
                    <a16:creationId xmlns:a16="http://schemas.microsoft.com/office/drawing/2014/main" id="{F5B2414A-9250-C3E3-0BF2-EACD7CCC6BF8}"/>
                  </a:ext>
                </a:extLst>
              </p:cNvPr>
              <p:cNvSpPr/>
              <p:nvPr/>
            </p:nvSpPr>
            <p:spPr>
              <a:xfrm>
                <a:off x="5258410"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458" name="Freeform 5457">
                <a:extLst>
                  <a:ext uri="{FF2B5EF4-FFF2-40B4-BE49-F238E27FC236}">
                    <a16:creationId xmlns:a16="http://schemas.microsoft.com/office/drawing/2014/main" id="{30B1E3DD-7C9D-5342-3016-50C163D94ECE}"/>
                  </a:ext>
                </a:extLst>
              </p:cNvPr>
              <p:cNvSpPr/>
              <p:nvPr/>
            </p:nvSpPr>
            <p:spPr>
              <a:xfrm>
                <a:off x="5292647"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459" name="Freeform 5458">
                <a:extLst>
                  <a:ext uri="{FF2B5EF4-FFF2-40B4-BE49-F238E27FC236}">
                    <a16:creationId xmlns:a16="http://schemas.microsoft.com/office/drawing/2014/main" id="{627F1E96-71A4-FC08-5CF3-A7F761550C83}"/>
                  </a:ext>
                </a:extLst>
              </p:cNvPr>
              <p:cNvSpPr/>
              <p:nvPr/>
            </p:nvSpPr>
            <p:spPr>
              <a:xfrm>
                <a:off x="5326980"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460" name="Freeform 5459">
                <a:extLst>
                  <a:ext uri="{FF2B5EF4-FFF2-40B4-BE49-F238E27FC236}">
                    <a16:creationId xmlns:a16="http://schemas.microsoft.com/office/drawing/2014/main" id="{D2B081BB-3F53-C6B4-43DD-30358E450281}"/>
                  </a:ext>
                </a:extLst>
              </p:cNvPr>
              <p:cNvSpPr/>
              <p:nvPr/>
            </p:nvSpPr>
            <p:spPr>
              <a:xfrm>
                <a:off x="6320733" y="2216011"/>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461" name="Freeform 5460">
                <a:extLst>
                  <a:ext uri="{FF2B5EF4-FFF2-40B4-BE49-F238E27FC236}">
                    <a16:creationId xmlns:a16="http://schemas.microsoft.com/office/drawing/2014/main" id="{7695D416-471B-C772-7B5F-483AF94605EC}"/>
                  </a:ext>
                </a:extLst>
              </p:cNvPr>
              <p:cNvSpPr/>
              <p:nvPr/>
            </p:nvSpPr>
            <p:spPr>
              <a:xfrm>
                <a:off x="6354875" y="2156437"/>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462" name="Freeform 5461">
                <a:extLst>
                  <a:ext uri="{FF2B5EF4-FFF2-40B4-BE49-F238E27FC236}">
                    <a16:creationId xmlns:a16="http://schemas.microsoft.com/office/drawing/2014/main" id="{09713C79-9A72-5B08-E97C-4AF9DF703AD2}"/>
                  </a:ext>
                </a:extLst>
              </p:cNvPr>
              <p:cNvSpPr/>
              <p:nvPr/>
            </p:nvSpPr>
            <p:spPr>
              <a:xfrm>
                <a:off x="5052507" y="42956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463" name="Freeform 5462">
                <a:extLst>
                  <a:ext uri="{FF2B5EF4-FFF2-40B4-BE49-F238E27FC236}">
                    <a16:creationId xmlns:a16="http://schemas.microsoft.com/office/drawing/2014/main" id="{BB7A84EE-236F-9C43-477B-C5D5E38FAE1D}"/>
                  </a:ext>
                </a:extLst>
              </p:cNvPr>
              <p:cNvSpPr/>
              <p:nvPr/>
            </p:nvSpPr>
            <p:spPr>
              <a:xfrm>
                <a:off x="5086935"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464" name="Freeform 5463">
                <a:extLst>
                  <a:ext uri="{FF2B5EF4-FFF2-40B4-BE49-F238E27FC236}">
                    <a16:creationId xmlns:a16="http://schemas.microsoft.com/office/drawing/2014/main" id="{50254CB5-6D24-8D2C-4302-A86C2555D6DA}"/>
                  </a:ext>
                </a:extLst>
              </p:cNvPr>
              <p:cNvSpPr/>
              <p:nvPr/>
            </p:nvSpPr>
            <p:spPr>
              <a:xfrm>
                <a:off x="5121173"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465" name="Freeform 5464">
                <a:extLst>
                  <a:ext uri="{FF2B5EF4-FFF2-40B4-BE49-F238E27FC236}">
                    <a16:creationId xmlns:a16="http://schemas.microsoft.com/office/drawing/2014/main" id="{32E63DE3-91E6-CEB9-1CCD-4C581C2272FC}"/>
                  </a:ext>
                </a:extLst>
              </p:cNvPr>
              <p:cNvSpPr/>
              <p:nvPr/>
            </p:nvSpPr>
            <p:spPr>
              <a:xfrm>
                <a:off x="5155506" y="411752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466" name="Freeform 5465">
                <a:extLst>
                  <a:ext uri="{FF2B5EF4-FFF2-40B4-BE49-F238E27FC236}">
                    <a16:creationId xmlns:a16="http://schemas.microsoft.com/office/drawing/2014/main" id="{527303E8-2BD8-B80F-C767-BA7193218712}"/>
                  </a:ext>
                </a:extLst>
              </p:cNvPr>
              <p:cNvSpPr/>
              <p:nvPr/>
            </p:nvSpPr>
            <p:spPr>
              <a:xfrm>
                <a:off x="5189839"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467" name="Freeform 5466">
                <a:extLst>
                  <a:ext uri="{FF2B5EF4-FFF2-40B4-BE49-F238E27FC236}">
                    <a16:creationId xmlns:a16="http://schemas.microsoft.com/office/drawing/2014/main" id="{329E4D22-B520-4F51-0F35-51B9756870D4}"/>
                  </a:ext>
                </a:extLst>
              </p:cNvPr>
              <p:cNvSpPr/>
              <p:nvPr/>
            </p:nvSpPr>
            <p:spPr>
              <a:xfrm>
                <a:off x="5224077"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468" name="Freeform 5467">
                <a:extLst>
                  <a:ext uri="{FF2B5EF4-FFF2-40B4-BE49-F238E27FC236}">
                    <a16:creationId xmlns:a16="http://schemas.microsoft.com/office/drawing/2014/main" id="{B1A23452-E3E6-BDFF-446D-3E406C4FC9F4}"/>
                  </a:ext>
                </a:extLst>
              </p:cNvPr>
              <p:cNvSpPr/>
              <p:nvPr/>
            </p:nvSpPr>
            <p:spPr>
              <a:xfrm>
                <a:off x="6286400" y="215653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469" name="Freeform 5468">
                <a:extLst>
                  <a:ext uri="{FF2B5EF4-FFF2-40B4-BE49-F238E27FC236}">
                    <a16:creationId xmlns:a16="http://schemas.microsoft.com/office/drawing/2014/main" id="{4B8308F2-7C72-A9FC-A093-201FAF54C59E}"/>
                  </a:ext>
                </a:extLst>
              </p:cNvPr>
              <p:cNvSpPr/>
              <p:nvPr/>
            </p:nvSpPr>
            <p:spPr>
              <a:xfrm>
                <a:off x="6320638" y="2097053"/>
                <a:ext cx="33476" cy="33498"/>
              </a:xfrm>
              <a:custGeom>
                <a:avLst/>
                <a:gdLst>
                  <a:gd name="connsiteX0" fmla="*/ 33477 w 33476"/>
                  <a:gd name="connsiteY0" fmla="*/ 16749 h 33498"/>
                  <a:gd name="connsiteX1" fmla="*/ 16739 w 33476"/>
                  <a:gd name="connsiteY1" fmla="*/ 33498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8"/>
                      <a:pt x="16739" y="33498"/>
                    </a:cubicBezTo>
                    <a:cubicBezTo>
                      <a:pt x="7494" y="33498"/>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470" name="Freeform 5469">
                <a:extLst>
                  <a:ext uri="{FF2B5EF4-FFF2-40B4-BE49-F238E27FC236}">
                    <a16:creationId xmlns:a16="http://schemas.microsoft.com/office/drawing/2014/main" id="{3F391000-2EE4-D803-CD35-94F13DD7EFEC}"/>
                  </a:ext>
                </a:extLst>
              </p:cNvPr>
              <p:cNvSpPr/>
              <p:nvPr/>
            </p:nvSpPr>
            <p:spPr>
              <a:xfrm>
                <a:off x="5052602"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471" name="Freeform 5470">
                <a:extLst>
                  <a:ext uri="{FF2B5EF4-FFF2-40B4-BE49-F238E27FC236}">
                    <a16:creationId xmlns:a16="http://schemas.microsoft.com/office/drawing/2014/main" id="{2FC0FE53-ECC7-11A2-C80B-05B4867611F0}"/>
                  </a:ext>
                </a:extLst>
              </p:cNvPr>
              <p:cNvSpPr/>
              <p:nvPr/>
            </p:nvSpPr>
            <p:spPr>
              <a:xfrm>
                <a:off x="5086935" y="411752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472" name="Freeform 5471">
                <a:extLst>
                  <a:ext uri="{FF2B5EF4-FFF2-40B4-BE49-F238E27FC236}">
                    <a16:creationId xmlns:a16="http://schemas.microsoft.com/office/drawing/2014/main" id="{977B7647-F49E-DE0C-E87C-46B2941F9F67}"/>
                  </a:ext>
                </a:extLst>
              </p:cNvPr>
              <p:cNvSpPr/>
              <p:nvPr/>
            </p:nvSpPr>
            <p:spPr>
              <a:xfrm>
                <a:off x="5121268"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473" name="Freeform 5472">
                <a:extLst>
                  <a:ext uri="{FF2B5EF4-FFF2-40B4-BE49-F238E27FC236}">
                    <a16:creationId xmlns:a16="http://schemas.microsoft.com/office/drawing/2014/main" id="{341999DC-C7FB-C15E-E3F6-742F03EC1BF4}"/>
                  </a:ext>
                </a:extLst>
              </p:cNvPr>
              <p:cNvSpPr/>
              <p:nvPr/>
            </p:nvSpPr>
            <p:spPr>
              <a:xfrm>
                <a:off x="5155601"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474" name="Freeform 5473">
                <a:extLst>
                  <a:ext uri="{FF2B5EF4-FFF2-40B4-BE49-F238E27FC236}">
                    <a16:creationId xmlns:a16="http://schemas.microsoft.com/office/drawing/2014/main" id="{802B57A5-637F-FB77-FF9F-CCD6C84C83B3}"/>
                  </a:ext>
                </a:extLst>
              </p:cNvPr>
              <p:cNvSpPr/>
              <p:nvPr/>
            </p:nvSpPr>
            <p:spPr>
              <a:xfrm>
                <a:off x="5189839"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475" name="Freeform 5474">
                <a:extLst>
                  <a:ext uri="{FF2B5EF4-FFF2-40B4-BE49-F238E27FC236}">
                    <a16:creationId xmlns:a16="http://schemas.microsoft.com/office/drawing/2014/main" id="{8AA29CC0-4535-8DEB-7CC1-5043BC1D4D71}"/>
                  </a:ext>
                </a:extLst>
              </p:cNvPr>
              <p:cNvSpPr/>
              <p:nvPr/>
            </p:nvSpPr>
            <p:spPr>
              <a:xfrm>
                <a:off x="6252162" y="209714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476" name="Freeform 5475">
                <a:extLst>
                  <a:ext uri="{FF2B5EF4-FFF2-40B4-BE49-F238E27FC236}">
                    <a16:creationId xmlns:a16="http://schemas.microsoft.com/office/drawing/2014/main" id="{D6B1EEE9-9F71-FF5C-A274-A0A219D262E2}"/>
                  </a:ext>
                </a:extLst>
              </p:cNvPr>
              <p:cNvSpPr/>
              <p:nvPr/>
            </p:nvSpPr>
            <p:spPr>
              <a:xfrm>
                <a:off x="6286305" y="2037669"/>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477" name="Freeform 5476">
                <a:extLst>
                  <a:ext uri="{FF2B5EF4-FFF2-40B4-BE49-F238E27FC236}">
                    <a16:creationId xmlns:a16="http://schemas.microsoft.com/office/drawing/2014/main" id="{7CF133AA-21DC-3700-4FF9-A18143B4C83E}"/>
                  </a:ext>
                </a:extLst>
              </p:cNvPr>
              <p:cNvSpPr/>
              <p:nvPr/>
            </p:nvSpPr>
            <p:spPr>
              <a:xfrm>
                <a:off x="5052697"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478" name="Freeform 5477">
                <a:extLst>
                  <a:ext uri="{FF2B5EF4-FFF2-40B4-BE49-F238E27FC236}">
                    <a16:creationId xmlns:a16="http://schemas.microsoft.com/office/drawing/2014/main" id="{4578A770-4BC7-07C6-DB53-4A591884EF92}"/>
                  </a:ext>
                </a:extLst>
              </p:cNvPr>
              <p:cNvSpPr/>
              <p:nvPr/>
            </p:nvSpPr>
            <p:spPr>
              <a:xfrm>
                <a:off x="5087030"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479" name="Freeform 5478">
                <a:extLst>
                  <a:ext uri="{FF2B5EF4-FFF2-40B4-BE49-F238E27FC236}">
                    <a16:creationId xmlns:a16="http://schemas.microsoft.com/office/drawing/2014/main" id="{AE80F174-9BD9-D451-F61C-EAD1A35EA242}"/>
                  </a:ext>
                </a:extLst>
              </p:cNvPr>
              <p:cNvSpPr/>
              <p:nvPr/>
            </p:nvSpPr>
            <p:spPr>
              <a:xfrm>
                <a:off x="5121268"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480" name="Freeform 5479">
                <a:extLst>
                  <a:ext uri="{FF2B5EF4-FFF2-40B4-BE49-F238E27FC236}">
                    <a16:creationId xmlns:a16="http://schemas.microsoft.com/office/drawing/2014/main" id="{0C5A98F6-C41D-EE82-A962-A50D9017795A}"/>
                  </a:ext>
                </a:extLst>
              </p:cNvPr>
              <p:cNvSpPr/>
              <p:nvPr/>
            </p:nvSpPr>
            <p:spPr>
              <a:xfrm>
                <a:off x="6217924" y="2037764"/>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481" name="Freeform 5480">
                <a:extLst>
                  <a:ext uri="{FF2B5EF4-FFF2-40B4-BE49-F238E27FC236}">
                    <a16:creationId xmlns:a16="http://schemas.microsoft.com/office/drawing/2014/main" id="{7A7B5BE8-35B6-5E7B-5367-AE14A8324385}"/>
                  </a:ext>
                </a:extLst>
              </p:cNvPr>
              <p:cNvSpPr/>
              <p:nvPr/>
            </p:nvSpPr>
            <p:spPr>
              <a:xfrm>
                <a:off x="6252067" y="197819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482" name="Freeform 5481">
                <a:extLst>
                  <a:ext uri="{FF2B5EF4-FFF2-40B4-BE49-F238E27FC236}">
                    <a16:creationId xmlns:a16="http://schemas.microsoft.com/office/drawing/2014/main" id="{94CC8827-5438-447A-4EAE-79BB487BB67C}"/>
                  </a:ext>
                </a:extLst>
              </p:cNvPr>
              <p:cNvSpPr/>
              <p:nvPr/>
            </p:nvSpPr>
            <p:spPr>
              <a:xfrm>
                <a:off x="5052697"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483" name="Freeform 5482">
                <a:extLst>
                  <a:ext uri="{FF2B5EF4-FFF2-40B4-BE49-F238E27FC236}">
                    <a16:creationId xmlns:a16="http://schemas.microsoft.com/office/drawing/2014/main" id="{7F19CA0A-C657-FA21-998D-47B5015D6261}"/>
                  </a:ext>
                </a:extLst>
              </p:cNvPr>
              <p:cNvSpPr/>
              <p:nvPr/>
            </p:nvSpPr>
            <p:spPr>
              <a:xfrm>
                <a:off x="5087030" y="387999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484" name="Freeform 5483">
                <a:extLst>
                  <a:ext uri="{FF2B5EF4-FFF2-40B4-BE49-F238E27FC236}">
                    <a16:creationId xmlns:a16="http://schemas.microsoft.com/office/drawing/2014/main" id="{84801A90-0877-331E-528A-90361CCB092B}"/>
                  </a:ext>
                </a:extLst>
              </p:cNvPr>
              <p:cNvSpPr/>
              <p:nvPr/>
            </p:nvSpPr>
            <p:spPr>
              <a:xfrm>
                <a:off x="6183591" y="1978286"/>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485" name="Freeform 5484">
                <a:extLst>
                  <a:ext uri="{FF2B5EF4-FFF2-40B4-BE49-F238E27FC236}">
                    <a16:creationId xmlns:a16="http://schemas.microsoft.com/office/drawing/2014/main" id="{C9F90053-E4B0-565D-19DE-4FE3531ABD4D}"/>
                  </a:ext>
                </a:extLst>
              </p:cNvPr>
              <p:cNvSpPr/>
              <p:nvPr/>
            </p:nvSpPr>
            <p:spPr>
              <a:xfrm>
                <a:off x="6217734" y="1918807"/>
                <a:ext cx="33476" cy="33498"/>
              </a:xfrm>
              <a:custGeom>
                <a:avLst/>
                <a:gdLst>
                  <a:gd name="connsiteX0" fmla="*/ 33477 w 33476"/>
                  <a:gd name="connsiteY0" fmla="*/ 16749 h 33498"/>
                  <a:gd name="connsiteX1" fmla="*/ 16738 w 33476"/>
                  <a:gd name="connsiteY1" fmla="*/ 33498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8"/>
                      <a:pt x="16738" y="33498"/>
                    </a:cubicBezTo>
                    <a:cubicBezTo>
                      <a:pt x="7494" y="33498"/>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486" name="Freeform 5485">
                <a:extLst>
                  <a:ext uri="{FF2B5EF4-FFF2-40B4-BE49-F238E27FC236}">
                    <a16:creationId xmlns:a16="http://schemas.microsoft.com/office/drawing/2014/main" id="{2F9296B1-19D4-62D0-76D5-0CAE927FF709}"/>
                  </a:ext>
                </a:extLst>
              </p:cNvPr>
              <p:cNvSpPr/>
              <p:nvPr/>
            </p:nvSpPr>
            <p:spPr>
              <a:xfrm>
                <a:off x="5052697" y="3820513"/>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487" name="Freeform 5486">
                <a:extLst>
                  <a:ext uri="{FF2B5EF4-FFF2-40B4-BE49-F238E27FC236}">
                    <a16:creationId xmlns:a16="http://schemas.microsoft.com/office/drawing/2014/main" id="{8F0F5B11-A864-7262-2870-6A046945D274}"/>
                  </a:ext>
                </a:extLst>
              </p:cNvPr>
              <p:cNvSpPr/>
              <p:nvPr/>
            </p:nvSpPr>
            <p:spPr>
              <a:xfrm>
                <a:off x="6149353" y="19189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488" name="Freeform 5487">
                <a:extLst>
                  <a:ext uri="{FF2B5EF4-FFF2-40B4-BE49-F238E27FC236}">
                    <a16:creationId xmlns:a16="http://schemas.microsoft.com/office/drawing/2014/main" id="{F7B1C01C-695C-A9EB-7325-A4D89AF77AC4}"/>
                  </a:ext>
                </a:extLst>
              </p:cNvPr>
              <p:cNvSpPr/>
              <p:nvPr/>
            </p:nvSpPr>
            <p:spPr>
              <a:xfrm>
                <a:off x="6183496" y="1859423"/>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489" name="Freeform 5488">
                <a:extLst>
                  <a:ext uri="{FF2B5EF4-FFF2-40B4-BE49-F238E27FC236}">
                    <a16:creationId xmlns:a16="http://schemas.microsoft.com/office/drawing/2014/main" id="{40423EE6-E468-61F1-CD2C-CC0C42D0DF30}"/>
                  </a:ext>
                </a:extLst>
              </p:cNvPr>
              <p:cNvSpPr/>
              <p:nvPr/>
            </p:nvSpPr>
            <p:spPr>
              <a:xfrm>
                <a:off x="6080783" y="19189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490" name="Freeform 5489">
                <a:extLst>
                  <a:ext uri="{FF2B5EF4-FFF2-40B4-BE49-F238E27FC236}">
                    <a16:creationId xmlns:a16="http://schemas.microsoft.com/office/drawing/2014/main" id="{672116FC-CEE7-3047-8CB2-A8A69F34D6D7}"/>
                  </a:ext>
                </a:extLst>
              </p:cNvPr>
              <p:cNvSpPr/>
              <p:nvPr/>
            </p:nvSpPr>
            <p:spPr>
              <a:xfrm>
                <a:off x="6115021"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491" name="Freeform 5490">
                <a:extLst>
                  <a:ext uri="{FF2B5EF4-FFF2-40B4-BE49-F238E27FC236}">
                    <a16:creationId xmlns:a16="http://schemas.microsoft.com/office/drawing/2014/main" id="{0A8D08BA-F8FD-BF2F-F650-0F3491BABC1E}"/>
                  </a:ext>
                </a:extLst>
              </p:cNvPr>
              <p:cNvSpPr/>
              <p:nvPr/>
            </p:nvSpPr>
            <p:spPr>
              <a:xfrm>
                <a:off x="6149258" y="1799944"/>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492" name="Freeform 5491">
                <a:extLst>
                  <a:ext uri="{FF2B5EF4-FFF2-40B4-BE49-F238E27FC236}">
                    <a16:creationId xmlns:a16="http://schemas.microsoft.com/office/drawing/2014/main" id="{A5149362-2250-227C-EBDD-62B8B75638CC}"/>
                  </a:ext>
                </a:extLst>
              </p:cNvPr>
              <p:cNvSpPr/>
              <p:nvPr/>
            </p:nvSpPr>
            <p:spPr>
              <a:xfrm>
                <a:off x="7006250"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493" name="Freeform 5492">
                <a:extLst>
                  <a:ext uri="{FF2B5EF4-FFF2-40B4-BE49-F238E27FC236}">
                    <a16:creationId xmlns:a16="http://schemas.microsoft.com/office/drawing/2014/main" id="{BA0047E0-1ECE-F636-ECF2-8CAEF0B9BED5}"/>
                  </a:ext>
                </a:extLst>
              </p:cNvPr>
              <p:cNvSpPr/>
              <p:nvPr/>
            </p:nvSpPr>
            <p:spPr>
              <a:xfrm>
                <a:off x="6937679"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494" name="Freeform 5493">
                <a:extLst>
                  <a:ext uri="{FF2B5EF4-FFF2-40B4-BE49-F238E27FC236}">
                    <a16:creationId xmlns:a16="http://schemas.microsoft.com/office/drawing/2014/main" id="{88C0603F-7C03-377A-79EA-21660AA58806}"/>
                  </a:ext>
                </a:extLst>
              </p:cNvPr>
              <p:cNvSpPr/>
              <p:nvPr/>
            </p:nvSpPr>
            <p:spPr>
              <a:xfrm>
                <a:off x="6972012"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495" name="Freeform 5494">
                <a:extLst>
                  <a:ext uri="{FF2B5EF4-FFF2-40B4-BE49-F238E27FC236}">
                    <a16:creationId xmlns:a16="http://schemas.microsoft.com/office/drawing/2014/main" id="{27336F05-798E-B38B-5A41-B483AEC748DD}"/>
                  </a:ext>
                </a:extLst>
              </p:cNvPr>
              <p:cNvSpPr/>
              <p:nvPr/>
            </p:nvSpPr>
            <p:spPr>
              <a:xfrm>
                <a:off x="6869108"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496" name="Freeform 5495">
                <a:extLst>
                  <a:ext uri="{FF2B5EF4-FFF2-40B4-BE49-F238E27FC236}">
                    <a16:creationId xmlns:a16="http://schemas.microsoft.com/office/drawing/2014/main" id="{C120B307-686B-B90D-39BE-DBA34EFF8A2F}"/>
                  </a:ext>
                </a:extLst>
              </p:cNvPr>
              <p:cNvSpPr/>
              <p:nvPr/>
            </p:nvSpPr>
            <p:spPr>
              <a:xfrm>
                <a:off x="6903441"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497" name="Freeform 5496">
                <a:extLst>
                  <a:ext uri="{FF2B5EF4-FFF2-40B4-BE49-F238E27FC236}">
                    <a16:creationId xmlns:a16="http://schemas.microsoft.com/office/drawing/2014/main" id="{FD51473E-7531-9C54-580D-92F3B3D6EBA6}"/>
                  </a:ext>
                </a:extLst>
              </p:cNvPr>
              <p:cNvSpPr/>
              <p:nvPr/>
            </p:nvSpPr>
            <p:spPr>
              <a:xfrm>
                <a:off x="6937869" y="18596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498" name="Freeform 5497">
                <a:extLst>
                  <a:ext uri="{FF2B5EF4-FFF2-40B4-BE49-F238E27FC236}">
                    <a16:creationId xmlns:a16="http://schemas.microsoft.com/office/drawing/2014/main" id="{02FC7D2C-248F-E1C8-2856-84D700F84F6E}"/>
                  </a:ext>
                </a:extLst>
              </p:cNvPr>
              <p:cNvSpPr/>
              <p:nvPr/>
            </p:nvSpPr>
            <p:spPr>
              <a:xfrm>
                <a:off x="6800538"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499" name="Freeform 5498">
                <a:extLst>
                  <a:ext uri="{FF2B5EF4-FFF2-40B4-BE49-F238E27FC236}">
                    <a16:creationId xmlns:a16="http://schemas.microsoft.com/office/drawing/2014/main" id="{351665D8-8A5D-10CF-EB5A-26F7765C1BA2}"/>
                  </a:ext>
                </a:extLst>
              </p:cNvPr>
              <p:cNvSpPr/>
              <p:nvPr/>
            </p:nvSpPr>
            <p:spPr>
              <a:xfrm>
                <a:off x="6834966"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500" name="Freeform 5499">
                <a:extLst>
                  <a:ext uri="{FF2B5EF4-FFF2-40B4-BE49-F238E27FC236}">
                    <a16:creationId xmlns:a16="http://schemas.microsoft.com/office/drawing/2014/main" id="{94863AD2-8398-DECB-A8BE-C4442D25793F}"/>
                  </a:ext>
                </a:extLst>
              </p:cNvPr>
              <p:cNvSpPr/>
              <p:nvPr/>
            </p:nvSpPr>
            <p:spPr>
              <a:xfrm>
                <a:off x="6869298" y="1859613"/>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5501" name="Freeform 5500">
                <a:extLst>
                  <a:ext uri="{FF2B5EF4-FFF2-40B4-BE49-F238E27FC236}">
                    <a16:creationId xmlns:a16="http://schemas.microsoft.com/office/drawing/2014/main" id="{9EC46085-2951-CDC3-ABB0-2A8B2A745319}"/>
                  </a:ext>
                </a:extLst>
              </p:cNvPr>
              <p:cNvSpPr/>
              <p:nvPr/>
            </p:nvSpPr>
            <p:spPr>
              <a:xfrm>
                <a:off x="6903536"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502" name="Freeform 5501">
                <a:extLst>
                  <a:ext uri="{FF2B5EF4-FFF2-40B4-BE49-F238E27FC236}">
                    <a16:creationId xmlns:a16="http://schemas.microsoft.com/office/drawing/2014/main" id="{84EF5A7C-9E6C-CA66-3E18-481A4685BCA9}"/>
                  </a:ext>
                </a:extLst>
              </p:cNvPr>
              <p:cNvSpPr/>
              <p:nvPr/>
            </p:nvSpPr>
            <p:spPr>
              <a:xfrm>
                <a:off x="6731967"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503" name="Freeform 5502">
                <a:extLst>
                  <a:ext uri="{FF2B5EF4-FFF2-40B4-BE49-F238E27FC236}">
                    <a16:creationId xmlns:a16="http://schemas.microsoft.com/office/drawing/2014/main" id="{B8649AC2-96D9-D570-CA02-2FA92E50F68E}"/>
                  </a:ext>
                </a:extLst>
              </p:cNvPr>
              <p:cNvSpPr/>
              <p:nvPr/>
            </p:nvSpPr>
            <p:spPr>
              <a:xfrm>
                <a:off x="6766395"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504" name="Freeform 5503">
                <a:extLst>
                  <a:ext uri="{FF2B5EF4-FFF2-40B4-BE49-F238E27FC236}">
                    <a16:creationId xmlns:a16="http://schemas.microsoft.com/office/drawing/2014/main" id="{1C4705D2-420D-EE9B-15C9-7907A5438668}"/>
                  </a:ext>
                </a:extLst>
              </p:cNvPr>
              <p:cNvSpPr/>
              <p:nvPr/>
            </p:nvSpPr>
            <p:spPr>
              <a:xfrm>
                <a:off x="6800728" y="18596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505" name="Freeform 5504">
                <a:extLst>
                  <a:ext uri="{FF2B5EF4-FFF2-40B4-BE49-F238E27FC236}">
                    <a16:creationId xmlns:a16="http://schemas.microsoft.com/office/drawing/2014/main" id="{326C6E79-6034-0E19-1645-93892C29DDFE}"/>
                  </a:ext>
                </a:extLst>
              </p:cNvPr>
              <p:cNvSpPr/>
              <p:nvPr/>
            </p:nvSpPr>
            <p:spPr>
              <a:xfrm>
                <a:off x="6835061"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506" name="Freeform 5505">
                <a:extLst>
                  <a:ext uri="{FF2B5EF4-FFF2-40B4-BE49-F238E27FC236}">
                    <a16:creationId xmlns:a16="http://schemas.microsoft.com/office/drawing/2014/main" id="{DE8C2713-39CF-D262-4443-12C75B670B2C}"/>
                  </a:ext>
                </a:extLst>
              </p:cNvPr>
              <p:cNvSpPr/>
              <p:nvPr/>
            </p:nvSpPr>
            <p:spPr>
              <a:xfrm>
                <a:off x="6869394" y="197847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507" name="Freeform 5506">
                <a:extLst>
                  <a:ext uri="{FF2B5EF4-FFF2-40B4-BE49-F238E27FC236}">
                    <a16:creationId xmlns:a16="http://schemas.microsoft.com/office/drawing/2014/main" id="{9B3B76F9-2520-6290-FD2F-1753EDC59ADF}"/>
                  </a:ext>
                </a:extLst>
              </p:cNvPr>
              <p:cNvSpPr/>
              <p:nvPr/>
            </p:nvSpPr>
            <p:spPr>
              <a:xfrm>
                <a:off x="6663396"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508" name="Freeform 5507">
                <a:extLst>
                  <a:ext uri="{FF2B5EF4-FFF2-40B4-BE49-F238E27FC236}">
                    <a16:creationId xmlns:a16="http://schemas.microsoft.com/office/drawing/2014/main" id="{4B1243EA-0131-6E3D-A625-4969D3C8FC42}"/>
                  </a:ext>
                </a:extLst>
              </p:cNvPr>
              <p:cNvSpPr/>
              <p:nvPr/>
            </p:nvSpPr>
            <p:spPr>
              <a:xfrm>
                <a:off x="6697824"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509" name="Freeform 5508">
                <a:extLst>
                  <a:ext uri="{FF2B5EF4-FFF2-40B4-BE49-F238E27FC236}">
                    <a16:creationId xmlns:a16="http://schemas.microsoft.com/office/drawing/2014/main" id="{FB2EC324-1ED1-F562-8618-CA9B98BDD071}"/>
                  </a:ext>
                </a:extLst>
              </p:cNvPr>
              <p:cNvSpPr/>
              <p:nvPr/>
            </p:nvSpPr>
            <p:spPr>
              <a:xfrm>
                <a:off x="6732157" y="18596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510" name="Freeform 5509">
                <a:extLst>
                  <a:ext uri="{FF2B5EF4-FFF2-40B4-BE49-F238E27FC236}">
                    <a16:creationId xmlns:a16="http://schemas.microsoft.com/office/drawing/2014/main" id="{D4611C03-D77A-5477-3D6A-07D029536000}"/>
                  </a:ext>
                </a:extLst>
              </p:cNvPr>
              <p:cNvSpPr/>
              <p:nvPr/>
            </p:nvSpPr>
            <p:spPr>
              <a:xfrm>
                <a:off x="6766490"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511" name="Freeform 5510">
                <a:extLst>
                  <a:ext uri="{FF2B5EF4-FFF2-40B4-BE49-F238E27FC236}">
                    <a16:creationId xmlns:a16="http://schemas.microsoft.com/office/drawing/2014/main" id="{794D107D-0E38-963E-96C2-DE54F90580A5}"/>
                  </a:ext>
                </a:extLst>
              </p:cNvPr>
              <p:cNvSpPr/>
              <p:nvPr/>
            </p:nvSpPr>
            <p:spPr>
              <a:xfrm>
                <a:off x="6800728"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512" name="Freeform 5511">
                <a:extLst>
                  <a:ext uri="{FF2B5EF4-FFF2-40B4-BE49-F238E27FC236}">
                    <a16:creationId xmlns:a16="http://schemas.microsoft.com/office/drawing/2014/main" id="{BF76B61A-7A6A-E03B-0984-CAF320887849}"/>
                  </a:ext>
                </a:extLst>
              </p:cNvPr>
              <p:cNvSpPr/>
              <p:nvPr/>
            </p:nvSpPr>
            <p:spPr>
              <a:xfrm>
                <a:off x="6835156"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513" name="Freeform 5512">
                <a:extLst>
                  <a:ext uri="{FF2B5EF4-FFF2-40B4-BE49-F238E27FC236}">
                    <a16:creationId xmlns:a16="http://schemas.microsoft.com/office/drawing/2014/main" id="{63393022-3D10-51CA-F4ED-6F84538BDA77}"/>
                  </a:ext>
                </a:extLst>
              </p:cNvPr>
              <p:cNvSpPr/>
              <p:nvPr/>
            </p:nvSpPr>
            <p:spPr>
              <a:xfrm>
                <a:off x="6594825"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514" name="Freeform 5513">
                <a:extLst>
                  <a:ext uri="{FF2B5EF4-FFF2-40B4-BE49-F238E27FC236}">
                    <a16:creationId xmlns:a16="http://schemas.microsoft.com/office/drawing/2014/main" id="{A3FC7E64-4D56-8387-87F2-FFE9C7598D03}"/>
                  </a:ext>
                </a:extLst>
              </p:cNvPr>
              <p:cNvSpPr/>
              <p:nvPr/>
            </p:nvSpPr>
            <p:spPr>
              <a:xfrm>
                <a:off x="6629253"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515" name="Freeform 5514">
                <a:extLst>
                  <a:ext uri="{FF2B5EF4-FFF2-40B4-BE49-F238E27FC236}">
                    <a16:creationId xmlns:a16="http://schemas.microsoft.com/office/drawing/2014/main" id="{B1DFD366-4EE0-C0F2-28FD-D92EC98C2141}"/>
                  </a:ext>
                </a:extLst>
              </p:cNvPr>
              <p:cNvSpPr/>
              <p:nvPr/>
            </p:nvSpPr>
            <p:spPr>
              <a:xfrm>
                <a:off x="6663491"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516" name="Freeform 5515">
                <a:extLst>
                  <a:ext uri="{FF2B5EF4-FFF2-40B4-BE49-F238E27FC236}">
                    <a16:creationId xmlns:a16="http://schemas.microsoft.com/office/drawing/2014/main" id="{7126D6F7-352B-22AD-1EB4-CE2B54DC7164}"/>
                  </a:ext>
                </a:extLst>
              </p:cNvPr>
              <p:cNvSpPr/>
              <p:nvPr/>
            </p:nvSpPr>
            <p:spPr>
              <a:xfrm>
                <a:off x="6697919"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517" name="Freeform 5516">
                <a:extLst>
                  <a:ext uri="{FF2B5EF4-FFF2-40B4-BE49-F238E27FC236}">
                    <a16:creationId xmlns:a16="http://schemas.microsoft.com/office/drawing/2014/main" id="{9A146075-E4F6-6CAF-366F-13684D75DDDB}"/>
                  </a:ext>
                </a:extLst>
              </p:cNvPr>
              <p:cNvSpPr/>
              <p:nvPr/>
            </p:nvSpPr>
            <p:spPr>
              <a:xfrm>
                <a:off x="6732157"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518" name="Freeform 5517">
                <a:extLst>
                  <a:ext uri="{FF2B5EF4-FFF2-40B4-BE49-F238E27FC236}">
                    <a16:creationId xmlns:a16="http://schemas.microsoft.com/office/drawing/2014/main" id="{1C4AC804-DBF4-53A1-66CE-250FC79368D5}"/>
                  </a:ext>
                </a:extLst>
              </p:cNvPr>
              <p:cNvSpPr/>
              <p:nvPr/>
            </p:nvSpPr>
            <p:spPr>
              <a:xfrm>
                <a:off x="6766585"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519" name="Freeform 5518">
                <a:extLst>
                  <a:ext uri="{FF2B5EF4-FFF2-40B4-BE49-F238E27FC236}">
                    <a16:creationId xmlns:a16="http://schemas.microsoft.com/office/drawing/2014/main" id="{0802DF86-959D-5B03-45C8-0985DEC8A93A}"/>
                  </a:ext>
                </a:extLst>
              </p:cNvPr>
              <p:cNvSpPr/>
              <p:nvPr/>
            </p:nvSpPr>
            <p:spPr>
              <a:xfrm>
                <a:off x="6800823"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520" name="Freeform 5519">
                <a:extLst>
                  <a:ext uri="{FF2B5EF4-FFF2-40B4-BE49-F238E27FC236}">
                    <a16:creationId xmlns:a16="http://schemas.microsoft.com/office/drawing/2014/main" id="{1DB7AFD2-F7A7-05A8-8047-ABA038B95E42}"/>
                  </a:ext>
                </a:extLst>
              </p:cNvPr>
              <p:cNvSpPr/>
              <p:nvPr/>
            </p:nvSpPr>
            <p:spPr>
              <a:xfrm>
                <a:off x="6526350"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521" name="Freeform 5520">
                <a:extLst>
                  <a:ext uri="{FF2B5EF4-FFF2-40B4-BE49-F238E27FC236}">
                    <a16:creationId xmlns:a16="http://schemas.microsoft.com/office/drawing/2014/main" id="{C43AF925-E830-77BE-3EA7-BC2EB30D34DD}"/>
                  </a:ext>
                </a:extLst>
              </p:cNvPr>
              <p:cNvSpPr/>
              <p:nvPr/>
            </p:nvSpPr>
            <p:spPr>
              <a:xfrm>
                <a:off x="6560683"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522" name="Freeform 5521">
                <a:extLst>
                  <a:ext uri="{FF2B5EF4-FFF2-40B4-BE49-F238E27FC236}">
                    <a16:creationId xmlns:a16="http://schemas.microsoft.com/office/drawing/2014/main" id="{2AE56A55-7767-34B8-A270-494EA3E8EE6A}"/>
                  </a:ext>
                </a:extLst>
              </p:cNvPr>
              <p:cNvSpPr/>
              <p:nvPr/>
            </p:nvSpPr>
            <p:spPr>
              <a:xfrm>
                <a:off x="6594920"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523" name="Freeform 5522">
                <a:extLst>
                  <a:ext uri="{FF2B5EF4-FFF2-40B4-BE49-F238E27FC236}">
                    <a16:creationId xmlns:a16="http://schemas.microsoft.com/office/drawing/2014/main" id="{D80A688E-E423-494C-FEB0-2276481AA713}"/>
                  </a:ext>
                </a:extLst>
              </p:cNvPr>
              <p:cNvSpPr/>
              <p:nvPr/>
            </p:nvSpPr>
            <p:spPr>
              <a:xfrm>
                <a:off x="6629348"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524" name="Freeform 5523">
                <a:extLst>
                  <a:ext uri="{FF2B5EF4-FFF2-40B4-BE49-F238E27FC236}">
                    <a16:creationId xmlns:a16="http://schemas.microsoft.com/office/drawing/2014/main" id="{7E923F10-8F2A-EDBF-0CB0-8BED3E92CEB2}"/>
                  </a:ext>
                </a:extLst>
              </p:cNvPr>
              <p:cNvSpPr/>
              <p:nvPr/>
            </p:nvSpPr>
            <p:spPr>
              <a:xfrm>
                <a:off x="6663586"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525" name="Freeform 5524">
                <a:extLst>
                  <a:ext uri="{FF2B5EF4-FFF2-40B4-BE49-F238E27FC236}">
                    <a16:creationId xmlns:a16="http://schemas.microsoft.com/office/drawing/2014/main" id="{05E79D4B-7129-BB8F-F11E-D10F0961A732}"/>
                  </a:ext>
                </a:extLst>
              </p:cNvPr>
              <p:cNvSpPr/>
              <p:nvPr/>
            </p:nvSpPr>
            <p:spPr>
              <a:xfrm>
                <a:off x="6698014"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526" name="Freeform 5525">
                <a:extLst>
                  <a:ext uri="{FF2B5EF4-FFF2-40B4-BE49-F238E27FC236}">
                    <a16:creationId xmlns:a16="http://schemas.microsoft.com/office/drawing/2014/main" id="{FD6E9299-2768-B365-AC87-D1C445DC5B11}"/>
                  </a:ext>
                </a:extLst>
              </p:cNvPr>
              <p:cNvSpPr/>
              <p:nvPr/>
            </p:nvSpPr>
            <p:spPr>
              <a:xfrm>
                <a:off x="6732252"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527" name="Freeform 5526">
                <a:extLst>
                  <a:ext uri="{FF2B5EF4-FFF2-40B4-BE49-F238E27FC236}">
                    <a16:creationId xmlns:a16="http://schemas.microsoft.com/office/drawing/2014/main" id="{1F3E44E7-0446-99B4-9D01-71B48A2DDFF7}"/>
                  </a:ext>
                </a:extLst>
              </p:cNvPr>
              <p:cNvSpPr/>
              <p:nvPr/>
            </p:nvSpPr>
            <p:spPr>
              <a:xfrm>
                <a:off x="6766680" y="215681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528" name="Freeform 5527">
                <a:extLst>
                  <a:ext uri="{FF2B5EF4-FFF2-40B4-BE49-F238E27FC236}">
                    <a16:creationId xmlns:a16="http://schemas.microsoft.com/office/drawing/2014/main" id="{385234F8-FCDA-210A-4C06-61F0F0B5154D}"/>
                  </a:ext>
                </a:extLst>
              </p:cNvPr>
              <p:cNvSpPr/>
              <p:nvPr/>
            </p:nvSpPr>
            <p:spPr>
              <a:xfrm>
                <a:off x="6457779"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529" name="Freeform 5528">
                <a:extLst>
                  <a:ext uri="{FF2B5EF4-FFF2-40B4-BE49-F238E27FC236}">
                    <a16:creationId xmlns:a16="http://schemas.microsoft.com/office/drawing/2014/main" id="{CE9121B4-6301-7375-FC34-2430FB32579F}"/>
                  </a:ext>
                </a:extLst>
              </p:cNvPr>
              <p:cNvSpPr/>
              <p:nvPr/>
            </p:nvSpPr>
            <p:spPr>
              <a:xfrm>
                <a:off x="6492112"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530" name="Freeform 5529">
                <a:extLst>
                  <a:ext uri="{FF2B5EF4-FFF2-40B4-BE49-F238E27FC236}">
                    <a16:creationId xmlns:a16="http://schemas.microsoft.com/office/drawing/2014/main" id="{3C5FF8A3-28D9-F5FC-5AF6-483F1F6CE9D1}"/>
                  </a:ext>
                </a:extLst>
              </p:cNvPr>
              <p:cNvSpPr/>
              <p:nvPr/>
            </p:nvSpPr>
            <p:spPr>
              <a:xfrm>
                <a:off x="6526445"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531" name="Freeform 5530">
                <a:extLst>
                  <a:ext uri="{FF2B5EF4-FFF2-40B4-BE49-F238E27FC236}">
                    <a16:creationId xmlns:a16="http://schemas.microsoft.com/office/drawing/2014/main" id="{06E072CB-1146-66BC-9FF8-72E39C4D33F5}"/>
                  </a:ext>
                </a:extLst>
              </p:cNvPr>
              <p:cNvSpPr/>
              <p:nvPr/>
            </p:nvSpPr>
            <p:spPr>
              <a:xfrm>
                <a:off x="6560778"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532" name="Freeform 5531">
                <a:extLst>
                  <a:ext uri="{FF2B5EF4-FFF2-40B4-BE49-F238E27FC236}">
                    <a16:creationId xmlns:a16="http://schemas.microsoft.com/office/drawing/2014/main" id="{FA40017E-2F9B-9E16-4DDF-B5AB81230A92}"/>
                  </a:ext>
                </a:extLst>
              </p:cNvPr>
              <p:cNvSpPr/>
              <p:nvPr/>
            </p:nvSpPr>
            <p:spPr>
              <a:xfrm>
                <a:off x="6595016"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533" name="Freeform 5532">
                <a:extLst>
                  <a:ext uri="{FF2B5EF4-FFF2-40B4-BE49-F238E27FC236}">
                    <a16:creationId xmlns:a16="http://schemas.microsoft.com/office/drawing/2014/main" id="{3C647A1C-3F19-CD4F-6BD6-F430854EF722}"/>
                  </a:ext>
                </a:extLst>
              </p:cNvPr>
              <p:cNvSpPr/>
              <p:nvPr/>
            </p:nvSpPr>
            <p:spPr>
              <a:xfrm>
                <a:off x="6629444"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534" name="Freeform 5533">
                <a:extLst>
                  <a:ext uri="{FF2B5EF4-FFF2-40B4-BE49-F238E27FC236}">
                    <a16:creationId xmlns:a16="http://schemas.microsoft.com/office/drawing/2014/main" id="{766889D0-2B34-8BAF-09A8-5C0F1627670A}"/>
                  </a:ext>
                </a:extLst>
              </p:cNvPr>
              <p:cNvSpPr/>
              <p:nvPr/>
            </p:nvSpPr>
            <p:spPr>
              <a:xfrm>
                <a:off x="6663681"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535" name="Freeform 5534">
                <a:extLst>
                  <a:ext uri="{FF2B5EF4-FFF2-40B4-BE49-F238E27FC236}">
                    <a16:creationId xmlns:a16="http://schemas.microsoft.com/office/drawing/2014/main" id="{80641F40-3407-81FE-D088-A1CDE2F360ED}"/>
                  </a:ext>
                </a:extLst>
              </p:cNvPr>
              <p:cNvSpPr/>
              <p:nvPr/>
            </p:nvSpPr>
            <p:spPr>
              <a:xfrm>
                <a:off x="6698109" y="215681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536" name="Freeform 5535">
                <a:extLst>
                  <a:ext uri="{FF2B5EF4-FFF2-40B4-BE49-F238E27FC236}">
                    <a16:creationId xmlns:a16="http://schemas.microsoft.com/office/drawing/2014/main" id="{FB8DC0FB-5B07-1E0A-0AD7-C93F3B81C7D5}"/>
                  </a:ext>
                </a:extLst>
              </p:cNvPr>
              <p:cNvSpPr/>
              <p:nvPr/>
            </p:nvSpPr>
            <p:spPr>
              <a:xfrm>
                <a:off x="6732347" y="221629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537" name="Freeform 5536">
                <a:extLst>
                  <a:ext uri="{FF2B5EF4-FFF2-40B4-BE49-F238E27FC236}">
                    <a16:creationId xmlns:a16="http://schemas.microsoft.com/office/drawing/2014/main" id="{201900F9-B9ED-D3AB-601D-7BC93D424AC7}"/>
                  </a:ext>
                </a:extLst>
              </p:cNvPr>
              <p:cNvSpPr/>
              <p:nvPr/>
            </p:nvSpPr>
            <p:spPr>
              <a:xfrm>
                <a:off x="6389208"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538" name="Freeform 5537">
                <a:extLst>
                  <a:ext uri="{FF2B5EF4-FFF2-40B4-BE49-F238E27FC236}">
                    <a16:creationId xmlns:a16="http://schemas.microsoft.com/office/drawing/2014/main" id="{C190AEE7-EC34-7FB1-363D-AAA0975622F4}"/>
                  </a:ext>
                </a:extLst>
              </p:cNvPr>
              <p:cNvSpPr/>
              <p:nvPr/>
            </p:nvSpPr>
            <p:spPr>
              <a:xfrm>
                <a:off x="6423541"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539" name="Freeform 5538">
                <a:extLst>
                  <a:ext uri="{FF2B5EF4-FFF2-40B4-BE49-F238E27FC236}">
                    <a16:creationId xmlns:a16="http://schemas.microsoft.com/office/drawing/2014/main" id="{C5EE3462-6D38-36A3-3425-8BAB0C063FE6}"/>
                  </a:ext>
                </a:extLst>
              </p:cNvPr>
              <p:cNvSpPr/>
              <p:nvPr/>
            </p:nvSpPr>
            <p:spPr>
              <a:xfrm>
                <a:off x="6457874"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540" name="Freeform 5539">
                <a:extLst>
                  <a:ext uri="{FF2B5EF4-FFF2-40B4-BE49-F238E27FC236}">
                    <a16:creationId xmlns:a16="http://schemas.microsoft.com/office/drawing/2014/main" id="{DF85FB06-CCE5-3DE8-77AE-E70B0CEF002C}"/>
                  </a:ext>
                </a:extLst>
              </p:cNvPr>
              <p:cNvSpPr/>
              <p:nvPr/>
            </p:nvSpPr>
            <p:spPr>
              <a:xfrm>
                <a:off x="6492207"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541" name="Freeform 5540">
                <a:extLst>
                  <a:ext uri="{FF2B5EF4-FFF2-40B4-BE49-F238E27FC236}">
                    <a16:creationId xmlns:a16="http://schemas.microsoft.com/office/drawing/2014/main" id="{76063252-F8A0-C76E-B27F-11A219AED93C}"/>
                  </a:ext>
                </a:extLst>
              </p:cNvPr>
              <p:cNvSpPr/>
              <p:nvPr/>
            </p:nvSpPr>
            <p:spPr>
              <a:xfrm>
                <a:off x="6526540"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542" name="Freeform 5541">
                <a:extLst>
                  <a:ext uri="{FF2B5EF4-FFF2-40B4-BE49-F238E27FC236}">
                    <a16:creationId xmlns:a16="http://schemas.microsoft.com/office/drawing/2014/main" id="{1AD41F3F-2071-0392-89D4-F9577DD493D3}"/>
                  </a:ext>
                </a:extLst>
              </p:cNvPr>
              <p:cNvSpPr/>
              <p:nvPr/>
            </p:nvSpPr>
            <p:spPr>
              <a:xfrm>
                <a:off x="6560873"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543" name="Freeform 5542">
                <a:extLst>
                  <a:ext uri="{FF2B5EF4-FFF2-40B4-BE49-F238E27FC236}">
                    <a16:creationId xmlns:a16="http://schemas.microsoft.com/office/drawing/2014/main" id="{24D7ED14-2508-C831-BE4C-228EE96C5FD6}"/>
                  </a:ext>
                </a:extLst>
              </p:cNvPr>
              <p:cNvSpPr/>
              <p:nvPr/>
            </p:nvSpPr>
            <p:spPr>
              <a:xfrm>
                <a:off x="6595111"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544" name="Freeform 5543">
                <a:extLst>
                  <a:ext uri="{FF2B5EF4-FFF2-40B4-BE49-F238E27FC236}">
                    <a16:creationId xmlns:a16="http://schemas.microsoft.com/office/drawing/2014/main" id="{773EF7A8-6615-2729-22F7-AD48D979C2ED}"/>
                  </a:ext>
                </a:extLst>
              </p:cNvPr>
              <p:cNvSpPr/>
              <p:nvPr/>
            </p:nvSpPr>
            <p:spPr>
              <a:xfrm>
                <a:off x="6629539" y="215681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545" name="Freeform 5544">
                <a:extLst>
                  <a:ext uri="{FF2B5EF4-FFF2-40B4-BE49-F238E27FC236}">
                    <a16:creationId xmlns:a16="http://schemas.microsoft.com/office/drawing/2014/main" id="{8CF6447F-87D0-356E-3CB7-D2937D3B35B5}"/>
                  </a:ext>
                </a:extLst>
              </p:cNvPr>
              <p:cNvSpPr/>
              <p:nvPr/>
            </p:nvSpPr>
            <p:spPr>
              <a:xfrm>
                <a:off x="6663776" y="221629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546" name="Freeform 5545">
                <a:extLst>
                  <a:ext uri="{FF2B5EF4-FFF2-40B4-BE49-F238E27FC236}">
                    <a16:creationId xmlns:a16="http://schemas.microsoft.com/office/drawing/2014/main" id="{F5B54779-35B5-EFBB-B8C0-1BE0E0F5DC15}"/>
                  </a:ext>
                </a:extLst>
              </p:cNvPr>
              <p:cNvSpPr/>
              <p:nvPr/>
            </p:nvSpPr>
            <p:spPr>
              <a:xfrm>
                <a:off x="6698109" y="227568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547" name="Freeform 5546">
                <a:extLst>
                  <a:ext uri="{FF2B5EF4-FFF2-40B4-BE49-F238E27FC236}">
                    <a16:creationId xmlns:a16="http://schemas.microsoft.com/office/drawing/2014/main" id="{1F8B430B-34B6-897F-B30E-E0A4554F193D}"/>
                  </a:ext>
                </a:extLst>
              </p:cNvPr>
              <p:cNvSpPr/>
              <p:nvPr/>
            </p:nvSpPr>
            <p:spPr>
              <a:xfrm>
                <a:off x="6320638"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548" name="Freeform 5547">
                <a:extLst>
                  <a:ext uri="{FF2B5EF4-FFF2-40B4-BE49-F238E27FC236}">
                    <a16:creationId xmlns:a16="http://schemas.microsoft.com/office/drawing/2014/main" id="{ED38CFC0-B321-FDF1-819D-40744A43A89A}"/>
                  </a:ext>
                </a:extLst>
              </p:cNvPr>
              <p:cNvSpPr/>
              <p:nvPr/>
            </p:nvSpPr>
            <p:spPr>
              <a:xfrm>
                <a:off x="6354970"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549" name="Freeform 5548">
                <a:extLst>
                  <a:ext uri="{FF2B5EF4-FFF2-40B4-BE49-F238E27FC236}">
                    <a16:creationId xmlns:a16="http://schemas.microsoft.com/office/drawing/2014/main" id="{481FF134-1DA9-6908-60C1-8E1CDEF24D2D}"/>
                  </a:ext>
                </a:extLst>
              </p:cNvPr>
              <p:cNvSpPr/>
              <p:nvPr/>
            </p:nvSpPr>
            <p:spPr>
              <a:xfrm>
                <a:off x="6389303"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550" name="Freeform 5549">
                <a:extLst>
                  <a:ext uri="{FF2B5EF4-FFF2-40B4-BE49-F238E27FC236}">
                    <a16:creationId xmlns:a16="http://schemas.microsoft.com/office/drawing/2014/main" id="{A630A461-E6D4-FEAF-4407-06CAA18C1D86}"/>
                  </a:ext>
                </a:extLst>
              </p:cNvPr>
              <p:cNvSpPr/>
              <p:nvPr/>
            </p:nvSpPr>
            <p:spPr>
              <a:xfrm>
                <a:off x="6423636" y="1918997"/>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5551" name="Freeform 5550">
                <a:extLst>
                  <a:ext uri="{FF2B5EF4-FFF2-40B4-BE49-F238E27FC236}">
                    <a16:creationId xmlns:a16="http://schemas.microsoft.com/office/drawing/2014/main" id="{C5182D8C-3730-8789-9725-A092969A3192}"/>
                  </a:ext>
                </a:extLst>
              </p:cNvPr>
              <p:cNvSpPr/>
              <p:nvPr/>
            </p:nvSpPr>
            <p:spPr>
              <a:xfrm>
                <a:off x="6457969" y="1978381"/>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5552" name="Freeform 5551">
                <a:extLst>
                  <a:ext uri="{FF2B5EF4-FFF2-40B4-BE49-F238E27FC236}">
                    <a16:creationId xmlns:a16="http://schemas.microsoft.com/office/drawing/2014/main" id="{19823FE1-3B6D-5F56-98F6-41FD8CBA367F}"/>
                  </a:ext>
                </a:extLst>
              </p:cNvPr>
              <p:cNvSpPr/>
              <p:nvPr/>
            </p:nvSpPr>
            <p:spPr>
              <a:xfrm>
                <a:off x="6492302"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553" name="Freeform 5552">
                <a:extLst>
                  <a:ext uri="{FF2B5EF4-FFF2-40B4-BE49-F238E27FC236}">
                    <a16:creationId xmlns:a16="http://schemas.microsoft.com/office/drawing/2014/main" id="{AD54CB60-E31D-6179-006F-2A84BAE1E5E6}"/>
                  </a:ext>
                </a:extLst>
              </p:cNvPr>
              <p:cNvSpPr/>
              <p:nvPr/>
            </p:nvSpPr>
            <p:spPr>
              <a:xfrm>
                <a:off x="6526635"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554" name="Freeform 5553">
                <a:extLst>
                  <a:ext uri="{FF2B5EF4-FFF2-40B4-BE49-F238E27FC236}">
                    <a16:creationId xmlns:a16="http://schemas.microsoft.com/office/drawing/2014/main" id="{0152D423-DFB5-0BDD-9E11-BBE5BA503ED9}"/>
                  </a:ext>
                </a:extLst>
              </p:cNvPr>
              <p:cNvSpPr/>
              <p:nvPr/>
            </p:nvSpPr>
            <p:spPr>
              <a:xfrm>
                <a:off x="6560873" y="215672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555" name="Freeform 5554">
                <a:extLst>
                  <a:ext uri="{FF2B5EF4-FFF2-40B4-BE49-F238E27FC236}">
                    <a16:creationId xmlns:a16="http://schemas.microsoft.com/office/drawing/2014/main" id="{2F404D2D-8FCE-B868-9D2A-E87D7D729248}"/>
                  </a:ext>
                </a:extLst>
              </p:cNvPr>
              <p:cNvSpPr/>
              <p:nvPr/>
            </p:nvSpPr>
            <p:spPr>
              <a:xfrm>
                <a:off x="6595206" y="221629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556" name="Freeform 5555">
                <a:extLst>
                  <a:ext uri="{FF2B5EF4-FFF2-40B4-BE49-F238E27FC236}">
                    <a16:creationId xmlns:a16="http://schemas.microsoft.com/office/drawing/2014/main" id="{3C82288F-33A8-B322-4B0E-7DA877AA8F29}"/>
                  </a:ext>
                </a:extLst>
              </p:cNvPr>
              <p:cNvSpPr/>
              <p:nvPr/>
            </p:nvSpPr>
            <p:spPr>
              <a:xfrm>
                <a:off x="6629539" y="227568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557" name="Freeform 5556">
                <a:extLst>
                  <a:ext uri="{FF2B5EF4-FFF2-40B4-BE49-F238E27FC236}">
                    <a16:creationId xmlns:a16="http://schemas.microsoft.com/office/drawing/2014/main" id="{4AF3F323-6F80-D2EC-1A81-48BC44734AD2}"/>
                  </a:ext>
                </a:extLst>
              </p:cNvPr>
              <p:cNvSpPr/>
              <p:nvPr/>
            </p:nvSpPr>
            <p:spPr>
              <a:xfrm>
                <a:off x="6663776" y="233506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558" name="Freeform 5557">
                <a:extLst>
                  <a:ext uri="{FF2B5EF4-FFF2-40B4-BE49-F238E27FC236}">
                    <a16:creationId xmlns:a16="http://schemas.microsoft.com/office/drawing/2014/main" id="{8B9EC71B-BCE2-77C8-AACD-83A26EF00A7F}"/>
                  </a:ext>
                </a:extLst>
              </p:cNvPr>
              <p:cNvSpPr/>
              <p:nvPr/>
            </p:nvSpPr>
            <p:spPr>
              <a:xfrm>
                <a:off x="6252067"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559" name="Freeform 5558">
                <a:extLst>
                  <a:ext uri="{FF2B5EF4-FFF2-40B4-BE49-F238E27FC236}">
                    <a16:creationId xmlns:a16="http://schemas.microsoft.com/office/drawing/2014/main" id="{A10DA583-8380-B6CB-7C35-1E849B80AFDF}"/>
                  </a:ext>
                </a:extLst>
              </p:cNvPr>
              <p:cNvSpPr/>
              <p:nvPr/>
            </p:nvSpPr>
            <p:spPr>
              <a:xfrm>
                <a:off x="6286400"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560" name="Freeform 5559">
                <a:extLst>
                  <a:ext uri="{FF2B5EF4-FFF2-40B4-BE49-F238E27FC236}">
                    <a16:creationId xmlns:a16="http://schemas.microsoft.com/office/drawing/2014/main" id="{040B7A43-9567-5D51-FE49-03715852F7DB}"/>
                  </a:ext>
                </a:extLst>
              </p:cNvPr>
              <p:cNvSpPr/>
              <p:nvPr/>
            </p:nvSpPr>
            <p:spPr>
              <a:xfrm>
                <a:off x="6320733"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561" name="Freeform 5560">
                <a:extLst>
                  <a:ext uri="{FF2B5EF4-FFF2-40B4-BE49-F238E27FC236}">
                    <a16:creationId xmlns:a16="http://schemas.microsoft.com/office/drawing/2014/main" id="{94F30C7B-0A95-1D6A-B90A-E166ECDB1EB6}"/>
                  </a:ext>
                </a:extLst>
              </p:cNvPr>
              <p:cNvSpPr/>
              <p:nvPr/>
            </p:nvSpPr>
            <p:spPr>
              <a:xfrm>
                <a:off x="6355066"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562" name="Freeform 5561">
                <a:extLst>
                  <a:ext uri="{FF2B5EF4-FFF2-40B4-BE49-F238E27FC236}">
                    <a16:creationId xmlns:a16="http://schemas.microsoft.com/office/drawing/2014/main" id="{96C1CDD6-DEB3-99C9-CE4A-555B1E8B25B5}"/>
                  </a:ext>
                </a:extLst>
              </p:cNvPr>
              <p:cNvSpPr/>
              <p:nvPr/>
            </p:nvSpPr>
            <p:spPr>
              <a:xfrm>
                <a:off x="6389398"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563" name="Freeform 5562">
                <a:extLst>
                  <a:ext uri="{FF2B5EF4-FFF2-40B4-BE49-F238E27FC236}">
                    <a16:creationId xmlns:a16="http://schemas.microsoft.com/office/drawing/2014/main" id="{BF74D3BB-A185-CD1D-E869-E669F7A08E7C}"/>
                  </a:ext>
                </a:extLst>
              </p:cNvPr>
              <p:cNvSpPr/>
              <p:nvPr/>
            </p:nvSpPr>
            <p:spPr>
              <a:xfrm>
                <a:off x="6423731"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564" name="Freeform 5563">
                <a:extLst>
                  <a:ext uri="{FF2B5EF4-FFF2-40B4-BE49-F238E27FC236}">
                    <a16:creationId xmlns:a16="http://schemas.microsoft.com/office/drawing/2014/main" id="{D20DEB23-8AC9-C680-EAEE-85B859F80035}"/>
                  </a:ext>
                </a:extLst>
              </p:cNvPr>
              <p:cNvSpPr/>
              <p:nvPr/>
            </p:nvSpPr>
            <p:spPr>
              <a:xfrm>
                <a:off x="6458064"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565" name="Freeform 5564">
                <a:extLst>
                  <a:ext uri="{FF2B5EF4-FFF2-40B4-BE49-F238E27FC236}">
                    <a16:creationId xmlns:a16="http://schemas.microsoft.com/office/drawing/2014/main" id="{7F628B85-D5C8-5F9C-96BE-E5FFE5BA2F91}"/>
                  </a:ext>
                </a:extLst>
              </p:cNvPr>
              <p:cNvSpPr/>
              <p:nvPr/>
            </p:nvSpPr>
            <p:spPr>
              <a:xfrm>
                <a:off x="6492302" y="215672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566" name="Freeform 5565">
                <a:extLst>
                  <a:ext uri="{FF2B5EF4-FFF2-40B4-BE49-F238E27FC236}">
                    <a16:creationId xmlns:a16="http://schemas.microsoft.com/office/drawing/2014/main" id="{DDF05DE6-2C09-FD85-0B78-927A780EBADB}"/>
                  </a:ext>
                </a:extLst>
              </p:cNvPr>
              <p:cNvSpPr/>
              <p:nvPr/>
            </p:nvSpPr>
            <p:spPr>
              <a:xfrm>
                <a:off x="6526730" y="221629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567" name="Freeform 5566">
                <a:extLst>
                  <a:ext uri="{FF2B5EF4-FFF2-40B4-BE49-F238E27FC236}">
                    <a16:creationId xmlns:a16="http://schemas.microsoft.com/office/drawing/2014/main" id="{DC285A75-F9DD-4CF9-6E72-547F78EE3AEB}"/>
                  </a:ext>
                </a:extLst>
              </p:cNvPr>
              <p:cNvSpPr/>
              <p:nvPr/>
            </p:nvSpPr>
            <p:spPr>
              <a:xfrm>
                <a:off x="6560968" y="227568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568" name="Freeform 5567">
                <a:extLst>
                  <a:ext uri="{FF2B5EF4-FFF2-40B4-BE49-F238E27FC236}">
                    <a16:creationId xmlns:a16="http://schemas.microsoft.com/office/drawing/2014/main" id="{7572597A-425E-40A0-2161-1CAC2B08DFA1}"/>
                  </a:ext>
                </a:extLst>
              </p:cNvPr>
              <p:cNvSpPr/>
              <p:nvPr/>
            </p:nvSpPr>
            <p:spPr>
              <a:xfrm>
                <a:off x="6595206" y="233506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569" name="Freeform 5568">
                <a:extLst>
                  <a:ext uri="{FF2B5EF4-FFF2-40B4-BE49-F238E27FC236}">
                    <a16:creationId xmlns:a16="http://schemas.microsoft.com/office/drawing/2014/main" id="{8D90FDED-7398-6CCA-DA74-331C1F08CD17}"/>
                  </a:ext>
                </a:extLst>
              </p:cNvPr>
              <p:cNvSpPr/>
              <p:nvPr/>
            </p:nvSpPr>
            <p:spPr>
              <a:xfrm>
                <a:off x="6629634" y="2394543"/>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570" name="Freeform 5569">
                <a:extLst>
                  <a:ext uri="{FF2B5EF4-FFF2-40B4-BE49-F238E27FC236}">
                    <a16:creationId xmlns:a16="http://schemas.microsoft.com/office/drawing/2014/main" id="{57346E70-14CA-4393-DD51-44DE599F8F48}"/>
                  </a:ext>
                </a:extLst>
              </p:cNvPr>
              <p:cNvSpPr/>
              <p:nvPr/>
            </p:nvSpPr>
            <p:spPr>
              <a:xfrm>
                <a:off x="6183496"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571" name="Freeform 5570">
                <a:extLst>
                  <a:ext uri="{FF2B5EF4-FFF2-40B4-BE49-F238E27FC236}">
                    <a16:creationId xmlns:a16="http://schemas.microsoft.com/office/drawing/2014/main" id="{9505F5B8-163D-9C1E-3EEE-0D7C5FECD023}"/>
                  </a:ext>
                </a:extLst>
              </p:cNvPr>
              <p:cNvSpPr/>
              <p:nvPr/>
            </p:nvSpPr>
            <p:spPr>
              <a:xfrm>
                <a:off x="6217829"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572" name="Freeform 5571">
                <a:extLst>
                  <a:ext uri="{FF2B5EF4-FFF2-40B4-BE49-F238E27FC236}">
                    <a16:creationId xmlns:a16="http://schemas.microsoft.com/office/drawing/2014/main" id="{2DE2D6CA-871B-83DA-BC0B-3228E66AB9CC}"/>
                  </a:ext>
                </a:extLst>
              </p:cNvPr>
              <p:cNvSpPr/>
              <p:nvPr/>
            </p:nvSpPr>
            <p:spPr>
              <a:xfrm>
                <a:off x="6252162"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573" name="Freeform 5572">
                <a:extLst>
                  <a:ext uri="{FF2B5EF4-FFF2-40B4-BE49-F238E27FC236}">
                    <a16:creationId xmlns:a16="http://schemas.microsoft.com/office/drawing/2014/main" id="{14DA2AAD-A58D-8ACC-2B55-71AB2AF35B1E}"/>
                  </a:ext>
                </a:extLst>
              </p:cNvPr>
              <p:cNvSpPr/>
              <p:nvPr/>
            </p:nvSpPr>
            <p:spPr>
              <a:xfrm>
                <a:off x="6286495" y="1918997"/>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5574" name="Freeform 5573">
                <a:extLst>
                  <a:ext uri="{FF2B5EF4-FFF2-40B4-BE49-F238E27FC236}">
                    <a16:creationId xmlns:a16="http://schemas.microsoft.com/office/drawing/2014/main" id="{AD440809-4649-F77E-4265-059A7F2819BC}"/>
                  </a:ext>
                </a:extLst>
              </p:cNvPr>
              <p:cNvSpPr/>
              <p:nvPr/>
            </p:nvSpPr>
            <p:spPr>
              <a:xfrm>
                <a:off x="6320828"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575" name="Freeform 5574">
                <a:extLst>
                  <a:ext uri="{FF2B5EF4-FFF2-40B4-BE49-F238E27FC236}">
                    <a16:creationId xmlns:a16="http://schemas.microsoft.com/office/drawing/2014/main" id="{CFEDB56D-C60B-491D-1E96-D7141CD89C10}"/>
                  </a:ext>
                </a:extLst>
              </p:cNvPr>
              <p:cNvSpPr/>
              <p:nvPr/>
            </p:nvSpPr>
            <p:spPr>
              <a:xfrm>
                <a:off x="6355161"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576" name="Freeform 5575">
                <a:extLst>
                  <a:ext uri="{FF2B5EF4-FFF2-40B4-BE49-F238E27FC236}">
                    <a16:creationId xmlns:a16="http://schemas.microsoft.com/office/drawing/2014/main" id="{0C4D875E-5CE0-A435-9598-E11293E948BA}"/>
                  </a:ext>
                </a:extLst>
              </p:cNvPr>
              <p:cNvSpPr/>
              <p:nvPr/>
            </p:nvSpPr>
            <p:spPr>
              <a:xfrm>
                <a:off x="6389494"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577" name="Freeform 5576">
                <a:extLst>
                  <a:ext uri="{FF2B5EF4-FFF2-40B4-BE49-F238E27FC236}">
                    <a16:creationId xmlns:a16="http://schemas.microsoft.com/office/drawing/2014/main" id="{5E219B4E-F3F8-6498-6BE9-E14C8931996A}"/>
                  </a:ext>
                </a:extLst>
              </p:cNvPr>
              <p:cNvSpPr/>
              <p:nvPr/>
            </p:nvSpPr>
            <p:spPr>
              <a:xfrm>
                <a:off x="6423731" y="215672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578" name="Freeform 5577">
                <a:extLst>
                  <a:ext uri="{FF2B5EF4-FFF2-40B4-BE49-F238E27FC236}">
                    <a16:creationId xmlns:a16="http://schemas.microsoft.com/office/drawing/2014/main" id="{262B0FF2-934F-FDE7-42A6-13C446A0D3A1}"/>
                  </a:ext>
                </a:extLst>
              </p:cNvPr>
              <p:cNvSpPr/>
              <p:nvPr/>
            </p:nvSpPr>
            <p:spPr>
              <a:xfrm>
                <a:off x="6458159" y="221629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579" name="Freeform 5578">
                <a:extLst>
                  <a:ext uri="{FF2B5EF4-FFF2-40B4-BE49-F238E27FC236}">
                    <a16:creationId xmlns:a16="http://schemas.microsoft.com/office/drawing/2014/main" id="{11AB9FE5-565B-0CB6-CB1E-CFF83B93AC0B}"/>
                  </a:ext>
                </a:extLst>
              </p:cNvPr>
              <p:cNvSpPr/>
              <p:nvPr/>
            </p:nvSpPr>
            <p:spPr>
              <a:xfrm>
                <a:off x="6492397" y="227568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580" name="Freeform 5579">
                <a:extLst>
                  <a:ext uri="{FF2B5EF4-FFF2-40B4-BE49-F238E27FC236}">
                    <a16:creationId xmlns:a16="http://schemas.microsoft.com/office/drawing/2014/main" id="{CEEB7411-7E21-8B43-5FAC-7FDA9B06272A}"/>
                  </a:ext>
                </a:extLst>
              </p:cNvPr>
              <p:cNvSpPr/>
              <p:nvPr/>
            </p:nvSpPr>
            <p:spPr>
              <a:xfrm>
                <a:off x="6526730" y="233506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581" name="Freeform 5580">
                <a:extLst>
                  <a:ext uri="{FF2B5EF4-FFF2-40B4-BE49-F238E27FC236}">
                    <a16:creationId xmlns:a16="http://schemas.microsoft.com/office/drawing/2014/main" id="{E72F8A10-8F19-1FC9-C097-B48FB5963523}"/>
                  </a:ext>
                </a:extLst>
              </p:cNvPr>
              <p:cNvSpPr/>
              <p:nvPr/>
            </p:nvSpPr>
            <p:spPr>
              <a:xfrm>
                <a:off x="6561063" y="2394543"/>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582" name="Freeform 5581">
                <a:extLst>
                  <a:ext uri="{FF2B5EF4-FFF2-40B4-BE49-F238E27FC236}">
                    <a16:creationId xmlns:a16="http://schemas.microsoft.com/office/drawing/2014/main" id="{5F30AE34-554D-3F4F-CD63-DBFE33A3E3A5}"/>
                  </a:ext>
                </a:extLst>
              </p:cNvPr>
              <p:cNvSpPr/>
              <p:nvPr/>
            </p:nvSpPr>
            <p:spPr>
              <a:xfrm>
                <a:off x="6595301" y="24540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583" name="Freeform 5582">
                <a:extLst>
                  <a:ext uri="{FF2B5EF4-FFF2-40B4-BE49-F238E27FC236}">
                    <a16:creationId xmlns:a16="http://schemas.microsoft.com/office/drawing/2014/main" id="{551EEE49-ECB1-35CC-E088-2CA808369E2D}"/>
                  </a:ext>
                </a:extLst>
              </p:cNvPr>
              <p:cNvSpPr/>
              <p:nvPr/>
            </p:nvSpPr>
            <p:spPr>
              <a:xfrm>
                <a:off x="6080688" y="1681177"/>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584" name="Freeform 5583">
                <a:extLst>
                  <a:ext uri="{FF2B5EF4-FFF2-40B4-BE49-F238E27FC236}">
                    <a16:creationId xmlns:a16="http://schemas.microsoft.com/office/drawing/2014/main" id="{240A7851-1AF6-F11D-853F-E758104D2D3A}"/>
                  </a:ext>
                </a:extLst>
              </p:cNvPr>
              <p:cNvSpPr/>
              <p:nvPr/>
            </p:nvSpPr>
            <p:spPr>
              <a:xfrm>
                <a:off x="6012688" y="16817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585" name="Freeform 5584">
                <a:extLst>
                  <a:ext uri="{FF2B5EF4-FFF2-40B4-BE49-F238E27FC236}">
                    <a16:creationId xmlns:a16="http://schemas.microsoft.com/office/drawing/2014/main" id="{3F0B2CC3-D50A-E189-3394-BDDF92B6985E}"/>
                  </a:ext>
                </a:extLst>
              </p:cNvPr>
              <p:cNvSpPr/>
              <p:nvPr/>
            </p:nvSpPr>
            <p:spPr>
              <a:xfrm>
                <a:off x="6046355" y="1621698"/>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586" name="Freeform 5585">
                <a:extLst>
                  <a:ext uri="{FF2B5EF4-FFF2-40B4-BE49-F238E27FC236}">
                    <a16:creationId xmlns:a16="http://schemas.microsoft.com/office/drawing/2014/main" id="{0ACDEFAD-A91A-A070-B61F-42D877BE87B2}"/>
                  </a:ext>
                </a:extLst>
              </p:cNvPr>
              <p:cNvSpPr/>
              <p:nvPr/>
            </p:nvSpPr>
            <p:spPr>
              <a:xfrm>
                <a:off x="5944117" y="16817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587" name="Freeform 5586">
                <a:extLst>
                  <a:ext uri="{FF2B5EF4-FFF2-40B4-BE49-F238E27FC236}">
                    <a16:creationId xmlns:a16="http://schemas.microsoft.com/office/drawing/2014/main" id="{06FDD365-DF7C-310A-52A6-93D9255D8A52}"/>
                  </a:ext>
                </a:extLst>
              </p:cNvPr>
              <p:cNvSpPr/>
              <p:nvPr/>
            </p:nvSpPr>
            <p:spPr>
              <a:xfrm>
                <a:off x="5978355" y="16222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588" name="Freeform 5587">
                <a:extLst>
                  <a:ext uri="{FF2B5EF4-FFF2-40B4-BE49-F238E27FC236}">
                    <a16:creationId xmlns:a16="http://schemas.microsoft.com/office/drawing/2014/main" id="{E7EC54E7-36C8-242E-E99F-8046F029ED6E}"/>
                  </a:ext>
                </a:extLst>
              </p:cNvPr>
              <p:cNvSpPr/>
              <p:nvPr/>
            </p:nvSpPr>
            <p:spPr>
              <a:xfrm>
                <a:off x="5875451" y="168165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589" name="Freeform 5588">
                <a:extLst>
                  <a:ext uri="{FF2B5EF4-FFF2-40B4-BE49-F238E27FC236}">
                    <a16:creationId xmlns:a16="http://schemas.microsoft.com/office/drawing/2014/main" id="{0084B4A4-B2B3-F242-EAAA-56EE8EC96B41}"/>
                  </a:ext>
                </a:extLst>
              </p:cNvPr>
              <p:cNvSpPr/>
              <p:nvPr/>
            </p:nvSpPr>
            <p:spPr>
              <a:xfrm>
                <a:off x="5909784" y="16222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590" name="Freeform 5589">
                <a:extLst>
                  <a:ext uri="{FF2B5EF4-FFF2-40B4-BE49-F238E27FC236}">
                    <a16:creationId xmlns:a16="http://schemas.microsoft.com/office/drawing/2014/main" id="{BC59BEF6-0791-18FF-FC2F-CD195E7B2F04}"/>
                  </a:ext>
                </a:extLst>
              </p:cNvPr>
              <p:cNvSpPr/>
              <p:nvPr/>
            </p:nvSpPr>
            <p:spPr>
              <a:xfrm>
                <a:off x="5806785" y="168155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591" name="Freeform 5590">
                <a:extLst>
                  <a:ext uri="{FF2B5EF4-FFF2-40B4-BE49-F238E27FC236}">
                    <a16:creationId xmlns:a16="http://schemas.microsoft.com/office/drawing/2014/main" id="{2878261D-BB84-A1BF-7099-0C2C840F1EF7}"/>
                  </a:ext>
                </a:extLst>
              </p:cNvPr>
              <p:cNvSpPr/>
              <p:nvPr/>
            </p:nvSpPr>
            <p:spPr>
              <a:xfrm>
                <a:off x="5841308" y="16222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592" name="Freeform 5591">
                <a:extLst>
                  <a:ext uri="{FF2B5EF4-FFF2-40B4-BE49-F238E27FC236}">
                    <a16:creationId xmlns:a16="http://schemas.microsoft.com/office/drawing/2014/main" id="{0711DBEA-417F-C3B2-09F8-7AAF010677C3}"/>
                  </a:ext>
                </a:extLst>
              </p:cNvPr>
              <p:cNvSpPr/>
              <p:nvPr/>
            </p:nvSpPr>
            <p:spPr>
              <a:xfrm>
                <a:off x="5738214" y="168155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593" name="Freeform 5592">
                <a:extLst>
                  <a:ext uri="{FF2B5EF4-FFF2-40B4-BE49-F238E27FC236}">
                    <a16:creationId xmlns:a16="http://schemas.microsoft.com/office/drawing/2014/main" id="{68538BA5-12C4-3839-1072-96558B34893C}"/>
                  </a:ext>
                </a:extLst>
              </p:cNvPr>
              <p:cNvSpPr/>
              <p:nvPr/>
            </p:nvSpPr>
            <p:spPr>
              <a:xfrm>
                <a:off x="5772738" y="16222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594" name="Freeform 5593">
                <a:extLst>
                  <a:ext uri="{FF2B5EF4-FFF2-40B4-BE49-F238E27FC236}">
                    <a16:creationId xmlns:a16="http://schemas.microsoft.com/office/drawing/2014/main" id="{D3E8CFD2-03C6-F687-F8D9-88570EA7066D}"/>
                  </a:ext>
                </a:extLst>
              </p:cNvPr>
              <p:cNvSpPr/>
              <p:nvPr/>
            </p:nvSpPr>
            <p:spPr>
              <a:xfrm>
                <a:off x="5669549" y="16814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595" name="Freeform 5594">
                <a:extLst>
                  <a:ext uri="{FF2B5EF4-FFF2-40B4-BE49-F238E27FC236}">
                    <a16:creationId xmlns:a16="http://schemas.microsoft.com/office/drawing/2014/main" id="{5858DE00-E64A-16C9-C7CF-BE2FADC0E0C9}"/>
                  </a:ext>
                </a:extLst>
              </p:cNvPr>
              <p:cNvSpPr/>
              <p:nvPr/>
            </p:nvSpPr>
            <p:spPr>
              <a:xfrm>
                <a:off x="5704072" y="162217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596" name="Freeform 5595">
                <a:extLst>
                  <a:ext uri="{FF2B5EF4-FFF2-40B4-BE49-F238E27FC236}">
                    <a16:creationId xmlns:a16="http://schemas.microsoft.com/office/drawing/2014/main" id="{8FAAF801-9B7B-0B68-64D6-6DD7B6452DA7}"/>
                  </a:ext>
                </a:extLst>
              </p:cNvPr>
              <p:cNvSpPr/>
              <p:nvPr/>
            </p:nvSpPr>
            <p:spPr>
              <a:xfrm>
                <a:off x="5600978" y="16814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597" name="Freeform 5596">
                <a:extLst>
                  <a:ext uri="{FF2B5EF4-FFF2-40B4-BE49-F238E27FC236}">
                    <a16:creationId xmlns:a16="http://schemas.microsoft.com/office/drawing/2014/main" id="{6894C23C-76C8-8E4D-D68A-80D53748BDBD}"/>
                  </a:ext>
                </a:extLst>
              </p:cNvPr>
              <p:cNvSpPr/>
              <p:nvPr/>
            </p:nvSpPr>
            <p:spPr>
              <a:xfrm>
                <a:off x="5635501" y="162217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598" name="Freeform 5597">
                <a:extLst>
                  <a:ext uri="{FF2B5EF4-FFF2-40B4-BE49-F238E27FC236}">
                    <a16:creationId xmlns:a16="http://schemas.microsoft.com/office/drawing/2014/main" id="{CA1E6E68-304F-D37B-E7B4-2407799242E7}"/>
                  </a:ext>
                </a:extLst>
              </p:cNvPr>
              <p:cNvSpPr/>
              <p:nvPr/>
            </p:nvSpPr>
            <p:spPr>
              <a:xfrm>
                <a:off x="5532407" y="16814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599" name="Freeform 5598">
                <a:extLst>
                  <a:ext uri="{FF2B5EF4-FFF2-40B4-BE49-F238E27FC236}">
                    <a16:creationId xmlns:a16="http://schemas.microsoft.com/office/drawing/2014/main" id="{C909F917-89E3-8A90-1533-17B425FAB5A7}"/>
                  </a:ext>
                </a:extLst>
              </p:cNvPr>
              <p:cNvSpPr/>
              <p:nvPr/>
            </p:nvSpPr>
            <p:spPr>
              <a:xfrm>
                <a:off x="5566930" y="162217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600" name="Freeform 5599">
                <a:extLst>
                  <a:ext uri="{FF2B5EF4-FFF2-40B4-BE49-F238E27FC236}">
                    <a16:creationId xmlns:a16="http://schemas.microsoft.com/office/drawing/2014/main" id="{AEACB30E-1CEF-99B2-523B-2917645476E1}"/>
                  </a:ext>
                </a:extLst>
              </p:cNvPr>
              <p:cNvSpPr/>
              <p:nvPr/>
            </p:nvSpPr>
            <p:spPr>
              <a:xfrm>
                <a:off x="5463932" y="16814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601" name="Freeform 5600">
                <a:extLst>
                  <a:ext uri="{FF2B5EF4-FFF2-40B4-BE49-F238E27FC236}">
                    <a16:creationId xmlns:a16="http://schemas.microsoft.com/office/drawing/2014/main" id="{3BB3BD02-C292-F307-CEC2-23078F957C42}"/>
                  </a:ext>
                </a:extLst>
              </p:cNvPr>
              <p:cNvSpPr/>
              <p:nvPr/>
            </p:nvSpPr>
            <p:spPr>
              <a:xfrm>
                <a:off x="5498264" y="1622078"/>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602" name="Freeform 5601">
                <a:extLst>
                  <a:ext uri="{FF2B5EF4-FFF2-40B4-BE49-F238E27FC236}">
                    <a16:creationId xmlns:a16="http://schemas.microsoft.com/office/drawing/2014/main" id="{E97339FF-6BDC-E255-E96C-9E7A3B3BBE8E}"/>
                  </a:ext>
                </a:extLst>
              </p:cNvPr>
              <p:cNvSpPr/>
              <p:nvPr/>
            </p:nvSpPr>
            <p:spPr>
              <a:xfrm>
                <a:off x="5395266"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603" name="Freeform 5602">
                <a:extLst>
                  <a:ext uri="{FF2B5EF4-FFF2-40B4-BE49-F238E27FC236}">
                    <a16:creationId xmlns:a16="http://schemas.microsoft.com/office/drawing/2014/main" id="{77A5D0EF-F6C0-2A7A-4C90-6ED1863343BB}"/>
                  </a:ext>
                </a:extLst>
              </p:cNvPr>
              <p:cNvSpPr/>
              <p:nvPr/>
            </p:nvSpPr>
            <p:spPr>
              <a:xfrm>
                <a:off x="5429694" y="1622078"/>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604" name="Freeform 5603">
                <a:extLst>
                  <a:ext uri="{FF2B5EF4-FFF2-40B4-BE49-F238E27FC236}">
                    <a16:creationId xmlns:a16="http://schemas.microsoft.com/office/drawing/2014/main" id="{E0BE1363-E5D4-B471-0EDC-7D7183926B35}"/>
                  </a:ext>
                </a:extLst>
              </p:cNvPr>
              <p:cNvSpPr/>
              <p:nvPr/>
            </p:nvSpPr>
            <p:spPr>
              <a:xfrm>
                <a:off x="5326695"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605" name="Freeform 5604">
                <a:extLst>
                  <a:ext uri="{FF2B5EF4-FFF2-40B4-BE49-F238E27FC236}">
                    <a16:creationId xmlns:a16="http://schemas.microsoft.com/office/drawing/2014/main" id="{EBBF4695-1013-B9BB-F9D6-C6F7830334FD}"/>
                  </a:ext>
                </a:extLst>
              </p:cNvPr>
              <p:cNvSpPr/>
              <p:nvPr/>
            </p:nvSpPr>
            <p:spPr>
              <a:xfrm>
                <a:off x="5361123" y="1622078"/>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606" name="Freeform 5605">
                <a:extLst>
                  <a:ext uri="{FF2B5EF4-FFF2-40B4-BE49-F238E27FC236}">
                    <a16:creationId xmlns:a16="http://schemas.microsoft.com/office/drawing/2014/main" id="{4092F010-E152-AC1D-D651-85A7F16C8646}"/>
                  </a:ext>
                </a:extLst>
              </p:cNvPr>
              <p:cNvSpPr/>
              <p:nvPr/>
            </p:nvSpPr>
            <p:spPr>
              <a:xfrm>
                <a:off x="5258124"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607" name="Freeform 5606">
                <a:extLst>
                  <a:ext uri="{FF2B5EF4-FFF2-40B4-BE49-F238E27FC236}">
                    <a16:creationId xmlns:a16="http://schemas.microsoft.com/office/drawing/2014/main" id="{E2215A16-D8F6-F43A-63CB-E4D73737C0CB}"/>
                  </a:ext>
                </a:extLst>
              </p:cNvPr>
              <p:cNvSpPr/>
              <p:nvPr/>
            </p:nvSpPr>
            <p:spPr>
              <a:xfrm>
                <a:off x="5292552" y="1622078"/>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608" name="Freeform 5607">
                <a:extLst>
                  <a:ext uri="{FF2B5EF4-FFF2-40B4-BE49-F238E27FC236}">
                    <a16:creationId xmlns:a16="http://schemas.microsoft.com/office/drawing/2014/main" id="{451DEAFB-6153-76DC-4C51-1F9344012CF1}"/>
                  </a:ext>
                </a:extLst>
              </p:cNvPr>
              <p:cNvSpPr/>
              <p:nvPr/>
            </p:nvSpPr>
            <p:spPr>
              <a:xfrm>
                <a:off x="5189554"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609" name="Freeform 5608">
                <a:extLst>
                  <a:ext uri="{FF2B5EF4-FFF2-40B4-BE49-F238E27FC236}">
                    <a16:creationId xmlns:a16="http://schemas.microsoft.com/office/drawing/2014/main" id="{D3FC3218-23EA-4C63-3F80-67FDEC7EA796}"/>
                  </a:ext>
                </a:extLst>
              </p:cNvPr>
              <p:cNvSpPr/>
              <p:nvPr/>
            </p:nvSpPr>
            <p:spPr>
              <a:xfrm>
                <a:off x="5223886" y="1621983"/>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610" name="Freeform 5609">
                <a:extLst>
                  <a:ext uri="{FF2B5EF4-FFF2-40B4-BE49-F238E27FC236}">
                    <a16:creationId xmlns:a16="http://schemas.microsoft.com/office/drawing/2014/main" id="{8DDBF039-A1C2-CD29-CADE-A26BDACB93BE}"/>
                  </a:ext>
                </a:extLst>
              </p:cNvPr>
              <p:cNvSpPr/>
              <p:nvPr/>
            </p:nvSpPr>
            <p:spPr>
              <a:xfrm>
                <a:off x="5120983"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611" name="Freeform 5610">
                <a:extLst>
                  <a:ext uri="{FF2B5EF4-FFF2-40B4-BE49-F238E27FC236}">
                    <a16:creationId xmlns:a16="http://schemas.microsoft.com/office/drawing/2014/main" id="{693BB176-6B29-E482-E3E2-8F5F1102F743}"/>
                  </a:ext>
                </a:extLst>
              </p:cNvPr>
              <p:cNvSpPr/>
              <p:nvPr/>
            </p:nvSpPr>
            <p:spPr>
              <a:xfrm>
                <a:off x="5155411" y="1621983"/>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612" name="Freeform 5611">
                <a:extLst>
                  <a:ext uri="{FF2B5EF4-FFF2-40B4-BE49-F238E27FC236}">
                    <a16:creationId xmlns:a16="http://schemas.microsoft.com/office/drawing/2014/main" id="{41C98A8C-572C-C56C-BF0C-499D161FC19A}"/>
                  </a:ext>
                </a:extLst>
              </p:cNvPr>
              <p:cNvSpPr/>
              <p:nvPr/>
            </p:nvSpPr>
            <p:spPr>
              <a:xfrm>
                <a:off x="5052412"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613" name="Freeform 5612">
                <a:extLst>
                  <a:ext uri="{FF2B5EF4-FFF2-40B4-BE49-F238E27FC236}">
                    <a16:creationId xmlns:a16="http://schemas.microsoft.com/office/drawing/2014/main" id="{A862C308-BF4F-0917-9B4F-F91C1523421E}"/>
                  </a:ext>
                </a:extLst>
              </p:cNvPr>
              <p:cNvSpPr/>
              <p:nvPr/>
            </p:nvSpPr>
            <p:spPr>
              <a:xfrm>
                <a:off x="5086840" y="1621983"/>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614" name="Freeform 5613">
                <a:extLst>
                  <a:ext uri="{FF2B5EF4-FFF2-40B4-BE49-F238E27FC236}">
                    <a16:creationId xmlns:a16="http://schemas.microsoft.com/office/drawing/2014/main" id="{908F0998-B0A6-A38A-172C-975F1D87FBC9}"/>
                  </a:ext>
                </a:extLst>
              </p:cNvPr>
              <p:cNvSpPr/>
              <p:nvPr/>
            </p:nvSpPr>
            <p:spPr>
              <a:xfrm>
                <a:off x="6183496" y="1621698"/>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615" name="Freeform 5614">
                <a:extLst>
                  <a:ext uri="{FF2B5EF4-FFF2-40B4-BE49-F238E27FC236}">
                    <a16:creationId xmlns:a16="http://schemas.microsoft.com/office/drawing/2014/main" id="{9F59D4AD-A16F-C907-42BE-07509507D242}"/>
                  </a:ext>
                </a:extLst>
              </p:cNvPr>
              <p:cNvSpPr/>
              <p:nvPr/>
            </p:nvSpPr>
            <p:spPr>
              <a:xfrm>
                <a:off x="6115021"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616" name="Freeform 5615">
                <a:extLst>
                  <a:ext uri="{FF2B5EF4-FFF2-40B4-BE49-F238E27FC236}">
                    <a16:creationId xmlns:a16="http://schemas.microsoft.com/office/drawing/2014/main" id="{75C3B8E9-B7FA-C07F-104D-AACEF3A720C0}"/>
                  </a:ext>
                </a:extLst>
              </p:cNvPr>
              <p:cNvSpPr/>
              <p:nvPr/>
            </p:nvSpPr>
            <p:spPr>
              <a:xfrm>
                <a:off x="6149258" y="1681177"/>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617" name="Freeform 5616">
                <a:extLst>
                  <a:ext uri="{FF2B5EF4-FFF2-40B4-BE49-F238E27FC236}">
                    <a16:creationId xmlns:a16="http://schemas.microsoft.com/office/drawing/2014/main" id="{5B0180E6-17B9-E186-A8A4-FED11133ACE2}"/>
                  </a:ext>
                </a:extLst>
              </p:cNvPr>
              <p:cNvSpPr/>
              <p:nvPr/>
            </p:nvSpPr>
            <p:spPr>
              <a:xfrm>
                <a:off x="7040583"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618" name="Freeform 5617">
                <a:extLst>
                  <a:ext uri="{FF2B5EF4-FFF2-40B4-BE49-F238E27FC236}">
                    <a16:creationId xmlns:a16="http://schemas.microsoft.com/office/drawing/2014/main" id="{482D0754-EAE7-D88C-C940-0B300C4CB37B}"/>
                  </a:ext>
                </a:extLst>
              </p:cNvPr>
              <p:cNvSpPr/>
              <p:nvPr/>
            </p:nvSpPr>
            <p:spPr>
              <a:xfrm>
                <a:off x="7075011" y="1621888"/>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619" name="Freeform 5618">
                <a:extLst>
                  <a:ext uri="{FF2B5EF4-FFF2-40B4-BE49-F238E27FC236}">
                    <a16:creationId xmlns:a16="http://schemas.microsoft.com/office/drawing/2014/main" id="{66474868-89D1-177E-9F15-D25A04CF1A80}"/>
                  </a:ext>
                </a:extLst>
              </p:cNvPr>
              <p:cNvSpPr/>
              <p:nvPr/>
            </p:nvSpPr>
            <p:spPr>
              <a:xfrm>
                <a:off x="6972012"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620" name="Freeform 5619">
                <a:extLst>
                  <a:ext uri="{FF2B5EF4-FFF2-40B4-BE49-F238E27FC236}">
                    <a16:creationId xmlns:a16="http://schemas.microsoft.com/office/drawing/2014/main" id="{1A7425B0-BD4D-938C-808F-D50BCDDE9002}"/>
                  </a:ext>
                </a:extLst>
              </p:cNvPr>
              <p:cNvSpPr/>
              <p:nvPr/>
            </p:nvSpPr>
            <p:spPr>
              <a:xfrm>
                <a:off x="7006440" y="1621888"/>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621" name="Freeform 5620">
                <a:extLst>
                  <a:ext uri="{FF2B5EF4-FFF2-40B4-BE49-F238E27FC236}">
                    <a16:creationId xmlns:a16="http://schemas.microsoft.com/office/drawing/2014/main" id="{04731385-20B2-A25E-2642-22B6CEA3A0DB}"/>
                  </a:ext>
                </a:extLst>
              </p:cNvPr>
              <p:cNvSpPr/>
              <p:nvPr/>
            </p:nvSpPr>
            <p:spPr>
              <a:xfrm>
                <a:off x="6903441"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622" name="Freeform 5621">
                <a:extLst>
                  <a:ext uri="{FF2B5EF4-FFF2-40B4-BE49-F238E27FC236}">
                    <a16:creationId xmlns:a16="http://schemas.microsoft.com/office/drawing/2014/main" id="{42FF2E77-92E7-2DA3-79DF-18E34761B2DA}"/>
                  </a:ext>
                </a:extLst>
              </p:cNvPr>
              <p:cNvSpPr/>
              <p:nvPr/>
            </p:nvSpPr>
            <p:spPr>
              <a:xfrm>
                <a:off x="6937869" y="1621888"/>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623" name="Freeform 5622">
                <a:extLst>
                  <a:ext uri="{FF2B5EF4-FFF2-40B4-BE49-F238E27FC236}">
                    <a16:creationId xmlns:a16="http://schemas.microsoft.com/office/drawing/2014/main" id="{E3C64A71-615F-496D-6D87-69F03510C1FF}"/>
                  </a:ext>
                </a:extLst>
              </p:cNvPr>
              <p:cNvSpPr/>
              <p:nvPr/>
            </p:nvSpPr>
            <p:spPr>
              <a:xfrm>
                <a:off x="6834966"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624" name="Freeform 5623">
                <a:extLst>
                  <a:ext uri="{FF2B5EF4-FFF2-40B4-BE49-F238E27FC236}">
                    <a16:creationId xmlns:a16="http://schemas.microsoft.com/office/drawing/2014/main" id="{EB4FE2A6-6BD3-2DDC-6013-FFAF897DB6A0}"/>
                  </a:ext>
                </a:extLst>
              </p:cNvPr>
              <p:cNvSpPr/>
              <p:nvPr/>
            </p:nvSpPr>
            <p:spPr>
              <a:xfrm>
                <a:off x="6869298" y="1621888"/>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5625" name="Freeform 5624">
                <a:extLst>
                  <a:ext uri="{FF2B5EF4-FFF2-40B4-BE49-F238E27FC236}">
                    <a16:creationId xmlns:a16="http://schemas.microsoft.com/office/drawing/2014/main" id="{A377C2EE-E75A-901C-B4AB-BCEDFAECA040}"/>
                  </a:ext>
                </a:extLst>
              </p:cNvPr>
              <p:cNvSpPr/>
              <p:nvPr/>
            </p:nvSpPr>
            <p:spPr>
              <a:xfrm>
                <a:off x="6766395"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626" name="Freeform 5625">
                <a:extLst>
                  <a:ext uri="{FF2B5EF4-FFF2-40B4-BE49-F238E27FC236}">
                    <a16:creationId xmlns:a16="http://schemas.microsoft.com/office/drawing/2014/main" id="{3E48DE05-5E64-BC4E-A64E-DBC042DFB98A}"/>
                  </a:ext>
                </a:extLst>
              </p:cNvPr>
              <p:cNvSpPr/>
              <p:nvPr/>
            </p:nvSpPr>
            <p:spPr>
              <a:xfrm>
                <a:off x="6800728" y="1621888"/>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627" name="Freeform 5626">
                <a:extLst>
                  <a:ext uri="{FF2B5EF4-FFF2-40B4-BE49-F238E27FC236}">
                    <a16:creationId xmlns:a16="http://schemas.microsoft.com/office/drawing/2014/main" id="{FA6A6F43-540F-61F8-0C06-34DAC68E559B}"/>
                  </a:ext>
                </a:extLst>
              </p:cNvPr>
              <p:cNvSpPr/>
              <p:nvPr/>
            </p:nvSpPr>
            <p:spPr>
              <a:xfrm>
                <a:off x="6697824"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628" name="Freeform 5627">
                <a:extLst>
                  <a:ext uri="{FF2B5EF4-FFF2-40B4-BE49-F238E27FC236}">
                    <a16:creationId xmlns:a16="http://schemas.microsoft.com/office/drawing/2014/main" id="{159B04B6-653B-8642-A245-5CF555979518}"/>
                  </a:ext>
                </a:extLst>
              </p:cNvPr>
              <p:cNvSpPr/>
              <p:nvPr/>
            </p:nvSpPr>
            <p:spPr>
              <a:xfrm>
                <a:off x="6732157" y="1621888"/>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629" name="Freeform 5628">
                <a:extLst>
                  <a:ext uri="{FF2B5EF4-FFF2-40B4-BE49-F238E27FC236}">
                    <a16:creationId xmlns:a16="http://schemas.microsoft.com/office/drawing/2014/main" id="{319F95F7-0850-1BBB-5633-797EEE11249C}"/>
                  </a:ext>
                </a:extLst>
              </p:cNvPr>
              <p:cNvSpPr/>
              <p:nvPr/>
            </p:nvSpPr>
            <p:spPr>
              <a:xfrm>
                <a:off x="6629253"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630" name="Freeform 5629">
                <a:extLst>
                  <a:ext uri="{FF2B5EF4-FFF2-40B4-BE49-F238E27FC236}">
                    <a16:creationId xmlns:a16="http://schemas.microsoft.com/office/drawing/2014/main" id="{62D0C2F5-2C00-7953-8114-B2850CE01894}"/>
                  </a:ext>
                </a:extLst>
              </p:cNvPr>
              <p:cNvSpPr/>
              <p:nvPr/>
            </p:nvSpPr>
            <p:spPr>
              <a:xfrm>
                <a:off x="6663491"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631" name="Freeform 5630">
                <a:extLst>
                  <a:ext uri="{FF2B5EF4-FFF2-40B4-BE49-F238E27FC236}">
                    <a16:creationId xmlns:a16="http://schemas.microsoft.com/office/drawing/2014/main" id="{7A2E3D11-4F54-3ED9-9B1F-3923988E9557}"/>
                  </a:ext>
                </a:extLst>
              </p:cNvPr>
              <p:cNvSpPr/>
              <p:nvPr/>
            </p:nvSpPr>
            <p:spPr>
              <a:xfrm>
                <a:off x="6560683"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632" name="Freeform 5631">
                <a:extLst>
                  <a:ext uri="{FF2B5EF4-FFF2-40B4-BE49-F238E27FC236}">
                    <a16:creationId xmlns:a16="http://schemas.microsoft.com/office/drawing/2014/main" id="{31367FCF-108B-78CD-0AC6-B7D829DDA414}"/>
                  </a:ext>
                </a:extLst>
              </p:cNvPr>
              <p:cNvSpPr/>
              <p:nvPr/>
            </p:nvSpPr>
            <p:spPr>
              <a:xfrm>
                <a:off x="6594920"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633" name="Freeform 5632">
                <a:extLst>
                  <a:ext uri="{FF2B5EF4-FFF2-40B4-BE49-F238E27FC236}">
                    <a16:creationId xmlns:a16="http://schemas.microsoft.com/office/drawing/2014/main" id="{AAEAD99D-8747-51B1-59CF-409AA22107ED}"/>
                  </a:ext>
                </a:extLst>
              </p:cNvPr>
              <p:cNvSpPr/>
              <p:nvPr/>
            </p:nvSpPr>
            <p:spPr>
              <a:xfrm>
                <a:off x="6492112"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634" name="Freeform 5633">
                <a:extLst>
                  <a:ext uri="{FF2B5EF4-FFF2-40B4-BE49-F238E27FC236}">
                    <a16:creationId xmlns:a16="http://schemas.microsoft.com/office/drawing/2014/main" id="{1DA62AD2-C8C7-1ACB-87CC-5646C5657289}"/>
                  </a:ext>
                </a:extLst>
              </p:cNvPr>
              <p:cNvSpPr/>
              <p:nvPr/>
            </p:nvSpPr>
            <p:spPr>
              <a:xfrm>
                <a:off x="6526445"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635" name="Freeform 5634">
                <a:extLst>
                  <a:ext uri="{FF2B5EF4-FFF2-40B4-BE49-F238E27FC236}">
                    <a16:creationId xmlns:a16="http://schemas.microsoft.com/office/drawing/2014/main" id="{EBAAE824-77F6-CC69-5034-60D97CD991B7}"/>
                  </a:ext>
                </a:extLst>
              </p:cNvPr>
              <p:cNvSpPr/>
              <p:nvPr/>
            </p:nvSpPr>
            <p:spPr>
              <a:xfrm>
                <a:off x="6423541"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636" name="Freeform 5635">
                <a:extLst>
                  <a:ext uri="{FF2B5EF4-FFF2-40B4-BE49-F238E27FC236}">
                    <a16:creationId xmlns:a16="http://schemas.microsoft.com/office/drawing/2014/main" id="{6BBEBE8B-F6CD-84C8-B26C-343C8E93B9AB}"/>
                  </a:ext>
                </a:extLst>
              </p:cNvPr>
              <p:cNvSpPr/>
              <p:nvPr/>
            </p:nvSpPr>
            <p:spPr>
              <a:xfrm>
                <a:off x="6457874"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637" name="Freeform 5636">
                <a:extLst>
                  <a:ext uri="{FF2B5EF4-FFF2-40B4-BE49-F238E27FC236}">
                    <a16:creationId xmlns:a16="http://schemas.microsoft.com/office/drawing/2014/main" id="{801AB94D-54CC-D222-CA28-F7CB3D897F0D}"/>
                  </a:ext>
                </a:extLst>
              </p:cNvPr>
              <p:cNvSpPr/>
              <p:nvPr/>
            </p:nvSpPr>
            <p:spPr>
              <a:xfrm>
                <a:off x="6354970"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638" name="Freeform 5637">
                <a:extLst>
                  <a:ext uri="{FF2B5EF4-FFF2-40B4-BE49-F238E27FC236}">
                    <a16:creationId xmlns:a16="http://schemas.microsoft.com/office/drawing/2014/main" id="{3DBB4F85-ECE3-80DE-2AE1-FC63D8E2F2BD}"/>
                  </a:ext>
                </a:extLst>
              </p:cNvPr>
              <p:cNvSpPr/>
              <p:nvPr/>
            </p:nvSpPr>
            <p:spPr>
              <a:xfrm>
                <a:off x="6389303"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639" name="Freeform 5638">
                <a:extLst>
                  <a:ext uri="{FF2B5EF4-FFF2-40B4-BE49-F238E27FC236}">
                    <a16:creationId xmlns:a16="http://schemas.microsoft.com/office/drawing/2014/main" id="{176D975E-DE9E-9E21-4F2B-EEEE66975F86}"/>
                  </a:ext>
                </a:extLst>
              </p:cNvPr>
              <p:cNvSpPr/>
              <p:nvPr/>
            </p:nvSpPr>
            <p:spPr>
              <a:xfrm>
                <a:off x="6286400"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640" name="Freeform 5639">
                <a:extLst>
                  <a:ext uri="{FF2B5EF4-FFF2-40B4-BE49-F238E27FC236}">
                    <a16:creationId xmlns:a16="http://schemas.microsoft.com/office/drawing/2014/main" id="{EB3C89FA-0500-F800-B204-389D279900B9}"/>
                  </a:ext>
                </a:extLst>
              </p:cNvPr>
              <p:cNvSpPr/>
              <p:nvPr/>
            </p:nvSpPr>
            <p:spPr>
              <a:xfrm>
                <a:off x="6320733"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641" name="Freeform 5640">
                <a:extLst>
                  <a:ext uri="{FF2B5EF4-FFF2-40B4-BE49-F238E27FC236}">
                    <a16:creationId xmlns:a16="http://schemas.microsoft.com/office/drawing/2014/main" id="{94FC063A-385D-351A-F3A7-1D187A87D70F}"/>
                  </a:ext>
                </a:extLst>
              </p:cNvPr>
              <p:cNvSpPr/>
              <p:nvPr/>
            </p:nvSpPr>
            <p:spPr>
              <a:xfrm>
                <a:off x="6217829"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642" name="Freeform 5641">
                <a:extLst>
                  <a:ext uri="{FF2B5EF4-FFF2-40B4-BE49-F238E27FC236}">
                    <a16:creationId xmlns:a16="http://schemas.microsoft.com/office/drawing/2014/main" id="{20AD908F-0528-15E3-A5A2-AB5A926E8948}"/>
                  </a:ext>
                </a:extLst>
              </p:cNvPr>
              <p:cNvSpPr/>
              <p:nvPr/>
            </p:nvSpPr>
            <p:spPr>
              <a:xfrm>
                <a:off x="6252162"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643" name="Freeform 5642">
                <a:extLst>
                  <a:ext uri="{FF2B5EF4-FFF2-40B4-BE49-F238E27FC236}">
                    <a16:creationId xmlns:a16="http://schemas.microsoft.com/office/drawing/2014/main" id="{1DF0C645-54F7-68B7-F4EC-2BCE2622A671}"/>
                  </a:ext>
                </a:extLst>
              </p:cNvPr>
              <p:cNvSpPr/>
              <p:nvPr/>
            </p:nvSpPr>
            <p:spPr>
              <a:xfrm>
                <a:off x="5259170" y="4771034"/>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644" name="Freeform 5643">
                <a:extLst>
                  <a:ext uri="{FF2B5EF4-FFF2-40B4-BE49-F238E27FC236}">
                    <a16:creationId xmlns:a16="http://schemas.microsoft.com/office/drawing/2014/main" id="{FD839973-CE01-282F-81DE-45B1CCBFBC41}"/>
                  </a:ext>
                </a:extLst>
              </p:cNvPr>
              <p:cNvSpPr/>
              <p:nvPr/>
            </p:nvSpPr>
            <p:spPr>
              <a:xfrm>
                <a:off x="5293503" y="471165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645" name="Freeform 5644">
                <a:extLst>
                  <a:ext uri="{FF2B5EF4-FFF2-40B4-BE49-F238E27FC236}">
                    <a16:creationId xmlns:a16="http://schemas.microsoft.com/office/drawing/2014/main" id="{6A258548-F3C5-E32B-0CB6-68D9106CFCFA}"/>
                  </a:ext>
                </a:extLst>
              </p:cNvPr>
              <p:cNvSpPr/>
              <p:nvPr/>
            </p:nvSpPr>
            <p:spPr>
              <a:xfrm>
                <a:off x="5327836" y="4652361"/>
                <a:ext cx="32525" cy="32546"/>
              </a:xfrm>
              <a:custGeom>
                <a:avLst/>
                <a:gdLst>
                  <a:gd name="connsiteX0" fmla="*/ 32526 w 32525"/>
                  <a:gd name="connsiteY0" fmla="*/ 16274 h 32546"/>
                  <a:gd name="connsiteX1" fmla="*/ 16263 w 32525"/>
                  <a:gd name="connsiteY1" fmla="*/ 32547 h 32546"/>
                  <a:gd name="connsiteX2" fmla="*/ 0 w 32525"/>
                  <a:gd name="connsiteY2" fmla="*/ 16274 h 32546"/>
                  <a:gd name="connsiteX3" fmla="*/ 16263 w 32525"/>
                  <a:gd name="connsiteY3" fmla="*/ 0 h 32546"/>
                  <a:gd name="connsiteX4" fmla="*/ 32526 w 32525"/>
                  <a:gd name="connsiteY4" fmla="*/ 16274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4"/>
                    </a:moveTo>
                    <a:cubicBezTo>
                      <a:pt x="32526" y="25261"/>
                      <a:pt x="25245" y="32547"/>
                      <a:pt x="16263" y="32547"/>
                    </a:cubicBezTo>
                    <a:cubicBezTo>
                      <a:pt x="7281" y="32547"/>
                      <a:pt x="0" y="25261"/>
                      <a:pt x="0" y="16274"/>
                    </a:cubicBezTo>
                    <a:cubicBezTo>
                      <a:pt x="0" y="7286"/>
                      <a:pt x="7281" y="0"/>
                      <a:pt x="16263" y="0"/>
                    </a:cubicBezTo>
                    <a:cubicBezTo>
                      <a:pt x="25245" y="0"/>
                      <a:pt x="32526" y="7286"/>
                      <a:pt x="32526" y="16274"/>
                    </a:cubicBezTo>
                    <a:close/>
                  </a:path>
                </a:pathLst>
              </a:custGeom>
              <a:grpFill/>
              <a:ln w="0" cap="flat">
                <a:noFill/>
                <a:prstDash val="solid"/>
                <a:miter/>
              </a:ln>
            </p:spPr>
            <p:txBody>
              <a:bodyPr rtlCol="0" anchor="ctr"/>
              <a:lstStyle/>
              <a:p>
                <a:endParaRPr lang="en-GB"/>
              </a:p>
            </p:txBody>
          </p:sp>
          <p:sp>
            <p:nvSpPr>
              <p:cNvPr id="5646" name="Freeform 5645">
                <a:extLst>
                  <a:ext uri="{FF2B5EF4-FFF2-40B4-BE49-F238E27FC236}">
                    <a16:creationId xmlns:a16="http://schemas.microsoft.com/office/drawing/2014/main" id="{BAF7EC6B-447D-52DA-2457-BADF0E92473A}"/>
                  </a:ext>
                </a:extLst>
              </p:cNvPr>
              <p:cNvSpPr/>
              <p:nvPr/>
            </p:nvSpPr>
            <p:spPr>
              <a:xfrm>
                <a:off x="5190600" y="4771034"/>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647" name="Freeform 5646">
                <a:extLst>
                  <a:ext uri="{FF2B5EF4-FFF2-40B4-BE49-F238E27FC236}">
                    <a16:creationId xmlns:a16="http://schemas.microsoft.com/office/drawing/2014/main" id="{9CF6041D-97E7-E29E-93EE-25C0A07B6C02}"/>
                  </a:ext>
                </a:extLst>
              </p:cNvPr>
              <p:cNvSpPr/>
              <p:nvPr/>
            </p:nvSpPr>
            <p:spPr>
              <a:xfrm>
                <a:off x="5224933" y="471165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648" name="Freeform 5647">
                <a:extLst>
                  <a:ext uri="{FF2B5EF4-FFF2-40B4-BE49-F238E27FC236}">
                    <a16:creationId xmlns:a16="http://schemas.microsoft.com/office/drawing/2014/main" id="{CE88517D-84BA-A0C4-4F5C-7A1D6BA474E4}"/>
                  </a:ext>
                </a:extLst>
              </p:cNvPr>
              <p:cNvSpPr/>
              <p:nvPr/>
            </p:nvSpPr>
            <p:spPr>
              <a:xfrm>
                <a:off x="5259266" y="4652361"/>
                <a:ext cx="32525" cy="32546"/>
              </a:xfrm>
              <a:custGeom>
                <a:avLst/>
                <a:gdLst>
                  <a:gd name="connsiteX0" fmla="*/ 32526 w 32525"/>
                  <a:gd name="connsiteY0" fmla="*/ 16274 h 32546"/>
                  <a:gd name="connsiteX1" fmla="*/ 16263 w 32525"/>
                  <a:gd name="connsiteY1" fmla="*/ 32547 h 32546"/>
                  <a:gd name="connsiteX2" fmla="*/ 0 w 32525"/>
                  <a:gd name="connsiteY2" fmla="*/ 16274 h 32546"/>
                  <a:gd name="connsiteX3" fmla="*/ 16263 w 32525"/>
                  <a:gd name="connsiteY3" fmla="*/ 0 h 32546"/>
                  <a:gd name="connsiteX4" fmla="*/ 32526 w 32525"/>
                  <a:gd name="connsiteY4" fmla="*/ 16274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4"/>
                    </a:moveTo>
                    <a:cubicBezTo>
                      <a:pt x="32526" y="25261"/>
                      <a:pt x="25245" y="32547"/>
                      <a:pt x="16263" y="32547"/>
                    </a:cubicBezTo>
                    <a:cubicBezTo>
                      <a:pt x="7281" y="32547"/>
                      <a:pt x="0" y="25261"/>
                      <a:pt x="0" y="16274"/>
                    </a:cubicBezTo>
                    <a:cubicBezTo>
                      <a:pt x="0" y="7286"/>
                      <a:pt x="7281" y="0"/>
                      <a:pt x="16263" y="0"/>
                    </a:cubicBezTo>
                    <a:cubicBezTo>
                      <a:pt x="25245" y="0"/>
                      <a:pt x="32526" y="7286"/>
                      <a:pt x="32526" y="16274"/>
                    </a:cubicBezTo>
                    <a:close/>
                  </a:path>
                </a:pathLst>
              </a:custGeom>
              <a:grpFill/>
              <a:ln w="0" cap="flat">
                <a:noFill/>
                <a:prstDash val="solid"/>
                <a:miter/>
              </a:ln>
            </p:spPr>
            <p:txBody>
              <a:bodyPr rtlCol="0" anchor="ctr"/>
              <a:lstStyle/>
              <a:p>
                <a:endParaRPr lang="en-GB"/>
              </a:p>
            </p:txBody>
          </p:sp>
          <p:sp>
            <p:nvSpPr>
              <p:cNvPr id="5649" name="Freeform 5648">
                <a:extLst>
                  <a:ext uri="{FF2B5EF4-FFF2-40B4-BE49-F238E27FC236}">
                    <a16:creationId xmlns:a16="http://schemas.microsoft.com/office/drawing/2014/main" id="{EAEBAE64-E79B-6EA4-14BE-F22A56E57A54}"/>
                  </a:ext>
                </a:extLst>
              </p:cNvPr>
              <p:cNvSpPr/>
              <p:nvPr/>
            </p:nvSpPr>
            <p:spPr>
              <a:xfrm>
                <a:off x="5122029" y="4771034"/>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650" name="Freeform 5649">
                <a:extLst>
                  <a:ext uri="{FF2B5EF4-FFF2-40B4-BE49-F238E27FC236}">
                    <a16:creationId xmlns:a16="http://schemas.microsoft.com/office/drawing/2014/main" id="{E982D468-19BD-FC17-4B90-E33C4CFEB0E3}"/>
                  </a:ext>
                </a:extLst>
              </p:cNvPr>
              <p:cNvSpPr/>
              <p:nvPr/>
            </p:nvSpPr>
            <p:spPr>
              <a:xfrm>
                <a:off x="5156362" y="471165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651" name="Freeform 5650">
                <a:extLst>
                  <a:ext uri="{FF2B5EF4-FFF2-40B4-BE49-F238E27FC236}">
                    <a16:creationId xmlns:a16="http://schemas.microsoft.com/office/drawing/2014/main" id="{C1FDB5B7-F728-CF4D-9DEB-02145D7300E9}"/>
                  </a:ext>
                </a:extLst>
              </p:cNvPr>
              <p:cNvSpPr/>
              <p:nvPr/>
            </p:nvSpPr>
            <p:spPr>
              <a:xfrm>
                <a:off x="5190695" y="4652361"/>
                <a:ext cx="32525" cy="32546"/>
              </a:xfrm>
              <a:custGeom>
                <a:avLst/>
                <a:gdLst>
                  <a:gd name="connsiteX0" fmla="*/ 32526 w 32525"/>
                  <a:gd name="connsiteY0" fmla="*/ 16274 h 32546"/>
                  <a:gd name="connsiteX1" fmla="*/ 16263 w 32525"/>
                  <a:gd name="connsiteY1" fmla="*/ 32547 h 32546"/>
                  <a:gd name="connsiteX2" fmla="*/ 0 w 32525"/>
                  <a:gd name="connsiteY2" fmla="*/ 16274 h 32546"/>
                  <a:gd name="connsiteX3" fmla="*/ 16263 w 32525"/>
                  <a:gd name="connsiteY3" fmla="*/ 0 h 32546"/>
                  <a:gd name="connsiteX4" fmla="*/ 32526 w 32525"/>
                  <a:gd name="connsiteY4" fmla="*/ 16274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4"/>
                    </a:moveTo>
                    <a:cubicBezTo>
                      <a:pt x="32526" y="25261"/>
                      <a:pt x="25245" y="32547"/>
                      <a:pt x="16263" y="32547"/>
                    </a:cubicBezTo>
                    <a:cubicBezTo>
                      <a:pt x="7281" y="32547"/>
                      <a:pt x="0" y="25261"/>
                      <a:pt x="0" y="16274"/>
                    </a:cubicBezTo>
                    <a:cubicBezTo>
                      <a:pt x="0" y="7286"/>
                      <a:pt x="7281" y="0"/>
                      <a:pt x="16263" y="0"/>
                    </a:cubicBezTo>
                    <a:cubicBezTo>
                      <a:pt x="25245" y="0"/>
                      <a:pt x="32526" y="7286"/>
                      <a:pt x="32526" y="16274"/>
                    </a:cubicBezTo>
                    <a:close/>
                  </a:path>
                </a:pathLst>
              </a:custGeom>
              <a:grpFill/>
              <a:ln w="0" cap="flat">
                <a:noFill/>
                <a:prstDash val="solid"/>
                <a:miter/>
              </a:ln>
            </p:spPr>
            <p:txBody>
              <a:bodyPr rtlCol="0" anchor="ctr"/>
              <a:lstStyle/>
              <a:p>
                <a:endParaRPr lang="en-GB"/>
              </a:p>
            </p:txBody>
          </p:sp>
          <p:sp>
            <p:nvSpPr>
              <p:cNvPr id="5652" name="Freeform 5651">
                <a:extLst>
                  <a:ext uri="{FF2B5EF4-FFF2-40B4-BE49-F238E27FC236}">
                    <a16:creationId xmlns:a16="http://schemas.microsoft.com/office/drawing/2014/main" id="{719E184B-ECB6-2F28-88F7-E9FE54E5E889}"/>
                  </a:ext>
                </a:extLst>
              </p:cNvPr>
              <p:cNvSpPr/>
              <p:nvPr/>
            </p:nvSpPr>
            <p:spPr>
              <a:xfrm>
                <a:off x="5053458" y="4771034"/>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653" name="Freeform 5652">
                <a:extLst>
                  <a:ext uri="{FF2B5EF4-FFF2-40B4-BE49-F238E27FC236}">
                    <a16:creationId xmlns:a16="http://schemas.microsoft.com/office/drawing/2014/main" id="{365CB424-7B30-EC85-F3CC-EC8789170A1B}"/>
                  </a:ext>
                </a:extLst>
              </p:cNvPr>
              <p:cNvSpPr/>
              <p:nvPr/>
            </p:nvSpPr>
            <p:spPr>
              <a:xfrm>
                <a:off x="5087791" y="471165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654" name="Freeform 5653">
                <a:extLst>
                  <a:ext uri="{FF2B5EF4-FFF2-40B4-BE49-F238E27FC236}">
                    <a16:creationId xmlns:a16="http://schemas.microsoft.com/office/drawing/2014/main" id="{2DB5D9A2-6572-0E50-3FF3-91D79C02EB63}"/>
                  </a:ext>
                </a:extLst>
              </p:cNvPr>
              <p:cNvSpPr/>
              <p:nvPr/>
            </p:nvSpPr>
            <p:spPr>
              <a:xfrm>
                <a:off x="5122124" y="4652361"/>
                <a:ext cx="32525" cy="32546"/>
              </a:xfrm>
              <a:custGeom>
                <a:avLst/>
                <a:gdLst>
                  <a:gd name="connsiteX0" fmla="*/ 32526 w 32525"/>
                  <a:gd name="connsiteY0" fmla="*/ 16274 h 32546"/>
                  <a:gd name="connsiteX1" fmla="*/ 16263 w 32525"/>
                  <a:gd name="connsiteY1" fmla="*/ 32547 h 32546"/>
                  <a:gd name="connsiteX2" fmla="*/ 0 w 32525"/>
                  <a:gd name="connsiteY2" fmla="*/ 16274 h 32546"/>
                  <a:gd name="connsiteX3" fmla="*/ 16263 w 32525"/>
                  <a:gd name="connsiteY3" fmla="*/ 0 h 32546"/>
                  <a:gd name="connsiteX4" fmla="*/ 32526 w 32525"/>
                  <a:gd name="connsiteY4" fmla="*/ 16274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4"/>
                    </a:moveTo>
                    <a:cubicBezTo>
                      <a:pt x="32526" y="25261"/>
                      <a:pt x="25245" y="32547"/>
                      <a:pt x="16263" y="32547"/>
                    </a:cubicBezTo>
                    <a:cubicBezTo>
                      <a:pt x="7281" y="32547"/>
                      <a:pt x="0" y="25261"/>
                      <a:pt x="0" y="16274"/>
                    </a:cubicBezTo>
                    <a:cubicBezTo>
                      <a:pt x="0" y="7286"/>
                      <a:pt x="7281" y="0"/>
                      <a:pt x="16263" y="0"/>
                    </a:cubicBezTo>
                    <a:cubicBezTo>
                      <a:pt x="25245" y="0"/>
                      <a:pt x="32526" y="7286"/>
                      <a:pt x="32526" y="16274"/>
                    </a:cubicBezTo>
                    <a:close/>
                  </a:path>
                </a:pathLst>
              </a:custGeom>
              <a:grpFill/>
              <a:ln w="0" cap="flat">
                <a:noFill/>
                <a:prstDash val="solid"/>
                <a:miter/>
              </a:ln>
            </p:spPr>
            <p:txBody>
              <a:bodyPr rtlCol="0" anchor="ctr"/>
              <a:lstStyle/>
              <a:p>
                <a:endParaRPr lang="en-GB"/>
              </a:p>
            </p:txBody>
          </p:sp>
          <p:sp>
            <p:nvSpPr>
              <p:cNvPr id="5655" name="Freeform 5654">
                <a:extLst>
                  <a:ext uri="{FF2B5EF4-FFF2-40B4-BE49-F238E27FC236}">
                    <a16:creationId xmlns:a16="http://schemas.microsoft.com/office/drawing/2014/main" id="{8C2AA787-92D3-6509-097E-DB0276EA9F50}"/>
                  </a:ext>
                </a:extLst>
              </p:cNvPr>
              <p:cNvSpPr/>
              <p:nvPr/>
            </p:nvSpPr>
            <p:spPr>
              <a:xfrm>
                <a:off x="5053458" y="465226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656" name="Freeform 5655">
                <a:extLst>
                  <a:ext uri="{FF2B5EF4-FFF2-40B4-BE49-F238E27FC236}">
                    <a16:creationId xmlns:a16="http://schemas.microsoft.com/office/drawing/2014/main" id="{872C00ED-CA02-341D-7085-581757D9A61F}"/>
                  </a:ext>
                </a:extLst>
              </p:cNvPr>
              <p:cNvSpPr/>
              <p:nvPr/>
            </p:nvSpPr>
            <p:spPr>
              <a:xfrm>
                <a:off x="5121839" y="5008569"/>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657" name="Freeform 5656">
                <a:extLst>
                  <a:ext uri="{FF2B5EF4-FFF2-40B4-BE49-F238E27FC236}">
                    <a16:creationId xmlns:a16="http://schemas.microsoft.com/office/drawing/2014/main" id="{ECF00A77-341F-5E44-F755-C9A167E6E611}"/>
                  </a:ext>
                </a:extLst>
              </p:cNvPr>
              <p:cNvSpPr/>
              <p:nvPr/>
            </p:nvSpPr>
            <p:spPr>
              <a:xfrm>
                <a:off x="5156267" y="494918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658" name="Freeform 5657">
                <a:extLst>
                  <a:ext uri="{FF2B5EF4-FFF2-40B4-BE49-F238E27FC236}">
                    <a16:creationId xmlns:a16="http://schemas.microsoft.com/office/drawing/2014/main" id="{A43DAC51-B78A-657A-E1EB-E773842CCAD0}"/>
                  </a:ext>
                </a:extLst>
              </p:cNvPr>
              <p:cNvSpPr/>
              <p:nvPr/>
            </p:nvSpPr>
            <p:spPr>
              <a:xfrm>
                <a:off x="5190505" y="4889801"/>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659" name="Freeform 5658">
                <a:extLst>
                  <a:ext uri="{FF2B5EF4-FFF2-40B4-BE49-F238E27FC236}">
                    <a16:creationId xmlns:a16="http://schemas.microsoft.com/office/drawing/2014/main" id="{D2093348-3F4D-ACA3-DCFB-4253E0D1D841}"/>
                  </a:ext>
                </a:extLst>
              </p:cNvPr>
              <p:cNvSpPr/>
              <p:nvPr/>
            </p:nvSpPr>
            <p:spPr>
              <a:xfrm>
                <a:off x="5224933" y="483051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660" name="Freeform 5659">
                <a:extLst>
                  <a:ext uri="{FF2B5EF4-FFF2-40B4-BE49-F238E27FC236}">
                    <a16:creationId xmlns:a16="http://schemas.microsoft.com/office/drawing/2014/main" id="{AD4EE4F2-2979-B023-F59D-2885F1CCC87A}"/>
                  </a:ext>
                </a:extLst>
              </p:cNvPr>
              <p:cNvSpPr/>
              <p:nvPr/>
            </p:nvSpPr>
            <p:spPr>
              <a:xfrm>
                <a:off x="5053268" y="5008569"/>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661" name="Freeform 5660">
                <a:extLst>
                  <a:ext uri="{FF2B5EF4-FFF2-40B4-BE49-F238E27FC236}">
                    <a16:creationId xmlns:a16="http://schemas.microsoft.com/office/drawing/2014/main" id="{4188CFF8-422D-8DDB-2369-68C332E9AE94}"/>
                  </a:ext>
                </a:extLst>
              </p:cNvPr>
              <p:cNvSpPr/>
              <p:nvPr/>
            </p:nvSpPr>
            <p:spPr>
              <a:xfrm>
                <a:off x="5087696" y="494918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662" name="Freeform 5661">
                <a:extLst>
                  <a:ext uri="{FF2B5EF4-FFF2-40B4-BE49-F238E27FC236}">
                    <a16:creationId xmlns:a16="http://schemas.microsoft.com/office/drawing/2014/main" id="{025F05B6-835D-CDE9-D37B-8D25ACEB7C03}"/>
                  </a:ext>
                </a:extLst>
              </p:cNvPr>
              <p:cNvSpPr/>
              <p:nvPr/>
            </p:nvSpPr>
            <p:spPr>
              <a:xfrm>
                <a:off x="5121934" y="4889801"/>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663" name="Freeform 5662">
                <a:extLst>
                  <a:ext uri="{FF2B5EF4-FFF2-40B4-BE49-F238E27FC236}">
                    <a16:creationId xmlns:a16="http://schemas.microsoft.com/office/drawing/2014/main" id="{897A936E-7C23-6661-0B7F-82170A353893}"/>
                  </a:ext>
                </a:extLst>
              </p:cNvPr>
              <p:cNvSpPr/>
              <p:nvPr/>
            </p:nvSpPr>
            <p:spPr>
              <a:xfrm>
                <a:off x="5156362" y="483051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664" name="Freeform 5663">
                <a:extLst>
                  <a:ext uri="{FF2B5EF4-FFF2-40B4-BE49-F238E27FC236}">
                    <a16:creationId xmlns:a16="http://schemas.microsoft.com/office/drawing/2014/main" id="{2C55CC3B-9E48-5B12-98AC-5A967782E9A9}"/>
                  </a:ext>
                </a:extLst>
              </p:cNvPr>
              <p:cNvSpPr/>
              <p:nvPr/>
            </p:nvSpPr>
            <p:spPr>
              <a:xfrm>
                <a:off x="5053363" y="4889801"/>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665" name="Freeform 5664">
                <a:extLst>
                  <a:ext uri="{FF2B5EF4-FFF2-40B4-BE49-F238E27FC236}">
                    <a16:creationId xmlns:a16="http://schemas.microsoft.com/office/drawing/2014/main" id="{6D3F2522-DCFA-4780-1E71-7882D0099658}"/>
                  </a:ext>
                </a:extLst>
              </p:cNvPr>
              <p:cNvSpPr/>
              <p:nvPr/>
            </p:nvSpPr>
            <p:spPr>
              <a:xfrm>
                <a:off x="5087791" y="483051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666" name="Freeform 5665">
                <a:extLst>
                  <a:ext uri="{FF2B5EF4-FFF2-40B4-BE49-F238E27FC236}">
                    <a16:creationId xmlns:a16="http://schemas.microsoft.com/office/drawing/2014/main" id="{1234B1C3-01B0-6E0F-A0DE-1F5018E5AB6D}"/>
                  </a:ext>
                </a:extLst>
              </p:cNvPr>
              <p:cNvSpPr/>
              <p:nvPr/>
            </p:nvSpPr>
            <p:spPr>
              <a:xfrm>
                <a:off x="5053363" y="512828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667" name="Freeform 5666">
                <a:extLst>
                  <a:ext uri="{FF2B5EF4-FFF2-40B4-BE49-F238E27FC236}">
                    <a16:creationId xmlns:a16="http://schemas.microsoft.com/office/drawing/2014/main" id="{9E455954-D05A-84AC-F67B-3241441FD05E}"/>
                  </a:ext>
                </a:extLst>
              </p:cNvPr>
              <p:cNvSpPr/>
              <p:nvPr/>
            </p:nvSpPr>
            <p:spPr>
              <a:xfrm>
                <a:off x="5087601" y="5068904"/>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668" name="Freeform 5667">
                <a:extLst>
                  <a:ext uri="{FF2B5EF4-FFF2-40B4-BE49-F238E27FC236}">
                    <a16:creationId xmlns:a16="http://schemas.microsoft.com/office/drawing/2014/main" id="{37BA6295-8243-2A9E-4F9A-8D9B0B4D76F6}"/>
                  </a:ext>
                </a:extLst>
              </p:cNvPr>
              <p:cNvSpPr/>
              <p:nvPr/>
            </p:nvSpPr>
            <p:spPr>
              <a:xfrm>
                <a:off x="5122029" y="5009520"/>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669" name="Freeform 5668">
                <a:extLst>
                  <a:ext uri="{FF2B5EF4-FFF2-40B4-BE49-F238E27FC236}">
                    <a16:creationId xmlns:a16="http://schemas.microsoft.com/office/drawing/2014/main" id="{B0AB364E-3F01-CB98-31B1-5A125914A427}"/>
                  </a:ext>
                </a:extLst>
              </p:cNvPr>
              <p:cNvSpPr/>
              <p:nvPr/>
            </p:nvSpPr>
            <p:spPr>
              <a:xfrm>
                <a:off x="5053458" y="5009520"/>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grpSp>
      </p:grpSp>
      <p:sp>
        <p:nvSpPr>
          <p:cNvPr id="5670" name="Freeform 5669">
            <a:extLst>
              <a:ext uri="{FF2B5EF4-FFF2-40B4-BE49-F238E27FC236}">
                <a16:creationId xmlns:a16="http://schemas.microsoft.com/office/drawing/2014/main" id="{80AF9DEC-B889-BA2D-B23C-DA16476335A9}"/>
              </a:ext>
            </a:extLst>
          </p:cNvPr>
          <p:cNvSpPr/>
          <p:nvPr userDrawn="1"/>
        </p:nvSpPr>
        <p:spPr>
          <a:xfrm flipH="1">
            <a:off x="10063414" y="2534"/>
            <a:ext cx="2128586" cy="3689212"/>
          </a:xfrm>
          <a:custGeom>
            <a:avLst/>
            <a:gdLst>
              <a:gd name="connsiteX0" fmla="*/ 2082134 w 2082134"/>
              <a:gd name="connsiteY0" fmla="*/ 0 h 3608703"/>
              <a:gd name="connsiteX1" fmla="*/ 0 w 2082134"/>
              <a:gd name="connsiteY1" fmla="*/ 3608704 h 3608703"/>
              <a:gd name="connsiteX2" fmla="*/ 0 w 2082134"/>
              <a:gd name="connsiteY2" fmla="*/ 0 h 3608703"/>
              <a:gd name="connsiteX3" fmla="*/ 2082134 w 2082134"/>
              <a:gd name="connsiteY3" fmla="*/ 0 h 3608703"/>
            </a:gdLst>
            <a:ahLst/>
            <a:cxnLst>
              <a:cxn ang="0">
                <a:pos x="connsiteX0" y="connsiteY0"/>
              </a:cxn>
              <a:cxn ang="0">
                <a:pos x="connsiteX1" y="connsiteY1"/>
              </a:cxn>
              <a:cxn ang="0">
                <a:pos x="connsiteX2" y="connsiteY2"/>
              </a:cxn>
              <a:cxn ang="0">
                <a:pos x="connsiteX3" y="connsiteY3"/>
              </a:cxn>
            </a:cxnLst>
            <a:rect l="l" t="t" r="r" b="b"/>
            <a:pathLst>
              <a:path w="2082134" h="3608703">
                <a:moveTo>
                  <a:pt x="2082134" y="0"/>
                </a:moveTo>
                <a:lnTo>
                  <a:pt x="0" y="3608704"/>
                </a:lnTo>
                <a:lnTo>
                  <a:pt x="0" y="0"/>
                </a:lnTo>
                <a:lnTo>
                  <a:pt x="2082134" y="0"/>
                </a:lnTo>
                <a:close/>
              </a:path>
            </a:pathLst>
          </a:custGeom>
          <a:solidFill>
            <a:schemeClr val="accent6"/>
          </a:solidFill>
          <a:ln w="0" cap="flat">
            <a:noFill/>
            <a:prstDash val="solid"/>
            <a:miter/>
          </a:ln>
        </p:spPr>
        <p:txBody>
          <a:bodyPr rtlCol="0" anchor="ctr"/>
          <a:lstStyle/>
          <a:p>
            <a:endParaRPr lang="en-GB"/>
          </a:p>
        </p:txBody>
      </p:sp>
      <p:sp>
        <p:nvSpPr>
          <p:cNvPr id="1879" name="Freeform 1878">
            <a:extLst>
              <a:ext uri="{FF2B5EF4-FFF2-40B4-BE49-F238E27FC236}">
                <a16:creationId xmlns:a16="http://schemas.microsoft.com/office/drawing/2014/main" id="{2A3B91D9-1E41-D927-B807-9076B0BB6957}"/>
              </a:ext>
            </a:extLst>
          </p:cNvPr>
          <p:cNvSpPr/>
          <p:nvPr userDrawn="1"/>
        </p:nvSpPr>
        <p:spPr>
          <a:xfrm rot="10800000" flipH="1">
            <a:off x="0" y="3174392"/>
            <a:ext cx="2128586" cy="3689212"/>
          </a:xfrm>
          <a:custGeom>
            <a:avLst/>
            <a:gdLst>
              <a:gd name="connsiteX0" fmla="*/ 2082134 w 2082134"/>
              <a:gd name="connsiteY0" fmla="*/ 0 h 3608703"/>
              <a:gd name="connsiteX1" fmla="*/ 0 w 2082134"/>
              <a:gd name="connsiteY1" fmla="*/ 3608704 h 3608703"/>
              <a:gd name="connsiteX2" fmla="*/ 0 w 2082134"/>
              <a:gd name="connsiteY2" fmla="*/ 0 h 3608703"/>
              <a:gd name="connsiteX3" fmla="*/ 2082134 w 2082134"/>
              <a:gd name="connsiteY3" fmla="*/ 0 h 3608703"/>
            </a:gdLst>
            <a:ahLst/>
            <a:cxnLst>
              <a:cxn ang="0">
                <a:pos x="connsiteX0" y="connsiteY0"/>
              </a:cxn>
              <a:cxn ang="0">
                <a:pos x="connsiteX1" y="connsiteY1"/>
              </a:cxn>
              <a:cxn ang="0">
                <a:pos x="connsiteX2" y="connsiteY2"/>
              </a:cxn>
              <a:cxn ang="0">
                <a:pos x="connsiteX3" y="connsiteY3"/>
              </a:cxn>
            </a:cxnLst>
            <a:rect l="l" t="t" r="r" b="b"/>
            <a:pathLst>
              <a:path w="2082134" h="3608703">
                <a:moveTo>
                  <a:pt x="2082134" y="0"/>
                </a:moveTo>
                <a:lnTo>
                  <a:pt x="0" y="3608704"/>
                </a:lnTo>
                <a:lnTo>
                  <a:pt x="0" y="0"/>
                </a:lnTo>
                <a:lnTo>
                  <a:pt x="2082134" y="0"/>
                </a:lnTo>
                <a:close/>
              </a:path>
            </a:pathLst>
          </a:custGeom>
          <a:solidFill>
            <a:schemeClr val="bg2"/>
          </a:solidFill>
          <a:ln w="0" cap="flat">
            <a:noFill/>
            <a:prstDash val="solid"/>
            <a:miter/>
          </a:ln>
        </p:spPr>
        <p:txBody>
          <a:bodyPr rtlCol="0" anchor="ctr"/>
          <a:lstStyle/>
          <a:p>
            <a:endParaRPr lang="en-GB"/>
          </a:p>
        </p:txBody>
      </p:sp>
      <p:sp>
        <p:nvSpPr>
          <p:cNvPr id="10" name="Content Placeholder 9">
            <a:extLst>
              <a:ext uri="{FF2B5EF4-FFF2-40B4-BE49-F238E27FC236}">
                <a16:creationId xmlns:a16="http://schemas.microsoft.com/office/drawing/2014/main" id="{98707A5B-7046-40F1-3F38-1AD117498D08}"/>
              </a:ext>
            </a:extLst>
          </p:cNvPr>
          <p:cNvSpPr>
            <a:spLocks noGrp="1"/>
          </p:cNvSpPr>
          <p:nvPr>
            <p:ph sz="quarter" idx="13"/>
          </p:nvPr>
        </p:nvSpPr>
        <p:spPr>
          <a:xfrm>
            <a:off x="3429000" y="2153916"/>
            <a:ext cx="3810000" cy="3942084"/>
          </a:xfrm>
        </p:spPr>
        <p:txBody>
          <a:bodyPr/>
          <a:lstStyle/>
          <a:p>
            <a:pPr lvl="0"/>
            <a:r>
              <a:rPr lang="en-GB"/>
              <a:t>Click to edit Master text styles</a:t>
            </a:r>
          </a:p>
          <a:p>
            <a:pPr lvl="1"/>
            <a:r>
              <a:rPr lang="en-GB"/>
              <a:t>Second level</a:t>
            </a:r>
          </a:p>
        </p:txBody>
      </p:sp>
      <p:sp>
        <p:nvSpPr>
          <p:cNvPr id="11" name="Footer Placeholder 10">
            <a:extLst>
              <a:ext uri="{FF2B5EF4-FFF2-40B4-BE49-F238E27FC236}">
                <a16:creationId xmlns:a16="http://schemas.microsoft.com/office/drawing/2014/main" id="{2AC00EC0-5C3C-88CF-D230-CCCFD828F07B}"/>
              </a:ext>
            </a:extLst>
          </p:cNvPr>
          <p:cNvSpPr>
            <a:spLocks noGrp="1"/>
          </p:cNvSpPr>
          <p:nvPr>
            <p:ph type="ftr" sz="quarter" idx="14"/>
          </p:nvPr>
        </p:nvSpPr>
        <p:spPr/>
        <p:txBody>
          <a:bodyPr/>
          <a:lstStyle/>
          <a:p>
            <a:r>
              <a:rPr lang="en-GB"/>
              <a:t>European Heart Failure Mission</a:t>
            </a:r>
          </a:p>
        </p:txBody>
      </p:sp>
      <p:sp>
        <p:nvSpPr>
          <p:cNvPr id="12" name="Slide Number Placeholder 11">
            <a:extLst>
              <a:ext uri="{FF2B5EF4-FFF2-40B4-BE49-F238E27FC236}">
                <a16:creationId xmlns:a16="http://schemas.microsoft.com/office/drawing/2014/main" id="{B5B2C25C-8CFD-EE58-C511-829C31FACD00}"/>
              </a:ext>
            </a:extLst>
          </p:cNvPr>
          <p:cNvSpPr>
            <a:spLocks noGrp="1"/>
          </p:cNvSpPr>
          <p:nvPr>
            <p:ph type="sldNum" sz="quarter" idx="15"/>
          </p:nvPr>
        </p:nvSpPr>
        <p:spPr/>
        <p:txBody>
          <a:bodyPr/>
          <a:lstStyle/>
          <a:p>
            <a:fld id="{66326AAD-2FCC-4C42-901E-810FA2EA714E}" type="slidenum">
              <a:rPr lang="en-GB" smtClean="0"/>
              <a:pPr/>
              <a:t>‹#›</a:t>
            </a:fld>
            <a:endParaRPr lang="en-GB"/>
          </a:p>
        </p:txBody>
      </p:sp>
      <p:sp>
        <p:nvSpPr>
          <p:cNvPr id="5338" name="Content Placeholder 9">
            <a:extLst>
              <a:ext uri="{FF2B5EF4-FFF2-40B4-BE49-F238E27FC236}">
                <a16:creationId xmlns:a16="http://schemas.microsoft.com/office/drawing/2014/main" id="{BCAA09DA-28F6-8CBD-08DF-8289340AD529}"/>
              </a:ext>
            </a:extLst>
          </p:cNvPr>
          <p:cNvSpPr>
            <a:spLocks noGrp="1"/>
          </p:cNvSpPr>
          <p:nvPr>
            <p:ph sz="quarter" idx="16"/>
          </p:nvPr>
        </p:nvSpPr>
        <p:spPr>
          <a:xfrm>
            <a:off x="7877628" y="2153916"/>
            <a:ext cx="3810000" cy="3942084"/>
          </a:xfrm>
        </p:spPr>
        <p:txBody>
          <a:bodyPr/>
          <a:lstStyle/>
          <a:p>
            <a:pPr lvl="0"/>
            <a:r>
              <a:rPr lang="en-GB"/>
              <a:t>Click to edit Master text styles</a:t>
            </a:r>
          </a:p>
          <a:p>
            <a:pPr lvl="1"/>
            <a:r>
              <a:rPr lang="en-GB"/>
              <a:t>Second level</a:t>
            </a:r>
          </a:p>
        </p:txBody>
      </p:sp>
      <p:sp>
        <p:nvSpPr>
          <p:cNvPr id="5340" name="Title 5339">
            <a:extLst>
              <a:ext uri="{FF2B5EF4-FFF2-40B4-BE49-F238E27FC236}">
                <a16:creationId xmlns:a16="http://schemas.microsoft.com/office/drawing/2014/main" id="{B9EFDB5C-4D18-F418-A77E-88C93C869894}"/>
              </a:ext>
            </a:extLst>
          </p:cNvPr>
          <p:cNvSpPr>
            <a:spLocks noGrp="1"/>
          </p:cNvSpPr>
          <p:nvPr>
            <p:ph type="title" hasCustomPrompt="1"/>
          </p:nvPr>
        </p:nvSpPr>
        <p:spPr>
          <a:xfrm>
            <a:off x="3429000" y="707857"/>
            <a:ext cx="8258628" cy="1431670"/>
          </a:xfrm>
        </p:spPr>
        <p:txBody>
          <a:bodyPr/>
          <a:lstStyle/>
          <a:p>
            <a:r>
              <a:rPr lang="en-GB"/>
              <a:t>Click to edit Master title style</a:t>
            </a:r>
            <a:br>
              <a:rPr lang="en-GB"/>
            </a:br>
            <a:endParaRPr lang="en-GB"/>
          </a:p>
        </p:txBody>
      </p:sp>
      <p:sp>
        <p:nvSpPr>
          <p:cNvPr id="4" name="Content Placeholder 9">
            <a:extLst>
              <a:ext uri="{FF2B5EF4-FFF2-40B4-BE49-F238E27FC236}">
                <a16:creationId xmlns:a16="http://schemas.microsoft.com/office/drawing/2014/main" id="{27425DA0-F94D-E23B-A0C8-D97853B76E0E}"/>
              </a:ext>
            </a:extLst>
          </p:cNvPr>
          <p:cNvSpPr>
            <a:spLocks noGrp="1"/>
          </p:cNvSpPr>
          <p:nvPr>
            <p:ph sz="quarter" idx="17"/>
          </p:nvPr>
        </p:nvSpPr>
        <p:spPr>
          <a:xfrm>
            <a:off x="870324" y="2153916"/>
            <a:ext cx="2059958" cy="3942084"/>
          </a:xfrm>
        </p:spPr>
        <p:txBody>
          <a:bodyPr anchor="b"/>
          <a:lstStyle>
            <a:lvl1pPr marL="0" indent="0">
              <a:spcAft>
                <a:spcPts val="500"/>
              </a:spcAft>
              <a:buFont typeface="System Font Regular"/>
              <a:buNone/>
              <a:defRPr sz="800"/>
            </a:lvl1pPr>
            <a:lvl2pPr marL="457200" indent="0">
              <a:buNone/>
              <a:defRPr/>
            </a:lvl2pPr>
          </a:lstStyle>
          <a:p>
            <a:pPr lvl="0"/>
            <a:r>
              <a:rPr lang="en-GB"/>
              <a:t>Click to edit Master text styles</a:t>
            </a:r>
          </a:p>
        </p:txBody>
      </p:sp>
      <p:sp>
        <p:nvSpPr>
          <p:cNvPr id="6" name="Content Placeholder 9">
            <a:extLst>
              <a:ext uri="{FF2B5EF4-FFF2-40B4-BE49-F238E27FC236}">
                <a16:creationId xmlns:a16="http://schemas.microsoft.com/office/drawing/2014/main" id="{7921F3CD-3A0F-1EE9-08E8-628DC8690907}"/>
              </a:ext>
            </a:extLst>
          </p:cNvPr>
          <p:cNvSpPr>
            <a:spLocks noGrp="1"/>
          </p:cNvSpPr>
          <p:nvPr>
            <p:ph sz="quarter" idx="18" hasCustomPrompt="1"/>
          </p:nvPr>
        </p:nvSpPr>
        <p:spPr>
          <a:xfrm>
            <a:off x="2570282" y="605396"/>
            <a:ext cx="720000" cy="720000"/>
          </a:xfrm>
        </p:spPr>
        <p:txBody>
          <a:bodyPr anchor="t"/>
          <a:lstStyle>
            <a:lvl1pPr marL="0" indent="0" algn="r">
              <a:spcAft>
                <a:spcPts val="500"/>
              </a:spcAft>
              <a:buFont typeface="System Font Regular"/>
              <a:buNone/>
              <a:defRPr sz="3200" b="1">
                <a:solidFill>
                  <a:schemeClr val="tx2"/>
                </a:solidFill>
                <a:latin typeface="+mj-lt"/>
              </a:defRPr>
            </a:lvl1pPr>
            <a:lvl2pPr marL="457200" indent="0">
              <a:buNone/>
              <a:defRPr/>
            </a:lvl2pPr>
          </a:lstStyle>
          <a:p>
            <a:pPr lvl="0"/>
            <a:r>
              <a:rPr lang="en-GB"/>
              <a:t>1</a:t>
            </a:r>
          </a:p>
        </p:txBody>
      </p:sp>
    </p:spTree>
    <p:extLst>
      <p:ext uri="{BB962C8B-B14F-4D97-AF65-F5344CB8AC3E}">
        <p14:creationId xmlns:p14="http://schemas.microsoft.com/office/powerpoint/2010/main" val="3602328663"/>
      </p:ext>
    </p:extLst>
  </p:cSld>
  <p:clrMapOvr>
    <a:masterClrMapping/>
  </p:clrMapOvr>
  <p:extLst>
    <p:ext uri="{DCECCB84-F9BA-43D5-87BE-67443E8EF086}">
      <p15:sldGuideLst xmlns:p15="http://schemas.microsoft.com/office/powerpoint/2012/main">
        <p15:guide id="1" userDrawn="1">
          <p15:clr>
            <a:srgbClr val="FBAE40"/>
          </p15:clr>
        </p15:guide>
        <p15:guide id="2" pos="7680" userDrawn="1">
          <p15:clr>
            <a:srgbClr val="FBAE40"/>
          </p15:clr>
        </p15:guide>
        <p15:guide id="3" pos="2160" userDrawn="1">
          <p15:clr>
            <a:srgbClr val="FBAE40"/>
          </p15:clr>
        </p15:guide>
        <p15:guide id="4" pos="4560" userDrawn="1">
          <p15:clr>
            <a:srgbClr val="FBAE40"/>
          </p15:clr>
        </p15:guide>
        <p15:guide id="5" pos="4960" userDrawn="1">
          <p15:clr>
            <a:srgbClr val="FBAE40"/>
          </p15:clr>
        </p15:guide>
        <p15:guide id="6" pos="7360" userDrawn="1">
          <p15:clr>
            <a:srgbClr val="FBAE40"/>
          </p15:clr>
        </p15:guide>
        <p15:guide id="7" orient="horz" userDrawn="1">
          <p15:clr>
            <a:srgbClr val="FBAE40"/>
          </p15:clr>
        </p15:guide>
        <p15:guide id="8" orient="horz" pos="4320" userDrawn="1">
          <p15:clr>
            <a:srgbClr val="FBAE40"/>
          </p15:clr>
        </p15:guide>
        <p15:guide id="9" orient="horz" pos="440" userDrawn="1">
          <p15:clr>
            <a:srgbClr val="FBAE40"/>
          </p15:clr>
        </p15:guide>
        <p15:guide id="10" orient="horz" pos="3840" userDrawn="1">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itle and 1 column colour variation">
    <p:spTree>
      <p:nvGrpSpPr>
        <p:cNvPr id="1" name=""/>
        <p:cNvGrpSpPr/>
        <p:nvPr/>
      </p:nvGrpSpPr>
      <p:grpSpPr>
        <a:xfrm>
          <a:off x="0" y="0"/>
          <a:ext cx="0" cy="0"/>
          <a:chOff x="0" y="0"/>
          <a:chExt cx="0" cy="0"/>
        </a:xfrm>
      </p:grpSpPr>
      <p:grpSp>
        <p:nvGrpSpPr>
          <p:cNvPr id="5670" name="Group 5669">
            <a:extLst>
              <a:ext uri="{FF2B5EF4-FFF2-40B4-BE49-F238E27FC236}">
                <a16:creationId xmlns:a16="http://schemas.microsoft.com/office/drawing/2014/main" id="{4EDB2801-6287-8385-D583-86C4682C376E}"/>
              </a:ext>
            </a:extLst>
          </p:cNvPr>
          <p:cNvGrpSpPr/>
          <p:nvPr userDrawn="1"/>
        </p:nvGrpSpPr>
        <p:grpSpPr>
          <a:xfrm>
            <a:off x="-1" y="0"/>
            <a:ext cx="2546413" cy="4413380"/>
            <a:chOff x="-1" y="0"/>
            <a:chExt cx="2546413" cy="4413380"/>
          </a:xfrm>
        </p:grpSpPr>
        <p:sp>
          <p:nvSpPr>
            <p:cNvPr id="5671" name="Freeform 5670">
              <a:extLst>
                <a:ext uri="{FF2B5EF4-FFF2-40B4-BE49-F238E27FC236}">
                  <a16:creationId xmlns:a16="http://schemas.microsoft.com/office/drawing/2014/main" id="{CB816A79-788C-6027-CD8A-8D2CA7FEADF0}"/>
                </a:ext>
              </a:extLst>
            </p:cNvPr>
            <p:cNvSpPr/>
            <p:nvPr userDrawn="1"/>
          </p:nvSpPr>
          <p:spPr>
            <a:xfrm>
              <a:off x="-1" y="0"/>
              <a:ext cx="2546413" cy="4413380"/>
            </a:xfrm>
            <a:custGeom>
              <a:avLst/>
              <a:gdLst>
                <a:gd name="connsiteX0" fmla="*/ 2082134 w 2082134"/>
                <a:gd name="connsiteY0" fmla="*/ 0 h 3608703"/>
                <a:gd name="connsiteX1" fmla="*/ 0 w 2082134"/>
                <a:gd name="connsiteY1" fmla="*/ 3608704 h 3608703"/>
                <a:gd name="connsiteX2" fmla="*/ 0 w 2082134"/>
                <a:gd name="connsiteY2" fmla="*/ 0 h 3608703"/>
                <a:gd name="connsiteX3" fmla="*/ 2082134 w 2082134"/>
                <a:gd name="connsiteY3" fmla="*/ 0 h 3608703"/>
              </a:gdLst>
              <a:ahLst/>
              <a:cxnLst>
                <a:cxn ang="0">
                  <a:pos x="connsiteX0" y="connsiteY0"/>
                </a:cxn>
                <a:cxn ang="0">
                  <a:pos x="connsiteX1" y="connsiteY1"/>
                </a:cxn>
                <a:cxn ang="0">
                  <a:pos x="connsiteX2" y="connsiteY2"/>
                </a:cxn>
                <a:cxn ang="0">
                  <a:pos x="connsiteX3" y="connsiteY3"/>
                </a:cxn>
              </a:cxnLst>
              <a:rect l="l" t="t" r="r" b="b"/>
              <a:pathLst>
                <a:path w="2082134" h="3608703">
                  <a:moveTo>
                    <a:pt x="2082134" y="0"/>
                  </a:moveTo>
                  <a:lnTo>
                    <a:pt x="0" y="3608704"/>
                  </a:lnTo>
                  <a:lnTo>
                    <a:pt x="0" y="0"/>
                  </a:lnTo>
                  <a:lnTo>
                    <a:pt x="2082134" y="0"/>
                  </a:lnTo>
                  <a:close/>
                </a:path>
              </a:pathLst>
            </a:custGeom>
            <a:solidFill>
              <a:schemeClr val="accent3"/>
            </a:solidFill>
            <a:ln w="0" cap="flat">
              <a:noFill/>
              <a:prstDash val="solid"/>
              <a:miter/>
            </a:ln>
          </p:spPr>
          <p:txBody>
            <a:bodyPr rtlCol="0" anchor="ctr"/>
            <a:lstStyle/>
            <a:p>
              <a:endParaRPr lang="en-GB"/>
            </a:p>
          </p:txBody>
        </p:sp>
        <p:grpSp>
          <p:nvGrpSpPr>
            <p:cNvPr id="5672" name="Group 5671">
              <a:extLst>
                <a:ext uri="{FF2B5EF4-FFF2-40B4-BE49-F238E27FC236}">
                  <a16:creationId xmlns:a16="http://schemas.microsoft.com/office/drawing/2014/main" id="{48D2A181-DE38-97BD-837C-35C421501222}"/>
                </a:ext>
              </a:extLst>
            </p:cNvPr>
            <p:cNvGrpSpPr>
              <a:grpSpLocks noChangeAspect="1"/>
            </p:cNvGrpSpPr>
            <p:nvPr userDrawn="1"/>
          </p:nvGrpSpPr>
          <p:grpSpPr>
            <a:xfrm>
              <a:off x="-1" y="32241"/>
              <a:ext cx="2484000" cy="4276582"/>
              <a:chOff x="5052222" y="1621698"/>
              <a:chExt cx="2055885" cy="3539517"/>
            </a:xfrm>
            <a:solidFill>
              <a:schemeClr val="bg2"/>
            </a:solidFill>
          </p:grpSpPr>
          <p:sp>
            <p:nvSpPr>
              <p:cNvPr id="5673" name="Freeform 5672">
                <a:extLst>
                  <a:ext uri="{FF2B5EF4-FFF2-40B4-BE49-F238E27FC236}">
                    <a16:creationId xmlns:a16="http://schemas.microsoft.com/office/drawing/2014/main" id="{A3A40BD8-DB3C-B997-5FA9-2A187E750BB6}"/>
                  </a:ext>
                </a:extLst>
              </p:cNvPr>
              <p:cNvSpPr/>
              <p:nvPr/>
            </p:nvSpPr>
            <p:spPr>
              <a:xfrm>
                <a:off x="6046355"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674" name="Freeform 5673">
                <a:extLst>
                  <a:ext uri="{FF2B5EF4-FFF2-40B4-BE49-F238E27FC236}">
                    <a16:creationId xmlns:a16="http://schemas.microsoft.com/office/drawing/2014/main" id="{DADC2ADC-97C5-220E-9422-5CBFC156F37E}"/>
                  </a:ext>
                </a:extLst>
              </p:cNvPr>
              <p:cNvSpPr/>
              <p:nvPr/>
            </p:nvSpPr>
            <p:spPr>
              <a:xfrm>
                <a:off x="6114925"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675" name="Freeform 5674">
                <a:extLst>
                  <a:ext uri="{FF2B5EF4-FFF2-40B4-BE49-F238E27FC236}">
                    <a16:creationId xmlns:a16="http://schemas.microsoft.com/office/drawing/2014/main" id="{26897DAC-5AAA-F1B4-4A8E-81B86FDA036E}"/>
                  </a:ext>
                </a:extLst>
              </p:cNvPr>
              <p:cNvSpPr/>
              <p:nvPr/>
            </p:nvSpPr>
            <p:spPr>
              <a:xfrm>
                <a:off x="6080688" y="1799944"/>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676" name="Freeform 5675">
                <a:extLst>
                  <a:ext uri="{FF2B5EF4-FFF2-40B4-BE49-F238E27FC236}">
                    <a16:creationId xmlns:a16="http://schemas.microsoft.com/office/drawing/2014/main" id="{44653A6D-6EF4-0178-5905-36C6BF93CDB0}"/>
                  </a:ext>
                </a:extLst>
              </p:cNvPr>
              <p:cNvSpPr/>
              <p:nvPr/>
            </p:nvSpPr>
            <p:spPr>
              <a:xfrm>
                <a:off x="6114925"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677" name="Freeform 5676">
                <a:extLst>
                  <a:ext uri="{FF2B5EF4-FFF2-40B4-BE49-F238E27FC236}">
                    <a16:creationId xmlns:a16="http://schemas.microsoft.com/office/drawing/2014/main" id="{A268B6BB-7AFD-6573-958A-9D834243E7E0}"/>
                  </a:ext>
                </a:extLst>
              </p:cNvPr>
              <p:cNvSpPr/>
              <p:nvPr/>
            </p:nvSpPr>
            <p:spPr>
              <a:xfrm>
                <a:off x="5977784"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678" name="Freeform 5677">
                <a:extLst>
                  <a:ext uri="{FF2B5EF4-FFF2-40B4-BE49-F238E27FC236}">
                    <a16:creationId xmlns:a16="http://schemas.microsoft.com/office/drawing/2014/main" id="{1D6CD85E-57BD-C2E8-948B-EF8567C81654}"/>
                  </a:ext>
                </a:extLst>
              </p:cNvPr>
              <p:cNvSpPr/>
              <p:nvPr/>
            </p:nvSpPr>
            <p:spPr>
              <a:xfrm>
                <a:off x="6012688" y="1800515"/>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679" name="Freeform 5678">
                <a:extLst>
                  <a:ext uri="{FF2B5EF4-FFF2-40B4-BE49-F238E27FC236}">
                    <a16:creationId xmlns:a16="http://schemas.microsoft.com/office/drawing/2014/main" id="{AB7BF7BF-5E1C-34C4-D023-1C3D6AB082DA}"/>
                  </a:ext>
                </a:extLst>
              </p:cNvPr>
              <p:cNvSpPr/>
              <p:nvPr/>
            </p:nvSpPr>
            <p:spPr>
              <a:xfrm>
                <a:off x="6046355" y="1859423"/>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680" name="Freeform 5679">
                <a:extLst>
                  <a:ext uri="{FF2B5EF4-FFF2-40B4-BE49-F238E27FC236}">
                    <a16:creationId xmlns:a16="http://schemas.microsoft.com/office/drawing/2014/main" id="{98BA1E7E-A4B2-1DD7-69EF-369BECEB104A}"/>
                  </a:ext>
                </a:extLst>
              </p:cNvPr>
              <p:cNvSpPr/>
              <p:nvPr/>
            </p:nvSpPr>
            <p:spPr>
              <a:xfrm>
                <a:off x="5909213"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681" name="Freeform 5680">
                <a:extLst>
                  <a:ext uri="{FF2B5EF4-FFF2-40B4-BE49-F238E27FC236}">
                    <a16:creationId xmlns:a16="http://schemas.microsoft.com/office/drawing/2014/main" id="{8DE2AE3B-AAC8-FFF0-6FAD-B96C7106A095}"/>
                  </a:ext>
                </a:extLst>
              </p:cNvPr>
              <p:cNvSpPr/>
              <p:nvPr/>
            </p:nvSpPr>
            <p:spPr>
              <a:xfrm>
                <a:off x="5944117" y="1800515"/>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682" name="Freeform 5681">
                <a:extLst>
                  <a:ext uri="{FF2B5EF4-FFF2-40B4-BE49-F238E27FC236}">
                    <a16:creationId xmlns:a16="http://schemas.microsoft.com/office/drawing/2014/main" id="{063B565A-F45F-84DD-DDE0-FF5669C98C4E}"/>
                  </a:ext>
                </a:extLst>
              </p:cNvPr>
              <p:cNvSpPr/>
              <p:nvPr/>
            </p:nvSpPr>
            <p:spPr>
              <a:xfrm>
                <a:off x="5978355" y="185999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683" name="Freeform 5682">
                <a:extLst>
                  <a:ext uri="{FF2B5EF4-FFF2-40B4-BE49-F238E27FC236}">
                    <a16:creationId xmlns:a16="http://schemas.microsoft.com/office/drawing/2014/main" id="{AC6BA4E9-6AE3-B663-2D19-199C6D692F57}"/>
                  </a:ext>
                </a:extLst>
              </p:cNvPr>
              <p:cNvSpPr/>
              <p:nvPr/>
            </p:nvSpPr>
            <p:spPr>
              <a:xfrm>
                <a:off x="5840738"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684" name="Freeform 5683">
                <a:extLst>
                  <a:ext uri="{FF2B5EF4-FFF2-40B4-BE49-F238E27FC236}">
                    <a16:creationId xmlns:a16="http://schemas.microsoft.com/office/drawing/2014/main" id="{D439AFB6-5B9C-CF12-FDBE-BE5F87780B0A}"/>
                  </a:ext>
                </a:extLst>
              </p:cNvPr>
              <p:cNvSpPr/>
              <p:nvPr/>
            </p:nvSpPr>
            <p:spPr>
              <a:xfrm>
                <a:off x="5875451" y="180042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685" name="Freeform 5684">
                <a:extLst>
                  <a:ext uri="{FF2B5EF4-FFF2-40B4-BE49-F238E27FC236}">
                    <a16:creationId xmlns:a16="http://schemas.microsoft.com/office/drawing/2014/main" id="{8C7B9374-4E04-BFCE-0594-C91FEF1ED9E3}"/>
                  </a:ext>
                </a:extLst>
              </p:cNvPr>
              <p:cNvSpPr/>
              <p:nvPr/>
            </p:nvSpPr>
            <p:spPr>
              <a:xfrm>
                <a:off x="5909784" y="185999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686" name="Freeform 5685">
                <a:extLst>
                  <a:ext uri="{FF2B5EF4-FFF2-40B4-BE49-F238E27FC236}">
                    <a16:creationId xmlns:a16="http://schemas.microsoft.com/office/drawing/2014/main" id="{01667151-A2B4-2D64-2CBB-D5C0911BC8C0}"/>
                  </a:ext>
                </a:extLst>
              </p:cNvPr>
              <p:cNvSpPr/>
              <p:nvPr/>
            </p:nvSpPr>
            <p:spPr>
              <a:xfrm>
                <a:off x="5772167"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687" name="Freeform 5686">
                <a:extLst>
                  <a:ext uri="{FF2B5EF4-FFF2-40B4-BE49-F238E27FC236}">
                    <a16:creationId xmlns:a16="http://schemas.microsoft.com/office/drawing/2014/main" id="{66659A39-82EE-8CAB-FFF6-830F11414E21}"/>
                  </a:ext>
                </a:extLst>
              </p:cNvPr>
              <p:cNvSpPr/>
              <p:nvPr/>
            </p:nvSpPr>
            <p:spPr>
              <a:xfrm>
                <a:off x="5806785" y="1800325"/>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688" name="Freeform 5687">
                <a:extLst>
                  <a:ext uri="{FF2B5EF4-FFF2-40B4-BE49-F238E27FC236}">
                    <a16:creationId xmlns:a16="http://schemas.microsoft.com/office/drawing/2014/main" id="{4C1E1A36-00F4-831A-F03B-061CC22BEA7B}"/>
                  </a:ext>
                </a:extLst>
              </p:cNvPr>
              <p:cNvSpPr/>
              <p:nvPr/>
            </p:nvSpPr>
            <p:spPr>
              <a:xfrm>
                <a:off x="5841308" y="185999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689" name="Freeform 5688">
                <a:extLst>
                  <a:ext uri="{FF2B5EF4-FFF2-40B4-BE49-F238E27FC236}">
                    <a16:creationId xmlns:a16="http://schemas.microsoft.com/office/drawing/2014/main" id="{8B4BC6B1-09F0-0FAB-88C7-8E6CFFCBD758}"/>
                  </a:ext>
                </a:extLst>
              </p:cNvPr>
              <p:cNvSpPr/>
              <p:nvPr/>
            </p:nvSpPr>
            <p:spPr>
              <a:xfrm>
                <a:off x="5703596"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690" name="Freeform 5689">
                <a:extLst>
                  <a:ext uri="{FF2B5EF4-FFF2-40B4-BE49-F238E27FC236}">
                    <a16:creationId xmlns:a16="http://schemas.microsoft.com/office/drawing/2014/main" id="{A30F4F71-7FB6-AA38-AC0E-DD010E6E5155}"/>
                  </a:ext>
                </a:extLst>
              </p:cNvPr>
              <p:cNvSpPr/>
              <p:nvPr/>
            </p:nvSpPr>
            <p:spPr>
              <a:xfrm>
                <a:off x="5738214" y="1800325"/>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691" name="Freeform 5690">
                <a:extLst>
                  <a:ext uri="{FF2B5EF4-FFF2-40B4-BE49-F238E27FC236}">
                    <a16:creationId xmlns:a16="http://schemas.microsoft.com/office/drawing/2014/main" id="{31537CE4-469B-D2EC-66EC-87A6C5C73E48}"/>
                  </a:ext>
                </a:extLst>
              </p:cNvPr>
              <p:cNvSpPr/>
              <p:nvPr/>
            </p:nvSpPr>
            <p:spPr>
              <a:xfrm>
                <a:off x="5772738" y="185999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692" name="Freeform 5691">
                <a:extLst>
                  <a:ext uri="{FF2B5EF4-FFF2-40B4-BE49-F238E27FC236}">
                    <a16:creationId xmlns:a16="http://schemas.microsoft.com/office/drawing/2014/main" id="{FAD263C9-908D-50CD-FAD0-88E7BB3E296E}"/>
                  </a:ext>
                </a:extLst>
              </p:cNvPr>
              <p:cNvSpPr/>
              <p:nvPr/>
            </p:nvSpPr>
            <p:spPr>
              <a:xfrm>
                <a:off x="5635025"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693" name="Freeform 5692">
                <a:extLst>
                  <a:ext uri="{FF2B5EF4-FFF2-40B4-BE49-F238E27FC236}">
                    <a16:creationId xmlns:a16="http://schemas.microsoft.com/office/drawing/2014/main" id="{A9BE308E-6710-EC83-B16F-D6DC9AC231C1}"/>
                  </a:ext>
                </a:extLst>
              </p:cNvPr>
              <p:cNvSpPr/>
              <p:nvPr/>
            </p:nvSpPr>
            <p:spPr>
              <a:xfrm>
                <a:off x="5669549" y="1800230"/>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694" name="Freeform 5693">
                <a:extLst>
                  <a:ext uri="{FF2B5EF4-FFF2-40B4-BE49-F238E27FC236}">
                    <a16:creationId xmlns:a16="http://schemas.microsoft.com/office/drawing/2014/main" id="{6CF51569-22F3-C61D-008B-B0E5915D59CA}"/>
                  </a:ext>
                </a:extLst>
              </p:cNvPr>
              <p:cNvSpPr/>
              <p:nvPr/>
            </p:nvSpPr>
            <p:spPr>
              <a:xfrm>
                <a:off x="5704072" y="185989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695" name="Freeform 5694">
                <a:extLst>
                  <a:ext uri="{FF2B5EF4-FFF2-40B4-BE49-F238E27FC236}">
                    <a16:creationId xmlns:a16="http://schemas.microsoft.com/office/drawing/2014/main" id="{3511DD11-9AC4-48C3-4122-05CA55BDB27F}"/>
                  </a:ext>
                </a:extLst>
              </p:cNvPr>
              <p:cNvSpPr/>
              <p:nvPr/>
            </p:nvSpPr>
            <p:spPr>
              <a:xfrm>
                <a:off x="5566455"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696" name="Freeform 5695">
                <a:extLst>
                  <a:ext uri="{FF2B5EF4-FFF2-40B4-BE49-F238E27FC236}">
                    <a16:creationId xmlns:a16="http://schemas.microsoft.com/office/drawing/2014/main" id="{33A93D35-6DE5-02E9-005E-09323A7F0A7E}"/>
                  </a:ext>
                </a:extLst>
              </p:cNvPr>
              <p:cNvSpPr/>
              <p:nvPr/>
            </p:nvSpPr>
            <p:spPr>
              <a:xfrm>
                <a:off x="5600978" y="1800230"/>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697" name="Freeform 5696">
                <a:extLst>
                  <a:ext uri="{FF2B5EF4-FFF2-40B4-BE49-F238E27FC236}">
                    <a16:creationId xmlns:a16="http://schemas.microsoft.com/office/drawing/2014/main" id="{C6BD2121-F8E7-060B-1521-AEBA7EE58367}"/>
                  </a:ext>
                </a:extLst>
              </p:cNvPr>
              <p:cNvSpPr/>
              <p:nvPr/>
            </p:nvSpPr>
            <p:spPr>
              <a:xfrm>
                <a:off x="5635501" y="185989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698" name="Freeform 5697">
                <a:extLst>
                  <a:ext uri="{FF2B5EF4-FFF2-40B4-BE49-F238E27FC236}">
                    <a16:creationId xmlns:a16="http://schemas.microsoft.com/office/drawing/2014/main" id="{8C0366E2-7EE3-99E5-4F25-9001566A38B6}"/>
                  </a:ext>
                </a:extLst>
              </p:cNvPr>
              <p:cNvSpPr/>
              <p:nvPr/>
            </p:nvSpPr>
            <p:spPr>
              <a:xfrm>
                <a:off x="5497884"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699" name="Freeform 5698">
                <a:extLst>
                  <a:ext uri="{FF2B5EF4-FFF2-40B4-BE49-F238E27FC236}">
                    <a16:creationId xmlns:a16="http://schemas.microsoft.com/office/drawing/2014/main" id="{15BC54C5-2875-23B5-7A01-996A93DF39DB}"/>
                  </a:ext>
                </a:extLst>
              </p:cNvPr>
              <p:cNvSpPr/>
              <p:nvPr/>
            </p:nvSpPr>
            <p:spPr>
              <a:xfrm>
                <a:off x="5532407" y="1800230"/>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700" name="Freeform 5699">
                <a:extLst>
                  <a:ext uri="{FF2B5EF4-FFF2-40B4-BE49-F238E27FC236}">
                    <a16:creationId xmlns:a16="http://schemas.microsoft.com/office/drawing/2014/main" id="{BE896090-0A8E-ABE5-6EF3-21365B41D74E}"/>
                  </a:ext>
                </a:extLst>
              </p:cNvPr>
              <p:cNvSpPr/>
              <p:nvPr/>
            </p:nvSpPr>
            <p:spPr>
              <a:xfrm>
                <a:off x="5566930" y="185989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701" name="Freeform 5700">
                <a:extLst>
                  <a:ext uri="{FF2B5EF4-FFF2-40B4-BE49-F238E27FC236}">
                    <a16:creationId xmlns:a16="http://schemas.microsoft.com/office/drawing/2014/main" id="{136C3A8F-683A-EC09-F822-974FA16B76A5}"/>
                  </a:ext>
                </a:extLst>
              </p:cNvPr>
              <p:cNvSpPr/>
              <p:nvPr/>
            </p:nvSpPr>
            <p:spPr>
              <a:xfrm>
                <a:off x="5429313"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702" name="Freeform 5701">
                <a:extLst>
                  <a:ext uri="{FF2B5EF4-FFF2-40B4-BE49-F238E27FC236}">
                    <a16:creationId xmlns:a16="http://schemas.microsoft.com/office/drawing/2014/main" id="{9EDA0822-FF95-88F3-0064-19EFA2720A0A}"/>
                  </a:ext>
                </a:extLst>
              </p:cNvPr>
              <p:cNvSpPr/>
              <p:nvPr/>
            </p:nvSpPr>
            <p:spPr>
              <a:xfrm>
                <a:off x="5463932" y="1800230"/>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703" name="Freeform 5702">
                <a:extLst>
                  <a:ext uri="{FF2B5EF4-FFF2-40B4-BE49-F238E27FC236}">
                    <a16:creationId xmlns:a16="http://schemas.microsoft.com/office/drawing/2014/main" id="{393E3914-FBD7-E89C-60B8-CFC3B3ACC894}"/>
                  </a:ext>
                </a:extLst>
              </p:cNvPr>
              <p:cNvSpPr/>
              <p:nvPr/>
            </p:nvSpPr>
            <p:spPr>
              <a:xfrm>
                <a:off x="5498264" y="185980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704" name="Freeform 5703">
                <a:extLst>
                  <a:ext uri="{FF2B5EF4-FFF2-40B4-BE49-F238E27FC236}">
                    <a16:creationId xmlns:a16="http://schemas.microsoft.com/office/drawing/2014/main" id="{6B119238-4916-3307-6850-9819AD8E9690}"/>
                  </a:ext>
                </a:extLst>
              </p:cNvPr>
              <p:cNvSpPr/>
              <p:nvPr/>
            </p:nvSpPr>
            <p:spPr>
              <a:xfrm>
                <a:off x="5532597" y="191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705" name="Freeform 5704">
                <a:extLst>
                  <a:ext uri="{FF2B5EF4-FFF2-40B4-BE49-F238E27FC236}">
                    <a16:creationId xmlns:a16="http://schemas.microsoft.com/office/drawing/2014/main" id="{CA7D4066-FC53-D6B5-1522-C575E294E2D6}"/>
                  </a:ext>
                </a:extLst>
              </p:cNvPr>
              <p:cNvSpPr/>
              <p:nvPr/>
            </p:nvSpPr>
            <p:spPr>
              <a:xfrm>
                <a:off x="5360743"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706" name="Freeform 5705">
                <a:extLst>
                  <a:ext uri="{FF2B5EF4-FFF2-40B4-BE49-F238E27FC236}">
                    <a16:creationId xmlns:a16="http://schemas.microsoft.com/office/drawing/2014/main" id="{75C9AAC3-2408-2ED9-F461-DF80533E882F}"/>
                  </a:ext>
                </a:extLst>
              </p:cNvPr>
              <p:cNvSpPr/>
              <p:nvPr/>
            </p:nvSpPr>
            <p:spPr>
              <a:xfrm>
                <a:off x="5395266"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707" name="Freeform 5706">
                <a:extLst>
                  <a:ext uri="{FF2B5EF4-FFF2-40B4-BE49-F238E27FC236}">
                    <a16:creationId xmlns:a16="http://schemas.microsoft.com/office/drawing/2014/main" id="{7921137B-0CE9-148D-8F75-8E97CC0ACA3C}"/>
                  </a:ext>
                </a:extLst>
              </p:cNvPr>
              <p:cNvSpPr/>
              <p:nvPr/>
            </p:nvSpPr>
            <p:spPr>
              <a:xfrm>
                <a:off x="5429694" y="185980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708" name="Freeform 5707">
                <a:extLst>
                  <a:ext uri="{FF2B5EF4-FFF2-40B4-BE49-F238E27FC236}">
                    <a16:creationId xmlns:a16="http://schemas.microsoft.com/office/drawing/2014/main" id="{4A271C09-6837-F192-00AA-15E6A79FC717}"/>
                  </a:ext>
                </a:extLst>
              </p:cNvPr>
              <p:cNvSpPr/>
              <p:nvPr/>
            </p:nvSpPr>
            <p:spPr>
              <a:xfrm>
                <a:off x="5464122" y="191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709" name="Freeform 5708">
                <a:extLst>
                  <a:ext uri="{FF2B5EF4-FFF2-40B4-BE49-F238E27FC236}">
                    <a16:creationId xmlns:a16="http://schemas.microsoft.com/office/drawing/2014/main" id="{30810433-70A8-1974-ED62-14E91BEDB87E}"/>
                  </a:ext>
                </a:extLst>
              </p:cNvPr>
              <p:cNvSpPr/>
              <p:nvPr/>
            </p:nvSpPr>
            <p:spPr>
              <a:xfrm>
                <a:off x="5292172"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710" name="Freeform 5709">
                <a:extLst>
                  <a:ext uri="{FF2B5EF4-FFF2-40B4-BE49-F238E27FC236}">
                    <a16:creationId xmlns:a16="http://schemas.microsoft.com/office/drawing/2014/main" id="{F432E59D-DB59-802D-C15B-11978A8CDD73}"/>
                  </a:ext>
                </a:extLst>
              </p:cNvPr>
              <p:cNvSpPr/>
              <p:nvPr/>
            </p:nvSpPr>
            <p:spPr>
              <a:xfrm>
                <a:off x="5326695"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711" name="Freeform 5710">
                <a:extLst>
                  <a:ext uri="{FF2B5EF4-FFF2-40B4-BE49-F238E27FC236}">
                    <a16:creationId xmlns:a16="http://schemas.microsoft.com/office/drawing/2014/main" id="{9DC9C21C-91FE-0106-A2D0-96D8062E7FAE}"/>
                  </a:ext>
                </a:extLst>
              </p:cNvPr>
              <p:cNvSpPr/>
              <p:nvPr/>
            </p:nvSpPr>
            <p:spPr>
              <a:xfrm>
                <a:off x="5361123" y="185980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712" name="Freeform 5711">
                <a:extLst>
                  <a:ext uri="{FF2B5EF4-FFF2-40B4-BE49-F238E27FC236}">
                    <a16:creationId xmlns:a16="http://schemas.microsoft.com/office/drawing/2014/main" id="{90E561DA-DD3F-D45A-91BF-CF7C7D419759}"/>
                  </a:ext>
                </a:extLst>
              </p:cNvPr>
              <p:cNvSpPr/>
              <p:nvPr/>
            </p:nvSpPr>
            <p:spPr>
              <a:xfrm>
                <a:off x="5395551" y="191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713" name="Freeform 5712">
                <a:extLst>
                  <a:ext uri="{FF2B5EF4-FFF2-40B4-BE49-F238E27FC236}">
                    <a16:creationId xmlns:a16="http://schemas.microsoft.com/office/drawing/2014/main" id="{5AA68AFB-5DE2-3519-374F-3853CD47F0E6}"/>
                  </a:ext>
                </a:extLst>
              </p:cNvPr>
              <p:cNvSpPr/>
              <p:nvPr/>
            </p:nvSpPr>
            <p:spPr>
              <a:xfrm>
                <a:off x="5429884" y="1978761"/>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714" name="Freeform 5713">
                <a:extLst>
                  <a:ext uri="{FF2B5EF4-FFF2-40B4-BE49-F238E27FC236}">
                    <a16:creationId xmlns:a16="http://schemas.microsoft.com/office/drawing/2014/main" id="{983DC7A1-77A7-77FA-F39B-003DB23F42C5}"/>
                  </a:ext>
                </a:extLst>
              </p:cNvPr>
              <p:cNvSpPr/>
              <p:nvPr/>
            </p:nvSpPr>
            <p:spPr>
              <a:xfrm>
                <a:off x="5223601"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715" name="Freeform 5714">
                <a:extLst>
                  <a:ext uri="{FF2B5EF4-FFF2-40B4-BE49-F238E27FC236}">
                    <a16:creationId xmlns:a16="http://schemas.microsoft.com/office/drawing/2014/main" id="{09E39573-5AE9-B255-28EA-59A0041AE9F2}"/>
                  </a:ext>
                </a:extLst>
              </p:cNvPr>
              <p:cNvSpPr/>
              <p:nvPr/>
            </p:nvSpPr>
            <p:spPr>
              <a:xfrm>
                <a:off x="5258124"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716" name="Freeform 5715">
                <a:extLst>
                  <a:ext uri="{FF2B5EF4-FFF2-40B4-BE49-F238E27FC236}">
                    <a16:creationId xmlns:a16="http://schemas.microsoft.com/office/drawing/2014/main" id="{FD10E67D-1067-68E7-CD35-612FC5ECFC48}"/>
                  </a:ext>
                </a:extLst>
              </p:cNvPr>
              <p:cNvSpPr/>
              <p:nvPr/>
            </p:nvSpPr>
            <p:spPr>
              <a:xfrm>
                <a:off x="5292552" y="185980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717" name="Freeform 5716">
                <a:extLst>
                  <a:ext uri="{FF2B5EF4-FFF2-40B4-BE49-F238E27FC236}">
                    <a16:creationId xmlns:a16="http://schemas.microsoft.com/office/drawing/2014/main" id="{19A93919-82B1-1B20-9743-74ED8F9F012B}"/>
                  </a:ext>
                </a:extLst>
              </p:cNvPr>
              <p:cNvSpPr/>
              <p:nvPr/>
            </p:nvSpPr>
            <p:spPr>
              <a:xfrm>
                <a:off x="5326980" y="191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718" name="Freeform 5717">
                <a:extLst>
                  <a:ext uri="{FF2B5EF4-FFF2-40B4-BE49-F238E27FC236}">
                    <a16:creationId xmlns:a16="http://schemas.microsoft.com/office/drawing/2014/main" id="{572B31CF-8909-6804-38AA-25389E105B01}"/>
                  </a:ext>
                </a:extLst>
              </p:cNvPr>
              <p:cNvSpPr/>
              <p:nvPr/>
            </p:nvSpPr>
            <p:spPr>
              <a:xfrm>
                <a:off x="5361218" y="197866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719" name="Freeform 5718">
                <a:extLst>
                  <a:ext uri="{FF2B5EF4-FFF2-40B4-BE49-F238E27FC236}">
                    <a16:creationId xmlns:a16="http://schemas.microsoft.com/office/drawing/2014/main" id="{25E3A367-4C08-3A0D-F3C3-ABF98191E7E3}"/>
                  </a:ext>
                </a:extLst>
              </p:cNvPr>
              <p:cNvSpPr/>
              <p:nvPr/>
            </p:nvSpPr>
            <p:spPr>
              <a:xfrm>
                <a:off x="5395646" y="2038240"/>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720" name="Freeform 5719">
                <a:extLst>
                  <a:ext uri="{FF2B5EF4-FFF2-40B4-BE49-F238E27FC236}">
                    <a16:creationId xmlns:a16="http://schemas.microsoft.com/office/drawing/2014/main" id="{9EEE2F9A-3F8D-7A42-0C08-0D162C293EE9}"/>
                  </a:ext>
                </a:extLst>
              </p:cNvPr>
              <p:cNvSpPr/>
              <p:nvPr/>
            </p:nvSpPr>
            <p:spPr>
              <a:xfrm>
                <a:off x="5155126"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721" name="Freeform 5720">
                <a:extLst>
                  <a:ext uri="{FF2B5EF4-FFF2-40B4-BE49-F238E27FC236}">
                    <a16:creationId xmlns:a16="http://schemas.microsoft.com/office/drawing/2014/main" id="{70F1C7FC-DF41-035F-BD48-864D5FCD0309}"/>
                  </a:ext>
                </a:extLst>
              </p:cNvPr>
              <p:cNvSpPr/>
              <p:nvPr/>
            </p:nvSpPr>
            <p:spPr>
              <a:xfrm>
                <a:off x="5189554"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722" name="Freeform 5721">
                <a:extLst>
                  <a:ext uri="{FF2B5EF4-FFF2-40B4-BE49-F238E27FC236}">
                    <a16:creationId xmlns:a16="http://schemas.microsoft.com/office/drawing/2014/main" id="{B1956680-3DBC-1B81-BF75-74D0F2BFADAB}"/>
                  </a:ext>
                </a:extLst>
              </p:cNvPr>
              <p:cNvSpPr/>
              <p:nvPr/>
            </p:nvSpPr>
            <p:spPr>
              <a:xfrm>
                <a:off x="5223886" y="185970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723" name="Freeform 5722">
                <a:extLst>
                  <a:ext uri="{FF2B5EF4-FFF2-40B4-BE49-F238E27FC236}">
                    <a16:creationId xmlns:a16="http://schemas.microsoft.com/office/drawing/2014/main" id="{6A56BD5C-5DB1-4A78-ADDB-DA5C8E8E5285}"/>
                  </a:ext>
                </a:extLst>
              </p:cNvPr>
              <p:cNvSpPr/>
              <p:nvPr/>
            </p:nvSpPr>
            <p:spPr>
              <a:xfrm>
                <a:off x="5258314" y="191918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724" name="Freeform 5723">
                <a:extLst>
                  <a:ext uri="{FF2B5EF4-FFF2-40B4-BE49-F238E27FC236}">
                    <a16:creationId xmlns:a16="http://schemas.microsoft.com/office/drawing/2014/main" id="{2AD15FDF-A0F4-D3F7-91B1-582B920B4F99}"/>
                  </a:ext>
                </a:extLst>
              </p:cNvPr>
              <p:cNvSpPr/>
              <p:nvPr/>
            </p:nvSpPr>
            <p:spPr>
              <a:xfrm>
                <a:off x="5292647" y="197866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725" name="Freeform 5724">
                <a:extLst>
                  <a:ext uri="{FF2B5EF4-FFF2-40B4-BE49-F238E27FC236}">
                    <a16:creationId xmlns:a16="http://schemas.microsoft.com/office/drawing/2014/main" id="{5B28D698-18D2-8EDF-2E07-A88BFA6177C8}"/>
                  </a:ext>
                </a:extLst>
              </p:cNvPr>
              <p:cNvSpPr/>
              <p:nvPr/>
            </p:nvSpPr>
            <p:spPr>
              <a:xfrm>
                <a:off x="5327075" y="2038240"/>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726" name="Freeform 5725">
                <a:extLst>
                  <a:ext uri="{FF2B5EF4-FFF2-40B4-BE49-F238E27FC236}">
                    <a16:creationId xmlns:a16="http://schemas.microsoft.com/office/drawing/2014/main" id="{517AE9E0-EF81-7508-90C2-C0BECA24DF9B}"/>
                  </a:ext>
                </a:extLst>
              </p:cNvPr>
              <p:cNvSpPr/>
              <p:nvPr/>
            </p:nvSpPr>
            <p:spPr>
              <a:xfrm>
                <a:off x="5361313" y="209762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727" name="Freeform 5726">
                <a:extLst>
                  <a:ext uri="{FF2B5EF4-FFF2-40B4-BE49-F238E27FC236}">
                    <a16:creationId xmlns:a16="http://schemas.microsoft.com/office/drawing/2014/main" id="{868D5197-A659-CCE5-D715-07A201EC6CF3}"/>
                  </a:ext>
                </a:extLst>
              </p:cNvPr>
              <p:cNvSpPr/>
              <p:nvPr/>
            </p:nvSpPr>
            <p:spPr>
              <a:xfrm>
                <a:off x="5086555"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728" name="Freeform 5727">
                <a:extLst>
                  <a:ext uri="{FF2B5EF4-FFF2-40B4-BE49-F238E27FC236}">
                    <a16:creationId xmlns:a16="http://schemas.microsoft.com/office/drawing/2014/main" id="{CBF0C2D5-99FD-7824-86B4-3DD808FE235A}"/>
                  </a:ext>
                </a:extLst>
              </p:cNvPr>
              <p:cNvSpPr/>
              <p:nvPr/>
            </p:nvSpPr>
            <p:spPr>
              <a:xfrm>
                <a:off x="5120983"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729" name="Freeform 5728">
                <a:extLst>
                  <a:ext uri="{FF2B5EF4-FFF2-40B4-BE49-F238E27FC236}">
                    <a16:creationId xmlns:a16="http://schemas.microsoft.com/office/drawing/2014/main" id="{8E012BD0-F1AE-0695-9534-3685814F4899}"/>
                  </a:ext>
                </a:extLst>
              </p:cNvPr>
              <p:cNvSpPr/>
              <p:nvPr/>
            </p:nvSpPr>
            <p:spPr>
              <a:xfrm>
                <a:off x="5155411" y="185970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730" name="Freeform 5729">
                <a:extLst>
                  <a:ext uri="{FF2B5EF4-FFF2-40B4-BE49-F238E27FC236}">
                    <a16:creationId xmlns:a16="http://schemas.microsoft.com/office/drawing/2014/main" id="{6F4EAF9E-1DE1-00C5-A1EF-41F80AC48897}"/>
                  </a:ext>
                </a:extLst>
              </p:cNvPr>
              <p:cNvSpPr/>
              <p:nvPr/>
            </p:nvSpPr>
            <p:spPr>
              <a:xfrm>
                <a:off x="5189744" y="191918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731" name="Freeform 5730">
                <a:extLst>
                  <a:ext uri="{FF2B5EF4-FFF2-40B4-BE49-F238E27FC236}">
                    <a16:creationId xmlns:a16="http://schemas.microsoft.com/office/drawing/2014/main" id="{FEF580B8-0466-CE8E-80ED-2D493DD7C60F}"/>
                  </a:ext>
                </a:extLst>
              </p:cNvPr>
              <p:cNvSpPr/>
              <p:nvPr/>
            </p:nvSpPr>
            <p:spPr>
              <a:xfrm>
                <a:off x="5224077" y="197866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732" name="Freeform 5731">
                <a:extLst>
                  <a:ext uri="{FF2B5EF4-FFF2-40B4-BE49-F238E27FC236}">
                    <a16:creationId xmlns:a16="http://schemas.microsoft.com/office/drawing/2014/main" id="{CFE982FC-9F95-3559-AEF0-A6BBD20C6B3F}"/>
                  </a:ext>
                </a:extLst>
              </p:cNvPr>
              <p:cNvSpPr/>
              <p:nvPr/>
            </p:nvSpPr>
            <p:spPr>
              <a:xfrm>
                <a:off x="5258505" y="2038240"/>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733" name="Freeform 5732">
                <a:extLst>
                  <a:ext uri="{FF2B5EF4-FFF2-40B4-BE49-F238E27FC236}">
                    <a16:creationId xmlns:a16="http://schemas.microsoft.com/office/drawing/2014/main" id="{E28CCD7A-6C03-B231-E043-FC19C6A51AAC}"/>
                  </a:ext>
                </a:extLst>
              </p:cNvPr>
              <p:cNvSpPr/>
              <p:nvPr/>
            </p:nvSpPr>
            <p:spPr>
              <a:xfrm>
                <a:off x="5292742" y="209762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734" name="Freeform 5733">
                <a:extLst>
                  <a:ext uri="{FF2B5EF4-FFF2-40B4-BE49-F238E27FC236}">
                    <a16:creationId xmlns:a16="http://schemas.microsoft.com/office/drawing/2014/main" id="{2C221BEF-CC20-5B06-0271-D3758DE7DDCA}"/>
                  </a:ext>
                </a:extLst>
              </p:cNvPr>
              <p:cNvSpPr/>
              <p:nvPr/>
            </p:nvSpPr>
            <p:spPr>
              <a:xfrm>
                <a:off x="5327075" y="215700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735" name="Freeform 5734">
                <a:extLst>
                  <a:ext uri="{FF2B5EF4-FFF2-40B4-BE49-F238E27FC236}">
                    <a16:creationId xmlns:a16="http://schemas.microsoft.com/office/drawing/2014/main" id="{08723C8B-B1CF-71FA-88C9-3F8473A54CBA}"/>
                  </a:ext>
                </a:extLst>
              </p:cNvPr>
              <p:cNvSpPr/>
              <p:nvPr/>
            </p:nvSpPr>
            <p:spPr>
              <a:xfrm>
                <a:off x="5052412"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736" name="Freeform 5735">
                <a:extLst>
                  <a:ext uri="{FF2B5EF4-FFF2-40B4-BE49-F238E27FC236}">
                    <a16:creationId xmlns:a16="http://schemas.microsoft.com/office/drawing/2014/main" id="{9D00FCF3-057B-7C60-23D1-D1DEF5C40666}"/>
                  </a:ext>
                </a:extLst>
              </p:cNvPr>
              <p:cNvSpPr/>
              <p:nvPr/>
            </p:nvSpPr>
            <p:spPr>
              <a:xfrm>
                <a:off x="5086840" y="185970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737" name="Freeform 5736">
                <a:extLst>
                  <a:ext uri="{FF2B5EF4-FFF2-40B4-BE49-F238E27FC236}">
                    <a16:creationId xmlns:a16="http://schemas.microsoft.com/office/drawing/2014/main" id="{B4B22849-07D9-57D8-93F3-ABEC9951A35D}"/>
                  </a:ext>
                </a:extLst>
              </p:cNvPr>
              <p:cNvSpPr/>
              <p:nvPr/>
            </p:nvSpPr>
            <p:spPr>
              <a:xfrm>
                <a:off x="5121173" y="191918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738" name="Freeform 5737">
                <a:extLst>
                  <a:ext uri="{FF2B5EF4-FFF2-40B4-BE49-F238E27FC236}">
                    <a16:creationId xmlns:a16="http://schemas.microsoft.com/office/drawing/2014/main" id="{F717383A-0765-9B7B-82BF-57C1D7FB2599}"/>
                  </a:ext>
                </a:extLst>
              </p:cNvPr>
              <p:cNvSpPr/>
              <p:nvPr/>
            </p:nvSpPr>
            <p:spPr>
              <a:xfrm>
                <a:off x="5155601" y="197866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739" name="Freeform 5738">
                <a:extLst>
                  <a:ext uri="{FF2B5EF4-FFF2-40B4-BE49-F238E27FC236}">
                    <a16:creationId xmlns:a16="http://schemas.microsoft.com/office/drawing/2014/main" id="{604F91B4-B96B-A51A-D595-6AB03FA42315}"/>
                  </a:ext>
                </a:extLst>
              </p:cNvPr>
              <p:cNvSpPr/>
              <p:nvPr/>
            </p:nvSpPr>
            <p:spPr>
              <a:xfrm>
                <a:off x="5189934" y="2038240"/>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740" name="Freeform 5739">
                <a:extLst>
                  <a:ext uri="{FF2B5EF4-FFF2-40B4-BE49-F238E27FC236}">
                    <a16:creationId xmlns:a16="http://schemas.microsoft.com/office/drawing/2014/main" id="{0B4F331D-AA03-3996-648F-CB40F722E584}"/>
                  </a:ext>
                </a:extLst>
              </p:cNvPr>
              <p:cNvSpPr/>
              <p:nvPr/>
            </p:nvSpPr>
            <p:spPr>
              <a:xfrm>
                <a:off x="5224172" y="209762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741" name="Freeform 5740">
                <a:extLst>
                  <a:ext uri="{FF2B5EF4-FFF2-40B4-BE49-F238E27FC236}">
                    <a16:creationId xmlns:a16="http://schemas.microsoft.com/office/drawing/2014/main" id="{7FE35368-7922-935F-9060-60BE093EC961}"/>
                  </a:ext>
                </a:extLst>
              </p:cNvPr>
              <p:cNvSpPr/>
              <p:nvPr/>
            </p:nvSpPr>
            <p:spPr>
              <a:xfrm>
                <a:off x="5258505" y="215700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742" name="Freeform 5741">
                <a:extLst>
                  <a:ext uri="{FF2B5EF4-FFF2-40B4-BE49-F238E27FC236}">
                    <a16:creationId xmlns:a16="http://schemas.microsoft.com/office/drawing/2014/main" id="{C8301E41-72FA-6663-DDE2-80A09F597DB6}"/>
                  </a:ext>
                </a:extLst>
              </p:cNvPr>
              <p:cNvSpPr/>
              <p:nvPr/>
            </p:nvSpPr>
            <p:spPr>
              <a:xfrm>
                <a:off x="5292742" y="2216487"/>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743" name="Freeform 5742">
                <a:extLst>
                  <a:ext uri="{FF2B5EF4-FFF2-40B4-BE49-F238E27FC236}">
                    <a16:creationId xmlns:a16="http://schemas.microsoft.com/office/drawing/2014/main" id="{4F1B1CFA-D813-492E-DF56-16D188F31460}"/>
                  </a:ext>
                </a:extLst>
              </p:cNvPr>
              <p:cNvSpPr/>
              <p:nvPr/>
            </p:nvSpPr>
            <p:spPr>
              <a:xfrm>
                <a:off x="5052602" y="191918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744" name="Freeform 5743">
                <a:extLst>
                  <a:ext uri="{FF2B5EF4-FFF2-40B4-BE49-F238E27FC236}">
                    <a16:creationId xmlns:a16="http://schemas.microsoft.com/office/drawing/2014/main" id="{940FE928-FCEA-B2B4-D0F7-D78C360EA9F1}"/>
                  </a:ext>
                </a:extLst>
              </p:cNvPr>
              <p:cNvSpPr/>
              <p:nvPr/>
            </p:nvSpPr>
            <p:spPr>
              <a:xfrm>
                <a:off x="5087030" y="197866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745" name="Freeform 5744">
                <a:extLst>
                  <a:ext uri="{FF2B5EF4-FFF2-40B4-BE49-F238E27FC236}">
                    <a16:creationId xmlns:a16="http://schemas.microsoft.com/office/drawing/2014/main" id="{09004D1C-CCD1-E9C3-9754-04F707B87136}"/>
                  </a:ext>
                </a:extLst>
              </p:cNvPr>
              <p:cNvSpPr/>
              <p:nvPr/>
            </p:nvSpPr>
            <p:spPr>
              <a:xfrm>
                <a:off x="5121268" y="2038145"/>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746" name="Freeform 5745">
                <a:extLst>
                  <a:ext uri="{FF2B5EF4-FFF2-40B4-BE49-F238E27FC236}">
                    <a16:creationId xmlns:a16="http://schemas.microsoft.com/office/drawing/2014/main" id="{DAC6658A-05D9-CA1E-5D2E-07DEA65B97AE}"/>
                  </a:ext>
                </a:extLst>
              </p:cNvPr>
              <p:cNvSpPr/>
              <p:nvPr/>
            </p:nvSpPr>
            <p:spPr>
              <a:xfrm>
                <a:off x="5155696" y="209762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747" name="Freeform 5746">
                <a:extLst>
                  <a:ext uri="{FF2B5EF4-FFF2-40B4-BE49-F238E27FC236}">
                    <a16:creationId xmlns:a16="http://schemas.microsoft.com/office/drawing/2014/main" id="{3D2BA50E-5B4F-9942-CD1F-E2E6A9FF1564}"/>
                  </a:ext>
                </a:extLst>
              </p:cNvPr>
              <p:cNvSpPr/>
              <p:nvPr/>
            </p:nvSpPr>
            <p:spPr>
              <a:xfrm>
                <a:off x="5189934" y="215700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748" name="Freeform 5747">
                <a:extLst>
                  <a:ext uri="{FF2B5EF4-FFF2-40B4-BE49-F238E27FC236}">
                    <a16:creationId xmlns:a16="http://schemas.microsoft.com/office/drawing/2014/main" id="{7CFE671C-0B9D-3723-9DDB-8DE64AEBA703}"/>
                  </a:ext>
                </a:extLst>
              </p:cNvPr>
              <p:cNvSpPr/>
              <p:nvPr/>
            </p:nvSpPr>
            <p:spPr>
              <a:xfrm>
                <a:off x="5224172" y="2216487"/>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749" name="Freeform 5748">
                <a:extLst>
                  <a:ext uri="{FF2B5EF4-FFF2-40B4-BE49-F238E27FC236}">
                    <a16:creationId xmlns:a16="http://schemas.microsoft.com/office/drawing/2014/main" id="{E653F0E7-A896-657C-063B-E21E001FA04D}"/>
                  </a:ext>
                </a:extLst>
              </p:cNvPr>
              <p:cNvSpPr/>
              <p:nvPr/>
            </p:nvSpPr>
            <p:spPr>
              <a:xfrm>
                <a:off x="5258505" y="2275870"/>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750" name="Freeform 5749">
                <a:extLst>
                  <a:ext uri="{FF2B5EF4-FFF2-40B4-BE49-F238E27FC236}">
                    <a16:creationId xmlns:a16="http://schemas.microsoft.com/office/drawing/2014/main" id="{4F672F0A-1059-2325-F3A9-64B2226BF55A}"/>
                  </a:ext>
                </a:extLst>
              </p:cNvPr>
              <p:cNvSpPr/>
              <p:nvPr/>
            </p:nvSpPr>
            <p:spPr>
              <a:xfrm>
                <a:off x="5326505" y="4651886"/>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751" name="Freeform 5750">
                <a:extLst>
                  <a:ext uri="{FF2B5EF4-FFF2-40B4-BE49-F238E27FC236}">
                    <a16:creationId xmlns:a16="http://schemas.microsoft.com/office/drawing/2014/main" id="{3EA0691A-E9A7-B00A-2433-A307E823637A}"/>
                  </a:ext>
                </a:extLst>
              </p:cNvPr>
              <p:cNvSpPr/>
              <p:nvPr/>
            </p:nvSpPr>
            <p:spPr>
              <a:xfrm>
                <a:off x="5360838" y="45925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752" name="Freeform 5751">
                <a:extLst>
                  <a:ext uri="{FF2B5EF4-FFF2-40B4-BE49-F238E27FC236}">
                    <a16:creationId xmlns:a16="http://schemas.microsoft.com/office/drawing/2014/main" id="{31875BE1-DA2C-6490-6DFD-F207A1A27552}"/>
                  </a:ext>
                </a:extLst>
              </p:cNvPr>
              <p:cNvSpPr/>
              <p:nvPr/>
            </p:nvSpPr>
            <p:spPr>
              <a:xfrm>
                <a:off x="5395266"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753" name="Freeform 5752">
                <a:extLst>
                  <a:ext uri="{FF2B5EF4-FFF2-40B4-BE49-F238E27FC236}">
                    <a16:creationId xmlns:a16="http://schemas.microsoft.com/office/drawing/2014/main" id="{BE0029CB-3095-C216-AF31-A80A7AFDF1DF}"/>
                  </a:ext>
                </a:extLst>
              </p:cNvPr>
              <p:cNvSpPr/>
              <p:nvPr/>
            </p:nvSpPr>
            <p:spPr>
              <a:xfrm>
                <a:off x="5429504"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754" name="Freeform 5753">
                <a:extLst>
                  <a:ext uri="{FF2B5EF4-FFF2-40B4-BE49-F238E27FC236}">
                    <a16:creationId xmlns:a16="http://schemas.microsoft.com/office/drawing/2014/main" id="{45D8559D-5CD8-3CB8-A699-A31B960B519B}"/>
                  </a:ext>
                </a:extLst>
              </p:cNvPr>
              <p:cNvSpPr/>
              <p:nvPr/>
            </p:nvSpPr>
            <p:spPr>
              <a:xfrm>
                <a:off x="5463932" y="441444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755" name="Freeform 5754">
                <a:extLst>
                  <a:ext uri="{FF2B5EF4-FFF2-40B4-BE49-F238E27FC236}">
                    <a16:creationId xmlns:a16="http://schemas.microsoft.com/office/drawing/2014/main" id="{51C5F17D-1D4E-7C12-195C-6938DD118C4A}"/>
                  </a:ext>
                </a:extLst>
              </p:cNvPr>
              <p:cNvSpPr/>
              <p:nvPr/>
            </p:nvSpPr>
            <p:spPr>
              <a:xfrm>
                <a:off x="5498169"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756" name="Freeform 5755">
                <a:extLst>
                  <a:ext uri="{FF2B5EF4-FFF2-40B4-BE49-F238E27FC236}">
                    <a16:creationId xmlns:a16="http://schemas.microsoft.com/office/drawing/2014/main" id="{D0B309F1-3E94-B184-7B87-847E1BB62C41}"/>
                  </a:ext>
                </a:extLst>
              </p:cNvPr>
              <p:cNvSpPr/>
              <p:nvPr/>
            </p:nvSpPr>
            <p:spPr>
              <a:xfrm>
                <a:off x="5532502" y="429577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757" name="Freeform 5756">
                <a:extLst>
                  <a:ext uri="{FF2B5EF4-FFF2-40B4-BE49-F238E27FC236}">
                    <a16:creationId xmlns:a16="http://schemas.microsoft.com/office/drawing/2014/main" id="{9463B216-3C52-F77E-2FE5-E8910AC24D69}"/>
                  </a:ext>
                </a:extLst>
              </p:cNvPr>
              <p:cNvSpPr/>
              <p:nvPr/>
            </p:nvSpPr>
            <p:spPr>
              <a:xfrm>
                <a:off x="5566835"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758" name="Freeform 5757">
                <a:extLst>
                  <a:ext uri="{FF2B5EF4-FFF2-40B4-BE49-F238E27FC236}">
                    <a16:creationId xmlns:a16="http://schemas.microsoft.com/office/drawing/2014/main" id="{4C165E79-E3F4-9B55-29DC-DCF14A5390EC}"/>
                  </a:ext>
                </a:extLst>
              </p:cNvPr>
              <p:cNvSpPr/>
              <p:nvPr/>
            </p:nvSpPr>
            <p:spPr>
              <a:xfrm>
                <a:off x="5601168" y="417700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759" name="Freeform 5758">
                <a:extLst>
                  <a:ext uri="{FF2B5EF4-FFF2-40B4-BE49-F238E27FC236}">
                    <a16:creationId xmlns:a16="http://schemas.microsoft.com/office/drawing/2014/main" id="{100964FE-9A2F-9767-4E58-055A3570C447}"/>
                  </a:ext>
                </a:extLst>
              </p:cNvPr>
              <p:cNvSpPr/>
              <p:nvPr/>
            </p:nvSpPr>
            <p:spPr>
              <a:xfrm>
                <a:off x="5635501" y="41176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760" name="Freeform 5759">
                <a:extLst>
                  <a:ext uri="{FF2B5EF4-FFF2-40B4-BE49-F238E27FC236}">
                    <a16:creationId xmlns:a16="http://schemas.microsoft.com/office/drawing/2014/main" id="{E0A3A23A-3DA9-302E-01B1-3AED6216EA39}"/>
                  </a:ext>
                </a:extLst>
              </p:cNvPr>
              <p:cNvSpPr/>
              <p:nvPr/>
            </p:nvSpPr>
            <p:spPr>
              <a:xfrm>
                <a:off x="5669739"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761" name="Freeform 5760">
                <a:extLst>
                  <a:ext uri="{FF2B5EF4-FFF2-40B4-BE49-F238E27FC236}">
                    <a16:creationId xmlns:a16="http://schemas.microsoft.com/office/drawing/2014/main" id="{459E9727-9BE6-E3DB-AD76-AE957D2CCF86}"/>
                  </a:ext>
                </a:extLst>
              </p:cNvPr>
              <p:cNvSpPr/>
              <p:nvPr/>
            </p:nvSpPr>
            <p:spPr>
              <a:xfrm>
                <a:off x="5704072"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762" name="Freeform 5761">
                <a:extLst>
                  <a:ext uri="{FF2B5EF4-FFF2-40B4-BE49-F238E27FC236}">
                    <a16:creationId xmlns:a16="http://schemas.microsoft.com/office/drawing/2014/main" id="{9E886207-D82B-3C65-FBF8-6956ADA64770}"/>
                  </a:ext>
                </a:extLst>
              </p:cNvPr>
              <p:cNvSpPr/>
              <p:nvPr/>
            </p:nvSpPr>
            <p:spPr>
              <a:xfrm>
                <a:off x="5738405" y="393947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763" name="Freeform 5762">
                <a:extLst>
                  <a:ext uri="{FF2B5EF4-FFF2-40B4-BE49-F238E27FC236}">
                    <a16:creationId xmlns:a16="http://schemas.microsoft.com/office/drawing/2014/main" id="{1A75F362-7DDD-5A55-24B2-5A255E0C33C1}"/>
                  </a:ext>
                </a:extLst>
              </p:cNvPr>
              <p:cNvSpPr/>
              <p:nvPr/>
            </p:nvSpPr>
            <p:spPr>
              <a:xfrm>
                <a:off x="5772738"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764" name="Freeform 5763">
                <a:extLst>
                  <a:ext uri="{FF2B5EF4-FFF2-40B4-BE49-F238E27FC236}">
                    <a16:creationId xmlns:a16="http://schemas.microsoft.com/office/drawing/2014/main" id="{13BCDB6A-939A-4132-C1E5-63E67685FA33}"/>
                  </a:ext>
                </a:extLst>
              </p:cNvPr>
              <p:cNvSpPr/>
              <p:nvPr/>
            </p:nvSpPr>
            <p:spPr>
              <a:xfrm>
                <a:off x="5806975"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765" name="Freeform 5764">
                <a:extLst>
                  <a:ext uri="{FF2B5EF4-FFF2-40B4-BE49-F238E27FC236}">
                    <a16:creationId xmlns:a16="http://schemas.microsoft.com/office/drawing/2014/main" id="{560F7F16-9821-60AA-AD3F-F68B98AC0DB6}"/>
                  </a:ext>
                </a:extLst>
              </p:cNvPr>
              <p:cNvSpPr/>
              <p:nvPr/>
            </p:nvSpPr>
            <p:spPr>
              <a:xfrm>
                <a:off x="5841308"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766" name="Freeform 5765">
                <a:extLst>
                  <a:ext uri="{FF2B5EF4-FFF2-40B4-BE49-F238E27FC236}">
                    <a16:creationId xmlns:a16="http://schemas.microsoft.com/office/drawing/2014/main" id="{5764F58C-F7C0-400F-ECBF-B1121FC7673A}"/>
                  </a:ext>
                </a:extLst>
              </p:cNvPr>
              <p:cNvSpPr/>
              <p:nvPr/>
            </p:nvSpPr>
            <p:spPr>
              <a:xfrm>
                <a:off x="5875546" y="370184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767" name="Freeform 5766">
                <a:extLst>
                  <a:ext uri="{FF2B5EF4-FFF2-40B4-BE49-F238E27FC236}">
                    <a16:creationId xmlns:a16="http://schemas.microsoft.com/office/drawing/2014/main" id="{BFB78612-3D6B-733E-BC8D-64C2A93433F9}"/>
                  </a:ext>
                </a:extLst>
              </p:cNvPr>
              <p:cNvSpPr/>
              <p:nvPr/>
            </p:nvSpPr>
            <p:spPr>
              <a:xfrm>
                <a:off x="5909784" y="364236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768" name="Freeform 5767">
                <a:extLst>
                  <a:ext uri="{FF2B5EF4-FFF2-40B4-BE49-F238E27FC236}">
                    <a16:creationId xmlns:a16="http://schemas.microsoft.com/office/drawing/2014/main" id="{DCC16102-1C2B-0C1A-3E43-016566269F78}"/>
                  </a:ext>
                </a:extLst>
              </p:cNvPr>
              <p:cNvSpPr/>
              <p:nvPr/>
            </p:nvSpPr>
            <p:spPr>
              <a:xfrm>
                <a:off x="5944117" y="358297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769" name="Freeform 5768">
                <a:extLst>
                  <a:ext uri="{FF2B5EF4-FFF2-40B4-BE49-F238E27FC236}">
                    <a16:creationId xmlns:a16="http://schemas.microsoft.com/office/drawing/2014/main" id="{DE46A48C-2911-5651-C6D6-D0EB25330A73}"/>
                  </a:ext>
                </a:extLst>
              </p:cNvPr>
              <p:cNvSpPr/>
              <p:nvPr/>
            </p:nvSpPr>
            <p:spPr>
              <a:xfrm>
                <a:off x="5978355" y="352359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770" name="Freeform 5769">
                <a:extLst>
                  <a:ext uri="{FF2B5EF4-FFF2-40B4-BE49-F238E27FC236}">
                    <a16:creationId xmlns:a16="http://schemas.microsoft.com/office/drawing/2014/main" id="{0D59017A-5F9B-A6BB-95CD-727225698BE1}"/>
                  </a:ext>
                </a:extLst>
              </p:cNvPr>
              <p:cNvSpPr/>
              <p:nvPr/>
            </p:nvSpPr>
            <p:spPr>
              <a:xfrm>
                <a:off x="6012688" y="346411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771" name="Freeform 5770">
                <a:extLst>
                  <a:ext uri="{FF2B5EF4-FFF2-40B4-BE49-F238E27FC236}">
                    <a16:creationId xmlns:a16="http://schemas.microsoft.com/office/drawing/2014/main" id="{A7D9281A-B03B-F066-4102-54E26648BF51}"/>
                  </a:ext>
                </a:extLst>
              </p:cNvPr>
              <p:cNvSpPr/>
              <p:nvPr/>
            </p:nvSpPr>
            <p:spPr>
              <a:xfrm>
                <a:off x="6046925" y="340473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772" name="Freeform 5771">
                <a:extLst>
                  <a:ext uri="{FF2B5EF4-FFF2-40B4-BE49-F238E27FC236}">
                    <a16:creationId xmlns:a16="http://schemas.microsoft.com/office/drawing/2014/main" id="{B4EEABA1-3574-2DB4-BAA6-2570CAF709E0}"/>
                  </a:ext>
                </a:extLst>
              </p:cNvPr>
              <p:cNvSpPr/>
              <p:nvPr/>
            </p:nvSpPr>
            <p:spPr>
              <a:xfrm>
                <a:off x="6081258" y="33453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773" name="Freeform 5772">
                <a:extLst>
                  <a:ext uri="{FF2B5EF4-FFF2-40B4-BE49-F238E27FC236}">
                    <a16:creationId xmlns:a16="http://schemas.microsoft.com/office/drawing/2014/main" id="{3A6A1327-C511-FE42-0C40-B8FAD1F76961}"/>
                  </a:ext>
                </a:extLst>
              </p:cNvPr>
              <p:cNvSpPr/>
              <p:nvPr/>
            </p:nvSpPr>
            <p:spPr>
              <a:xfrm>
                <a:off x="6115496" y="32858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774" name="Freeform 5773">
                <a:extLst>
                  <a:ext uri="{FF2B5EF4-FFF2-40B4-BE49-F238E27FC236}">
                    <a16:creationId xmlns:a16="http://schemas.microsoft.com/office/drawing/2014/main" id="{6DEE525E-5B76-84E3-EF64-0AF5421C1301}"/>
                  </a:ext>
                </a:extLst>
              </p:cNvPr>
              <p:cNvSpPr/>
              <p:nvPr/>
            </p:nvSpPr>
            <p:spPr>
              <a:xfrm>
                <a:off x="6149829" y="322648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775" name="Freeform 5774">
                <a:extLst>
                  <a:ext uri="{FF2B5EF4-FFF2-40B4-BE49-F238E27FC236}">
                    <a16:creationId xmlns:a16="http://schemas.microsoft.com/office/drawing/2014/main" id="{23AF8E88-75CB-B546-B3FE-E2818F525B25}"/>
                  </a:ext>
                </a:extLst>
              </p:cNvPr>
              <p:cNvSpPr/>
              <p:nvPr/>
            </p:nvSpPr>
            <p:spPr>
              <a:xfrm>
                <a:off x="6183972" y="3167007"/>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776" name="Freeform 5775">
                <a:extLst>
                  <a:ext uri="{FF2B5EF4-FFF2-40B4-BE49-F238E27FC236}">
                    <a16:creationId xmlns:a16="http://schemas.microsoft.com/office/drawing/2014/main" id="{C24D22C1-128A-40D7-BEC1-EA7D327D4BB3}"/>
                  </a:ext>
                </a:extLst>
              </p:cNvPr>
              <p:cNvSpPr/>
              <p:nvPr/>
            </p:nvSpPr>
            <p:spPr>
              <a:xfrm>
                <a:off x="6218305" y="3107528"/>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777" name="Freeform 5776">
                <a:extLst>
                  <a:ext uri="{FF2B5EF4-FFF2-40B4-BE49-F238E27FC236}">
                    <a16:creationId xmlns:a16="http://schemas.microsoft.com/office/drawing/2014/main" id="{FEC96F9B-740B-5C07-07DE-4E9130DE4846}"/>
                  </a:ext>
                </a:extLst>
              </p:cNvPr>
              <p:cNvSpPr/>
              <p:nvPr/>
            </p:nvSpPr>
            <p:spPr>
              <a:xfrm>
                <a:off x="6252542" y="304814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778" name="Freeform 5777">
                <a:extLst>
                  <a:ext uri="{FF2B5EF4-FFF2-40B4-BE49-F238E27FC236}">
                    <a16:creationId xmlns:a16="http://schemas.microsoft.com/office/drawing/2014/main" id="{4CCC06D3-EF0A-6A7F-B94D-D287FD02F336}"/>
                  </a:ext>
                </a:extLst>
              </p:cNvPr>
              <p:cNvSpPr/>
              <p:nvPr/>
            </p:nvSpPr>
            <p:spPr>
              <a:xfrm>
                <a:off x="6286780" y="2988761"/>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779" name="Freeform 5778">
                <a:extLst>
                  <a:ext uri="{FF2B5EF4-FFF2-40B4-BE49-F238E27FC236}">
                    <a16:creationId xmlns:a16="http://schemas.microsoft.com/office/drawing/2014/main" id="{8F245753-4A10-7616-ED08-EC73F42522A2}"/>
                  </a:ext>
                </a:extLst>
              </p:cNvPr>
              <p:cNvSpPr/>
              <p:nvPr/>
            </p:nvSpPr>
            <p:spPr>
              <a:xfrm>
                <a:off x="6321018" y="292918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780" name="Freeform 5779">
                <a:extLst>
                  <a:ext uri="{FF2B5EF4-FFF2-40B4-BE49-F238E27FC236}">
                    <a16:creationId xmlns:a16="http://schemas.microsoft.com/office/drawing/2014/main" id="{182ED405-AA65-57A5-EB8B-5E200F6AF02A}"/>
                  </a:ext>
                </a:extLst>
              </p:cNvPr>
              <p:cNvSpPr/>
              <p:nvPr/>
            </p:nvSpPr>
            <p:spPr>
              <a:xfrm>
                <a:off x="6355256" y="2869803"/>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781" name="Freeform 5780">
                <a:extLst>
                  <a:ext uri="{FF2B5EF4-FFF2-40B4-BE49-F238E27FC236}">
                    <a16:creationId xmlns:a16="http://schemas.microsoft.com/office/drawing/2014/main" id="{04435095-584E-DF21-8536-FFA57C1A72B8}"/>
                  </a:ext>
                </a:extLst>
              </p:cNvPr>
              <p:cNvSpPr/>
              <p:nvPr/>
            </p:nvSpPr>
            <p:spPr>
              <a:xfrm>
                <a:off x="6389494" y="2810324"/>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782" name="Freeform 5781">
                <a:extLst>
                  <a:ext uri="{FF2B5EF4-FFF2-40B4-BE49-F238E27FC236}">
                    <a16:creationId xmlns:a16="http://schemas.microsoft.com/office/drawing/2014/main" id="{5C7A482E-FA4E-54EE-AA9C-19483E614ABB}"/>
                  </a:ext>
                </a:extLst>
              </p:cNvPr>
              <p:cNvSpPr/>
              <p:nvPr/>
            </p:nvSpPr>
            <p:spPr>
              <a:xfrm>
                <a:off x="6423731" y="275084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783" name="Freeform 5782">
                <a:extLst>
                  <a:ext uri="{FF2B5EF4-FFF2-40B4-BE49-F238E27FC236}">
                    <a16:creationId xmlns:a16="http://schemas.microsoft.com/office/drawing/2014/main" id="{1F363F72-9200-FDE4-AEAC-A703A32E8063}"/>
                  </a:ext>
                </a:extLst>
              </p:cNvPr>
              <p:cNvSpPr/>
              <p:nvPr/>
            </p:nvSpPr>
            <p:spPr>
              <a:xfrm>
                <a:off x="6457969" y="2691366"/>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5784" name="Freeform 5783">
                <a:extLst>
                  <a:ext uri="{FF2B5EF4-FFF2-40B4-BE49-F238E27FC236}">
                    <a16:creationId xmlns:a16="http://schemas.microsoft.com/office/drawing/2014/main" id="{242ED16B-EF8E-0A61-3081-3FC4EADE23BB}"/>
                  </a:ext>
                </a:extLst>
              </p:cNvPr>
              <p:cNvSpPr/>
              <p:nvPr/>
            </p:nvSpPr>
            <p:spPr>
              <a:xfrm>
                <a:off x="6492207" y="2631982"/>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785" name="Freeform 5784">
                <a:extLst>
                  <a:ext uri="{FF2B5EF4-FFF2-40B4-BE49-F238E27FC236}">
                    <a16:creationId xmlns:a16="http://schemas.microsoft.com/office/drawing/2014/main" id="{22D88935-CA66-B29D-E43F-2EF7F735A11A}"/>
                  </a:ext>
                </a:extLst>
              </p:cNvPr>
              <p:cNvSpPr/>
              <p:nvPr/>
            </p:nvSpPr>
            <p:spPr>
              <a:xfrm>
                <a:off x="6526445" y="257240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786" name="Freeform 5785">
                <a:extLst>
                  <a:ext uri="{FF2B5EF4-FFF2-40B4-BE49-F238E27FC236}">
                    <a16:creationId xmlns:a16="http://schemas.microsoft.com/office/drawing/2014/main" id="{8F6BC240-8360-B619-58BE-926FFF3C30FC}"/>
                  </a:ext>
                </a:extLst>
              </p:cNvPr>
              <p:cNvSpPr/>
              <p:nvPr/>
            </p:nvSpPr>
            <p:spPr>
              <a:xfrm>
                <a:off x="6560588" y="2512929"/>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787" name="Freeform 5786">
                <a:extLst>
                  <a:ext uri="{FF2B5EF4-FFF2-40B4-BE49-F238E27FC236}">
                    <a16:creationId xmlns:a16="http://schemas.microsoft.com/office/drawing/2014/main" id="{369E4447-1FF1-03AA-F5B0-8CA3385B623A}"/>
                  </a:ext>
                </a:extLst>
              </p:cNvPr>
              <p:cNvSpPr/>
              <p:nvPr/>
            </p:nvSpPr>
            <p:spPr>
              <a:xfrm>
                <a:off x="5257934" y="4651886"/>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788" name="Freeform 5787">
                <a:extLst>
                  <a:ext uri="{FF2B5EF4-FFF2-40B4-BE49-F238E27FC236}">
                    <a16:creationId xmlns:a16="http://schemas.microsoft.com/office/drawing/2014/main" id="{86AEFD9F-8DEF-EAAE-196E-1119AC197D17}"/>
                  </a:ext>
                </a:extLst>
              </p:cNvPr>
              <p:cNvSpPr/>
              <p:nvPr/>
            </p:nvSpPr>
            <p:spPr>
              <a:xfrm>
                <a:off x="5292267" y="45925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789" name="Freeform 5788">
                <a:extLst>
                  <a:ext uri="{FF2B5EF4-FFF2-40B4-BE49-F238E27FC236}">
                    <a16:creationId xmlns:a16="http://schemas.microsoft.com/office/drawing/2014/main" id="{3AE7E91A-817E-217D-1048-EBA21E70EFA0}"/>
                  </a:ext>
                </a:extLst>
              </p:cNvPr>
              <p:cNvSpPr/>
              <p:nvPr/>
            </p:nvSpPr>
            <p:spPr>
              <a:xfrm>
                <a:off x="5326695"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790" name="Freeform 5789">
                <a:extLst>
                  <a:ext uri="{FF2B5EF4-FFF2-40B4-BE49-F238E27FC236}">
                    <a16:creationId xmlns:a16="http://schemas.microsoft.com/office/drawing/2014/main" id="{7CB83D3C-2D1D-9AE1-A2FF-7CA14F00CF84}"/>
                  </a:ext>
                </a:extLst>
              </p:cNvPr>
              <p:cNvSpPr/>
              <p:nvPr/>
            </p:nvSpPr>
            <p:spPr>
              <a:xfrm>
                <a:off x="5360933"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791" name="Freeform 5790">
                <a:extLst>
                  <a:ext uri="{FF2B5EF4-FFF2-40B4-BE49-F238E27FC236}">
                    <a16:creationId xmlns:a16="http://schemas.microsoft.com/office/drawing/2014/main" id="{A52686FB-F26F-1732-F3DB-0C1396B64359}"/>
                  </a:ext>
                </a:extLst>
              </p:cNvPr>
              <p:cNvSpPr/>
              <p:nvPr/>
            </p:nvSpPr>
            <p:spPr>
              <a:xfrm>
                <a:off x="5395361" y="441444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792" name="Freeform 5791">
                <a:extLst>
                  <a:ext uri="{FF2B5EF4-FFF2-40B4-BE49-F238E27FC236}">
                    <a16:creationId xmlns:a16="http://schemas.microsoft.com/office/drawing/2014/main" id="{6F86AC7C-9523-1A93-C194-F1AA312ED991}"/>
                  </a:ext>
                </a:extLst>
              </p:cNvPr>
              <p:cNvSpPr/>
              <p:nvPr/>
            </p:nvSpPr>
            <p:spPr>
              <a:xfrm>
                <a:off x="5429599"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793" name="Freeform 5792">
                <a:extLst>
                  <a:ext uri="{FF2B5EF4-FFF2-40B4-BE49-F238E27FC236}">
                    <a16:creationId xmlns:a16="http://schemas.microsoft.com/office/drawing/2014/main" id="{E8BA1753-9770-51B9-122B-36E7B406621C}"/>
                  </a:ext>
                </a:extLst>
              </p:cNvPr>
              <p:cNvSpPr/>
              <p:nvPr/>
            </p:nvSpPr>
            <p:spPr>
              <a:xfrm>
                <a:off x="5464027" y="429577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794" name="Freeform 5793">
                <a:extLst>
                  <a:ext uri="{FF2B5EF4-FFF2-40B4-BE49-F238E27FC236}">
                    <a16:creationId xmlns:a16="http://schemas.microsoft.com/office/drawing/2014/main" id="{5074D3EF-9D5A-44E3-91E0-2298B66FA83F}"/>
                  </a:ext>
                </a:extLst>
              </p:cNvPr>
              <p:cNvSpPr/>
              <p:nvPr/>
            </p:nvSpPr>
            <p:spPr>
              <a:xfrm>
                <a:off x="5498264"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795" name="Freeform 5794">
                <a:extLst>
                  <a:ext uri="{FF2B5EF4-FFF2-40B4-BE49-F238E27FC236}">
                    <a16:creationId xmlns:a16="http://schemas.microsoft.com/office/drawing/2014/main" id="{B5EA4621-81F8-10D7-2E0D-0DDAD9D72A22}"/>
                  </a:ext>
                </a:extLst>
              </p:cNvPr>
              <p:cNvSpPr/>
              <p:nvPr/>
            </p:nvSpPr>
            <p:spPr>
              <a:xfrm>
                <a:off x="5532502"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796" name="Freeform 5795">
                <a:extLst>
                  <a:ext uri="{FF2B5EF4-FFF2-40B4-BE49-F238E27FC236}">
                    <a16:creationId xmlns:a16="http://schemas.microsoft.com/office/drawing/2014/main" id="{CB855E76-6CA5-B8B1-0379-78B0E48452E5}"/>
                  </a:ext>
                </a:extLst>
              </p:cNvPr>
              <p:cNvSpPr/>
              <p:nvPr/>
            </p:nvSpPr>
            <p:spPr>
              <a:xfrm>
                <a:off x="5566930" y="41176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797" name="Freeform 5796">
                <a:extLst>
                  <a:ext uri="{FF2B5EF4-FFF2-40B4-BE49-F238E27FC236}">
                    <a16:creationId xmlns:a16="http://schemas.microsoft.com/office/drawing/2014/main" id="{CBC038D3-E505-3CA3-A4AC-CEAFD7708877}"/>
                  </a:ext>
                </a:extLst>
              </p:cNvPr>
              <p:cNvSpPr/>
              <p:nvPr/>
            </p:nvSpPr>
            <p:spPr>
              <a:xfrm>
                <a:off x="5601168"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798" name="Freeform 5797">
                <a:extLst>
                  <a:ext uri="{FF2B5EF4-FFF2-40B4-BE49-F238E27FC236}">
                    <a16:creationId xmlns:a16="http://schemas.microsoft.com/office/drawing/2014/main" id="{5DDCBDD8-9794-11C8-D8EC-AA70632ABFA8}"/>
                  </a:ext>
                </a:extLst>
              </p:cNvPr>
              <p:cNvSpPr/>
              <p:nvPr/>
            </p:nvSpPr>
            <p:spPr>
              <a:xfrm>
                <a:off x="5635501"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799" name="Freeform 5798">
                <a:extLst>
                  <a:ext uri="{FF2B5EF4-FFF2-40B4-BE49-F238E27FC236}">
                    <a16:creationId xmlns:a16="http://schemas.microsoft.com/office/drawing/2014/main" id="{01AD27E5-4DE1-EE81-087B-EB001475FD4C}"/>
                  </a:ext>
                </a:extLst>
              </p:cNvPr>
              <p:cNvSpPr/>
              <p:nvPr/>
            </p:nvSpPr>
            <p:spPr>
              <a:xfrm>
                <a:off x="5669834" y="393947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800" name="Freeform 5799">
                <a:extLst>
                  <a:ext uri="{FF2B5EF4-FFF2-40B4-BE49-F238E27FC236}">
                    <a16:creationId xmlns:a16="http://schemas.microsoft.com/office/drawing/2014/main" id="{C3DF7E0F-FE9F-045B-E478-39EF635E4CDE}"/>
                  </a:ext>
                </a:extLst>
              </p:cNvPr>
              <p:cNvSpPr/>
              <p:nvPr/>
            </p:nvSpPr>
            <p:spPr>
              <a:xfrm>
                <a:off x="5704167"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801" name="Freeform 5800">
                <a:extLst>
                  <a:ext uri="{FF2B5EF4-FFF2-40B4-BE49-F238E27FC236}">
                    <a16:creationId xmlns:a16="http://schemas.microsoft.com/office/drawing/2014/main" id="{0A3A0755-CFF3-DA06-47FD-B1B5F095FA9A}"/>
                  </a:ext>
                </a:extLst>
              </p:cNvPr>
              <p:cNvSpPr/>
              <p:nvPr/>
            </p:nvSpPr>
            <p:spPr>
              <a:xfrm>
                <a:off x="5738405"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802" name="Freeform 5801">
                <a:extLst>
                  <a:ext uri="{FF2B5EF4-FFF2-40B4-BE49-F238E27FC236}">
                    <a16:creationId xmlns:a16="http://schemas.microsoft.com/office/drawing/2014/main" id="{3639666D-2A94-8ACF-10AE-4846569BCD66}"/>
                  </a:ext>
                </a:extLst>
              </p:cNvPr>
              <p:cNvSpPr/>
              <p:nvPr/>
            </p:nvSpPr>
            <p:spPr>
              <a:xfrm>
                <a:off x="5772738"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803" name="Freeform 5802">
                <a:extLst>
                  <a:ext uri="{FF2B5EF4-FFF2-40B4-BE49-F238E27FC236}">
                    <a16:creationId xmlns:a16="http://schemas.microsoft.com/office/drawing/2014/main" id="{52E7EF44-EE19-BE64-16AC-52FF862EA886}"/>
                  </a:ext>
                </a:extLst>
              </p:cNvPr>
              <p:cNvSpPr/>
              <p:nvPr/>
            </p:nvSpPr>
            <p:spPr>
              <a:xfrm>
                <a:off x="5806975" y="370184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804" name="Freeform 5803">
                <a:extLst>
                  <a:ext uri="{FF2B5EF4-FFF2-40B4-BE49-F238E27FC236}">
                    <a16:creationId xmlns:a16="http://schemas.microsoft.com/office/drawing/2014/main" id="{6BB2193E-6F71-4A2F-DE33-A938F2D1089D}"/>
                  </a:ext>
                </a:extLst>
              </p:cNvPr>
              <p:cNvSpPr/>
              <p:nvPr/>
            </p:nvSpPr>
            <p:spPr>
              <a:xfrm>
                <a:off x="5841308" y="364236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805" name="Freeform 5804">
                <a:extLst>
                  <a:ext uri="{FF2B5EF4-FFF2-40B4-BE49-F238E27FC236}">
                    <a16:creationId xmlns:a16="http://schemas.microsoft.com/office/drawing/2014/main" id="{1ACFA9CF-F493-20A1-BCAB-ACC10BF5EFD8}"/>
                  </a:ext>
                </a:extLst>
              </p:cNvPr>
              <p:cNvSpPr/>
              <p:nvPr/>
            </p:nvSpPr>
            <p:spPr>
              <a:xfrm>
                <a:off x="5875546" y="358297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806" name="Freeform 5805">
                <a:extLst>
                  <a:ext uri="{FF2B5EF4-FFF2-40B4-BE49-F238E27FC236}">
                    <a16:creationId xmlns:a16="http://schemas.microsoft.com/office/drawing/2014/main" id="{402AE601-2090-174D-B4E2-3F7A63E71C9C}"/>
                  </a:ext>
                </a:extLst>
              </p:cNvPr>
              <p:cNvSpPr/>
              <p:nvPr/>
            </p:nvSpPr>
            <p:spPr>
              <a:xfrm>
                <a:off x="5909784" y="352359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807" name="Freeform 5806">
                <a:extLst>
                  <a:ext uri="{FF2B5EF4-FFF2-40B4-BE49-F238E27FC236}">
                    <a16:creationId xmlns:a16="http://schemas.microsoft.com/office/drawing/2014/main" id="{62F43E0C-F6DF-49B4-08C2-2F49F793ED2D}"/>
                  </a:ext>
                </a:extLst>
              </p:cNvPr>
              <p:cNvSpPr/>
              <p:nvPr/>
            </p:nvSpPr>
            <p:spPr>
              <a:xfrm>
                <a:off x="5944117" y="346411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808" name="Freeform 5807">
                <a:extLst>
                  <a:ext uri="{FF2B5EF4-FFF2-40B4-BE49-F238E27FC236}">
                    <a16:creationId xmlns:a16="http://schemas.microsoft.com/office/drawing/2014/main" id="{4BFFDD67-6819-4BEC-33EA-F3051B6BF96E}"/>
                  </a:ext>
                </a:extLst>
              </p:cNvPr>
              <p:cNvSpPr/>
              <p:nvPr/>
            </p:nvSpPr>
            <p:spPr>
              <a:xfrm>
                <a:off x="5978355" y="340473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809" name="Freeform 5808">
                <a:extLst>
                  <a:ext uri="{FF2B5EF4-FFF2-40B4-BE49-F238E27FC236}">
                    <a16:creationId xmlns:a16="http://schemas.microsoft.com/office/drawing/2014/main" id="{3CC40C03-367F-0195-EF07-74A1BE1355AF}"/>
                  </a:ext>
                </a:extLst>
              </p:cNvPr>
              <p:cNvSpPr/>
              <p:nvPr/>
            </p:nvSpPr>
            <p:spPr>
              <a:xfrm>
                <a:off x="6012688" y="33453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810" name="Freeform 5809">
                <a:extLst>
                  <a:ext uri="{FF2B5EF4-FFF2-40B4-BE49-F238E27FC236}">
                    <a16:creationId xmlns:a16="http://schemas.microsoft.com/office/drawing/2014/main" id="{899315B6-9AAA-90C7-40BD-B586FD2B6C6E}"/>
                  </a:ext>
                </a:extLst>
              </p:cNvPr>
              <p:cNvSpPr/>
              <p:nvPr/>
            </p:nvSpPr>
            <p:spPr>
              <a:xfrm>
                <a:off x="6046925" y="32858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811" name="Freeform 5810">
                <a:extLst>
                  <a:ext uri="{FF2B5EF4-FFF2-40B4-BE49-F238E27FC236}">
                    <a16:creationId xmlns:a16="http://schemas.microsoft.com/office/drawing/2014/main" id="{60DE677B-CBC4-5FDC-1CBA-6EBBABC48C64}"/>
                  </a:ext>
                </a:extLst>
              </p:cNvPr>
              <p:cNvSpPr/>
              <p:nvPr/>
            </p:nvSpPr>
            <p:spPr>
              <a:xfrm>
                <a:off x="6081258" y="322648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812" name="Freeform 5811">
                <a:extLst>
                  <a:ext uri="{FF2B5EF4-FFF2-40B4-BE49-F238E27FC236}">
                    <a16:creationId xmlns:a16="http://schemas.microsoft.com/office/drawing/2014/main" id="{66466802-018F-6F07-0178-674FB17EF07F}"/>
                  </a:ext>
                </a:extLst>
              </p:cNvPr>
              <p:cNvSpPr/>
              <p:nvPr/>
            </p:nvSpPr>
            <p:spPr>
              <a:xfrm>
                <a:off x="6115496" y="316710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813" name="Freeform 5812">
                <a:extLst>
                  <a:ext uri="{FF2B5EF4-FFF2-40B4-BE49-F238E27FC236}">
                    <a16:creationId xmlns:a16="http://schemas.microsoft.com/office/drawing/2014/main" id="{2E3EE782-2218-2FFC-7EEA-CAE60DCEDBB8}"/>
                  </a:ext>
                </a:extLst>
              </p:cNvPr>
              <p:cNvSpPr/>
              <p:nvPr/>
            </p:nvSpPr>
            <p:spPr>
              <a:xfrm>
                <a:off x="6149734" y="3107528"/>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814" name="Freeform 5813">
                <a:extLst>
                  <a:ext uri="{FF2B5EF4-FFF2-40B4-BE49-F238E27FC236}">
                    <a16:creationId xmlns:a16="http://schemas.microsoft.com/office/drawing/2014/main" id="{62DB7096-898C-0779-6025-C8DC572557ED}"/>
                  </a:ext>
                </a:extLst>
              </p:cNvPr>
              <p:cNvSpPr/>
              <p:nvPr/>
            </p:nvSpPr>
            <p:spPr>
              <a:xfrm>
                <a:off x="6183972" y="304814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815" name="Freeform 5814">
                <a:extLst>
                  <a:ext uri="{FF2B5EF4-FFF2-40B4-BE49-F238E27FC236}">
                    <a16:creationId xmlns:a16="http://schemas.microsoft.com/office/drawing/2014/main" id="{AF402510-D248-F3F1-5B19-BCD106FF38B4}"/>
                  </a:ext>
                </a:extLst>
              </p:cNvPr>
              <p:cNvSpPr/>
              <p:nvPr/>
            </p:nvSpPr>
            <p:spPr>
              <a:xfrm>
                <a:off x="6218305" y="2988761"/>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816" name="Freeform 5815">
                <a:extLst>
                  <a:ext uri="{FF2B5EF4-FFF2-40B4-BE49-F238E27FC236}">
                    <a16:creationId xmlns:a16="http://schemas.microsoft.com/office/drawing/2014/main" id="{89DC4A1D-D7B5-AD42-1B33-158C65FEB390}"/>
                  </a:ext>
                </a:extLst>
              </p:cNvPr>
              <p:cNvSpPr/>
              <p:nvPr/>
            </p:nvSpPr>
            <p:spPr>
              <a:xfrm>
                <a:off x="6252447" y="292918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817" name="Freeform 5816">
                <a:extLst>
                  <a:ext uri="{FF2B5EF4-FFF2-40B4-BE49-F238E27FC236}">
                    <a16:creationId xmlns:a16="http://schemas.microsoft.com/office/drawing/2014/main" id="{ED580CF6-030F-31BB-62E9-235ECCEA8F46}"/>
                  </a:ext>
                </a:extLst>
              </p:cNvPr>
              <p:cNvSpPr/>
              <p:nvPr/>
            </p:nvSpPr>
            <p:spPr>
              <a:xfrm>
                <a:off x="6286685" y="2869803"/>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818" name="Freeform 5817">
                <a:extLst>
                  <a:ext uri="{FF2B5EF4-FFF2-40B4-BE49-F238E27FC236}">
                    <a16:creationId xmlns:a16="http://schemas.microsoft.com/office/drawing/2014/main" id="{4E073B6D-80FB-2342-A179-636C5D2B5301}"/>
                  </a:ext>
                </a:extLst>
              </p:cNvPr>
              <p:cNvSpPr/>
              <p:nvPr/>
            </p:nvSpPr>
            <p:spPr>
              <a:xfrm>
                <a:off x="6321018" y="2810419"/>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819" name="Freeform 5818">
                <a:extLst>
                  <a:ext uri="{FF2B5EF4-FFF2-40B4-BE49-F238E27FC236}">
                    <a16:creationId xmlns:a16="http://schemas.microsoft.com/office/drawing/2014/main" id="{4FFC5665-AE66-093F-495D-8296410F496F}"/>
                  </a:ext>
                </a:extLst>
              </p:cNvPr>
              <p:cNvSpPr/>
              <p:nvPr/>
            </p:nvSpPr>
            <p:spPr>
              <a:xfrm>
                <a:off x="6355161" y="275084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820" name="Freeform 5819">
                <a:extLst>
                  <a:ext uri="{FF2B5EF4-FFF2-40B4-BE49-F238E27FC236}">
                    <a16:creationId xmlns:a16="http://schemas.microsoft.com/office/drawing/2014/main" id="{AA9971E0-3159-8979-F934-2804F6FFD18F}"/>
                  </a:ext>
                </a:extLst>
              </p:cNvPr>
              <p:cNvSpPr/>
              <p:nvPr/>
            </p:nvSpPr>
            <p:spPr>
              <a:xfrm>
                <a:off x="6389494" y="2691461"/>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821" name="Freeform 5820">
                <a:extLst>
                  <a:ext uri="{FF2B5EF4-FFF2-40B4-BE49-F238E27FC236}">
                    <a16:creationId xmlns:a16="http://schemas.microsoft.com/office/drawing/2014/main" id="{CAFB1408-11A2-3DD5-6144-E07447A42B5D}"/>
                  </a:ext>
                </a:extLst>
              </p:cNvPr>
              <p:cNvSpPr/>
              <p:nvPr/>
            </p:nvSpPr>
            <p:spPr>
              <a:xfrm>
                <a:off x="6423636" y="2631982"/>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5822" name="Freeform 5821">
                <a:extLst>
                  <a:ext uri="{FF2B5EF4-FFF2-40B4-BE49-F238E27FC236}">
                    <a16:creationId xmlns:a16="http://schemas.microsoft.com/office/drawing/2014/main" id="{2A3B7BE3-A511-2BBA-CF73-36EA802F9E76}"/>
                  </a:ext>
                </a:extLst>
              </p:cNvPr>
              <p:cNvSpPr/>
              <p:nvPr/>
            </p:nvSpPr>
            <p:spPr>
              <a:xfrm>
                <a:off x="6457969" y="2572503"/>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5823" name="Freeform 5822">
                <a:extLst>
                  <a:ext uri="{FF2B5EF4-FFF2-40B4-BE49-F238E27FC236}">
                    <a16:creationId xmlns:a16="http://schemas.microsoft.com/office/drawing/2014/main" id="{19359DA7-E279-E60F-34EF-A7D929D02725}"/>
                  </a:ext>
                </a:extLst>
              </p:cNvPr>
              <p:cNvSpPr/>
              <p:nvPr/>
            </p:nvSpPr>
            <p:spPr>
              <a:xfrm>
                <a:off x="6492112" y="2513025"/>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824" name="Freeform 5823">
                <a:extLst>
                  <a:ext uri="{FF2B5EF4-FFF2-40B4-BE49-F238E27FC236}">
                    <a16:creationId xmlns:a16="http://schemas.microsoft.com/office/drawing/2014/main" id="{2220FE5F-1565-AA5F-702D-C487F84D5666}"/>
                  </a:ext>
                </a:extLst>
              </p:cNvPr>
              <p:cNvSpPr/>
              <p:nvPr/>
            </p:nvSpPr>
            <p:spPr>
              <a:xfrm>
                <a:off x="6526350" y="2453546"/>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825" name="Freeform 5824">
                <a:extLst>
                  <a:ext uri="{FF2B5EF4-FFF2-40B4-BE49-F238E27FC236}">
                    <a16:creationId xmlns:a16="http://schemas.microsoft.com/office/drawing/2014/main" id="{0C8683E9-71AB-5D03-180F-0CE3EFF730D4}"/>
                  </a:ext>
                </a:extLst>
              </p:cNvPr>
              <p:cNvSpPr/>
              <p:nvPr/>
            </p:nvSpPr>
            <p:spPr>
              <a:xfrm>
                <a:off x="5189363" y="4651886"/>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826" name="Freeform 5825">
                <a:extLst>
                  <a:ext uri="{FF2B5EF4-FFF2-40B4-BE49-F238E27FC236}">
                    <a16:creationId xmlns:a16="http://schemas.microsoft.com/office/drawing/2014/main" id="{40CAE6AA-1D15-8B96-B551-DA2FD342E486}"/>
                  </a:ext>
                </a:extLst>
              </p:cNvPr>
              <p:cNvSpPr/>
              <p:nvPr/>
            </p:nvSpPr>
            <p:spPr>
              <a:xfrm>
                <a:off x="5223696" y="45925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827" name="Freeform 5826">
                <a:extLst>
                  <a:ext uri="{FF2B5EF4-FFF2-40B4-BE49-F238E27FC236}">
                    <a16:creationId xmlns:a16="http://schemas.microsoft.com/office/drawing/2014/main" id="{3B2BBA7F-3BC6-F412-CBAF-8A818163DC13}"/>
                  </a:ext>
                </a:extLst>
              </p:cNvPr>
              <p:cNvSpPr/>
              <p:nvPr/>
            </p:nvSpPr>
            <p:spPr>
              <a:xfrm>
                <a:off x="5258124"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828" name="Freeform 5827">
                <a:extLst>
                  <a:ext uri="{FF2B5EF4-FFF2-40B4-BE49-F238E27FC236}">
                    <a16:creationId xmlns:a16="http://schemas.microsoft.com/office/drawing/2014/main" id="{48E0A4A9-FFA9-2895-3C18-4AE97E2D63D8}"/>
                  </a:ext>
                </a:extLst>
              </p:cNvPr>
              <p:cNvSpPr/>
              <p:nvPr/>
            </p:nvSpPr>
            <p:spPr>
              <a:xfrm>
                <a:off x="5292362"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829" name="Freeform 5828">
                <a:extLst>
                  <a:ext uri="{FF2B5EF4-FFF2-40B4-BE49-F238E27FC236}">
                    <a16:creationId xmlns:a16="http://schemas.microsoft.com/office/drawing/2014/main" id="{F3006195-CED2-3A1A-0011-6F49459C23BE}"/>
                  </a:ext>
                </a:extLst>
              </p:cNvPr>
              <p:cNvSpPr/>
              <p:nvPr/>
            </p:nvSpPr>
            <p:spPr>
              <a:xfrm>
                <a:off x="5326790" y="441444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830" name="Freeform 5829">
                <a:extLst>
                  <a:ext uri="{FF2B5EF4-FFF2-40B4-BE49-F238E27FC236}">
                    <a16:creationId xmlns:a16="http://schemas.microsoft.com/office/drawing/2014/main" id="{E32267FD-B68D-0FED-281A-AD1F88D68CC0}"/>
                  </a:ext>
                </a:extLst>
              </p:cNvPr>
              <p:cNvSpPr/>
              <p:nvPr/>
            </p:nvSpPr>
            <p:spPr>
              <a:xfrm>
                <a:off x="5361028"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831" name="Freeform 5830">
                <a:extLst>
                  <a:ext uri="{FF2B5EF4-FFF2-40B4-BE49-F238E27FC236}">
                    <a16:creationId xmlns:a16="http://schemas.microsoft.com/office/drawing/2014/main" id="{CD6F437A-DBE0-5FCE-B152-75A59043A4F8}"/>
                  </a:ext>
                </a:extLst>
              </p:cNvPr>
              <p:cNvSpPr/>
              <p:nvPr/>
            </p:nvSpPr>
            <p:spPr>
              <a:xfrm>
                <a:off x="5395456" y="429577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832" name="Freeform 5831">
                <a:extLst>
                  <a:ext uri="{FF2B5EF4-FFF2-40B4-BE49-F238E27FC236}">
                    <a16:creationId xmlns:a16="http://schemas.microsoft.com/office/drawing/2014/main" id="{6F693DF5-3F9A-D284-486A-6ABCB44F4B1A}"/>
                  </a:ext>
                </a:extLst>
              </p:cNvPr>
              <p:cNvSpPr/>
              <p:nvPr/>
            </p:nvSpPr>
            <p:spPr>
              <a:xfrm>
                <a:off x="5429694"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833" name="Freeform 5832">
                <a:extLst>
                  <a:ext uri="{FF2B5EF4-FFF2-40B4-BE49-F238E27FC236}">
                    <a16:creationId xmlns:a16="http://schemas.microsoft.com/office/drawing/2014/main" id="{130E91EF-25FB-9B50-9844-8E02A53440B3}"/>
                  </a:ext>
                </a:extLst>
              </p:cNvPr>
              <p:cNvSpPr/>
              <p:nvPr/>
            </p:nvSpPr>
            <p:spPr>
              <a:xfrm>
                <a:off x="5464027"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834" name="Freeform 5833">
                <a:extLst>
                  <a:ext uri="{FF2B5EF4-FFF2-40B4-BE49-F238E27FC236}">
                    <a16:creationId xmlns:a16="http://schemas.microsoft.com/office/drawing/2014/main" id="{EDDDDC1C-43B8-9A04-BE55-B14C966462F2}"/>
                  </a:ext>
                </a:extLst>
              </p:cNvPr>
              <p:cNvSpPr/>
              <p:nvPr/>
            </p:nvSpPr>
            <p:spPr>
              <a:xfrm>
                <a:off x="5498360" y="41176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835" name="Freeform 5834">
                <a:extLst>
                  <a:ext uri="{FF2B5EF4-FFF2-40B4-BE49-F238E27FC236}">
                    <a16:creationId xmlns:a16="http://schemas.microsoft.com/office/drawing/2014/main" id="{95BB0751-E74A-1FEC-D220-4B5685EDA8C6}"/>
                  </a:ext>
                </a:extLst>
              </p:cNvPr>
              <p:cNvSpPr/>
              <p:nvPr/>
            </p:nvSpPr>
            <p:spPr>
              <a:xfrm>
                <a:off x="5532597"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836" name="Freeform 5835">
                <a:extLst>
                  <a:ext uri="{FF2B5EF4-FFF2-40B4-BE49-F238E27FC236}">
                    <a16:creationId xmlns:a16="http://schemas.microsoft.com/office/drawing/2014/main" id="{EAACDE5A-21E6-7B07-5F29-E63988E14B26}"/>
                  </a:ext>
                </a:extLst>
              </p:cNvPr>
              <p:cNvSpPr/>
              <p:nvPr/>
            </p:nvSpPr>
            <p:spPr>
              <a:xfrm>
                <a:off x="5566930"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837" name="Freeform 5836">
                <a:extLst>
                  <a:ext uri="{FF2B5EF4-FFF2-40B4-BE49-F238E27FC236}">
                    <a16:creationId xmlns:a16="http://schemas.microsoft.com/office/drawing/2014/main" id="{6E51D980-D1AD-5289-0353-C54A117892C1}"/>
                  </a:ext>
                </a:extLst>
              </p:cNvPr>
              <p:cNvSpPr/>
              <p:nvPr/>
            </p:nvSpPr>
            <p:spPr>
              <a:xfrm>
                <a:off x="5601263" y="393947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838" name="Freeform 5837">
                <a:extLst>
                  <a:ext uri="{FF2B5EF4-FFF2-40B4-BE49-F238E27FC236}">
                    <a16:creationId xmlns:a16="http://schemas.microsoft.com/office/drawing/2014/main" id="{95BA66FD-24AB-924F-4A5A-89BBAB12BECE}"/>
                  </a:ext>
                </a:extLst>
              </p:cNvPr>
              <p:cNvSpPr/>
              <p:nvPr/>
            </p:nvSpPr>
            <p:spPr>
              <a:xfrm>
                <a:off x="5635596"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839" name="Freeform 5838">
                <a:extLst>
                  <a:ext uri="{FF2B5EF4-FFF2-40B4-BE49-F238E27FC236}">
                    <a16:creationId xmlns:a16="http://schemas.microsoft.com/office/drawing/2014/main" id="{94A7DA8D-7803-A571-139C-C1CBDEED84AF}"/>
                  </a:ext>
                </a:extLst>
              </p:cNvPr>
              <p:cNvSpPr/>
              <p:nvPr/>
            </p:nvSpPr>
            <p:spPr>
              <a:xfrm>
                <a:off x="5669834"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840" name="Freeform 5839">
                <a:extLst>
                  <a:ext uri="{FF2B5EF4-FFF2-40B4-BE49-F238E27FC236}">
                    <a16:creationId xmlns:a16="http://schemas.microsoft.com/office/drawing/2014/main" id="{2BE9C031-A43E-3921-A153-617587B5C0E0}"/>
                  </a:ext>
                </a:extLst>
              </p:cNvPr>
              <p:cNvSpPr/>
              <p:nvPr/>
            </p:nvSpPr>
            <p:spPr>
              <a:xfrm>
                <a:off x="5704167"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841" name="Freeform 5840">
                <a:extLst>
                  <a:ext uri="{FF2B5EF4-FFF2-40B4-BE49-F238E27FC236}">
                    <a16:creationId xmlns:a16="http://schemas.microsoft.com/office/drawing/2014/main" id="{168E1458-4638-A4F1-C1D0-BEE6547F3417}"/>
                  </a:ext>
                </a:extLst>
              </p:cNvPr>
              <p:cNvSpPr/>
              <p:nvPr/>
            </p:nvSpPr>
            <p:spPr>
              <a:xfrm>
                <a:off x="5738405" y="370184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842" name="Freeform 5841">
                <a:extLst>
                  <a:ext uri="{FF2B5EF4-FFF2-40B4-BE49-F238E27FC236}">
                    <a16:creationId xmlns:a16="http://schemas.microsoft.com/office/drawing/2014/main" id="{88A1F988-037E-0DA4-A060-79DB4081768D}"/>
                  </a:ext>
                </a:extLst>
              </p:cNvPr>
              <p:cNvSpPr/>
              <p:nvPr/>
            </p:nvSpPr>
            <p:spPr>
              <a:xfrm>
                <a:off x="5772738" y="364236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843" name="Freeform 5842">
                <a:extLst>
                  <a:ext uri="{FF2B5EF4-FFF2-40B4-BE49-F238E27FC236}">
                    <a16:creationId xmlns:a16="http://schemas.microsoft.com/office/drawing/2014/main" id="{D7E50A9D-35F6-BBC5-573F-EF6A9690A268}"/>
                  </a:ext>
                </a:extLst>
              </p:cNvPr>
              <p:cNvSpPr/>
              <p:nvPr/>
            </p:nvSpPr>
            <p:spPr>
              <a:xfrm>
                <a:off x="5806975" y="358297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844" name="Freeform 5843">
                <a:extLst>
                  <a:ext uri="{FF2B5EF4-FFF2-40B4-BE49-F238E27FC236}">
                    <a16:creationId xmlns:a16="http://schemas.microsoft.com/office/drawing/2014/main" id="{93975D34-77B5-A269-3EBF-86DA127361C4}"/>
                  </a:ext>
                </a:extLst>
              </p:cNvPr>
              <p:cNvSpPr/>
              <p:nvPr/>
            </p:nvSpPr>
            <p:spPr>
              <a:xfrm>
                <a:off x="5841308" y="352359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845" name="Freeform 5844">
                <a:extLst>
                  <a:ext uri="{FF2B5EF4-FFF2-40B4-BE49-F238E27FC236}">
                    <a16:creationId xmlns:a16="http://schemas.microsoft.com/office/drawing/2014/main" id="{7A6702E1-CA94-0A24-A148-600F3E0004D8}"/>
                  </a:ext>
                </a:extLst>
              </p:cNvPr>
              <p:cNvSpPr/>
              <p:nvPr/>
            </p:nvSpPr>
            <p:spPr>
              <a:xfrm>
                <a:off x="5875546" y="346411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846" name="Freeform 5845">
                <a:extLst>
                  <a:ext uri="{FF2B5EF4-FFF2-40B4-BE49-F238E27FC236}">
                    <a16:creationId xmlns:a16="http://schemas.microsoft.com/office/drawing/2014/main" id="{8049A6D4-7E55-D5FF-56E3-109496BE1E6E}"/>
                  </a:ext>
                </a:extLst>
              </p:cNvPr>
              <p:cNvSpPr/>
              <p:nvPr/>
            </p:nvSpPr>
            <p:spPr>
              <a:xfrm>
                <a:off x="5909784" y="340473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847" name="Freeform 5846">
                <a:extLst>
                  <a:ext uri="{FF2B5EF4-FFF2-40B4-BE49-F238E27FC236}">
                    <a16:creationId xmlns:a16="http://schemas.microsoft.com/office/drawing/2014/main" id="{11C2A802-212A-84E2-6D1D-4BC5525ACE6E}"/>
                  </a:ext>
                </a:extLst>
              </p:cNvPr>
              <p:cNvSpPr/>
              <p:nvPr/>
            </p:nvSpPr>
            <p:spPr>
              <a:xfrm>
                <a:off x="5944117" y="33453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848" name="Freeform 5847">
                <a:extLst>
                  <a:ext uri="{FF2B5EF4-FFF2-40B4-BE49-F238E27FC236}">
                    <a16:creationId xmlns:a16="http://schemas.microsoft.com/office/drawing/2014/main" id="{0DD3072D-8B1D-2F82-2425-5C645BBBAC69}"/>
                  </a:ext>
                </a:extLst>
              </p:cNvPr>
              <p:cNvSpPr/>
              <p:nvPr/>
            </p:nvSpPr>
            <p:spPr>
              <a:xfrm>
                <a:off x="5978355" y="32858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849" name="Freeform 5848">
                <a:extLst>
                  <a:ext uri="{FF2B5EF4-FFF2-40B4-BE49-F238E27FC236}">
                    <a16:creationId xmlns:a16="http://schemas.microsoft.com/office/drawing/2014/main" id="{B8C6E88A-3885-6E31-C9D6-A8D765875023}"/>
                  </a:ext>
                </a:extLst>
              </p:cNvPr>
              <p:cNvSpPr/>
              <p:nvPr/>
            </p:nvSpPr>
            <p:spPr>
              <a:xfrm>
                <a:off x="6012688" y="322648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850" name="Freeform 5849">
                <a:extLst>
                  <a:ext uri="{FF2B5EF4-FFF2-40B4-BE49-F238E27FC236}">
                    <a16:creationId xmlns:a16="http://schemas.microsoft.com/office/drawing/2014/main" id="{18029DD8-EB02-F412-42AD-F1D01968FD3E}"/>
                  </a:ext>
                </a:extLst>
              </p:cNvPr>
              <p:cNvSpPr/>
              <p:nvPr/>
            </p:nvSpPr>
            <p:spPr>
              <a:xfrm>
                <a:off x="6046925" y="316710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851" name="Freeform 5850">
                <a:extLst>
                  <a:ext uri="{FF2B5EF4-FFF2-40B4-BE49-F238E27FC236}">
                    <a16:creationId xmlns:a16="http://schemas.microsoft.com/office/drawing/2014/main" id="{94FC24CB-3153-1322-BCAA-3586ED4208FD}"/>
                  </a:ext>
                </a:extLst>
              </p:cNvPr>
              <p:cNvSpPr/>
              <p:nvPr/>
            </p:nvSpPr>
            <p:spPr>
              <a:xfrm>
                <a:off x="6081258" y="3107623"/>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852" name="Freeform 5851">
                <a:extLst>
                  <a:ext uri="{FF2B5EF4-FFF2-40B4-BE49-F238E27FC236}">
                    <a16:creationId xmlns:a16="http://schemas.microsoft.com/office/drawing/2014/main" id="{035887CD-781D-700E-8E0D-8B0A240F6C97}"/>
                  </a:ext>
                </a:extLst>
              </p:cNvPr>
              <p:cNvSpPr/>
              <p:nvPr/>
            </p:nvSpPr>
            <p:spPr>
              <a:xfrm>
                <a:off x="6115401" y="304814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853" name="Freeform 5852">
                <a:extLst>
                  <a:ext uri="{FF2B5EF4-FFF2-40B4-BE49-F238E27FC236}">
                    <a16:creationId xmlns:a16="http://schemas.microsoft.com/office/drawing/2014/main" id="{45355204-6F73-2BA1-B1D5-AA087A909D00}"/>
                  </a:ext>
                </a:extLst>
              </p:cNvPr>
              <p:cNvSpPr/>
              <p:nvPr/>
            </p:nvSpPr>
            <p:spPr>
              <a:xfrm>
                <a:off x="6149734" y="2988761"/>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854" name="Freeform 5853">
                <a:extLst>
                  <a:ext uri="{FF2B5EF4-FFF2-40B4-BE49-F238E27FC236}">
                    <a16:creationId xmlns:a16="http://schemas.microsoft.com/office/drawing/2014/main" id="{9989B072-D942-A3F9-36DB-0DCEDF3E30C6}"/>
                  </a:ext>
                </a:extLst>
              </p:cNvPr>
              <p:cNvSpPr/>
              <p:nvPr/>
            </p:nvSpPr>
            <p:spPr>
              <a:xfrm>
                <a:off x="6183972" y="292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855" name="Freeform 5854">
                <a:extLst>
                  <a:ext uri="{FF2B5EF4-FFF2-40B4-BE49-F238E27FC236}">
                    <a16:creationId xmlns:a16="http://schemas.microsoft.com/office/drawing/2014/main" id="{02FE720C-F514-3D77-C6F9-7AF41A7AFC10}"/>
                  </a:ext>
                </a:extLst>
              </p:cNvPr>
              <p:cNvSpPr/>
              <p:nvPr/>
            </p:nvSpPr>
            <p:spPr>
              <a:xfrm>
                <a:off x="6218209" y="2869803"/>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856" name="Freeform 5855">
                <a:extLst>
                  <a:ext uri="{FF2B5EF4-FFF2-40B4-BE49-F238E27FC236}">
                    <a16:creationId xmlns:a16="http://schemas.microsoft.com/office/drawing/2014/main" id="{DAACF733-6136-5A0C-CD40-D28A7048ABE5}"/>
                  </a:ext>
                </a:extLst>
              </p:cNvPr>
              <p:cNvSpPr/>
              <p:nvPr/>
            </p:nvSpPr>
            <p:spPr>
              <a:xfrm>
                <a:off x="6252447" y="2810419"/>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857" name="Freeform 5856">
                <a:extLst>
                  <a:ext uri="{FF2B5EF4-FFF2-40B4-BE49-F238E27FC236}">
                    <a16:creationId xmlns:a16="http://schemas.microsoft.com/office/drawing/2014/main" id="{5D5EA9E1-3F0A-20AF-C726-677B49424407}"/>
                  </a:ext>
                </a:extLst>
              </p:cNvPr>
              <p:cNvSpPr/>
              <p:nvPr/>
            </p:nvSpPr>
            <p:spPr>
              <a:xfrm>
                <a:off x="6286685" y="275094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858" name="Freeform 5857">
                <a:extLst>
                  <a:ext uri="{FF2B5EF4-FFF2-40B4-BE49-F238E27FC236}">
                    <a16:creationId xmlns:a16="http://schemas.microsoft.com/office/drawing/2014/main" id="{564EE820-9E6B-CE95-39BF-EBFDCC8DD8CC}"/>
                  </a:ext>
                </a:extLst>
              </p:cNvPr>
              <p:cNvSpPr/>
              <p:nvPr/>
            </p:nvSpPr>
            <p:spPr>
              <a:xfrm>
                <a:off x="6320923" y="2691461"/>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859" name="Freeform 5858">
                <a:extLst>
                  <a:ext uri="{FF2B5EF4-FFF2-40B4-BE49-F238E27FC236}">
                    <a16:creationId xmlns:a16="http://schemas.microsoft.com/office/drawing/2014/main" id="{C9E06A02-C279-6031-7703-125EFEC7CE86}"/>
                  </a:ext>
                </a:extLst>
              </p:cNvPr>
              <p:cNvSpPr/>
              <p:nvPr/>
            </p:nvSpPr>
            <p:spPr>
              <a:xfrm>
                <a:off x="6355161" y="26320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860" name="Freeform 5859">
                <a:extLst>
                  <a:ext uri="{FF2B5EF4-FFF2-40B4-BE49-F238E27FC236}">
                    <a16:creationId xmlns:a16="http://schemas.microsoft.com/office/drawing/2014/main" id="{83720E43-2D06-FD92-38D4-98C339E244BD}"/>
                  </a:ext>
                </a:extLst>
              </p:cNvPr>
              <p:cNvSpPr/>
              <p:nvPr/>
            </p:nvSpPr>
            <p:spPr>
              <a:xfrm>
                <a:off x="6389398" y="257250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861" name="Freeform 5860">
                <a:extLst>
                  <a:ext uri="{FF2B5EF4-FFF2-40B4-BE49-F238E27FC236}">
                    <a16:creationId xmlns:a16="http://schemas.microsoft.com/office/drawing/2014/main" id="{CDF327AC-5782-2823-14B0-5F1C43D79ACE}"/>
                  </a:ext>
                </a:extLst>
              </p:cNvPr>
              <p:cNvSpPr/>
              <p:nvPr/>
            </p:nvSpPr>
            <p:spPr>
              <a:xfrm>
                <a:off x="6423636" y="2513120"/>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5862" name="Freeform 5861">
                <a:extLst>
                  <a:ext uri="{FF2B5EF4-FFF2-40B4-BE49-F238E27FC236}">
                    <a16:creationId xmlns:a16="http://schemas.microsoft.com/office/drawing/2014/main" id="{57ED9CDF-C8BE-2569-7B21-8D44C082FA3D}"/>
                  </a:ext>
                </a:extLst>
              </p:cNvPr>
              <p:cNvSpPr/>
              <p:nvPr/>
            </p:nvSpPr>
            <p:spPr>
              <a:xfrm>
                <a:off x="6457874" y="2453641"/>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863" name="Freeform 5862">
                <a:extLst>
                  <a:ext uri="{FF2B5EF4-FFF2-40B4-BE49-F238E27FC236}">
                    <a16:creationId xmlns:a16="http://schemas.microsoft.com/office/drawing/2014/main" id="{59B03E60-4721-DE5A-C2D3-C843192EB11D}"/>
                  </a:ext>
                </a:extLst>
              </p:cNvPr>
              <p:cNvSpPr/>
              <p:nvPr/>
            </p:nvSpPr>
            <p:spPr>
              <a:xfrm>
                <a:off x="6492017" y="2394162"/>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864" name="Freeform 5863">
                <a:extLst>
                  <a:ext uri="{FF2B5EF4-FFF2-40B4-BE49-F238E27FC236}">
                    <a16:creationId xmlns:a16="http://schemas.microsoft.com/office/drawing/2014/main" id="{E1A5CBA0-954C-CC7E-F6BE-BF05665B91B1}"/>
                  </a:ext>
                </a:extLst>
              </p:cNvPr>
              <p:cNvSpPr/>
              <p:nvPr/>
            </p:nvSpPr>
            <p:spPr>
              <a:xfrm>
                <a:off x="5120793" y="4651886"/>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865" name="Freeform 5864">
                <a:extLst>
                  <a:ext uri="{FF2B5EF4-FFF2-40B4-BE49-F238E27FC236}">
                    <a16:creationId xmlns:a16="http://schemas.microsoft.com/office/drawing/2014/main" id="{BDCECF9A-80A4-3109-400E-195ED4BA0212}"/>
                  </a:ext>
                </a:extLst>
              </p:cNvPr>
              <p:cNvSpPr/>
              <p:nvPr/>
            </p:nvSpPr>
            <p:spPr>
              <a:xfrm>
                <a:off x="5155221" y="45925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866" name="Freeform 5865">
                <a:extLst>
                  <a:ext uri="{FF2B5EF4-FFF2-40B4-BE49-F238E27FC236}">
                    <a16:creationId xmlns:a16="http://schemas.microsoft.com/office/drawing/2014/main" id="{1F822B75-823A-FEF7-FC96-72F94AACAD39}"/>
                  </a:ext>
                </a:extLst>
              </p:cNvPr>
              <p:cNvSpPr/>
              <p:nvPr/>
            </p:nvSpPr>
            <p:spPr>
              <a:xfrm>
                <a:off x="5189554"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867" name="Freeform 5866">
                <a:extLst>
                  <a:ext uri="{FF2B5EF4-FFF2-40B4-BE49-F238E27FC236}">
                    <a16:creationId xmlns:a16="http://schemas.microsoft.com/office/drawing/2014/main" id="{F32B1C1A-B16C-5B4A-41D8-5686345EB0EE}"/>
                  </a:ext>
                </a:extLst>
              </p:cNvPr>
              <p:cNvSpPr/>
              <p:nvPr/>
            </p:nvSpPr>
            <p:spPr>
              <a:xfrm>
                <a:off x="5223791"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868" name="Freeform 5867">
                <a:extLst>
                  <a:ext uri="{FF2B5EF4-FFF2-40B4-BE49-F238E27FC236}">
                    <a16:creationId xmlns:a16="http://schemas.microsoft.com/office/drawing/2014/main" id="{B3B11738-3BD5-3129-205D-7ADB920E6D95}"/>
                  </a:ext>
                </a:extLst>
              </p:cNvPr>
              <p:cNvSpPr/>
              <p:nvPr/>
            </p:nvSpPr>
            <p:spPr>
              <a:xfrm>
                <a:off x="5258219" y="441444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869" name="Freeform 5868">
                <a:extLst>
                  <a:ext uri="{FF2B5EF4-FFF2-40B4-BE49-F238E27FC236}">
                    <a16:creationId xmlns:a16="http://schemas.microsoft.com/office/drawing/2014/main" id="{C506411B-3372-76D8-2640-E302F9E8EBCA}"/>
                  </a:ext>
                </a:extLst>
              </p:cNvPr>
              <p:cNvSpPr/>
              <p:nvPr/>
            </p:nvSpPr>
            <p:spPr>
              <a:xfrm>
                <a:off x="5292457"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870" name="Freeform 5869">
                <a:extLst>
                  <a:ext uri="{FF2B5EF4-FFF2-40B4-BE49-F238E27FC236}">
                    <a16:creationId xmlns:a16="http://schemas.microsoft.com/office/drawing/2014/main" id="{441433C7-EA58-AA08-7D6D-B468782C45D1}"/>
                  </a:ext>
                </a:extLst>
              </p:cNvPr>
              <p:cNvSpPr/>
              <p:nvPr/>
            </p:nvSpPr>
            <p:spPr>
              <a:xfrm>
                <a:off x="5326885" y="429577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871" name="Freeform 5870">
                <a:extLst>
                  <a:ext uri="{FF2B5EF4-FFF2-40B4-BE49-F238E27FC236}">
                    <a16:creationId xmlns:a16="http://schemas.microsoft.com/office/drawing/2014/main" id="{731C0949-24E6-37A4-FDC7-1F95DC485E66}"/>
                  </a:ext>
                </a:extLst>
              </p:cNvPr>
              <p:cNvSpPr/>
              <p:nvPr/>
            </p:nvSpPr>
            <p:spPr>
              <a:xfrm>
                <a:off x="5361123"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872" name="Freeform 5871">
                <a:extLst>
                  <a:ext uri="{FF2B5EF4-FFF2-40B4-BE49-F238E27FC236}">
                    <a16:creationId xmlns:a16="http://schemas.microsoft.com/office/drawing/2014/main" id="{3A59450F-4C60-F4D7-556C-F05EF284832F}"/>
                  </a:ext>
                </a:extLst>
              </p:cNvPr>
              <p:cNvSpPr/>
              <p:nvPr/>
            </p:nvSpPr>
            <p:spPr>
              <a:xfrm>
                <a:off x="5395456"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873" name="Freeform 5872">
                <a:extLst>
                  <a:ext uri="{FF2B5EF4-FFF2-40B4-BE49-F238E27FC236}">
                    <a16:creationId xmlns:a16="http://schemas.microsoft.com/office/drawing/2014/main" id="{7C44117C-2A83-3175-2B4C-C1188EFFA619}"/>
                  </a:ext>
                </a:extLst>
              </p:cNvPr>
              <p:cNvSpPr/>
              <p:nvPr/>
            </p:nvSpPr>
            <p:spPr>
              <a:xfrm>
                <a:off x="5429789" y="41176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874" name="Freeform 5873">
                <a:extLst>
                  <a:ext uri="{FF2B5EF4-FFF2-40B4-BE49-F238E27FC236}">
                    <a16:creationId xmlns:a16="http://schemas.microsoft.com/office/drawing/2014/main" id="{97CC0B41-C558-EFCE-5894-ED5F2BC4D727}"/>
                  </a:ext>
                </a:extLst>
              </p:cNvPr>
              <p:cNvSpPr/>
              <p:nvPr/>
            </p:nvSpPr>
            <p:spPr>
              <a:xfrm>
                <a:off x="5464122"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875" name="Freeform 5874">
                <a:extLst>
                  <a:ext uri="{FF2B5EF4-FFF2-40B4-BE49-F238E27FC236}">
                    <a16:creationId xmlns:a16="http://schemas.microsoft.com/office/drawing/2014/main" id="{F8000F5C-5B90-9DA6-91B6-27ABA90053B5}"/>
                  </a:ext>
                </a:extLst>
              </p:cNvPr>
              <p:cNvSpPr/>
              <p:nvPr/>
            </p:nvSpPr>
            <p:spPr>
              <a:xfrm>
                <a:off x="5498360"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876" name="Freeform 5875">
                <a:extLst>
                  <a:ext uri="{FF2B5EF4-FFF2-40B4-BE49-F238E27FC236}">
                    <a16:creationId xmlns:a16="http://schemas.microsoft.com/office/drawing/2014/main" id="{869D651D-B179-21DF-2F9A-9B73FD918D64}"/>
                  </a:ext>
                </a:extLst>
              </p:cNvPr>
              <p:cNvSpPr/>
              <p:nvPr/>
            </p:nvSpPr>
            <p:spPr>
              <a:xfrm>
                <a:off x="5532597"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877" name="Freeform 5876">
                <a:extLst>
                  <a:ext uri="{FF2B5EF4-FFF2-40B4-BE49-F238E27FC236}">
                    <a16:creationId xmlns:a16="http://schemas.microsoft.com/office/drawing/2014/main" id="{322EB967-7CCD-1C6B-9DDB-2FB5B4AB60A3}"/>
                  </a:ext>
                </a:extLst>
              </p:cNvPr>
              <p:cNvSpPr/>
              <p:nvPr/>
            </p:nvSpPr>
            <p:spPr>
              <a:xfrm>
                <a:off x="5567025"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878" name="Freeform 5877">
                <a:extLst>
                  <a:ext uri="{FF2B5EF4-FFF2-40B4-BE49-F238E27FC236}">
                    <a16:creationId xmlns:a16="http://schemas.microsoft.com/office/drawing/2014/main" id="{6752C737-7C9B-7296-0DFA-C4E5C983058F}"/>
                  </a:ext>
                </a:extLst>
              </p:cNvPr>
              <p:cNvSpPr/>
              <p:nvPr/>
            </p:nvSpPr>
            <p:spPr>
              <a:xfrm>
                <a:off x="5601263"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879" name="Freeform 5878">
                <a:extLst>
                  <a:ext uri="{FF2B5EF4-FFF2-40B4-BE49-F238E27FC236}">
                    <a16:creationId xmlns:a16="http://schemas.microsoft.com/office/drawing/2014/main" id="{6A5937CB-5EC7-ECD7-C631-C89D785F2E58}"/>
                  </a:ext>
                </a:extLst>
              </p:cNvPr>
              <p:cNvSpPr/>
              <p:nvPr/>
            </p:nvSpPr>
            <p:spPr>
              <a:xfrm>
                <a:off x="5635596"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880" name="Freeform 5879">
                <a:extLst>
                  <a:ext uri="{FF2B5EF4-FFF2-40B4-BE49-F238E27FC236}">
                    <a16:creationId xmlns:a16="http://schemas.microsoft.com/office/drawing/2014/main" id="{9433C1FE-2DDA-B77D-6FD6-BF4002296C97}"/>
                  </a:ext>
                </a:extLst>
              </p:cNvPr>
              <p:cNvSpPr/>
              <p:nvPr/>
            </p:nvSpPr>
            <p:spPr>
              <a:xfrm>
                <a:off x="5669834" y="370184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881" name="Freeform 5880">
                <a:extLst>
                  <a:ext uri="{FF2B5EF4-FFF2-40B4-BE49-F238E27FC236}">
                    <a16:creationId xmlns:a16="http://schemas.microsoft.com/office/drawing/2014/main" id="{BB610036-9606-1CC1-9217-D0825B3746CE}"/>
                  </a:ext>
                </a:extLst>
              </p:cNvPr>
              <p:cNvSpPr/>
              <p:nvPr/>
            </p:nvSpPr>
            <p:spPr>
              <a:xfrm>
                <a:off x="5704167" y="364236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882" name="Freeform 5881">
                <a:extLst>
                  <a:ext uri="{FF2B5EF4-FFF2-40B4-BE49-F238E27FC236}">
                    <a16:creationId xmlns:a16="http://schemas.microsoft.com/office/drawing/2014/main" id="{9F2DC4B1-4671-ECAE-41E0-48D58C9DED1E}"/>
                  </a:ext>
                </a:extLst>
              </p:cNvPr>
              <p:cNvSpPr/>
              <p:nvPr/>
            </p:nvSpPr>
            <p:spPr>
              <a:xfrm>
                <a:off x="5738405" y="358297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883" name="Freeform 5882">
                <a:extLst>
                  <a:ext uri="{FF2B5EF4-FFF2-40B4-BE49-F238E27FC236}">
                    <a16:creationId xmlns:a16="http://schemas.microsoft.com/office/drawing/2014/main" id="{DCFC41A0-FF2D-9E66-496A-ECCBADF88FCD}"/>
                  </a:ext>
                </a:extLst>
              </p:cNvPr>
              <p:cNvSpPr/>
              <p:nvPr/>
            </p:nvSpPr>
            <p:spPr>
              <a:xfrm>
                <a:off x="5772738" y="352359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884" name="Freeform 5883">
                <a:extLst>
                  <a:ext uri="{FF2B5EF4-FFF2-40B4-BE49-F238E27FC236}">
                    <a16:creationId xmlns:a16="http://schemas.microsoft.com/office/drawing/2014/main" id="{4C521BED-7BC9-D5D4-663B-B224769FA2D2}"/>
                  </a:ext>
                </a:extLst>
              </p:cNvPr>
              <p:cNvSpPr/>
              <p:nvPr/>
            </p:nvSpPr>
            <p:spPr>
              <a:xfrm>
                <a:off x="5806975" y="346411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885" name="Freeform 5884">
                <a:extLst>
                  <a:ext uri="{FF2B5EF4-FFF2-40B4-BE49-F238E27FC236}">
                    <a16:creationId xmlns:a16="http://schemas.microsoft.com/office/drawing/2014/main" id="{A15960D5-A90C-77EB-C039-B2AB2D0987C0}"/>
                  </a:ext>
                </a:extLst>
              </p:cNvPr>
              <p:cNvSpPr/>
              <p:nvPr/>
            </p:nvSpPr>
            <p:spPr>
              <a:xfrm>
                <a:off x="5841308" y="340473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886" name="Freeform 5885">
                <a:extLst>
                  <a:ext uri="{FF2B5EF4-FFF2-40B4-BE49-F238E27FC236}">
                    <a16:creationId xmlns:a16="http://schemas.microsoft.com/office/drawing/2014/main" id="{45DC272A-D748-5E8B-BB4E-CB5A10512706}"/>
                  </a:ext>
                </a:extLst>
              </p:cNvPr>
              <p:cNvSpPr/>
              <p:nvPr/>
            </p:nvSpPr>
            <p:spPr>
              <a:xfrm>
                <a:off x="5875546" y="33453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887" name="Freeform 5886">
                <a:extLst>
                  <a:ext uri="{FF2B5EF4-FFF2-40B4-BE49-F238E27FC236}">
                    <a16:creationId xmlns:a16="http://schemas.microsoft.com/office/drawing/2014/main" id="{0ABA86AE-0E59-5532-0F15-2E6BB125AC3B}"/>
                  </a:ext>
                </a:extLst>
              </p:cNvPr>
              <p:cNvSpPr/>
              <p:nvPr/>
            </p:nvSpPr>
            <p:spPr>
              <a:xfrm>
                <a:off x="5909784" y="32858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888" name="Freeform 5887">
                <a:extLst>
                  <a:ext uri="{FF2B5EF4-FFF2-40B4-BE49-F238E27FC236}">
                    <a16:creationId xmlns:a16="http://schemas.microsoft.com/office/drawing/2014/main" id="{42CB09B1-5590-8FAE-5EB8-3335FE7260C3}"/>
                  </a:ext>
                </a:extLst>
              </p:cNvPr>
              <p:cNvSpPr/>
              <p:nvPr/>
            </p:nvSpPr>
            <p:spPr>
              <a:xfrm>
                <a:off x="5944117" y="322648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889" name="Freeform 5888">
                <a:extLst>
                  <a:ext uri="{FF2B5EF4-FFF2-40B4-BE49-F238E27FC236}">
                    <a16:creationId xmlns:a16="http://schemas.microsoft.com/office/drawing/2014/main" id="{DF5F069F-E201-168B-51B5-FE675A03C3B6}"/>
                  </a:ext>
                </a:extLst>
              </p:cNvPr>
              <p:cNvSpPr/>
              <p:nvPr/>
            </p:nvSpPr>
            <p:spPr>
              <a:xfrm>
                <a:off x="5978355" y="316710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890" name="Freeform 5889">
                <a:extLst>
                  <a:ext uri="{FF2B5EF4-FFF2-40B4-BE49-F238E27FC236}">
                    <a16:creationId xmlns:a16="http://schemas.microsoft.com/office/drawing/2014/main" id="{FFA728EE-AA88-F18B-316E-CA39E785A647}"/>
                  </a:ext>
                </a:extLst>
              </p:cNvPr>
              <p:cNvSpPr/>
              <p:nvPr/>
            </p:nvSpPr>
            <p:spPr>
              <a:xfrm>
                <a:off x="6012688" y="3107623"/>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891" name="Freeform 5890">
                <a:extLst>
                  <a:ext uri="{FF2B5EF4-FFF2-40B4-BE49-F238E27FC236}">
                    <a16:creationId xmlns:a16="http://schemas.microsoft.com/office/drawing/2014/main" id="{E8615F85-D49E-20AE-5C9D-BBC9B253AE65}"/>
                  </a:ext>
                </a:extLst>
              </p:cNvPr>
              <p:cNvSpPr/>
              <p:nvPr/>
            </p:nvSpPr>
            <p:spPr>
              <a:xfrm>
                <a:off x="6046830" y="304814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892" name="Freeform 5891">
                <a:extLst>
                  <a:ext uri="{FF2B5EF4-FFF2-40B4-BE49-F238E27FC236}">
                    <a16:creationId xmlns:a16="http://schemas.microsoft.com/office/drawing/2014/main" id="{0164B3E1-44FD-0C48-322C-C9CCBF1754B8}"/>
                  </a:ext>
                </a:extLst>
              </p:cNvPr>
              <p:cNvSpPr/>
              <p:nvPr/>
            </p:nvSpPr>
            <p:spPr>
              <a:xfrm>
                <a:off x="6081163" y="2988761"/>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893" name="Freeform 5892">
                <a:extLst>
                  <a:ext uri="{FF2B5EF4-FFF2-40B4-BE49-F238E27FC236}">
                    <a16:creationId xmlns:a16="http://schemas.microsoft.com/office/drawing/2014/main" id="{8F2E72E7-652E-5567-DBC6-7236FC8D1E2E}"/>
                  </a:ext>
                </a:extLst>
              </p:cNvPr>
              <p:cNvSpPr/>
              <p:nvPr/>
            </p:nvSpPr>
            <p:spPr>
              <a:xfrm>
                <a:off x="6115401" y="292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894" name="Freeform 5893">
                <a:extLst>
                  <a:ext uri="{FF2B5EF4-FFF2-40B4-BE49-F238E27FC236}">
                    <a16:creationId xmlns:a16="http://schemas.microsoft.com/office/drawing/2014/main" id="{1066E442-6C39-36E6-060E-7976389B4177}"/>
                  </a:ext>
                </a:extLst>
              </p:cNvPr>
              <p:cNvSpPr/>
              <p:nvPr/>
            </p:nvSpPr>
            <p:spPr>
              <a:xfrm>
                <a:off x="6149734" y="2869898"/>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895" name="Freeform 5894">
                <a:extLst>
                  <a:ext uri="{FF2B5EF4-FFF2-40B4-BE49-F238E27FC236}">
                    <a16:creationId xmlns:a16="http://schemas.microsoft.com/office/drawing/2014/main" id="{443978A7-6DF4-D631-4D4D-F1FEA6D5B9B7}"/>
                  </a:ext>
                </a:extLst>
              </p:cNvPr>
              <p:cNvSpPr/>
              <p:nvPr/>
            </p:nvSpPr>
            <p:spPr>
              <a:xfrm>
                <a:off x="6183877" y="2810419"/>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896" name="Freeform 5895">
                <a:extLst>
                  <a:ext uri="{FF2B5EF4-FFF2-40B4-BE49-F238E27FC236}">
                    <a16:creationId xmlns:a16="http://schemas.microsoft.com/office/drawing/2014/main" id="{2317FD90-4931-6303-B59E-9E429B11C116}"/>
                  </a:ext>
                </a:extLst>
              </p:cNvPr>
              <p:cNvSpPr/>
              <p:nvPr/>
            </p:nvSpPr>
            <p:spPr>
              <a:xfrm>
                <a:off x="6218209" y="275094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897" name="Freeform 5896">
                <a:extLst>
                  <a:ext uri="{FF2B5EF4-FFF2-40B4-BE49-F238E27FC236}">
                    <a16:creationId xmlns:a16="http://schemas.microsoft.com/office/drawing/2014/main" id="{F2AE347E-8480-6304-5712-DE254EA984EF}"/>
                  </a:ext>
                </a:extLst>
              </p:cNvPr>
              <p:cNvSpPr/>
              <p:nvPr/>
            </p:nvSpPr>
            <p:spPr>
              <a:xfrm>
                <a:off x="6252447" y="269155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898" name="Freeform 5897">
                <a:extLst>
                  <a:ext uri="{FF2B5EF4-FFF2-40B4-BE49-F238E27FC236}">
                    <a16:creationId xmlns:a16="http://schemas.microsoft.com/office/drawing/2014/main" id="{53FFCD49-2AC7-C906-0574-D4B9C99167B9}"/>
                  </a:ext>
                </a:extLst>
              </p:cNvPr>
              <p:cNvSpPr/>
              <p:nvPr/>
            </p:nvSpPr>
            <p:spPr>
              <a:xfrm>
                <a:off x="6286590" y="26320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899" name="Freeform 5898">
                <a:extLst>
                  <a:ext uri="{FF2B5EF4-FFF2-40B4-BE49-F238E27FC236}">
                    <a16:creationId xmlns:a16="http://schemas.microsoft.com/office/drawing/2014/main" id="{A2AC564F-8CE6-D094-CE1C-5FD75A2A30A3}"/>
                  </a:ext>
                </a:extLst>
              </p:cNvPr>
              <p:cNvSpPr/>
              <p:nvPr/>
            </p:nvSpPr>
            <p:spPr>
              <a:xfrm>
                <a:off x="6320923" y="2572599"/>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900" name="Freeform 5899">
                <a:extLst>
                  <a:ext uri="{FF2B5EF4-FFF2-40B4-BE49-F238E27FC236}">
                    <a16:creationId xmlns:a16="http://schemas.microsoft.com/office/drawing/2014/main" id="{AA22AD25-BC1B-1757-D47D-986F801B1B40}"/>
                  </a:ext>
                </a:extLst>
              </p:cNvPr>
              <p:cNvSpPr/>
              <p:nvPr/>
            </p:nvSpPr>
            <p:spPr>
              <a:xfrm>
                <a:off x="6355066" y="251312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901" name="Freeform 5900">
                <a:extLst>
                  <a:ext uri="{FF2B5EF4-FFF2-40B4-BE49-F238E27FC236}">
                    <a16:creationId xmlns:a16="http://schemas.microsoft.com/office/drawing/2014/main" id="{269361B0-903E-225B-740C-336B9E88F8D0}"/>
                  </a:ext>
                </a:extLst>
              </p:cNvPr>
              <p:cNvSpPr/>
              <p:nvPr/>
            </p:nvSpPr>
            <p:spPr>
              <a:xfrm>
                <a:off x="6389398" y="2453736"/>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902" name="Freeform 5901">
                <a:extLst>
                  <a:ext uri="{FF2B5EF4-FFF2-40B4-BE49-F238E27FC236}">
                    <a16:creationId xmlns:a16="http://schemas.microsoft.com/office/drawing/2014/main" id="{8A038C1F-D70E-7C1C-60F2-1EF58E35D00A}"/>
                  </a:ext>
                </a:extLst>
              </p:cNvPr>
              <p:cNvSpPr/>
              <p:nvPr/>
            </p:nvSpPr>
            <p:spPr>
              <a:xfrm>
                <a:off x="6423541" y="2394257"/>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903" name="Freeform 5902">
                <a:extLst>
                  <a:ext uri="{FF2B5EF4-FFF2-40B4-BE49-F238E27FC236}">
                    <a16:creationId xmlns:a16="http://schemas.microsoft.com/office/drawing/2014/main" id="{0AE3CA3A-7DF7-CCA5-4ED8-78DFDA18E786}"/>
                  </a:ext>
                </a:extLst>
              </p:cNvPr>
              <p:cNvSpPr/>
              <p:nvPr/>
            </p:nvSpPr>
            <p:spPr>
              <a:xfrm>
                <a:off x="6457779" y="2334683"/>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904" name="Freeform 5903">
                <a:extLst>
                  <a:ext uri="{FF2B5EF4-FFF2-40B4-BE49-F238E27FC236}">
                    <a16:creationId xmlns:a16="http://schemas.microsoft.com/office/drawing/2014/main" id="{44B24835-31CA-8FDF-D99C-AE8CEAD7A24C}"/>
                  </a:ext>
                </a:extLst>
              </p:cNvPr>
              <p:cNvSpPr/>
              <p:nvPr/>
            </p:nvSpPr>
            <p:spPr>
              <a:xfrm>
                <a:off x="5052222" y="4651886"/>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905" name="Freeform 5904">
                <a:extLst>
                  <a:ext uri="{FF2B5EF4-FFF2-40B4-BE49-F238E27FC236}">
                    <a16:creationId xmlns:a16="http://schemas.microsoft.com/office/drawing/2014/main" id="{DED877FB-61E2-308A-F497-B85C1C3CFAE0}"/>
                  </a:ext>
                </a:extLst>
              </p:cNvPr>
              <p:cNvSpPr/>
              <p:nvPr/>
            </p:nvSpPr>
            <p:spPr>
              <a:xfrm>
                <a:off x="5086650" y="45925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906" name="Freeform 5905">
                <a:extLst>
                  <a:ext uri="{FF2B5EF4-FFF2-40B4-BE49-F238E27FC236}">
                    <a16:creationId xmlns:a16="http://schemas.microsoft.com/office/drawing/2014/main" id="{A78644DC-BC3A-5BDE-83DE-2A7DC8A73A32}"/>
                  </a:ext>
                </a:extLst>
              </p:cNvPr>
              <p:cNvSpPr/>
              <p:nvPr/>
            </p:nvSpPr>
            <p:spPr>
              <a:xfrm>
                <a:off x="5120983"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907" name="Freeform 5906">
                <a:extLst>
                  <a:ext uri="{FF2B5EF4-FFF2-40B4-BE49-F238E27FC236}">
                    <a16:creationId xmlns:a16="http://schemas.microsoft.com/office/drawing/2014/main" id="{0E8A2EED-9EED-6CB5-FAF6-5B2DEF8E5763}"/>
                  </a:ext>
                </a:extLst>
              </p:cNvPr>
              <p:cNvSpPr/>
              <p:nvPr/>
            </p:nvSpPr>
            <p:spPr>
              <a:xfrm>
                <a:off x="5155316"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908" name="Freeform 5907">
                <a:extLst>
                  <a:ext uri="{FF2B5EF4-FFF2-40B4-BE49-F238E27FC236}">
                    <a16:creationId xmlns:a16="http://schemas.microsoft.com/office/drawing/2014/main" id="{03E27D68-A3E6-B12E-A44F-936B69161088}"/>
                  </a:ext>
                </a:extLst>
              </p:cNvPr>
              <p:cNvSpPr/>
              <p:nvPr/>
            </p:nvSpPr>
            <p:spPr>
              <a:xfrm>
                <a:off x="5189649" y="441444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909" name="Freeform 5908">
                <a:extLst>
                  <a:ext uri="{FF2B5EF4-FFF2-40B4-BE49-F238E27FC236}">
                    <a16:creationId xmlns:a16="http://schemas.microsoft.com/office/drawing/2014/main" id="{A0E77724-4DD6-FBAC-664F-0467A5779197}"/>
                  </a:ext>
                </a:extLst>
              </p:cNvPr>
              <p:cNvSpPr/>
              <p:nvPr/>
            </p:nvSpPr>
            <p:spPr>
              <a:xfrm>
                <a:off x="5223886"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910" name="Freeform 5909">
                <a:extLst>
                  <a:ext uri="{FF2B5EF4-FFF2-40B4-BE49-F238E27FC236}">
                    <a16:creationId xmlns:a16="http://schemas.microsoft.com/office/drawing/2014/main" id="{8C27F088-4111-1480-3BA2-1D6D57CFE791}"/>
                  </a:ext>
                </a:extLst>
              </p:cNvPr>
              <p:cNvSpPr/>
              <p:nvPr/>
            </p:nvSpPr>
            <p:spPr>
              <a:xfrm>
                <a:off x="5258219" y="42956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911" name="Freeform 5910">
                <a:extLst>
                  <a:ext uri="{FF2B5EF4-FFF2-40B4-BE49-F238E27FC236}">
                    <a16:creationId xmlns:a16="http://schemas.microsoft.com/office/drawing/2014/main" id="{A42E3E84-5A3B-1FEA-60C1-93ED36A510ED}"/>
                  </a:ext>
                </a:extLst>
              </p:cNvPr>
              <p:cNvSpPr/>
              <p:nvPr/>
            </p:nvSpPr>
            <p:spPr>
              <a:xfrm>
                <a:off x="5292552"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912" name="Freeform 5911">
                <a:extLst>
                  <a:ext uri="{FF2B5EF4-FFF2-40B4-BE49-F238E27FC236}">
                    <a16:creationId xmlns:a16="http://schemas.microsoft.com/office/drawing/2014/main" id="{AC95D739-3A98-454E-C9C6-2F83E73A5EED}"/>
                  </a:ext>
                </a:extLst>
              </p:cNvPr>
              <p:cNvSpPr/>
              <p:nvPr/>
            </p:nvSpPr>
            <p:spPr>
              <a:xfrm>
                <a:off x="5326885"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913" name="Freeform 5912">
                <a:extLst>
                  <a:ext uri="{FF2B5EF4-FFF2-40B4-BE49-F238E27FC236}">
                    <a16:creationId xmlns:a16="http://schemas.microsoft.com/office/drawing/2014/main" id="{4718B17C-D15B-04A9-63CC-E1CDA31ADD60}"/>
                  </a:ext>
                </a:extLst>
              </p:cNvPr>
              <p:cNvSpPr/>
              <p:nvPr/>
            </p:nvSpPr>
            <p:spPr>
              <a:xfrm>
                <a:off x="5361218" y="41176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914" name="Freeform 5913">
                <a:extLst>
                  <a:ext uri="{FF2B5EF4-FFF2-40B4-BE49-F238E27FC236}">
                    <a16:creationId xmlns:a16="http://schemas.microsoft.com/office/drawing/2014/main" id="{B693891C-B60B-3040-8F53-7048379DA014}"/>
                  </a:ext>
                </a:extLst>
              </p:cNvPr>
              <p:cNvSpPr/>
              <p:nvPr/>
            </p:nvSpPr>
            <p:spPr>
              <a:xfrm>
                <a:off x="5395551"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915" name="Freeform 5914">
                <a:extLst>
                  <a:ext uri="{FF2B5EF4-FFF2-40B4-BE49-F238E27FC236}">
                    <a16:creationId xmlns:a16="http://schemas.microsoft.com/office/drawing/2014/main" id="{A73C0CF1-2737-865E-31BC-A8213D0C9E44}"/>
                  </a:ext>
                </a:extLst>
              </p:cNvPr>
              <p:cNvSpPr/>
              <p:nvPr/>
            </p:nvSpPr>
            <p:spPr>
              <a:xfrm>
                <a:off x="5429789"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916" name="Freeform 5915">
                <a:extLst>
                  <a:ext uri="{FF2B5EF4-FFF2-40B4-BE49-F238E27FC236}">
                    <a16:creationId xmlns:a16="http://schemas.microsoft.com/office/drawing/2014/main" id="{72DB9A5E-0B1D-28CA-315C-FB1AF1EEB8EF}"/>
                  </a:ext>
                </a:extLst>
              </p:cNvPr>
              <p:cNvSpPr/>
              <p:nvPr/>
            </p:nvSpPr>
            <p:spPr>
              <a:xfrm>
                <a:off x="5464122"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917" name="Freeform 5916">
                <a:extLst>
                  <a:ext uri="{FF2B5EF4-FFF2-40B4-BE49-F238E27FC236}">
                    <a16:creationId xmlns:a16="http://schemas.microsoft.com/office/drawing/2014/main" id="{EC692762-653C-D74F-2D35-2050924E9F5B}"/>
                  </a:ext>
                </a:extLst>
              </p:cNvPr>
              <p:cNvSpPr/>
              <p:nvPr/>
            </p:nvSpPr>
            <p:spPr>
              <a:xfrm>
                <a:off x="5498455"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918" name="Freeform 5917">
                <a:extLst>
                  <a:ext uri="{FF2B5EF4-FFF2-40B4-BE49-F238E27FC236}">
                    <a16:creationId xmlns:a16="http://schemas.microsoft.com/office/drawing/2014/main" id="{DED0C915-B605-9217-5B58-81FFAEE56D52}"/>
                  </a:ext>
                </a:extLst>
              </p:cNvPr>
              <p:cNvSpPr/>
              <p:nvPr/>
            </p:nvSpPr>
            <p:spPr>
              <a:xfrm>
                <a:off x="5532692"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919" name="Freeform 5918">
                <a:extLst>
                  <a:ext uri="{FF2B5EF4-FFF2-40B4-BE49-F238E27FC236}">
                    <a16:creationId xmlns:a16="http://schemas.microsoft.com/office/drawing/2014/main" id="{F97F0090-6120-94C1-4B0F-B0A91F547EB7}"/>
                  </a:ext>
                </a:extLst>
              </p:cNvPr>
              <p:cNvSpPr/>
              <p:nvPr/>
            </p:nvSpPr>
            <p:spPr>
              <a:xfrm>
                <a:off x="5567025"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920" name="Freeform 5919">
                <a:extLst>
                  <a:ext uri="{FF2B5EF4-FFF2-40B4-BE49-F238E27FC236}">
                    <a16:creationId xmlns:a16="http://schemas.microsoft.com/office/drawing/2014/main" id="{92CD609D-05D5-713C-E593-AE294D863786}"/>
                  </a:ext>
                </a:extLst>
              </p:cNvPr>
              <p:cNvSpPr/>
              <p:nvPr/>
            </p:nvSpPr>
            <p:spPr>
              <a:xfrm>
                <a:off x="5601263" y="370184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921" name="Freeform 5920">
                <a:extLst>
                  <a:ext uri="{FF2B5EF4-FFF2-40B4-BE49-F238E27FC236}">
                    <a16:creationId xmlns:a16="http://schemas.microsoft.com/office/drawing/2014/main" id="{6755833D-AB6D-45DB-4707-415538AA3F18}"/>
                  </a:ext>
                </a:extLst>
              </p:cNvPr>
              <p:cNvSpPr/>
              <p:nvPr/>
            </p:nvSpPr>
            <p:spPr>
              <a:xfrm>
                <a:off x="5635596" y="364236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922" name="Freeform 5921">
                <a:extLst>
                  <a:ext uri="{FF2B5EF4-FFF2-40B4-BE49-F238E27FC236}">
                    <a16:creationId xmlns:a16="http://schemas.microsoft.com/office/drawing/2014/main" id="{F70A5781-3CD0-6E3E-91A1-561AABCD3B7F}"/>
                  </a:ext>
                </a:extLst>
              </p:cNvPr>
              <p:cNvSpPr/>
              <p:nvPr/>
            </p:nvSpPr>
            <p:spPr>
              <a:xfrm>
                <a:off x="5669834" y="358297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923" name="Freeform 5922">
                <a:extLst>
                  <a:ext uri="{FF2B5EF4-FFF2-40B4-BE49-F238E27FC236}">
                    <a16:creationId xmlns:a16="http://schemas.microsoft.com/office/drawing/2014/main" id="{518265A1-DAB8-2847-2F6A-2A97FED4C70E}"/>
                  </a:ext>
                </a:extLst>
              </p:cNvPr>
              <p:cNvSpPr/>
              <p:nvPr/>
            </p:nvSpPr>
            <p:spPr>
              <a:xfrm>
                <a:off x="5704167" y="352359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924" name="Freeform 5923">
                <a:extLst>
                  <a:ext uri="{FF2B5EF4-FFF2-40B4-BE49-F238E27FC236}">
                    <a16:creationId xmlns:a16="http://schemas.microsoft.com/office/drawing/2014/main" id="{49D98F4D-BBD5-1270-1D18-522681E3D510}"/>
                  </a:ext>
                </a:extLst>
              </p:cNvPr>
              <p:cNvSpPr/>
              <p:nvPr/>
            </p:nvSpPr>
            <p:spPr>
              <a:xfrm>
                <a:off x="6320828" y="2453736"/>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925" name="Freeform 5924">
                <a:extLst>
                  <a:ext uri="{FF2B5EF4-FFF2-40B4-BE49-F238E27FC236}">
                    <a16:creationId xmlns:a16="http://schemas.microsoft.com/office/drawing/2014/main" id="{4B83AE45-210C-8ED2-506C-907C4E89043B}"/>
                  </a:ext>
                </a:extLst>
              </p:cNvPr>
              <p:cNvSpPr/>
              <p:nvPr/>
            </p:nvSpPr>
            <p:spPr>
              <a:xfrm>
                <a:off x="6355066" y="2394352"/>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926" name="Freeform 5925">
                <a:extLst>
                  <a:ext uri="{FF2B5EF4-FFF2-40B4-BE49-F238E27FC236}">
                    <a16:creationId xmlns:a16="http://schemas.microsoft.com/office/drawing/2014/main" id="{6AEBA260-3796-F2F6-C57B-1DB4745A1A7D}"/>
                  </a:ext>
                </a:extLst>
              </p:cNvPr>
              <p:cNvSpPr/>
              <p:nvPr/>
            </p:nvSpPr>
            <p:spPr>
              <a:xfrm>
                <a:off x="6389303" y="233477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927" name="Freeform 5926">
                <a:extLst>
                  <a:ext uri="{FF2B5EF4-FFF2-40B4-BE49-F238E27FC236}">
                    <a16:creationId xmlns:a16="http://schemas.microsoft.com/office/drawing/2014/main" id="{7B505F63-C6E8-E902-8CC9-0BDE87493334}"/>
                  </a:ext>
                </a:extLst>
              </p:cNvPr>
              <p:cNvSpPr/>
              <p:nvPr/>
            </p:nvSpPr>
            <p:spPr>
              <a:xfrm>
                <a:off x="6423446" y="2275299"/>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928" name="Freeform 5927">
                <a:extLst>
                  <a:ext uri="{FF2B5EF4-FFF2-40B4-BE49-F238E27FC236}">
                    <a16:creationId xmlns:a16="http://schemas.microsoft.com/office/drawing/2014/main" id="{73CE4A8C-DD9E-A8DA-148F-590C4BE63994}"/>
                  </a:ext>
                </a:extLst>
              </p:cNvPr>
              <p:cNvSpPr/>
              <p:nvPr/>
            </p:nvSpPr>
            <p:spPr>
              <a:xfrm>
                <a:off x="5052412"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929" name="Freeform 5928">
                <a:extLst>
                  <a:ext uri="{FF2B5EF4-FFF2-40B4-BE49-F238E27FC236}">
                    <a16:creationId xmlns:a16="http://schemas.microsoft.com/office/drawing/2014/main" id="{30F6C540-8FA0-2330-C12B-0C52A05CC262}"/>
                  </a:ext>
                </a:extLst>
              </p:cNvPr>
              <p:cNvSpPr/>
              <p:nvPr/>
            </p:nvSpPr>
            <p:spPr>
              <a:xfrm>
                <a:off x="5086745"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930" name="Freeform 5929">
                <a:extLst>
                  <a:ext uri="{FF2B5EF4-FFF2-40B4-BE49-F238E27FC236}">
                    <a16:creationId xmlns:a16="http://schemas.microsoft.com/office/drawing/2014/main" id="{18FF19B2-A381-5F15-1476-3D85E8477211}"/>
                  </a:ext>
                </a:extLst>
              </p:cNvPr>
              <p:cNvSpPr/>
              <p:nvPr/>
            </p:nvSpPr>
            <p:spPr>
              <a:xfrm>
                <a:off x="5120983" y="441435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931" name="Freeform 5930">
                <a:extLst>
                  <a:ext uri="{FF2B5EF4-FFF2-40B4-BE49-F238E27FC236}">
                    <a16:creationId xmlns:a16="http://schemas.microsoft.com/office/drawing/2014/main" id="{B4B5B2E9-0A51-B5DE-A24B-CBBF7E9716DF}"/>
                  </a:ext>
                </a:extLst>
              </p:cNvPr>
              <p:cNvSpPr/>
              <p:nvPr/>
            </p:nvSpPr>
            <p:spPr>
              <a:xfrm>
                <a:off x="5155411"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932" name="Freeform 5931">
                <a:extLst>
                  <a:ext uri="{FF2B5EF4-FFF2-40B4-BE49-F238E27FC236}">
                    <a16:creationId xmlns:a16="http://schemas.microsoft.com/office/drawing/2014/main" id="{689A2668-7FF5-8783-D05B-76D71936DA27}"/>
                  </a:ext>
                </a:extLst>
              </p:cNvPr>
              <p:cNvSpPr/>
              <p:nvPr/>
            </p:nvSpPr>
            <p:spPr>
              <a:xfrm>
                <a:off x="5189649" y="42956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933" name="Freeform 5932">
                <a:extLst>
                  <a:ext uri="{FF2B5EF4-FFF2-40B4-BE49-F238E27FC236}">
                    <a16:creationId xmlns:a16="http://schemas.microsoft.com/office/drawing/2014/main" id="{6DD27702-8321-18C4-3D2A-6F7E47104DC3}"/>
                  </a:ext>
                </a:extLst>
              </p:cNvPr>
              <p:cNvSpPr/>
              <p:nvPr/>
            </p:nvSpPr>
            <p:spPr>
              <a:xfrm>
                <a:off x="5223982"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934" name="Freeform 5933">
                <a:extLst>
                  <a:ext uri="{FF2B5EF4-FFF2-40B4-BE49-F238E27FC236}">
                    <a16:creationId xmlns:a16="http://schemas.microsoft.com/office/drawing/2014/main" id="{386800C8-D8B4-508A-CEB9-0F1E0E1CEA99}"/>
                  </a:ext>
                </a:extLst>
              </p:cNvPr>
              <p:cNvSpPr/>
              <p:nvPr/>
            </p:nvSpPr>
            <p:spPr>
              <a:xfrm>
                <a:off x="5258314"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935" name="Freeform 5934">
                <a:extLst>
                  <a:ext uri="{FF2B5EF4-FFF2-40B4-BE49-F238E27FC236}">
                    <a16:creationId xmlns:a16="http://schemas.microsoft.com/office/drawing/2014/main" id="{EFE69537-C554-34E6-DA66-980A9D7A3331}"/>
                  </a:ext>
                </a:extLst>
              </p:cNvPr>
              <p:cNvSpPr/>
              <p:nvPr/>
            </p:nvSpPr>
            <p:spPr>
              <a:xfrm>
                <a:off x="5292552" y="411752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936" name="Freeform 5935">
                <a:extLst>
                  <a:ext uri="{FF2B5EF4-FFF2-40B4-BE49-F238E27FC236}">
                    <a16:creationId xmlns:a16="http://schemas.microsoft.com/office/drawing/2014/main" id="{B815E693-5AC0-2527-12FD-2C7CA759C611}"/>
                  </a:ext>
                </a:extLst>
              </p:cNvPr>
              <p:cNvSpPr/>
              <p:nvPr/>
            </p:nvSpPr>
            <p:spPr>
              <a:xfrm>
                <a:off x="5326980"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937" name="Freeform 5936">
                <a:extLst>
                  <a:ext uri="{FF2B5EF4-FFF2-40B4-BE49-F238E27FC236}">
                    <a16:creationId xmlns:a16="http://schemas.microsoft.com/office/drawing/2014/main" id="{76CEF704-B92F-4DCC-1B88-B6DBF69F01F7}"/>
                  </a:ext>
                </a:extLst>
              </p:cNvPr>
              <p:cNvSpPr/>
              <p:nvPr/>
            </p:nvSpPr>
            <p:spPr>
              <a:xfrm>
                <a:off x="5361218"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938" name="Freeform 5937">
                <a:extLst>
                  <a:ext uri="{FF2B5EF4-FFF2-40B4-BE49-F238E27FC236}">
                    <a16:creationId xmlns:a16="http://schemas.microsoft.com/office/drawing/2014/main" id="{F0062FAB-B19F-FAD5-FD1C-1857A0CB4F19}"/>
                  </a:ext>
                </a:extLst>
              </p:cNvPr>
              <p:cNvSpPr/>
              <p:nvPr/>
            </p:nvSpPr>
            <p:spPr>
              <a:xfrm>
                <a:off x="5395551"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939" name="Freeform 5938">
                <a:extLst>
                  <a:ext uri="{FF2B5EF4-FFF2-40B4-BE49-F238E27FC236}">
                    <a16:creationId xmlns:a16="http://schemas.microsoft.com/office/drawing/2014/main" id="{37E9B261-0742-6BDB-375F-2977EFF7019B}"/>
                  </a:ext>
                </a:extLst>
              </p:cNvPr>
              <p:cNvSpPr/>
              <p:nvPr/>
            </p:nvSpPr>
            <p:spPr>
              <a:xfrm>
                <a:off x="5429884"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940" name="Freeform 5939">
                <a:extLst>
                  <a:ext uri="{FF2B5EF4-FFF2-40B4-BE49-F238E27FC236}">
                    <a16:creationId xmlns:a16="http://schemas.microsoft.com/office/drawing/2014/main" id="{DEFBF423-63FC-1932-5FC3-7420F13F6213}"/>
                  </a:ext>
                </a:extLst>
              </p:cNvPr>
              <p:cNvSpPr/>
              <p:nvPr/>
            </p:nvSpPr>
            <p:spPr>
              <a:xfrm>
                <a:off x="5464217"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941" name="Freeform 5940">
                <a:extLst>
                  <a:ext uri="{FF2B5EF4-FFF2-40B4-BE49-F238E27FC236}">
                    <a16:creationId xmlns:a16="http://schemas.microsoft.com/office/drawing/2014/main" id="{2B646D61-CBA4-30AA-D9E0-093B15734F00}"/>
                  </a:ext>
                </a:extLst>
              </p:cNvPr>
              <p:cNvSpPr/>
              <p:nvPr/>
            </p:nvSpPr>
            <p:spPr>
              <a:xfrm>
                <a:off x="5498455"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942" name="Freeform 5941">
                <a:extLst>
                  <a:ext uri="{FF2B5EF4-FFF2-40B4-BE49-F238E27FC236}">
                    <a16:creationId xmlns:a16="http://schemas.microsoft.com/office/drawing/2014/main" id="{2002A305-A80B-8337-99F5-8EF27946D92A}"/>
                  </a:ext>
                </a:extLst>
              </p:cNvPr>
              <p:cNvSpPr/>
              <p:nvPr/>
            </p:nvSpPr>
            <p:spPr>
              <a:xfrm>
                <a:off x="6320828" y="233487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943" name="Freeform 5942">
                <a:extLst>
                  <a:ext uri="{FF2B5EF4-FFF2-40B4-BE49-F238E27FC236}">
                    <a16:creationId xmlns:a16="http://schemas.microsoft.com/office/drawing/2014/main" id="{8D2B64C4-E6A8-121F-4C4F-41426164FD0C}"/>
                  </a:ext>
                </a:extLst>
              </p:cNvPr>
              <p:cNvSpPr/>
              <p:nvPr/>
            </p:nvSpPr>
            <p:spPr>
              <a:xfrm>
                <a:off x="6354970" y="2275394"/>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944" name="Freeform 5943">
                <a:extLst>
                  <a:ext uri="{FF2B5EF4-FFF2-40B4-BE49-F238E27FC236}">
                    <a16:creationId xmlns:a16="http://schemas.microsoft.com/office/drawing/2014/main" id="{6A56BB6F-FC6F-FC41-D0A9-C8F3C5FC9599}"/>
                  </a:ext>
                </a:extLst>
              </p:cNvPr>
              <p:cNvSpPr/>
              <p:nvPr/>
            </p:nvSpPr>
            <p:spPr>
              <a:xfrm>
                <a:off x="6389208" y="2215916"/>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945" name="Freeform 5944">
                <a:extLst>
                  <a:ext uri="{FF2B5EF4-FFF2-40B4-BE49-F238E27FC236}">
                    <a16:creationId xmlns:a16="http://schemas.microsoft.com/office/drawing/2014/main" id="{528F99C2-D565-F7AB-AC75-5FD12CBEE26F}"/>
                  </a:ext>
                </a:extLst>
              </p:cNvPr>
              <p:cNvSpPr/>
              <p:nvPr/>
            </p:nvSpPr>
            <p:spPr>
              <a:xfrm>
                <a:off x="5052412" y="441435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946" name="Freeform 5945">
                <a:extLst>
                  <a:ext uri="{FF2B5EF4-FFF2-40B4-BE49-F238E27FC236}">
                    <a16:creationId xmlns:a16="http://schemas.microsoft.com/office/drawing/2014/main" id="{23088D34-BF25-CC85-1B37-C3A182A9DC20}"/>
                  </a:ext>
                </a:extLst>
              </p:cNvPr>
              <p:cNvSpPr/>
              <p:nvPr/>
            </p:nvSpPr>
            <p:spPr>
              <a:xfrm>
                <a:off x="5086840"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947" name="Freeform 5946">
                <a:extLst>
                  <a:ext uri="{FF2B5EF4-FFF2-40B4-BE49-F238E27FC236}">
                    <a16:creationId xmlns:a16="http://schemas.microsoft.com/office/drawing/2014/main" id="{EE3307BA-11DD-C411-D659-1D8105E5A0CA}"/>
                  </a:ext>
                </a:extLst>
              </p:cNvPr>
              <p:cNvSpPr/>
              <p:nvPr/>
            </p:nvSpPr>
            <p:spPr>
              <a:xfrm>
                <a:off x="5121078" y="42956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948" name="Freeform 5947">
                <a:extLst>
                  <a:ext uri="{FF2B5EF4-FFF2-40B4-BE49-F238E27FC236}">
                    <a16:creationId xmlns:a16="http://schemas.microsoft.com/office/drawing/2014/main" id="{613EE89B-CCED-FEF7-B11D-4E8B3F0A5100}"/>
                  </a:ext>
                </a:extLst>
              </p:cNvPr>
              <p:cNvSpPr/>
              <p:nvPr/>
            </p:nvSpPr>
            <p:spPr>
              <a:xfrm>
                <a:off x="5155506"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949" name="Freeform 5948">
                <a:extLst>
                  <a:ext uri="{FF2B5EF4-FFF2-40B4-BE49-F238E27FC236}">
                    <a16:creationId xmlns:a16="http://schemas.microsoft.com/office/drawing/2014/main" id="{043913EA-CFCD-E538-B18D-49268FAF32C2}"/>
                  </a:ext>
                </a:extLst>
              </p:cNvPr>
              <p:cNvSpPr/>
              <p:nvPr/>
            </p:nvSpPr>
            <p:spPr>
              <a:xfrm>
                <a:off x="5189744"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950" name="Freeform 5949">
                <a:extLst>
                  <a:ext uri="{FF2B5EF4-FFF2-40B4-BE49-F238E27FC236}">
                    <a16:creationId xmlns:a16="http://schemas.microsoft.com/office/drawing/2014/main" id="{B5EBFA0E-0E40-46E3-65EA-3CA9D267AC33}"/>
                  </a:ext>
                </a:extLst>
              </p:cNvPr>
              <p:cNvSpPr/>
              <p:nvPr/>
            </p:nvSpPr>
            <p:spPr>
              <a:xfrm>
                <a:off x="5223982" y="411752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951" name="Freeform 5950">
                <a:extLst>
                  <a:ext uri="{FF2B5EF4-FFF2-40B4-BE49-F238E27FC236}">
                    <a16:creationId xmlns:a16="http://schemas.microsoft.com/office/drawing/2014/main" id="{18E99196-B3C8-ED63-FDAD-949C31E464FD}"/>
                  </a:ext>
                </a:extLst>
              </p:cNvPr>
              <p:cNvSpPr/>
              <p:nvPr/>
            </p:nvSpPr>
            <p:spPr>
              <a:xfrm>
                <a:off x="5258410"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952" name="Freeform 5951">
                <a:extLst>
                  <a:ext uri="{FF2B5EF4-FFF2-40B4-BE49-F238E27FC236}">
                    <a16:creationId xmlns:a16="http://schemas.microsoft.com/office/drawing/2014/main" id="{555034E5-0659-C7A2-C6BF-4CCF51CFFCA4}"/>
                  </a:ext>
                </a:extLst>
              </p:cNvPr>
              <p:cNvSpPr/>
              <p:nvPr/>
            </p:nvSpPr>
            <p:spPr>
              <a:xfrm>
                <a:off x="5292647"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953" name="Freeform 5952">
                <a:extLst>
                  <a:ext uri="{FF2B5EF4-FFF2-40B4-BE49-F238E27FC236}">
                    <a16:creationId xmlns:a16="http://schemas.microsoft.com/office/drawing/2014/main" id="{F99265C5-2E9E-EA03-DF82-6730FF69C516}"/>
                  </a:ext>
                </a:extLst>
              </p:cNvPr>
              <p:cNvSpPr/>
              <p:nvPr/>
            </p:nvSpPr>
            <p:spPr>
              <a:xfrm>
                <a:off x="5326980"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954" name="Freeform 5953">
                <a:extLst>
                  <a:ext uri="{FF2B5EF4-FFF2-40B4-BE49-F238E27FC236}">
                    <a16:creationId xmlns:a16="http://schemas.microsoft.com/office/drawing/2014/main" id="{40536A53-9305-3C0C-D170-7E27961C499C}"/>
                  </a:ext>
                </a:extLst>
              </p:cNvPr>
              <p:cNvSpPr/>
              <p:nvPr/>
            </p:nvSpPr>
            <p:spPr>
              <a:xfrm>
                <a:off x="6320733" y="2216011"/>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955" name="Freeform 5954">
                <a:extLst>
                  <a:ext uri="{FF2B5EF4-FFF2-40B4-BE49-F238E27FC236}">
                    <a16:creationId xmlns:a16="http://schemas.microsoft.com/office/drawing/2014/main" id="{668BA32E-B50C-FD47-1AB7-150960607829}"/>
                  </a:ext>
                </a:extLst>
              </p:cNvPr>
              <p:cNvSpPr/>
              <p:nvPr/>
            </p:nvSpPr>
            <p:spPr>
              <a:xfrm>
                <a:off x="6354875" y="2156437"/>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956" name="Freeform 5955">
                <a:extLst>
                  <a:ext uri="{FF2B5EF4-FFF2-40B4-BE49-F238E27FC236}">
                    <a16:creationId xmlns:a16="http://schemas.microsoft.com/office/drawing/2014/main" id="{A4D3435E-5837-9689-C5E6-1C53DEF32108}"/>
                  </a:ext>
                </a:extLst>
              </p:cNvPr>
              <p:cNvSpPr/>
              <p:nvPr/>
            </p:nvSpPr>
            <p:spPr>
              <a:xfrm>
                <a:off x="5052507" y="42956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957" name="Freeform 5956">
                <a:extLst>
                  <a:ext uri="{FF2B5EF4-FFF2-40B4-BE49-F238E27FC236}">
                    <a16:creationId xmlns:a16="http://schemas.microsoft.com/office/drawing/2014/main" id="{9935BA2B-D2ED-7C2E-73AF-5413BD605740}"/>
                  </a:ext>
                </a:extLst>
              </p:cNvPr>
              <p:cNvSpPr/>
              <p:nvPr/>
            </p:nvSpPr>
            <p:spPr>
              <a:xfrm>
                <a:off x="5086935"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958" name="Freeform 5957">
                <a:extLst>
                  <a:ext uri="{FF2B5EF4-FFF2-40B4-BE49-F238E27FC236}">
                    <a16:creationId xmlns:a16="http://schemas.microsoft.com/office/drawing/2014/main" id="{EFAF0622-32F3-6798-2A16-14727AF743D5}"/>
                  </a:ext>
                </a:extLst>
              </p:cNvPr>
              <p:cNvSpPr/>
              <p:nvPr/>
            </p:nvSpPr>
            <p:spPr>
              <a:xfrm>
                <a:off x="5121173"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959" name="Freeform 5958">
                <a:extLst>
                  <a:ext uri="{FF2B5EF4-FFF2-40B4-BE49-F238E27FC236}">
                    <a16:creationId xmlns:a16="http://schemas.microsoft.com/office/drawing/2014/main" id="{7F9798B7-243D-F603-6490-63EA5859E26B}"/>
                  </a:ext>
                </a:extLst>
              </p:cNvPr>
              <p:cNvSpPr/>
              <p:nvPr/>
            </p:nvSpPr>
            <p:spPr>
              <a:xfrm>
                <a:off x="5155506" y="411752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960" name="Freeform 5959">
                <a:extLst>
                  <a:ext uri="{FF2B5EF4-FFF2-40B4-BE49-F238E27FC236}">
                    <a16:creationId xmlns:a16="http://schemas.microsoft.com/office/drawing/2014/main" id="{C1E9CC38-1C8D-4A97-9F0E-66D49D307967}"/>
                  </a:ext>
                </a:extLst>
              </p:cNvPr>
              <p:cNvSpPr/>
              <p:nvPr/>
            </p:nvSpPr>
            <p:spPr>
              <a:xfrm>
                <a:off x="5189839"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961" name="Freeform 5960">
                <a:extLst>
                  <a:ext uri="{FF2B5EF4-FFF2-40B4-BE49-F238E27FC236}">
                    <a16:creationId xmlns:a16="http://schemas.microsoft.com/office/drawing/2014/main" id="{55EC1952-380D-9D99-9B57-DCDE1317D349}"/>
                  </a:ext>
                </a:extLst>
              </p:cNvPr>
              <p:cNvSpPr/>
              <p:nvPr/>
            </p:nvSpPr>
            <p:spPr>
              <a:xfrm>
                <a:off x="5224077"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962" name="Freeform 5961">
                <a:extLst>
                  <a:ext uri="{FF2B5EF4-FFF2-40B4-BE49-F238E27FC236}">
                    <a16:creationId xmlns:a16="http://schemas.microsoft.com/office/drawing/2014/main" id="{0F755A17-8E82-E208-3C70-21D956E14E49}"/>
                  </a:ext>
                </a:extLst>
              </p:cNvPr>
              <p:cNvSpPr/>
              <p:nvPr/>
            </p:nvSpPr>
            <p:spPr>
              <a:xfrm>
                <a:off x="6286400" y="215653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963" name="Freeform 5962">
                <a:extLst>
                  <a:ext uri="{FF2B5EF4-FFF2-40B4-BE49-F238E27FC236}">
                    <a16:creationId xmlns:a16="http://schemas.microsoft.com/office/drawing/2014/main" id="{AF99FC5F-A19C-99FF-E986-76CB1718D9EE}"/>
                  </a:ext>
                </a:extLst>
              </p:cNvPr>
              <p:cNvSpPr/>
              <p:nvPr/>
            </p:nvSpPr>
            <p:spPr>
              <a:xfrm>
                <a:off x="6320638" y="2097053"/>
                <a:ext cx="33476" cy="33498"/>
              </a:xfrm>
              <a:custGeom>
                <a:avLst/>
                <a:gdLst>
                  <a:gd name="connsiteX0" fmla="*/ 33477 w 33476"/>
                  <a:gd name="connsiteY0" fmla="*/ 16749 h 33498"/>
                  <a:gd name="connsiteX1" fmla="*/ 16739 w 33476"/>
                  <a:gd name="connsiteY1" fmla="*/ 33498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8"/>
                      <a:pt x="16739" y="33498"/>
                    </a:cubicBezTo>
                    <a:cubicBezTo>
                      <a:pt x="7494" y="33498"/>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964" name="Freeform 5963">
                <a:extLst>
                  <a:ext uri="{FF2B5EF4-FFF2-40B4-BE49-F238E27FC236}">
                    <a16:creationId xmlns:a16="http://schemas.microsoft.com/office/drawing/2014/main" id="{8DBFAFBA-B90F-321F-BD8D-5E54EF31B9E4}"/>
                  </a:ext>
                </a:extLst>
              </p:cNvPr>
              <p:cNvSpPr/>
              <p:nvPr/>
            </p:nvSpPr>
            <p:spPr>
              <a:xfrm>
                <a:off x="5052602"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965" name="Freeform 5964">
                <a:extLst>
                  <a:ext uri="{FF2B5EF4-FFF2-40B4-BE49-F238E27FC236}">
                    <a16:creationId xmlns:a16="http://schemas.microsoft.com/office/drawing/2014/main" id="{26457A5C-0233-64EA-E275-981A34BD38A1}"/>
                  </a:ext>
                </a:extLst>
              </p:cNvPr>
              <p:cNvSpPr/>
              <p:nvPr/>
            </p:nvSpPr>
            <p:spPr>
              <a:xfrm>
                <a:off x="5086935" y="411752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966" name="Freeform 5965">
                <a:extLst>
                  <a:ext uri="{FF2B5EF4-FFF2-40B4-BE49-F238E27FC236}">
                    <a16:creationId xmlns:a16="http://schemas.microsoft.com/office/drawing/2014/main" id="{7D2D261A-34C6-4B4E-B279-B75942CAA133}"/>
                  </a:ext>
                </a:extLst>
              </p:cNvPr>
              <p:cNvSpPr/>
              <p:nvPr/>
            </p:nvSpPr>
            <p:spPr>
              <a:xfrm>
                <a:off x="5121268"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967" name="Freeform 5966">
                <a:extLst>
                  <a:ext uri="{FF2B5EF4-FFF2-40B4-BE49-F238E27FC236}">
                    <a16:creationId xmlns:a16="http://schemas.microsoft.com/office/drawing/2014/main" id="{8F7407F8-E82D-1BD3-63B1-254C1BD3250F}"/>
                  </a:ext>
                </a:extLst>
              </p:cNvPr>
              <p:cNvSpPr/>
              <p:nvPr/>
            </p:nvSpPr>
            <p:spPr>
              <a:xfrm>
                <a:off x="5155601"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968" name="Freeform 5967">
                <a:extLst>
                  <a:ext uri="{FF2B5EF4-FFF2-40B4-BE49-F238E27FC236}">
                    <a16:creationId xmlns:a16="http://schemas.microsoft.com/office/drawing/2014/main" id="{E97AC0AB-973E-D10C-8491-7C6121CE63CD}"/>
                  </a:ext>
                </a:extLst>
              </p:cNvPr>
              <p:cNvSpPr/>
              <p:nvPr/>
            </p:nvSpPr>
            <p:spPr>
              <a:xfrm>
                <a:off x="5189839"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969" name="Freeform 5968">
                <a:extLst>
                  <a:ext uri="{FF2B5EF4-FFF2-40B4-BE49-F238E27FC236}">
                    <a16:creationId xmlns:a16="http://schemas.microsoft.com/office/drawing/2014/main" id="{B081D8D2-6ECA-AE4D-D123-E20608FDF84A}"/>
                  </a:ext>
                </a:extLst>
              </p:cNvPr>
              <p:cNvSpPr/>
              <p:nvPr/>
            </p:nvSpPr>
            <p:spPr>
              <a:xfrm>
                <a:off x="6252162" y="209714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970" name="Freeform 5969">
                <a:extLst>
                  <a:ext uri="{FF2B5EF4-FFF2-40B4-BE49-F238E27FC236}">
                    <a16:creationId xmlns:a16="http://schemas.microsoft.com/office/drawing/2014/main" id="{FEB57851-B84D-1D8C-CCF4-DCB08B539932}"/>
                  </a:ext>
                </a:extLst>
              </p:cNvPr>
              <p:cNvSpPr/>
              <p:nvPr/>
            </p:nvSpPr>
            <p:spPr>
              <a:xfrm>
                <a:off x="6286305" y="2037669"/>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971" name="Freeform 5970">
                <a:extLst>
                  <a:ext uri="{FF2B5EF4-FFF2-40B4-BE49-F238E27FC236}">
                    <a16:creationId xmlns:a16="http://schemas.microsoft.com/office/drawing/2014/main" id="{B2F74BFB-CA8D-112D-7BD6-120D69A850AB}"/>
                  </a:ext>
                </a:extLst>
              </p:cNvPr>
              <p:cNvSpPr/>
              <p:nvPr/>
            </p:nvSpPr>
            <p:spPr>
              <a:xfrm>
                <a:off x="5052697"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972" name="Freeform 5971">
                <a:extLst>
                  <a:ext uri="{FF2B5EF4-FFF2-40B4-BE49-F238E27FC236}">
                    <a16:creationId xmlns:a16="http://schemas.microsoft.com/office/drawing/2014/main" id="{659A2AC4-EFA9-7A9A-B3F9-9F835B280337}"/>
                  </a:ext>
                </a:extLst>
              </p:cNvPr>
              <p:cNvSpPr/>
              <p:nvPr/>
            </p:nvSpPr>
            <p:spPr>
              <a:xfrm>
                <a:off x="5087030"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973" name="Freeform 5972">
                <a:extLst>
                  <a:ext uri="{FF2B5EF4-FFF2-40B4-BE49-F238E27FC236}">
                    <a16:creationId xmlns:a16="http://schemas.microsoft.com/office/drawing/2014/main" id="{156F977F-EE06-3578-C518-93D5C5A0065B}"/>
                  </a:ext>
                </a:extLst>
              </p:cNvPr>
              <p:cNvSpPr/>
              <p:nvPr/>
            </p:nvSpPr>
            <p:spPr>
              <a:xfrm>
                <a:off x="5121268"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974" name="Freeform 5973">
                <a:extLst>
                  <a:ext uri="{FF2B5EF4-FFF2-40B4-BE49-F238E27FC236}">
                    <a16:creationId xmlns:a16="http://schemas.microsoft.com/office/drawing/2014/main" id="{845AAB9B-0095-F00F-FB9B-4DF8C976910F}"/>
                  </a:ext>
                </a:extLst>
              </p:cNvPr>
              <p:cNvSpPr/>
              <p:nvPr/>
            </p:nvSpPr>
            <p:spPr>
              <a:xfrm>
                <a:off x="6217924" y="2037764"/>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975" name="Freeform 5974">
                <a:extLst>
                  <a:ext uri="{FF2B5EF4-FFF2-40B4-BE49-F238E27FC236}">
                    <a16:creationId xmlns:a16="http://schemas.microsoft.com/office/drawing/2014/main" id="{7C912D48-A975-3073-52F9-389665DE6DDB}"/>
                  </a:ext>
                </a:extLst>
              </p:cNvPr>
              <p:cNvSpPr/>
              <p:nvPr/>
            </p:nvSpPr>
            <p:spPr>
              <a:xfrm>
                <a:off x="6252067" y="197819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976" name="Freeform 5975">
                <a:extLst>
                  <a:ext uri="{FF2B5EF4-FFF2-40B4-BE49-F238E27FC236}">
                    <a16:creationId xmlns:a16="http://schemas.microsoft.com/office/drawing/2014/main" id="{79C28518-E8F6-D617-8412-9AD66E1B247D}"/>
                  </a:ext>
                </a:extLst>
              </p:cNvPr>
              <p:cNvSpPr/>
              <p:nvPr/>
            </p:nvSpPr>
            <p:spPr>
              <a:xfrm>
                <a:off x="5052697"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977" name="Freeform 5976">
                <a:extLst>
                  <a:ext uri="{FF2B5EF4-FFF2-40B4-BE49-F238E27FC236}">
                    <a16:creationId xmlns:a16="http://schemas.microsoft.com/office/drawing/2014/main" id="{B47E74D2-8CDC-04B5-3155-1D2D718078BE}"/>
                  </a:ext>
                </a:extLst>
              </p:cNvPr>
              <p:cNvSpPr/>
              <p:nvPr/>
            </p:nvSpPr>
            <p:spPr>
              <a:xfrm>
                <a:off x="5087030" y="387999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978" name="Freeform 5977">
                <a:extLst>
                  <a:ext uri="{FF2B5EF4-FFF2-40B4-BE49-F238E27FC236}">
                    <a16:creationId xmlns:a16="http://schemas.microsoft.com/office/drawing/2014/main" id="{AE021806-A550-ACF0-58B6-CB8A8E409582}"/>
                  </a:ext>
                </a:extLst>
              </p:cNvPr>
              <p:cNvSpPr/>
              <p:nvPr/>
            </p:nvSpPr>
            <p:spPr>
              <a:xfrm>
                <a:off x="6183591" y="1978286"/>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979" name="Freeform 5978">
                <a:extLst>
                  <a:ext uri="{FF2B5EF4-FFF2-40B4-BE49-F238E27FC236}">
                    <a16:creationId xmlns:a16="http://schemas.microsoft.com/office/drawing/2014/main" id="{89FE915E-35EE-721F-D7FC-C39C77B2F665}"/>
                  </a:ext>
                </a:extLst>
              </p:cNvPr>
              <p:cNvSpPr/>
              <p:nvPr/>
            </p:nvSpPr>
            <p:spPr>
              <a:xfrm>
                <a:off x="6217734" y="1918807"/>
                <a:ext cx="33476" cy="33498"/>
              </a:xfrm>
              <a:custGeom>
                <a:avLst/>
                <a:gdLst>
                  <a:gd name="connsiteX0" fmla="*/ 33477 w 33476"/>
                  <a:gd name="connsiteY0" fmla="*/ 16749 h 33498"/>
                  <a:gd name="connsiteX1" fmla="*/ 16738 w 33476"/>
                  <a:gd name="connsiteY1" fmla="*/ 33498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8"/>
                      <a:pt x="16738" y="33498"/>
                    </a:cubicBezTo>
                    <a:cubicBezTo>
                      <a:pt x="7494" y="33498"/>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980" name="Freeform 5979">
                <a:extLst>
                  <a:ext uri="{FF2B5EF4-FFF2-40B4-BE49-F238E27FC236}">
                    <a16:creationId xmlns:a16="http://schemas.microsoft.com/office/drawing/2014/main" id="{9F40E649-07D3-7792-93BD-F149FE8B43E7}"/>
                  </a:ext>
                </a:extLst>
              </p:cNvPr>
              <p:cNvSpPr/>
              <p:nvPr/>
            </p:nvSpPr>
            <p:spPr>
              <a:xfrm>
                <a:off x="5052697" y="3820513"/>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981" name="Freeform 5980">
                <a:extLst>
                  <a:ext uri="{FF2B5EF4-FFF2-40B4-BE49-F238E27FC236}">
                    <a16:creationId xmlns:a16="http://schemas.microsoft.com/office/drawing/2014/main" id="{1C6D7C5E-7D81-EF94-C4B4-A2865670F26A}"/>
                  </a:ext>
                </a:extLst>
              </p:cNvPr>
              <p:cNvSpPr/>
              <p:nvPr/>
            </p:nvSpPr>
            <p:spPr>
              <a:xfrm>
                <a:off x="6149353" y="19189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982" name="Freeform 5981">
                <a:extLst>
                  <a:ext uri="{FF2B5EF4-FFF2-40B4-BE49-F238E27FC236}">
                    <a16:creationId xmlns:a16="http://schemas.microsoft.com/office/drawing/2014/main" id="{AFE28321-3D9F-81E2-4BD7-BE6FDA1D22C5}"/>
                  </a:ext>
                </a:extLst>
              </p:cNvPr>
              <p:cNvSpPr/>
              <p:nvPr/>
            </p:nvSpPr>
            <p:spPr>
              <a:xfrm>
                <a:off x="6183496" y="1859423"/>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983" name="Freeform 5982">
                <a:extLst>
                  <a:ext uri="{FF2B5EF4-FFF2-40B4-BE49-F238E27FC236}">
                    <a16:creationId xmlns:a16="http://schemas.microsoft.com/office/drawing/2014/main" id="{7A458D5D-2BFF-DC04-A4C9-9D2BF68E70C6}"/>
                  </a:ext>
                </a:extLst>
              </p:cNvPr>
              <p:cNvSpPr/>
              <p:nvPr/>
            </p:nvSpPr>
            <p:spPr>
              <a:xfrm>
                <a:off x="6080783" y="19189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984" name="Freeform 5983">
                <a:extLst>
                  <a:ext uri="{FF2B5EF4-FFF2-40B4-BE49-F238E27FC236}">
                    <a16:creationId xmlns:a16="http://schemas.microsoft.com/office/drawing/2014/main" id="{5A54FAD6-A893-A8A1-5CC7-B45B8350B285}"/>
                  </a:ext>
                </a:extLst>
              </p:cNvPr>
              <p:cNvSpPr/>
              <p:nvPr/>
            </p:nvSpPr>
            <p:spPr>
              <a:xfrm>
                <a:off x="6115021"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985" name="Freeform 5984">
                <a:extLst>
                  <a:ext uri="{FF2B5EF4-FFF2-40B4-BE49-F238E27FC236}">
                    <a16:creationId xmlns:a16="http://schemas.microsoft.com/office/drawing/2014/main" id="{0A647793-DAFE-220E-CBEA-716AE7340DFE}"/>
                  </a:ext>
                </a:extLst>
              </p:cNvPr>
              <p:cNvSpPr/>
              <p:nvPr/>
            </p:nvSpPr>
            <p:spPr>
              <a:xfrm>
                <a:off x="6149258" y="1799944"/>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986" name="Freeform 5985">
                <a:extLst>
                  <a:ext uri="{FF2B5EF4-FFF2-40B4-BE49-F238E27FC236}">
                    <a16:creationId xmlns:a16="http://schemas.microsoft.com/office/drawing/2014/main" id="{0E2D8470-40CA-B8F4-F62E-2DBAA28550D9}"/>
                  </a:ext>
                </a:extLst>
              </p:cNvPr>
              <p:cNvSpPr/>
              <p:nvPr/>
            </p:nvSpPr>
            <p:spPr>
              <a:xfrm>
                <a:off x="7006250"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987" name="Freeform 5986">
                <a:extLst>
                  <a:ext uri="{FF2B5EF4-FFF2-40B4-BE49-F238E27FC236}">
                    <a16:creationId xmlns:a16="http://schemas.microsoft.com/office/drawing/2014/main" id="{3B40D218-15FF-000B-F3F2-8391B1EFF3B6}"/>
                  </a:ext>
                </a:extLst>
              </p:cNvPr>
              <p:cNvSpPr/>
              <p:nvPr/>
            </p:nvSpPr>
            <p:spPr>
              <a:xfrm>
                <a:off x="6937679"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988" name="Freeform 5987">
                <a:extLst>
                  <a:ext uri="{FF2B5EF4-FFF2-40B4-BE49-F238E27FC236}">
                    <a16:creationId xmlns:a16="http://schemas.microsoft.com/office/drawing/2014/main" id="{3321CA0A-4B20-EAD0-0D9C-8F54F46668FA}"/>
                  </a:ext>
                </a:extLst>
              </p:cNvPr>
              <p:cNvSpPr/>
              <p:nvPr/>
            </p:nvSpPr>
            <p:spPr>
              <a:xfrm>
                <a:off x="6972012"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989" name="Freeform 5988">
                <a:extLst>
                  <a:ext uri="{FF2B5EF4-FFF2-40B4-BE49-F238E27FC236}">
                    <a16:creationId xmlns:a16="http://schemas.microsoft.com/office/drawing/2014/main" id="{D9E971F7-7A52-475E-2DE1-FE5A2F0C6417}"/>
                  </a:ext>
                </a:extLst>
              </p:cNvPr>
              <p:cNvSpPr/>
              <p:nvPr/>
            </p:nvSpPr>
            <p:spPr>
              <a:xfrm>
                <a:off x="6869108"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990" name="Freeform 5989">
                <a:extLst>
                  <a:ext uri="{FF2B5EF4-FFF2-40B4-BE49-F238E27FC236}">
                    <a16:creationId xmlns:a16="http://schemas.microsoft.com/office/drawing/2014/main" id="{1BD0AB52-A075-7B62-F655-0A1A967B511D}"/>
                  </a:ext>
                </a:extLst>
              </p:cNvPr>
              <p:cNvSpPr/>
              <p:nvPr/>
            </p:nvSpPr>
            <p:spPr>
              <a:xfrm>
                <a:off x="6903441"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991" name="Freeform 5990">
                <a:extLst>
                  <a:ext uri="{FF2B5EF4-FFF2-40B4-BE49-F238E27FC236}">
                    <a16:creationId xmlns:a16="http://schemas.microsoft.com/office/drawing/2014/main" id="{6C4AEAC8-9B98-1463-9858-3A30C30E1D4B}"/>
                  </a:ext>
                </a:extLst>
              </p:cNvPr>
              <p:cNvSpPr/>
              <p:nvPr/>
            </p:nvSpPr>
            <p:spPr>
              <a:xfrm>
                <a:off x="6937869" y="18596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992" name="Freeform 5991">
                <a:extLst>
                  <a:ext uri="{FF2B5EF4-FFF2-40B4-BE49-F238E27FC236}">
                    <a16:creationId xmlns:a16="http://schemas.microsoft.com/office/drawing/2014/main" id="{F0835D03-184E-4070-3FBF-9DBCFA43535B}"/>
                  </a:ext>
                </a:extLst>
              </p:cNvPr>
              <p:cNvSpPr/>
              <p:nvPr/>
            </p:nvSpPr>
            <p:spPr>
              <a:xfrm>
                <a:off x="6800538"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993" name="Freeform 5992">
                <a:extLst>
                  <a:ext uri="{FF2B5EF4-FFF2-40B4-BE49-F238E27FC236}">
                    <a16:creationId xmlns:a16="http://schemas.microsoft.com/office/drawing/2014/main" id="{44B4C97E-186B-6CFF-271D-267F3D9DC692}"/>
                  </a:ext>
                </a:extLst>
              </p:cNvPr>
              <p:cNvSpPr/>
              <p:nvPr/>
            </p:nvSpPr>
            <p:spPr>
              <a:xfrm>
                <a:off x="6834966"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994" name="Freeform 5993">
                <a:extLst>
                  <a:ext uri="{FF2B5EF4-FFF2-40B4-BE49-F238E27FC236}">
                    <a16:creationId xmlns:a16="http://schemas.microsoft.com/office/drawing/2014/main" id="{F025AF82-A27B-BF20-0CF9-DE6589605B8E}"/>
                  </a:ext>
                </a:extLst>
              </p:cNvPr>
              <p:cNvSpPr/>
              <p:nvPr/>
            </p:nvSpPr>
            <p:spPr>
              <a:xfrm>
                <a:off x="6869298" y="1859613"/>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5995" name="Freeform 5994">
                <a:extLst>
                  <a:ext uri="{FF2B5EF4-FFF2-40B4-BE49-F238E27FC236}">
                    <a16:creationId xmlns:a16="http://schemas.microsoft.com/office/drawing/2014/main" id="{A28A764A-59EE-58E2-9EE6-EAD380788F1A}"/>
                  </a:ext>
                </a:extLst>
              </p:cNvPr>
              <p:cNvSpPr/>
              <p:nvPr/>
            </p:nvSpPr>
            <p:spPr>
              <a:xfrm>
                <a:off x="6903536"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996" name="Freeform 5995">
                <a:extLst>
                  <a:ext uri="{FF2B5EF4-FFF2-40B4-BE49-F238E27FC236}">
                    <a16:creationId xmlns:a16="http://schemas.microsoft.com/office/drawing/2014/main" id="{5F5B0915-9F3B-8AB8-FCFF-E236A5535A69}"/>
                  </a:ext>
                </a:extLst>
              </p:cNvPr>
              <p:cNvSpPr/>
              <p:nvPr/>
            </p:nvSpPr>
            <p:spPr>
              <a:xfrm>
                <a:off x="6731967"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997" name="Freeform 5996">
                <a:extLst>
                  <a:ext uri="{FF2B5EF4-FFF2-40B4-BE49-F238E27FC236}">
                    <a16:creationId xmlns:a16="http://schemas.microsoft.com/office/drawing/2014/main" id="{A703D7DB-858C-437C-2BF3-114E6B783C0E}"/>
                  </a:ext>
                </a:extLst>
              </p:cNvPr>
              <p:cNvSpPr/>
              <p:nvPr/>
            </p:nvSpPr>
            <p:spPr>
              <a:xfrm>
                <a:off x="6766395"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998" name="Freeform 5997">
                <a:extLst>
                  <a:ext uri="{FF2B5EF4-FFF2-40B4-BE49-F238E27FC236}">
                    <a16:creationId xmlns:a16="http://schemas.microsoft.com/office/drawing/2014/main" id="{FF3A352F-4524-2C95-2706-F3D0AAB12F26}"/>
                  </a:ext>
                </a:extLst>
              </p:cNvPr>
              <p:cNvSpPr/>
              <p:nvPr/>
            </p:nvSpPr>
            <p:spPr>
              <a:xfrm>
                <a:off x="6800728" y="18596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999" name="Freeform 5998">
                <a:extLst>
                  <a:ext uri="{FF2B5EF4-FFF2-40B4-BE49-F238E27FC236}">
                    <a16:creationId xmlns:a16="http://schemas.microsoft.com/office/drawing/2014/main" id="{BA07579C-BC3D-E1EE-0A7C-3BC1B1C6AC5D}"/>
                  </a:ext>
                </a:extLst>
              </p:cNvPr>
              <p:cNvSpPr/>
              <p:nvPr/>
            </p:nvSpPr>
            <p:spPr>
              <a:xfrm>
                <a:off x="6835061"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6000" name="Freeform 5999">
                <a:extLst>
                  <a:ext uri="{FF2B5EF4-FFF2-40B4-BE49-F238E27FC236}">
                    <a16:creationId xmlns:a16="http://schemas.microsoft.com/office/drawing/2014/main" id="{7008A8F3-EDD8-89D3-751D-8A383AFC4EFC}"/>
                  </a:ext>
                </a:extLst>
              </p:cNvPr>
              <p:cNvSpPr/>
              <p:nvPr/>
            </p:nvSpPr>
            <p:spPr>
              <a:xfrm>
                <a:off x="6869394" y="197847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6001" name="Freeform 6000">
                <a:extLst>
                  <a:ext uri="{FF2B5EF4-FFF2-40B4-BE49-F238E27FC236}">
                    <a16:creationId xmlns:a16="http://schemas.microsoft.com/office/drawing/2014/main" id="{671E2D87-5A9C-4A30-BC8F-9737880FAD45}"/>
                  </a:ext>
                </a:extLst>
              </p:cNvPr>
              <p:cNvSpPr/>
              <p:nvPr/>
            </p:nvSpPr>
            <p:spPr>
              <a:xfrm>
                <a:off x="6663396"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6002" name="Freeform 6001">
                <a:extLst>
                  <a:ext uri="{FF2B5EF4-FFF2-40B4-BE49-F238E27FC236}">
                    <a16:creationId xmlns:a16="http://schemas.microsoft.com/office/drawing/2014/main" id="{7B14F8B0-13B2-4AF1-DE57-E14BE090216D}"/>
                  </a:ext>
                </a:extLst>
              </p:cNvPr>
              <p:cNvSpPr/>
              <p:nvPr/>
            </p:nvSpPr>
            <p:spPr>
              <a:xfrm>
                <a:off x="6697824"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6003" name="Freeform 6002">
                <a:extLst>
                  <a:ext uri="{FF2B5EF4-FFF2-40B4-BE49-F238E27FC236}">
                    <a16:creationId xmlns:a16="http://schemas.microsoft.com/office/drawing/2014/main" id="{69F396B5-FF5E-CE89-CDD8-8961B89ECD8B}"/>
                  </a:ext>
                </a:extLst>
              </p:cNvPr>
              <p:cNvSpPr/>
              <p:nvPr/>
            </p:nvSpPr>
            <p:spPr>
              <a:xfrm>
                <a:off x="6732157" y="18596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6004" name="Freeform 6003">
                <a:extLst>
                  <a:ext uri="{FF2B5EF4-FFF2-40B4-BE49-F238E27FC236}">
                    <a16:creationId xmlns:a16="http://schemas.microsoft.com/office/drawing/2014/main" id="{F5D36276-8F26-CD16-CA18-4CFE58F3C55B}"/>
                  </a:ext>
                </a:extLst>
              </p:cNvPr>
              <p:cNvSpPr/>
              <p:nvPr/>
            </p:nvSpPr>
            <p:spPr>
              <a:xfrm>
                <a:off x="6766490"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6005" name="Freeform 6004">
                <a:extLst>
                  <a:ext uri="{FF2B5EF4-FFF2-40B4-BE49-F238E27FC236}">
                    <a16:creationId xmlns:a16="http://schemas.microsoft.com/office/drawing/2014/main" id="{999DFA81-23F9-9FAA-CF41-C581ACDF8E0F}"/>
                  </a:ext>
                </a:extLst>
              </p:cNvPr>
              <p:cNvSpPr/>
              <p:nvPr/>
            </p:nvSpPr>
            <p:spPr>
              <a:xfrm>
                <a:off x="6800728"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6006" name="Freeform 6005">
                <a:extLst>
                  <a:ext uri="{FF2B5EF4-FFF2-40B4-BE49-F238E27FC236}">
                    <a16:creationId xmlns:a16="http://schemas.microsoft.com/office/drawing/2014/main" id="{17B0C1CE-BE4E-E9FB-536D-B43203F09680}"/>
                  </a:ext>
                </a:extLst>
              </p:cNvPr>
              <p:cNvSpPr/>
              <p:nvPr/>
            </p:nvSpPr>
            <p:spPr>
              <a:xfrm>
                <a:off x="6835156"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6007" name="Freeform 6006">
                <a:extLst>
                  <a:ext uri="{FF2B5EF4-FFF2-40B4-BE49-F238E27FC236}">
                    <a16:creationId xmlns:a16="http://schemas.microsoft.com/office/drawing/2014/main" id="{4FD75E69-B82C-0D44-8CBD-FBEE45ED629F}"/>
                  </a:ext>
                </a:extLst>
              </p:cNvPr>
              <p:cNvSpPr/>
              <p:nvPr/>
            </p:nvSpPr>
            <p:spPr>
              <a:xfrm>
                <a:off x="6594825"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6008" name="Freeform 6007">
                <a:extLst>
                  <a:ext uri="{FF2B5EF4-FFF2-40B4-BE49-F238E27FC236}">
                    <a16:creationId xmlns:a16="http://schemas.microsoft.com/office/drawing/2014/main" id="{97B81A1E-5103-5942-39B7-F87060F7F29F}"/>
                  </a:ext>
                </a:extLst>
              </p:cNvPr>
              <p:cNvSpPr/>
              <p:nvPr/>
            </p:nvSpPr>
            <p:spPr>
              <a:xfrm>
                <a:off x="6629253"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6009" name="Freeform 6008">
                <a:extLst>
                  <a:ext uri="{FF2B5EF4-FFF2-40B4-BE49-F238E27FC236}">
                    <a16:creationId xmlns:a16="http://schemas.microsoft.com/office/drawing/2014/main" id="{4720F352-B97D-AD71-3A7C-8D02A1A7919E}"/>
                  </a:ext>
                </a:extLst>
              </p:cNvPr>
              <p:cNvSpPr/>
              <p:nvPr/>
            </p:nvSpPr>
            <p:spPr>
              <a:xfrm>
                <a:off x="6663491"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6010" name="Freeform 6009">
                <a:extLst>
                  <a:ext uri="{FF2B5EF4-FFF2-40B4-BE49-F238E27FC236}">
                    <a16:creationId xmlns:a16="http://schemas.microsoft.com/office/drawing/2014/main" id="{D941F3E6-C66E-3BC8-9FA1-DB9B6AB1D98D}"/>
                  </a:ext>
                </a:extLst>
              </p:cNvPr>
              <p:cNvSpPr/>
              <p:nvPr/>
            </p:nvSpPr>
            <p:spPr>
              <a:xfrm>
                <a:off x="6697919"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6011" name="Freeform 6010">
                <a:extLst>
                  <a:ext uri="{FF2B5EF4-FFF2-40B4-BE49-F238E27FC236}">
                    <a16:creationId xmlns:a16="http://schemas.microsoft.com/office/drawing/2014/main" id="{1AB91DBC-03B4-935E-DDF4-0370667235E0}"/>
                  </a:ext>
                </a:extLst>
              </p:cNvPr>
              <p:cNvSpPr/>
              <p:nvPr/>
            </p:nvSpPr>
            <p:spPr>
              <a:xfrm>
                <a:off x="6732157"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6012" name="Freeform 6011">
                <a:extLst>
                  <a:ext uri="{FF2B5EF4-FFF2-40B4-BE49-F238E27FC236}">
                    <a16:creationId xmlns:a16="http://schemas.microsoft.com/office/drawing/2014/main" id="{DFE87E01-005C-B7CE-6A59-CF0170C4836D}"/>
                  </a:ext>
                </a:extLst>
              </p:cNvPr>
              <p:cNvSpPr/>
              <p:nvPr/>
            </p:nvSpPr>
            <p:spPr>
              <a:xfrm>
                <a:off x="6766585"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6013" name="Freeform 6012">
                <a:extLst>
                  <a:ext uri="{FF2B5EF4-FFF2-40B4-BE49-F238E27FC236}">
                    <a16:creationId xmlns:a16="http://schemas.microsoft.com/office/drawing/2014/main" id="{E12AF25B-83FB-188A-A9F1-FC6708701061}"/>
                  </a:ext>
                </a:extLst>
              </p:cNvPr>
              <p:cNvSpPr/>
              <p:nvPr/>
            </p:nvSpPr>
            <p:spPr>
              <a:xfrm>
                <a:off x="6800823"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6014" name="Freeform 6013">
                <a:extLst>
                  <a:ext uri="{FF2B5EF4-FFF2-40B4-BE49-F238E27FC236}">
                    <a16:creationId xmlns:a16="http://schemas.microsoft.com/office/drawing/2014/main" id="{4F70EE7E-2F28-EC08-A971-8EF644209B9E}"/>
                  </a:ext>
                </a:extLst>
              </p:cNvPr>
              <p:cNvSpPr/>
              <p:nvPr/>
            </p:nvSpPr>
            <p:spPr>
              <a:xfrm>
                <a:off x="6526350"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6015" name="Freeform 6014">
                <a:extLst>
                  <a:ext uri="{FF2B5EF4-FFF2-40B4-BE49-F238E27FC236}">
                    <a16:creationId xmlns:a16="http://schemas.microsoft.com/office/drawing/2014/main" id="{9F883808-7AA6-2AF3-8389-73EA2002E272}"/>
                  </a:ext>
                </a:extLst>
              </p:cNvPr>
              <p:cNvSpPr/>
              <p:nvPr/>
            </p:nvSpPr>
            <p:spPr>
              <a:xfrm>
                <a:off x="6560683"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6016" name="Freeform 6015">
                <a:extLst>
                  <a:ext uri="{FF2B5EF4-FFF2-40B4-BE49-F238E27FC236}">
                    <a16:creationId xmlns:a16="http://schemas.microsoft.com/office/drawing/2014/main" id="{9C087E92-A153-91DA-93A9-F8E61F60E488}"/>
                  </a:ext>
                </a:extLst>
              </p:cNvPr>
              <p:cNvSpPr/>
              <p:nvPr/>
            </p:nvSpPr>
            <p:spPr>
              <a:xfrm>
                <a:off x="6594920"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6017" name="Freeform 6016">
                <a:extLst>
                  <a:ext uri="{FF2B5EF4-FFF2-40B4-BE49-F238E27FC236}">
                    <a16:creationId xmlns:a16="http://schemas.microsoft.com/office/drawing/2014/main" id="{39916B6B-1F60-AF54-2A5B-4A730EEA0868}"/>
                  </a:ext>
                </a:extLst>
              </p:cNvPr>
              <p:cNvSpPr/>
              <p:nvPr/>
            </p:nvSpPr>
            <p:spPr>
              <a:xfrm>
                <a:off x="6629348"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6018" name="Freeform 6017">
                <a:extLst>
                  <a:ext uri="{FF2B5EF4-FFF2-40B4-BE49-F238E27FC236}">
                    <a16:creationId xmlns:a16="http://schemas.microsoft.com/office/drawing/2014/main" id="{87BAC5EB-8AF3-8103-459B-4A1B9BA73ACA}"/>
                  </a:ext>
                </a:extLst>
              </p:cNvPr>
              <p:cNvSpPr/>
              <p:nvPr/>
            </p:nvSpPr>
            <p:spPr>
              <a:xfrm>
                <a:off x="6663586"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6019" name="Freeform 6018">
                <a:extLst>
                  <a:ext uri="{FF2B5EF4-FFF2-40B4-BE49-F238E27FC236}">
                    <a16:creationId xmlns:a16="http://schemas.microsoft.com/office/drawing/2014/main" id="{784FF8C7-369F-74DD-8BF9-C914C1DD7990}"/>
                  </a:ext>
                </a:extLst>
              </p:cNvPr>
              <p:cNvSpPr/>
              <p:nvPr/>
            </p:nvSpPr>
            <p:spPr>
              <a:xfrm>
                <a:off x="6698014"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6020" name="Freeform 6019">
                <a:extLst>
                  <a:ext uri="{FF2B5EF4-FFF2-40B4-BE49-F238E27FC236}">
                    <a16:creationId xmlns:a16="http://schemas.microsoft.com/office/drawing/2014/main" id="{FA633C56-2ACC-00D8-3AAD-431EB4A931DE}"/>
                  </a:ext>
                </a:extLst>
              </p:cNvPr>
              <p:cNvSpPr/>
              <p:nvPr/>
            </p:nvSpPr>
            <p:spPr>
              <a:xfrm>
                <a:off x="6732252"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6021" name="Freeform 6020">
                <a:extLst>
                  <a:ext uri="{FF2B5EF4-FFF2-40B4-BE49-F238E27FC236}">
                    <a16:creationId xmlns:a16="http://schemas.microsoft.com/office/drawing/2014/main" id="{DFCEE2C0-57FA-BCFE-8DE9-DFAC07119BE4}"/>
                  </a:ext>
                </a:extLst>
              </p:cNvPr>
              <p:cNvSpPr/>
              <p:nvPr/>
            </p:nvSpPr>
            <p:spPr>
              <a:xfrm>
                <a:off x="6766680" y="215681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6022" name="Freeform 6021">
                <a:extLst>
                  <a:ext uri="{FF2B5EF4-FFF2-40B4-BE49-F238E27FC236}">
                    <a16:creationId xmlns:a16="http://schemas.microsoft.com/office/drawing/2014/main" id="{67F34712-09A3-4141-CBB9-5580A0A3C0F4}"/>
                  </a:ext>
                </a:extLst>
              </p:cNvPr>
              <p:cNvSpPr/>
              <p:nvPr/>
            </p:nvSpPr>
            <p:spPr>
              <a:xfrm>
                <a:off x="6457779"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6023" name="Freeform 6022">
                <a:extLst>
                  <a:ext uri="{FF2B5EF4-FFF2-40B4-BE49-F238E27FC236}">
                    <a16:creationId xmlns:a16="http://schemas.microsoft.com/office/drawing/2014/main" id="{EBE53553-982F-EB10-822B-838D154B208E}"/>
                  </a:ext>
                </a:extLst>
              </p:cNvPr>
              <p:cNvSpPr/>
              <p:nvPr/>
            </p:nvSpPr>
            <p:spPr>
              <a:xfrm>
                <a:off x="6492112"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6024" name="Freeform 6023">
                <a:extLst>
                  <a:ext uri="{FF2B5EF4-FFF2-40B4-BE49-F238E27FC236}">
                    <a16:creationId xmlns:a16="http://schemas.microsoft.com/office/drawing/2014/main" id="{59BADEE1-E66B-EA89-0BBE-A0E7B5DD5AD5}"/>
                  </a:ext>
                </a:extLst>
              </p:cNvPr>
              <p:cNvSpPr/>
              <p:nvPr/>
            </p:nvSpPr>
            <p:spPr>
              <a:xfrm>
                <a:off x="6526445"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6025" name="Freeform 6024">
                <a:extLst>
                  <a:ext uri="{FF2B5EF4-FFF2-40B4-BE49-F238E27FC236}">
                    <a16:creationId xmlns:a16="http://schemas.microsoft.com/office/drawing/2014/main" id="{DBBCB817-C180-63FB-E4A1-BD9E0DAF2850}"/>
                  </a:ext>
                </a:extLst>
              </p:cNvPr>
              <p:cNvSpPr/>
              <p:nvPr/>
            </p:nvSpPr>
            <p:spPr>
              <a:xfrm>
                <a:off x="6560778"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6026" name="Freeform 6025">
                <a:extLst>
                  <a:ext uri="{FF2B5EF4-FFF2-40B4-BE49-F238E27FC236}">
                    <a16:creationId xmlns:a16="http://schemas.microsoft.com/office/drawing/2014/main" id="{2783DC88-6503-DBFB-16E2-6F033B2738FC}"/>
                  </a:ext>
                </a:extLst>
              </p:cNvPr>
              <p:cNvSpPr/>
              <p:nvPr/>
            </p:nvSpPr>
            <p:spPr>
              <a:xfrm>
                <a:off x="6595016"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6027" name="Freeform 6026">
                <a:extLst>
                  <a:ext uri="{FF2B5EF4-FFF2-40B4-BE49-F238E27FC236}">
                    <a16:creationId xmlns:a16="http://schemas.microsoft.com/office/drawing/2014/main" id="{BB2BD5BF-5485-577A-E3EC-A0929997B7C4}"/>
                  </a:ext>
                </a:extLst>
              </p:cNvPr>
              <p:cNvSpPr/>
              <p:nvPr/>
            </p:nvSpPr>
            <p:spPr>
              <a:xfrm>
                <a:off x="6629444"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6028" name="Freeform 6027">
                <a:extLst>
                  <a:ext uri="{FF2B5EF4-FFF2-40B4-BE49-F238E27FC236}">
                    <a16:creationId xmlns:a16="http://schemas.microsoft.com/office/drawing/2014/main" id="{37AE357F-17EC-2135-0F53-4A60E685EB52}"/>
                  </a:ext>
                </a:extLst>
              </p:cNvPr>
              <p:cNvSpPr/>
              <p:nvPr/>
            </p:nvSpPr>
            <p:spPr>
              <a:xfrm>
                <a:off x="6663681"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6029" name="Freeform 6028">
                <a:extLst>
                  <a:ext uri="{FF2B5EF4-FFF2-40B4-BE49-F238E27FC236}">
                    <a16:creationId xmlns:a16="http://schemas.microsoft.com/office/drawing/2014/main" id="{EE3230BF-6BE7-9F1F-D99A-3CD183BA37BD}"/>
                  </a:ext>
                </a:extLst>
              </p:cNvPr>
              <p:cNvSpPr/>
              <p:nvPr/>
            </p:nvSpPr>
            <p:spPr>
              <a:xfrm>
                <a:off x="6698109" y="215681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6030" name="Freeform 6029">
                <a:extLst>
                  <a:ext uri="{FF2B5EF4-FFF2-40B4-BE49-F238E27FC236}">
                    <a16:creationId xmlns:a16="http://schemas.microsoft.com/office/drawing/2014/main" id="{DDCFFCB0-B9E2-2873-941A-9C892D083F12}"/>
                  </a:ext>
                </a:extLst>
              </p:cNvPr>
              <p:cNvSpPr/>
              <p:nvPr/>
            </p:nvSpPr>
            <p:spPr>
              <a:xfrm>
                <a:off x="6732347" y="221629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6031" name="Freeform 6030">
                <a:extLst>
                  <a:ext uri="{FF2B5EF4-FFF2-40B4-BE49-F238E27FC236}">
                    <a16:creationId xmlns:a16="http://schemas.microsoft.com/office/drawing/2014/main" id="{446FEF34-9A70-4902-3851-DEC709E10DCF}"/>
                  </a:ext>
                </a:extLst>
              </p:cNvPr>
              <p:cNvSpPr/>
              <p:nvPr/>
            </p:nvSpPr>
            <p:spPr>
              <a:xfrm>
                <a:off x="6389208"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6032" name="Freeform 6031">
                <a:extLst>
                  <a:ext uri="{FF2B5EF4-FFF2-40B4-BE49-F238E27FC236}">
                    <a16:creationId xmlns:a16="http://schemas.microsoft.com/office/drawing/2014/main" id="{CB8272F5-ABC9-94C0-946F-ED53310997FA}"/>
                  </a:ext>
                </a:extLst>
              </p:cNvPr>
              <p:cNvSpPr/>
              <p:nvPr/>
            </p:nvSpPr>
            <p:spPr>
              <a:xfrm>
                <a:off x="6423541"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6033" name="Freeform 6032">
                <a:extLst>
                  <a:ext uri="{FF2B5EF4-FFF2-40B4-BE49-F238E27FC236}">
                    <a16:creationId xmlns:a16="http://schemas.microsoft.com/office/drawing/2014/main" id="{BE9159AB-83E7-A602-B655-F93457ABCC95}"/>
                  </a:ext>
                </a:extLst>
              </p:cNvPr>
              <p:cNvSpPr/>
              <p:nvPr/>
            </p:nvSpPr>
            <p:spPr>
              <a:xfrm>
                <a:off x="6457874"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6034" name="Freeform 6033">
                <a:extLst>
                  <a:ext uri="{FF2B5EF4-FFF2-40B4-BE49-F238E27FC236}">
                    <a16:creationId xmlns:a16="http://schemas.microsoft.com/office/drawing/2014/main" id="{5EDAAF33-0AEB-A295-1F3E-57639F656A15}"/>
                  </a:ext>
                </a:extLst>
              </p:cNvPr>
              <p:cNvSpPr/>
              <p:nvPr/>
            </p:nvSpPr>
            <p:spPr>
              <a:xfrm>
                <a:off x="6492207"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6035" name="Freeform 6034">
                <a:extLst>
                  <a:ext uri="{FF2B5EF4-FFF2-40B4-BE49-F238E27FC236}">
                    <a16:creationId xmlns:a16="http://schemas.microsoft.com/office/drawing/2014/main" id="{67B560E2-0D58-0A16-162A-E4C85D05DC41}"/>
                  </a:ext>
                </a:extLst>
              </p:cNvPr>
              <p:cNvSpPr/>
              <p:nvPr/>
            </p:nvSpPr>
            <p:spPr>
              <a:xfrm>
                <a:off x="6526540"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6036" name="Freeform 6035">
                <a:extLst>
                  <a:ext uri="{FF2B5EF4-FFF2-40B4-BE49-F238E27FC236}">
                    <a16:creationId xmlns:a16="http://schemas.microsoft.com/office/drawing/2014/main" id="{6EEFC8B4-9626-02C3-9B32-3692FE8C3E19}"/>
                  </a:ext>
                </a:extLst>
              </p:cNvPr>
              <p:cNvSpPr/>
              <p:nvPr/>
            </p:nvSpPr>
            <p:spPr>
              <a:xfrm>
                <a:off x="6560873"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6037" name="Freeform 6036">
                <a:extLst>
                  <a:ext uri="{FF2B5EF4-FFF2-40B4-BE49-F238E27FC236}">
                    <a16:creationId xmlns:a16="http://schemas.microsoft.com/office/drawing/2014/main" id="{AB8E2847-EF57-C54D-E924-32F88C4B803C}"/>
                  </a:ext>
                </a:extLst>
              </p:cNvPr>
              <p:cNvSpPr/>
              <p:nvPr/>
            </p:nvSpPr>
            <p:spPr>
              <a:xfrm>
                <a:off x="6595111"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6038" name="Freeform 6037">
                <a:extLst>
                  <a:ext uri="{FF2B5EF4-FFF2-40B4-BE49-F238E27FC236}">
                    <a16:creationId xmlns:a16="http://schemas.microsoft.com/office/drawing/2014/main" id="{C11AF04D-112D-41EB-69BF-28B17C204C44}"/>
                  </a:ext>
                </a:extLst>
              </p:cNvPr>
              <p:cNvSpPr/>
              <p:nvPr/>
            </p:nvSpPr>
            <p:spPr>
              <a:xfrm>
                <a:off x="6629539" y="215681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6039" name="Freeform 6038">
                <a:extLst>
                  <a:ext uri="{FF2B5EF4-FFF2-40B4-BE49-F238E27FC236}">
                    <a16:creationId xmlns:a16="http://schemas.microsoft.com/office/drawing/2014/main" id="{2421AF58-44C9-74CB-77EA-F348F1F68FD4}"/>
                  </a:ext>
                </a:extLst>
              </p:cNvPr>
              <p:cNvSpPr/>
              <p:nvPr/>
            </p:nvSpPr>
            <p:spPr>
              <a:xfrm>
                <a:off x="6663776" y="221629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6040" name="Freeform 6039">
                <a:extLst>
                  <a:ext uri="{FF2B5EF4-FFF2-40B4-BE49-F238E27FC236}">
                    <a16:creationId xmlns:a16="http://schemas.microsoft.com/office/drawing/2014/main" id="{990FDDE1-1F72-D08B-DB05-A5CBBBFBBB10}"/>
                  </a:ext>
                </a:extLst>
              </p:cNvPr>
              <p:cNvSpPr/>
              <p:nvPr/>
            </p:nvSpPr>
            <p:spPr>
              <a:xfrm>
                <a:off x="6698109" y="227568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6041" name="Freeform 6040">
                <a:extLst>
                  <a:ext uri="{FF2B5EF4-FFF2-40B4-BE49-F238E27FC236}">
                    <a16:creationId xmlns:a16="http://schemas.microsoft.com/office/drawing/2014/main" id="{A6CCD02D-72E8-CD20-B96C-460AE0548C67}"/>
                  </a:ext>
                </a:extLst>
              </p:cNvPr>
              <p:cNvSpPr/>
              <p:nvPr/>
            </p:nvSpPr>
            <p:spPr>
              <a:xfrm>
                <a:off x="6320638"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6042" name="Freeform 6041">
                <a:extLst>
                  <a:ext uri="{FF2B5EF4-FFF2-40B4-BE49-F238E27FC236}">
                    <a16:creationId xmlns:a16="http://schemas.microsoft.com/office/drawing/2014/main" id="{35253009-A9C5-AD67-DB9D-AB7DE4704BE7}"/>
                  </a:ext>
                </a:extLst>
              </p:cNvPr>
              <p:cNvSpPr/>
              <p:nvPr/>
            </p:nvSpPr>
            <p:spPr>
              <a:xfrm>
                <a:off x="6354970"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6043" name="Freeform 6042">
                <a:extLst>
                  <a:ext uri="{FF2B5EF4-FFF2-40B4-BE49-F238E27FC236}">
                    <a16:creationId xmlns:a16="http://schemas.microsoft.com/office/drawing/2014/main" id="{C26847DF-192E-727D-2419-C296812747B4}"/>
                  </a:ext>
                </a:extLst>
              </p:cNvPr>
              <p:cNvSpPr/>
              <p:nvPr/>
            </p:nvSpPr>
            <p:spPr>
              <a:xfrm>
                <a:off x="6389303"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6044" name="Freeform 6043">
                <a:extLst>
                  <a:ext uri="{FF2B5EF4-FFF2-40B4-BE49-F238E27FC236}">
                    <a16:creationId xmlns:a16="http://schemas.microsoft.com/office/drawing/2014/main" id="{2CE92EA5-FAFC-FFB0-10CB-17D0DCB49A2A}"/>
                  </a:ext>
                </a:extLst>
              </p:cNvPr>
              <p:cNvSpPr/>
              <p:nvPr/>
            </p:nvSpPr>
            <p:spPr>
              <a:xfrm>
                <a:off x="6423636" y="1918997"/>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6045" name="Freeform 6044">
                <a:extLst>
                  <a:ext uri="{FF2B5EF4-FFF2-40B4-BE49-F238E27FC236}">
                    <a16:creationId xmlns:a16="http://schemas.microsoft.com/office/drawing/2014/main" id="{CA0A7BE8-3159-BE5A-8231-A80380F8D158}"/>
                  </a:ext>
                </a:extLst>
              </p:cNvPr>
              <p:cNvSpPr/>
              <p:nvPr/>
            </p:nvSpPr>
            <p:spPr>
              <a:xfrm>
                <a:off x="6457969" y="1978381"/>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6046" name="Freeform 6045">
                <a:extLst>
                  <a:ext uri="{FF2B5EF4-FFF2-40B4-BE49-F238E27FC236}">
                    <a16:creationId xmlns:a16="http://schemas.microsoft.com/office/drawing/2014/main" id="{4B0FE9DF-D465-342B-8095-14DD26901E9A}"/>
                  </a:ext>
                </a:extLst>
              </p:cNvPr>
              <p:cNvSpPr/>
              <p:nvPr/>
            </p:nvSpPr>
            <p:spPr>
              <a:xfrm>
                <a:off x="6492302"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6047" name="Freeform 6046">
                <a:extLst>
                  <a:ext uri="{FF2B5EF4-FFF2-40B4-BE49-F238E27FC236}">
                    <a16:creationId xmlns:a16="http://schemas.microsoft.com/office/drawing/2014/main" id="{E356C4FA-E4F6-4B9C-765E-E21E03931C58}"/>
                  </a:ext>
                </a:extLst>
              </p:cNvPr>
              <p:cNvSpPr/>
              <p:nvPr/>
            </p:nvSpPr>
            <p:spPr>
              <a:xfrm>
                <a:off x="6526635"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6048" name="Freeform 6047">
                <a:extLst>
                  <a:ext uri="{FF2B5EF4-FFF2-40B4-BE49-F238E27FC236}">
                    <a16:creationId xmlns:a16="http://schemas.microsoft.com/office/drawing/2014/main" id="{252ABC5D-1FF0-726D-62BA-845F587A5CF3}"/>
                  </a:ext>
                </a:extLst>
              </p:cNvPr>
              <p:cNvSpPr/>
              <p:nvPr/>
            </p:nvSpPr>
            <p:spPr>
              <a:xfrm>
                <a:off x="6560873" y="215672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6049" name="Freeform 6048">
                <a:extLst>
                  <a:ext uri="{FF2B5EF4-FFF2-40B4-BE49-F238E27FC236}">
                    <a16:creationId xmlns:a16="http://schemas.microsoft.com/office/drawing/2014/main" id="{20E2E1D9-AF56-5D6F-2E63-54E1DAE64269}"/>
                  </a:ext>
                </a:extLst>
              </p:cNvPr>
              <p:cNvSpPr/>
              <p:nvPr/>
            </p:nvSpPr>
            <p:spPr>
              <a:xfrm>
                <a:off x="6595206" y="221629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6050" name="Freeform 6049">
                <a:extLst>
                  <a:ext uri="{FF2B5EF4-FFF2-40B4-BE49-F238E27FC236}">
                    <a16:creationId xmlns:a16="http://schemas.microsoft.com/office/drawing/2014/main" id="{A99637B2-2B4F-CC2A-AF9B-85485134A124}"/>
                  </a:ext>
                </a:extLst>
              </p:cNvPr>
              <p:cNvSpPr/>
              <p:nvPr/>
            </p:nvSpPr>
            <p:spPr>
              <a:xfrm>
                <a:off x="6629539" y="227568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6051" name="Freeform 6050">
                <a:extLst>
                  <a:ext uri="{FF2B5EF4-FFF2-40B4-BE49-F238E27FC236}">
                    <a16:creationId xmlns:a16="http://schemas.microsoft.com/office/drawing/2014/main" id="{66525FCA-81A1-302E-640F-618B413989BD}"/>
                  </a:ext>
                </a:extLst>
              </p:cNvPr>
              <p:cNvSpPr/>
              <p:nvPr/>
            </p:nvSpPr>
            <p:spPr>
              <a:xfrm>
                <a:off x="6663776" y="233506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6052" name="Freeform 6051">
                <a:extLst>
                  <a:ext uri="{FF2B5EF4-FFF2-40B4-BE49-F238E27FC236}">
                    <a16:creationId xmlns:a16="http://schemas.microsoft.com/office/drawing/2014/main" id="{5F18FF4D-3CF6-7636-2DCE-D0F67FC13432}"/>
                  </a:ext>
                </a:extLst>
              </p:cNvPr>
              <p:cNvSpPr/>
              <p:nvPr/>
            </p:nvSpPr>
            <p:spPr>
              <a:xfrm>
                <a:off x="6252067"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6053" name="Freeform 6052">
                <a:extLst>
                  <a:ext uri="{FF2B5EF4-FFF2-40B4-BE49-F238E27FC236}">
                    <a16:creationId xmlns:a16="http://schemas.microsoft.com/office/drawing/2014/main" id="{D7B665BF-8791-9711-3045-214AD653349A}"/>
                  </a:ext>
                </a:extLst>
              </p:cNvPr>
              <p:cNvSpPr/>
              <p:nvPr/>
            </p:nvSpPr>
            <p:spPr>
              <a:xfrm>
                <a:off x="6286400"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6054" name="Freeform 6053">
                <a:extLst>
                  <a:ext uri="{FF2B5EF4-FFF2-40B4-BE49-F238E27FC236}">
                    <a16:creationId xmlns:a16="http://schemas.microsoft.com/office/drawing/2014/main" id="{3AF59A4D-101D-2E26-F58B-C5F4E7EC3C58}"/>
                  </a:ext>
                </a:extLst>
              </p:cNvPr>
              <p:cNvSpPr/>
              <p:nvPr/>
            </p:nvSpPr>
            <p:spPr>
              <a:xfrm>
                <a:off x="6320733"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6055" name="Freeform 6054">
                <a:extLst>
                  <a:ext uri="{FF2B5EF4-FFF2-40B4-BE49-F238E27FC236}">
                    <a16:creationId xmlns:a16="http://schemas.microsoft.com/office/drawing/2014/main" id="{98D15C00-80EA-7469-DB56-83BA96BFD86B}"/>
                  </a:ext>
                </a:extLst>
              </p:cNvPr>
              <p:cNvSpPr/>
              <p:nvPr/>
            </p:nvSpPr>
            <p:spPr>
              <a:xfrm>
                <a:off x="6355066"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6056" name="Freeform 6055">
                <a:extLst>
                  <a:ext uri="{FF2B5EF4-FFF2-40B4-BE49-F238E27FC236}">
                    <a16:creationId xmlns:a16="http://schemas.microsoft.com/office/drawing/2014/main" id="{62B5D6CD-05B8-F41F-C879-3BF7013BD22E}"/>
                  </a:ext>
                </a:extLst>
              </p:cNvPr>
              <p:cNvSpPr/>
              <p:nvPr/>
            </p:nvSpPr>
            <p:spPr>
              <a:xfrm>
                <a:off x="6389398"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6057" name="Freeform 6056">
                <a:extLst>
                  <a:ext uri="{FF2B5EF4-FFF2-40B4-BE49-F238E27FC236}">
                    <a16:creationId xmlns:a16="http://schemas.microsoft.com/office/drawing/2014/main" id="{36B7887E-13C0-030E-F21E-42F93C73F5BB}"/>
                  </a:ext>
                </a:extLst>
              </p:cNvPr>
              <p:cNvSpPr/>
              <p:nvPr/>
            </p:nvSpPr>
            <p:spPr>
              <a:xfrm>
                <a:off x="6423731"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6058" name="Freeform 6057">
                <a:extLst>
                  <a:ext uri="{FF2B5EF4-FFF2-40B4-BE49-F238E27FC236}">
                    <a16:creationId xmlns:a16="http://schemas.microsoft.com/office/drawing/2014/main" id="{8885EB2A-7CBA-59C4-D6BC-68597361D762}"/>
                  </a:ext>
                </a:extLst>
              </p:cNvPr>
              <p:cNvSpPr/>
              <p:nvPr/>
            </p:nvSpPr>
            <p:spPr>
              <a:xfrm>
                <a:off x="6458064"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6059" name="Freeform 6058">
                <a:extLst>
                  <a:ext uri="{FF2B5EF4-FFF2-40B4-BE49-F238E27FC236}">
                    <a16:creationId xmlns:a16="http://schemas.microsoft.com/office/drawing/2014/main" id="{F209A88A-FBAD-F44A-919F-F2A11F51A932}"/>
                  </a:ext>
                </a:extLst>
              </p:cNvPr>
              <p:cNvSpPr/>
              <p:nvPr/>
            </p:nvSpPr>
            <p:spPr>
              <a:xfrm>
                <a:off x="6492302" y="215672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6060" name="Freeform 6059">
                <a:extLst>
                  <a:ext uri="{FF2B5EF4-FFF2-40B4-BE49-F238E27FC236}">
                    <a16:creationId xmlns:a16="http://schemas.microsoft.com/office/drawing/2014/main" id="{6D8EBFCD-1B19-3DC6-4665-CF53BA787DCC}"/>
                  </a:ext>
                </a:extLst>
              </p:cNvPr>
              <p:cNvSpPr/>
              <p:nvPr/>
            </p:nvSpPr>
            <p:spPr>
              <a:xfrm>
                <a:off x="6526730" y="221629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6061" name="Freeform 6060">
                <a:extLst>
                  <a:ext uri="{FF2B5EF4-FFF2-40B4-BE49-F238E27FC236}">
                    <a16:creationId xmlns:a16="http://schemas.microsoft.com/office/drawing/2014/main" id="{FD9B5EE4-ACFC-2DDE-AC7F-BB8B9E4A508A}"/>
                  </a:ext>
                </a:extLst>
              </p:cNvPr>
              <p:cNvSpPr/>
              <p:nvPr/>
            </p:nvSpPr>
            <p:spPr>
              <a:xfrm>
                <a:off x="6560968" y="227568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6062" name="Freeform 6061">
                <a:extLst>
                  <a:ext uri="{FF2B5EF4-FFF2-40B4-BE49-F238E27FC236}">
                    <a16:creationId xmlns:a16="http://schemas.microsoft.com/office/drawing/2014/main" id="{83994BEB-A6FC-7E60-1723-3EB1D59D0735}"/>
                  </a:ext>
                </a:extLst>
              </p:cNvPr>
              <p:cNvSpPr/>
              <p:nvPr/>
            </p:nvSpPr>
            <p:spPr>
              <a:xfrm>
                <a:off x="6595206" y="233506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6063" name="Freeform 6062">
                <a:extLst>
                  <a:ext uri="{FF2B5EF4-FFF2-40B4-BE49-F238E27FC236}">
                    <a16:creationId xmlns:a16="http://schemas.microsoft.com/office/drawing/2014/main" id="{5C3A52D5-31B1-1D50-CE41-93C59F32968E}"/>
                  </a:ext>
                </a:extLst>
              </p:cNvPr>
              <p:cNvSpPr/>
              <p:nvPr/>
            </p:nvSpPr>
            <p:spPr>
              <a:xfrm>
                <a:off x="6629634" y="2394543"/>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6064" name="Freeform 6063">
                <a:extLst>
                  <a:ext uri="{FF2B5EF4-FFF2-40B4-BE49-F238E27FC236}">
                    <a16:creationId xmlns:a16="http://schemas.microsoft.com/office/drawing/2014/main" id="{DD90ECB0-95F4-C799-F61F-22FFBDB33238}"/>
                  </a:ext>
                </a:extLst>
              </p:cNvPr>
              <p:cNvSpPr/>
              <p:nvPr/>
            </p:nvSpPr>
            <p:spPr>
              <a:xfrm>
                <a:off x="6183496"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6065" name="Freeform 6064">
                <a:extLst>
                  <a:ext uri="{FF2B5EF4-FFF2-40B4-BE49-F238E27FC236}">
                    <a16:creationId xmlns:a16="http://schemas.microsoft.com/office/drawing/2014/main" id="{43BB0B3E-CBD5-57B1-5805-74D1EB400C45}"/>
                  </a:ext>
                </a:extLst>
              </p:cNvPr>
              <p:cNvSpPr/>
              <p:nvPr/>
            </p:nvSpPr>
            <p:spPr>
              <a:xfrm>
                <a:off x="6217829"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6066" name="Freeform 6065">
                <a:extLst>
                  <a:ext uri="{FF2B5EF4-FFF2-40B4-BE49-F238E27FC236}">
                    <a16:creationId xmlns:a16="http://schemas.microsoft.com/office/drawing/2014/main" id="{D8E22E68-F9B3-BBB3-DBE5-9430C6D7B2C0}"/>
                  </a:ext>
                </a:extLst>
              </p:cNvPr>
              <p:cNvSpPr/>
              <p:nvPr/>
            </p:nvSpPr>
            <p:spPr>
              <a:xfrm>
                <a:off x="6252162"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6067" name="Freeform 6066">
                <a:extLst>
                  <a:ext uri="{FF2B5EF4-FFF2-40B4-BE49-F238E27FC236}">
                    <a16:creationId xmlns:a16="http://schemas.microsoft.com/office/drawing/2014/main" id="{C294C010-2E31-2F44-75E4-915CBF3FF84F}"/>
                  </a:ext>
                </a:extLst>
              </p:cNvPr>
              <p:cNvSpPr/>
              <p:nvPr/>
            </p:nvSpPr>
            <p:spPr>
              <a:xfrm>
                <a:off x="6286495" y="1918997"/>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6068" name="Freeform 6067">
                <a:extLst>
                  <a:ext uri="{FF2B5EF4-FFF2-40B4-BE49-F238E27FC236}">
                    <a16:creationId xmlns:a16="http://schemas.microsoft.com/office/drawing/2014/main" id="{861BA47C-CC1E-33D7-AC61-76E17DFFD45B}"/>
                  </a:ext>
                </a:extLst>
              </p:cNvPr>
              <p:cNvSpPr/>
              <p:nvPr/>
            </p:nvSpPr>
            <p:spPr>
              <a:xfrm>
                <a:off x="6320828"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6069" name="Freeform 6068">
                <a:extLst>
                  <a:ext uri="{FF2B5EF4-FFF2-40B4-BE49-F238E27FC236}">
                    <a16:creationId xmlns:a16="http://schemas.microsoft.com/office/drawing/2014/main" id="{B60B2B32-F21F-3FD9-9F34-6A027942E2A5}"/>
                  </a:ext>
                </a:extLst>
              </p:cNvPr>
              <p:cNvSpPr/>
              <p:nvPr/>
            </p:nvSpPr>
            <p:spPr>
              <a:xfrm>
                <a:off x="6355161"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6070" name="Freeform 6069">
                <a:extLst>
                  <a:ext uri="{FF2B5EF4-FFF2-40B4-BE49-F238E27FC236}">
                    <a16:creationId xmlns:a16="http://schemas.microsoft.com/office/drawing/2014/main" id="{5C9CA377-3750-40C4-D17C-90017F68DB8E}"/>
                  </a:ext>
                </a:extLst>
              </p:cNvPr>
              <p:cNvSpPr/>
              <p:nvPr/>
            </p:nvSpPr>
            <p:spPr>
              <a:xfrm>
                <a:off x="6389494"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6071" name="Freeform 6070">
                <a:extLst>
                  <a:ext uri="{FF2B5EF4-FFF2-40B4-BE49-F238E27FC236}">
                    <a16:creationId xmlns:a16="http://schemas.microsoft.com/office/drawing/2014/main" id="{7ADAB364-484D-91AD-B2CE-1B0958B0D520}"/>
                  </a:ext>
                </a:extLst>
              </p:cNvPr>
              <p:cNvSpPr/>
              <p:nvPr/>
            </p:nvSpPr>
            <p:spPr>
              <a:xfrm>
                <a:off x="6423731" y="215672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6072" name="Freeform 6071">
                <a:extLst>
                  <a:ext uri="{FF2B5EF4-FFF2-40B4-BE49-F238E27FC236}">
                    <a16:creationId xmlns:a16="http://schemas.microsoft.com/office/drawing/2014/main" id="{B0C4CE47-F28D-4FEC-4407-65C742CEEF7C}"/>
                  </a:ext>
                </a:extLst>
              </p:cNvPr>
              <p:cNvSpPr/>
              <p:nvPr/>
            </p:nvSpPr>
            <p:spPr>
              <a:xfrm>
                <a:off x="6458159" y="221629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6073" name="Freeform 6072">
                <a:extLst>
                  <a:ext uri="{FF2B5EF4-FFF2-40B4-BE49-F238E27FC236}">
                    <a16:creationId xmlns:a16="http://schemas.microsoft.com/office/drawing/2014/main" id="{BD2D316A-A113-553D-3DBA-3D96B5081DBF}"/>
                  </a:ext>
                </a:extLst>
              </p:cNvPr>
              <p:cNvSpPr/>
              <p:nvPr/>
            </p:nvSpPr>
            <p:spPr>
              <a:xfrm>
                <a:off x="6492397" y="227568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6074" name="Freeform 6073">
                <a:extLst>
                  <a:ext uri="{FF2B5EF4-FFF2-40B4-BE49-F238E27FC236}">
                    <a16:creationId xmlns:a16="http://schemas.microsoft.com/office/drawing/2014/main" id="{1483E51B-63DB-2F81-297F-8F3C9CF660BA}"/>
                  </a:ext>
                </a:extLst>
              </p:cNvPr>
              <p:cNvSpPr/>
              <p:nvPr/>
            </p:nvSpPr>
            <p:spPr>
              <a:xfrm>
                <a:off x="6526730" y="233506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6075" name="Freeform 6074">
                <a:extLst>
                  <a:ext uri="{FF2B5EF4-FFF2-40B4-BE49-F238E27FC236}">
                    <a16:creationId xmlns:a16="http://schemas.microsoft.com/office/drawing/2014/main" id="{6714AD97-21A5-198A-8F40-E17A8CC2352A}"/>
                  </a:ext>
                </a:extLst>
              </p:cNvPr>
              <p:cNvSpPr/>
              <p:nvPr/>
            </p:nvSpPr>
            <p:spPr>
              <a:xfrm>
                <a:off x="6561063" y="2394543"/>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6076" name="Freeform 6075">
                <a:extLst>
                  <a:ext uri="{FF2B5EF4-FFF2-40B4-BE49-F238E27FC236}">
                    <a16:creationId xmlns:a16="http://schemas.microsoft.com/office/drawing/2014/main" id="{D88DE05E-2B8A-5FC1-03FA-E2C7D0384B62}"/>
                  </a:ext>
                </a:extLst>
              </p:cNvPr>
              <p:cNvSpPr/>
              <p:nvPr/>
            </p:nvSpPr>
            <p:spPr>
              <a:xfrm>
                <a:off x="6595301" y="24540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6077" name="Freeform 6076">
                <a:extLst>
                  <a:ext uri="{FF2B5EF4-FFF2-40B4-BE49-F238E27FC236}">
                    <a16:creationId xmlns:a16="http://schemas.microsoft.com/office/drawing/2014/main" id="{2C31AE27-EF39-1CC4-F72A-6961614E6904}"/>
                  </a:ext>
                </a:extLst>
              </p:cNvPr>
              <p:cNvSpPr/>
              <p:nvPr/>
            </p:nvSpPr>
            <p:spPr>
              <a:xfrm>
                <a:off x="6080688" y="1681177"/>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6078" name="Freeform 6077">
                <a:extLst>
                  <a:ext uri="{FF2B5EF4-FFF2-40B4-BE49-F238E27FC236}">
                    <a16:creationId xmlns:a16="http://schemas.microsoft.com/office/drawing/2014/main" id="{3C0B218A-88F7-F3BB-7F80-839105AD3270}"/>
                  </a:ext>
                </a:extLst>
              </p:cNvPr>
              <p:cNvSpPr/>
              <p:nvPr/>
            </p:nvSpPr>
            <p:spPr>
              <a:xfrm>
                <a:off x="6012688" y="16817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6079" name="Freeform 6078">
                <a:extLst>
                  <a:ext uri="{FF2B5EF4-FFF2-40B4-BE49-F238E27FC236}">
                    <a16:creationId xmlns:a16="http://schemas.microsoft.com/office/drawing/2014/main" id="{EE92CB49-2787-9577-94FA-2422FECE6ABA}"/>
                  </a:ext>
                </a:extLst>
              </p:cNvPr>
              <p:cNvSpPr/>
              <p:nvPr/>
            </p:nvSpPr>
            <p:spPr>
              <a:xfrm>
                <a:off x="6046355" y="1621698"/>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6080" name="Freeform 6079">
                <a:extLst>
                  <a:ext uri="{FF2B5EF4-FFF2-40B4-BE49-F238E27FC236}">
                    <a16:creationId xmlns:a16="http://schemas.microsoft.com/office/drawing/2014/main" id="{B95ACE50-4472-65EE-5AED-09A58F9AA75E}"/>
                  </a:ext>
                </a:extLst>
              </p:cNvPr>
              <p:cNvSpPr/>
              <p:nvPr/>
            </p:nvSpPr>
            <p:spPr>
              <a:xfrm>
                <a:off x="5944117" y="16817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6081" name="Freeform 6080">
                <a:extLst>
                  <a:ext uri="{FF2B5EF4-FFF2-40B4-BE49-F238E27FC236}">
                    <a16:creationId xmlns:a16="http://schemas.microsoft.com/office/drawing/2014/main" id="{D94A5043-4C2B-26AA-6BFA-2CBFAA53A639}"/>
                  </a:ext>
                </a:extLst>
              </p:cNvPr>
              <p:cNvSpPr/>
              <p:nvPr/>
            </p:nvSpPr>
            <p:spPr>
              <a:xfrm>
                <a:off x="5978355" y="16222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6082" name="Freeform 6081">
                <a:extLst>
                  <a:ext uri="{FF2B5EF4-FFF2-40B4-BE49-F238E27FC236}">
                    <a16:creationId xmlns:a16="http://schemas.microsoft.com/office/drawing/2014/main" id="{5281D204-67EB-B5A4-7704-ED2386086F7E}"/>
                  </a:ext>
                </a:extLst>
              </p:cNvPr>
              <p:cNvSpPr/>
              <p:nvPr/>
            </p:nvSpPr>
            <p:spPr>
              <a:xfrm>
                <a:off x="5875451" y="168165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6083" name="Freeform 6082">
                <a:extLst>
                  <a:ext uri="{FF2B5EF4-FFF2-40B4-BE49-F238E27FC236}">
                    <a16:creationId xmlns:a16="http://schemas.microsoft.com/office/drawing/2014/main" id="{0A220ED9-48D2-886E-A1C0-944F501E64FC}"/>
                  </a:ext>
                </a:extLst>
              </p:cNvPr>
              <p:cNvSpPr/>
              <p:nvPr/>
            </p:nvSpPr>
            <p:spPr>
              <a:xfrm>
                <a:off x="5909784" y="16222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6084" name="Freeform 6083">
                <a:extLst>
                  <a:ext uri="{FF2B5EF4-FFF2-40B4-BE49-F238E27FC236}">
                    <a16:creationId xmlns:a16="http://schemas.microsoft.com/office/drawing/2014/main" id="{AA4AECCD-CDAC-9F3C-C2B1-CFC91460474F}"/>
                  </a:ext>
                </a:extLst>
              </p:cNvPr>
              <p:cNvSpPr/>
              <p:nvPr/>
            </p:nvSpPr>
            <p:spPr>
              <a:xfrm>
                <a:off x="5806785" y="168155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6085" name="Freeform 6084">
                <a:extLst>
                  <a:ext uri="{FF2B5EF4-FFF2-40B4-BE49-F238E27FC236}">
                    <a16:creationId xmlns:a16="http://schemas.microsoft.com/office/drawing/2014/main" id="{5648AA04-EF07-1F0C-8642-D03085BE87F1}"/>
                  </a:ext>
                </a:extLst>
              </p:cNvPr>
              <p:cNvSpPr/>
              <p:nvPr/>
            </p:nvSpPr>
            <p:spPr>
              <a:xfrm>
                <a:off x="5841308" y="16222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6086" name="Freeform 6085">
                <a:extLst>
                  <a:ext uri="{FF2B5EF4-FFF2-40B4-BE49-F238E27FC236}">
                    <a16:creationId xmlns:a16="http://schemas.microsoft.com/office/drawing/2014/main" id="{B9B91897-CA38-AAA3-B420-FD63A90CE74A}"/>
                  </a:ext>
                </a:extLst>
              </p:cNvPr>
              <p:cNvSpPr/>
              <p:nvPr/>
            </p:nvSpPr>
            <p:spPr>
              <a:xfrm>
                <a:off x="5738214" y="168155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6087" name="Freeform 6086">
                <a:extLst>
                  <a:ext uri="{FF2B5EF4-FFF2-40B4-BE49-F238E27FC236}">
                    <a16:creationId xmlns:a16="http://schemas.microsoft.com/office/drawing/2014/main" id="{58561E75-A4B8-5FF0-0F40-EA270B33755B}"/>
                  </a:ext>
                </a:extLst>
              </p:cNvPr>
              <p:cNvSpPr/>
              <p:nvPr/>
            </p:nvSpPr>
            <p:spPr>
              <a:xfrm>
                <a:off x="5772738" y="16222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6088" name="Freeform 6087">
                <a:extLst>
                  <a:ext uri="{FF2B5EF4-FFF2-40B4-BE49-F238E27FC236}">
                    <a16:creationId xmlns:a16="http://schemas.microsoft.com/office/drawing/2014/main" id="{CF196FFE-B962-8645-04E3-C5E8E22EFBB1}"/>
                  </a:ext>
                </a:extLst>
              </p:cNvPr>
              <p:cNvSpPr/>
              <p:nvPr/>
            </p:nvSpPr>
            <p:spPr>
              <a:xfrm>
                <a:off x="5669549" y="16814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6089" name="Freeform 6088">
                <a:extLst>
                  <a:ext uri="{FF2B5EF4-FFF2-40B4-BE49-F238E27FC236}">
                    <a16:creationId xmlns:a16="http://schemas.microsoft.com/office/drawing/2014/main" id="{37D5BF71-466A-4B10-13AD-F190BEEA6649}"/>
                  </a:ext>
                </a:extLst>
              </p:cNvPr>
              <p:cNvSpPr/>
              <p:nvPr/>
            </p:nvSpPr>
            <p:spPr>
              <a:xfrm>
                <a:off x="5704072" y="162217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6090" name="Freeform 6089">
                <a:extLst>
                  <a:ext uri="{FF2B5EF4-FFF2-40B4-BE49-F238E27FC236}">
                    <a16:creationId xmlns:a16="http://schemas.microsoft.com/office/drawing/2014/main" id="{C00559D3-AD3A-DAFC-60F3-1E560FD9ADAC}"/>
                  </a:ext>
                </a:extLst>
              </p:cNvPr>
              <p:cNvSpPr/>
              <p:nvPr/>
            </p:nvSpPr>
            <p:spPr>
              <a:xfrm>
                <a:off x="5600978" y="16814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6091" name="Freeform 6090">
                <a:extLst>
                  <a:ext uri="{FF2B5EF4-FFF2-40B4-BE49-F238E27FC236}">
                    <a16:creationId xmlns:a16="http://schemas.microsoft.com/office/drawing/2014/main" id="{D133E216-0897-665B-2DD6-B7BB8809C83F}"/>
                  </a:ext>
                </a:extLst>
              </p:cNvPr>
              <p:cNvSpPr/>
              <p:nvPr/>
            </p:nvSpPr>
            <p:spPr>
              <a:xfrm>
                <a:off x="5635501" y="162217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6092" name="Freeform 6091">
                <a:extLst>
                  <a:ext uri="{FF2B5EF4-FFF2-40B4-BE49-F238E27FC236}">
                    <a16:creationId xmlns:a16="http://schemas.microsoft.com/office/drawing/2014/main" id="{75E5D8E9-57FF-716C-342E-8FBC2B3005AE}"/>
                  </a:ext>
                </a:extLst>
              </p:cNvPr>
              <p:cNvSpPr/>
              <p:nvPr/>
            </p:nvSpPr>
            <p:spPr>
              <a:xfrm>
                <a:off x="5532407" y="16814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6093" name="Freeform 6092">
                <a:extLst>
                  <a:ext uri="{FF2B5EF4-FFF2-40B4-BE49-F238E27FC236}">
                    <a16:creationId xmlns:a16="http://schemas.microsoft.com/office/drawing/2014/main" id="{74F29307-6F72-AF69-DC99-F56C9019B8B0}"/>
                  </a:ext>
                </a:extLst>
              </p:cNvPr>
              <p:cNvSpPr/>
              <p:nvPr/>
            </p:nvSpPr>
            <p:spPr>
              <a:xfrm>
                <a:off x="5566930" y="162217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6094" name="Freeform 6093">
                <a:extLst>
                  <a:ext uri="{FF2B5EF4-FFF2-40B4-BE49-F238E27FC236}">
                    <a16:creationId xmlns:a16="http://schemas.microsoft.com/office/drawing/2014/main" id="{39D96AFB-4E56-FB2C-E897-A004F07C234D}"/>
                  </a:ext>
                </a:extLst>
              </p:cNvPr>
              <p:cNvSpPr/>
              <p:nvPr/>
            </p:nvSpPr>
            <p:spPr>
              <a:xfrm>
                <a:off x="5463932" y="16814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6095" name="Freeform 6094">
                <a:extLst>
                  <a:ext uri="{FF2B5EF4-FFF2-40B4-BE49-F238E27FC236}">
                    <a16:creationId xmlns:a16="http://schemas.microsoft.com/office/drawing/2014/main" id="{42F729AF-AC7C-929F-5988-EE57B1212898}"/>
                  </a:ext>
                </a:extLst>
              </p:cNvPr>
              <p:cNvSpPr/>
              <p:nvPr/>
            </p:nvSpPr>
            <p:spPr>
              <a:xfrm>
                <a:off x="5498264" y="1622078"/>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6096" name="Freeform 6095">
                <a:extLst>
                  <a:ext uri="{FF2B5EF4-FFF2-40B4-BE49-F238E27FC236}">
                    <a16:creationId xmlns:a16="http://schemas.microsoft.com/office/drawing/2014/main" id="{A267FDFC-0FC2-2F19-A254-96969BD953C9}"/>
                  </a:ext>
                </a:extLst>
              </p:cNvPr>
              <p:cNvSpPr/>
              <p:nvPr/>
            </p:nvSpPr>
            <p:spPr>
              <a:xfrm>
                <a:off x="5395266"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6097" name="Freeform 6096">
                <a:extLst>
                  <a:ext uri="{FF2B5EF4-FFF2-40B4-BE49-F238E27FC236}">
                    <a16:creationId xmlns:a16="http://schemas.microsoft.com/office/drawing/2014/main" id="{95CC6FD7-73F2-22A2-A594-6089F3402AEF}"/>
                  </a:ext>
                </a:extLst>
              </p:cNvPr>
              <p:cNvSpPr/>
              <p:nvPr/>
            </p:nvSpPr>
            <p:spPr>
              <a:xfrm>
                <a:off x="5429694" y="1622078"/>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6098" name="Freeform 6097">
                <a:extLst>
                  <a:ext uri="{FF2B5EF4-FFF2-40B4-BE49-F238E27FC236}">
                    <a16:creationId xmlns:a16="http://schemas.microsoft.com/office/drawing/2014/main" id="{9123E43D-01A9-FCF3-BC53-3E3DB9BF05EB}"/>
                  </a:ext>
                </a:extLst>
              </p:cNvPr>
              <p:cNvSpPr/>
              <p:nvPr/>
            </p:nvSpPr>
            <p:spPr>
              <a:xfrm>
                <a:off x="5326695"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6099" name="Freeform 6098">
                <a:extLst>
                  <a:ext uri="{FF2B5EF4-FFF2-40B4-BE49-F238E27FC236}">
                    <a16:creationId xmlns:a16="http://schemas.microsoft.com/office/drawing/2014/main" id="{45BB29E1-8975-8033-BD93-FD80F4633806}"/>
                  </a:ext>
                </a:extLst>
              </p:cNvPr>
              <p:cNvSpPr/>
              <p:nvPr/>
            </p:nvSpPr>
            <p:spPr>
              <a:xfrm>
                <a:off x="5361123" y="1622078"/>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6100" name="Freeform 6099">
                <a:extLst>
                  <a:ext uri="{FF2B5EF4-FFF2-40B4-BE49-F238E27FC236}">
                    <a16:creationId xmlns:a16="http://schemas.microsoft.com/office/drawing/2014/main" id="{0207843C-2A45-434A-1253-3FD5BA74385E}"/>
                  </a:ext>
                </a:extLst>
              </p:cNvPr>
              <p:cNvSpPr/>
              <p:nvPr/>
            </p:nvSpPr>
            <p:spPr>
              <a:xfrm>
                <a:off x="5258124"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6101" name="Freeform 6100">
                <a:extLst>
                  <a:ext uri="{FF2B5EF4-FFF2-40B4-BE49-F238E27FC236}">
                    <a16:creationId xmlns:a16="http://schemas.microsoft.com/office/drawing/2014/main" id="{7F41F98E-15D6-4440-FBD3-DD5E29A0B994}"/>
                  </a:ext>
                </a:extLst>
              </p:cNvPr>
              <p:cNvSpPr/>
              <p:nvPr/>
            </p:nvSpPr>
            <p:spPr>
              <a:xfrm>
                <a:off x="5292552" y="1622078"/>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6102" name="Freeform 6101">
                <a:extLst>
                  <a:ext uri="{FF2B5EF4-FFF2-40B4-BE49-F238E27FC236}">
                    <a16:creationId xmlns:a16="http://schemas.microsoft.com/office/drawing/2014/main" id="{C379931B-84AB-5DE6-5909-AE66D3BE2C27}"/>
                  </a:ext>
                </a:extLst>
              </p:cNvPr>
              <p:cNvSpPr/>
              <p:nvPr/>
            </p:nvSpPr>
            <p:spPr>
              <a:xfrm>
                <a:off x="5189554"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6103" name="Freeform 6102">
                <a:extLst>
                  <a:ext uri="{FF2B5EF4-FFF2-40B4-BE49-F238E27FC236}">
                    <a16:creationId xmlns:a16="http://schemas.microsoft.com/office/drawing/2014/main" id="{13C7C89F-B36F-3433-78DB-BCA7A29ABF29}"/>
                  </a:ext>
                </a:extLst>
              </p:cNvPr>
              <p:cNvSpPr/>
              <p:nvPr/>
            </p:nvSpPr>
            <p:spPr>
              <a:xfrm>
                <a:off x="5223886" y="1621983"/>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6104" name="Freeform 6103">
                <a:extLst>
                  <a:ext uri="{FF2B5EF4-FFF2-40B4-BE49-F238E27FC236}">
                    <a16:creationId xmlns:a16="http://schemas.microsoft.com/office/drawing/2014/main" id="{90B81A78-6217-9C70-A38C-654FD1AFAB1C}"/>
                  </a:ext>
                </a:extLst>
              </p:cNvPr>
              <p:cNvSpPr/>
              <p:nvPr/>
            </p:nvSpPr>
            <p:spPr>
              <a:xfrm>
                <a:off x="5120983"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6105" name="Freeform 6104">
                <a:extLst>
                  <a:ext uri="{FF2B5EF4-FFF2-40B4-BE49-F238E27FC236}">
                    <a16:creationId xmlns:a16="http://schemas.microsoft.com/office/drawing/2014/main" id="{83980378-23F5-CB6A-E0B6-DA03B04B721E}"/>
                  </a:ext>
                </a:extLst>
              </p:cNvPr>
              <p:cNvSpPr/>
              <p:nvPr/>
            </p:nvSpPr>
            <p:spPr>
              <a:xfrm>
                <a:off x="5155411" y="1621983"/>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6106" name="Freeform 6105">
                <a:extLst>
                  <a:ext uri="{FF2B5EF4-FFF2-40B4-BE49-F238E27FC236}">
                    <a16:creationId xmlns:a16="http://schemas.microsoft.com/office/drawing/2014/main" id="{3F121639-7070-53BD-A89C-2D97123F25F7}"/>
                  </a:ext>
                </a:extLst>
              </p:cNvPr>
              <p:cNvSpPr/>
              <p:nvPr/>
            </p:nvSpPr>
            <p:spPr>
              <a:xfrm>
                <a:off x="5052412"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6107" name="Freeform 6106">
                <a:extLst>
                  <a:ext uri="{FF2B5EF4-FFF2-40B4-BE49-F238E27FC236}">
                    <a16:creationId xmlns:a16="http://schemas.microsoft.com/office/drawing/2014/main" id="{FC1A5454-F796-517F-E92B-0E4882F06E0E}"/>
                  </a:ext>
                </a:extLst>
              </p:cNvPr>
              <p:cNvSpPr/>
              <p:nvPr/>
            </p:nvSpPr>
            <p:spPr>
              <a:xfrm>
                <a:off x="5086840" y="1621983"/>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6108" name="Freeform 6107">
                <a:extLst>
                  <a:ext uri="{FF2B5EF4-FFF2-40B4-BE49-F238E27FC236}">
                    <a16:creationId xmlns:a16="http://schemas.microsoft.com/office/drawing/2014/main" id="{51CA9B13-F6C7-A668-3044-9EBD1739FFDE}"/>
                  </a:ext>
                </a:extLst>
              </p:cNvPr>
              <p:cNvSpPr/>
              <p:nvPr/>
            </p:nvSpPr>
            <p:spPr>
              <a:xfrm>
                <a:off x="6183496" y="1621698"/>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6109" name="Freeform 6108">
                <a:extLst>
                  <a:ext uri="{FF2B5EF4-FFF2-40B4-BE49-F238E27FC236}">
                    <a16:creationId xmlns:a16="http://schemas.microsoft.com/office/drawing/2014/main" id="{46F1370E-7D09-8BC8-3499-9DC7CE9E1CE7}"/>
                  </a:ext>
                </a:extLst>
              </p:cNvPr>
              <p:cNvSpPr/>
              <p:nvPr/>
            </p:nvSpPr>
            <p:spPr>
              <a:xfrm>
                <a:off x="6115021"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6110" name="Freeform 6109">
                <a:extLst>
                  <a:ext uri="{FF2B5EF4-FFF2-40B4-BE49-F238E27FC236}">
                    <a16:creationId xmlns:a16="http://schemas.microsoft.com/office/drawing/2014/main" id="{D16E0443-B928-4427-8F21-C4743B99E71A}"/>
                  </a:ext>
                </a:extLst>
              </p:cNvPr>
              <p:cNvSpPr/>
              <p:nvPr/>
            </p:nvSpPr>
            <p:spPr>
              <a:xfrm>
                <a:off x="6149258" y="1681177"/>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6111" name="Freeform 6110">
                <a:extLst>
                  <a:ext uri="{FF2B5EF4-FFF2-40B4-BE49-F238E27FC236}">
                    <a16:creationId xmlns:a16="http://schemas.microsoft.com/office/drawing/2014/main" id="{EE8D5719-8D4B-8642-9D7B-0990FA038E9D}"/>
                  </a:ext>
                </a:extLst>
              </p:cNvPr>
              <p:cNvSpPr/>
              <p:nvPr/>
            </p:nvSpPr>
            <p:spPr>
              <a:xfrm>
                <a:off x="7040583"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6112" name="Freeform 6111">
                <a:extLst>
                  <a:ext uri="{FF2B5EF4-FFF2-40B4-BE49-F238E27FC236}">
                    <a16:creationId xmlns:a16="http://schemas.microsoft.com/office/drawing/2014/main" id="{D94D33E1-0F8B-114E-4A76-E1DD18CB7AD6}"/>
                  </a:ext>
                </a:extLst>
              </p:cNvPr>
              <p:cNvSpPr/>
              <p:nvPr/>
            </p:nvSpPr>
            <p:spPr>
              <a:xfrm>
                <a:off x="7075011" y="1621888"/>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6113" name="Freeform 6112">
                <a:extLst>
                  <a:ext uri="{FF2B5EF4-FFF2-40B4-BE49-F238E27FC236}">
                    <a16:creationId xmlns:a16="http://schemas.microsoft.com/office/drawing/2014/main" id="{A7BC9FD3-E762-090C-5BB3-82E30E76C312}"/>
                  </a:ext>
                </a:extLst>
              </p:cNvPr>
              <p:cNvSpPr/>
              <p:nvPr/>
            </p:nvSpPr>
            <p:spPr>
              <a:xfrm>
                <a:off x="6972012"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6114" name="Freeform 6113">
                <a:extLst>
                  <a:ext uri="{FF2B5EF4-FFF2-40B4-BE49-F238E27FC236}">
                    <a16:creationId xmlns:a16="http://schemas.microsoft.com/office/drawing/2014/main" id="{4E03709D-469D-A65A-761F-8E7299F81058}"/>
                  </a:ext>
                </a:extLst>
              </p:cNvPr>
              <p:cNvSpPr/>
              <p:nvPr/>
            </p:nvSpPr>
            <p:spPr>
              <a:xfrm>
                <a:off x="7006440" y="1621888"/>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6115" name="Freeform 6114">
                <a:extLst>
                  <a:ext uri="{FF2B5EF4-FFF2-40B4-BE49-F238E27FC236}">
                    <a16:creationId xmlns:a16="http://schemas.microsoft.com/office/drawing/2014/main" id="{7AAFD284-E1BE-3CCC-3A25-903307858140}"/>
                  </a:ext>
                </a:extLst>
              </p:cNvPr>
              <p:cNvSpPr/>
              <p:nvPr/>
            </p:nvSpPr>
            <p:spPr>
              <a:xfrm>
                <a:off x="6903441"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6116" name="Freeform 6115">
                <a:extLst>
                  <a:ext uri="{FF2B5EF4-FFF2-40B4-BE49-F238E27FC236}">
                    <a16:creationId xmlns:a16="http://schemas.microsoft.com/office/drawing/2014/main" id="{AD064748-195D-C257-6128-AC2803C47826}"/>
                  </a:ext>
                </a:extLst>
              </p:cNvPr>
              <p:cNvSpPr/>
              <p:nvPr/>
            </p:nvSpPr>
            <p:spPr>
              <a:xfrm>
                <a:off x="6937869" y="1621888"/>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6117" name="Freeform 6116">
                <a:extLst>
                  <a:ext uri="{FF2B5EF4-FFF2-40B4-BE49-F238E27FC236}">
                    <a16:creationId xmlns:a16="http://schemas.microsoft.com/office/drawing/2014/main" id="{B1485DC0-5240-8B9B-3D22-6071A4F0605D}"/>
                  </a:ext>
                </a:extLst>
              </p:cNvPr>
              <p:cNvSpPr/>
              <p:nvPr/>
            </p:nvSpPr>
            <p:spPr>
              <a:xfrm>
                <a:off x="6834966"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6118" name="Freeform 6117">
                <a:extLst>
                  <a:ext uri="{FF2B5EF4-FFF2-40B4-BE49-F238E27FC236}">
                    <a16:creationId xmlns:a16="http://schemas.microsoft.com/office/drawing/2014/main" id="{EA5D79F0-46DD-938F-A4C0-D7ED17E42773}"/>
                  </a:ext>
                </a:extLst>
              </p:cNvPr>
              <p:cNvSpPr/>
              <p:nvPr/>
            </p:nvSpPr>
            <p:spPr>
              <a:xfrm>
                <a:off x="6869298" y="1621888"/>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6119" name="Freeform 6118">
                <a:extLst>
                  <a:ext uri="{FF2B5EF4-FFF2-40B4-BE49-F238E27FC236}">
                    <a16:creationId xmlns:a16="http://schemas.microsoft.com/office/drawing/2014/main" id="{0D9A1B2C-66C2-4AD8-3816-F611934CDD4E}"/>
                  </a:ext>
                </a:extLst>
              </p:cNvPr>
              <p:cNvSpPr/>
              <p:nvPr/>
            </p:nvSpPr>
            <p:spPr>
              <a:xfrm>
                <a:off x="6766395"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6120" name="Freeform 6119">
                <a:extLst>
                  <a:ext uri="{FF2B5EF4-FFF2-40B4-BE49-F238E27FC236}">
                    <a16:creationId xmlns:a16="http://schemas.microsoft.com/office/drawing/2014/main" id="{947BC632-3CE1-ECF6-DC07-B4D7ABDCD5F4}"/>
                  </a:ext>
                </a:extLst>
              </p:cNvPr>
              <p:cNvSpPr/>
              <p:nvPr/>
            </p:nvSpPr>
            <p:spPr>
              <a:xfrm>
                <a:off x="6800728" y="1621888"/>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6121" name="Freeform 6120">
                <a:extLst>
                  <a:ext uri="{FF2B5EF4-FFF2-40B4-BE49-F238E27FC236}">
                    <a16:creationId xmlns:a16="http://schemas.microsoft.com/office/drawing/2014/main" id="{687BEF05-3F69-B8D0-D551-40719A6B9E9A}"/>
                  </a:ext>
                </a:extLst>
              </p:cNvPr>
              <p:cNvSpPr/>
              <p:nvPr/>
            </p:nvSpPr>
            <p:spPr>
              <a:xfrm>
                <a:off x="6697824"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6122" name="Freeform 6121">
                <a:extLst>
                  <a:ext uri="{FF2B5EF4-FFF2-40B4-BE49-F238E27FC236}">
                    <a16:creationId xmlns:a16="http://schemas.microsoft.com/office/drawing/2014/main" id="{EDD4C215-508A-E9F6-7F65-63015E384077}"/>
                  </a:ext>
                </a:extLst>
              </p:cNvPr>
              <p:cNvSpPr/>
              <p:nvPr/>
            </p:nvSpPr>
            <p:spPr>
              <a:xfrm>
                <a:off x="6732157" y="1621888"/>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6123" name="Freeform 6122">
                <a:extLst>
                  <a:ext uri="{FF2B5EF4-FFF2-40B4-BE49-F238E27FC236}">
                    <a16:creationId xmlns:a16="http://schemas.microsoft.com/office/drawing/2014/main" id="{648A3719-23A0-9930-89A3-E5B45A3ABA3B}"/>
                  </a:ext>
                </a:extLst>
              </p:cNvPr>
              <p:cNvSpPr/>
              <p:nvPr/>
            </p:nvSpPr>
            <p:spPr>
              <a:xfrm>
                <a:off x="6629253"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6124" name="Freeform 6123">
                <a:extLst>
                  <a:ext uri="{FF2B5EF4-FFF2-40B4-BE49-F238E27FC236}">
                    <a16:creationId xmlns:a16="http://schemas.microsoft.com/office/drawing/2014/main" id="{A2C58DEA-9B68-CD17-6093-3C9A319A96FB}"/>
                  </a:ext>
                </a:extLst>
              </p:cNvPr>
              <p:cNvSpPr/>
              <p:nvPr/>
            </p:nvSpPr>
            <p:spPr>
              <a:xfrm>
                <a:off x="6663491"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6125" name="Freeform 6124">
                <a:extLst>
                  <a:ext uri="{FF2B5EF4-FFF2-40B4-BE49-F238E27FC236}">
                    <a16:creationId xmlns:a16="http://schemas.microsoft.com/office/drawing/2014/main" id="{00E300C1-84B4-1080-9135-BFD920D4D8BA}"/>
                  </a:ext>
                </a:extLst>
              </p:cNvPr>
              <p:cNvSpPr/>
              <p:nvPr/>
            </p:nvSpPr>
            <p:spPr>
              <a:xfrm>
                <a:off x="6560683"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6126" name="Freeform 6125">
                <a:extLst>
                  <a:ext uri="{FF2B5EF4-FFF2-40B4-BE49-F238E27FC236}">
                    <a16:creationId xmlns:a16="http://schemas.microsoft.com/office/drawing/2014/main" id="{30BA655F-DF49-FAE9-236B-4F1DE06E27D4}"/>
                  </a:ext>
                </a:extLst>
              </p:cNvPr>
              <p:cNvSpPr/>
              <p:nvPr/>
            </p:nvSpPr>
            <p:spPr>
              <a:xfrm>
                <a:off x="6594920"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6127" name="Freeform 6126">
                <a:extLst>
                  <a:ext uri="{FF2B5EF4-FFF2-40B4-BE49-F238E27FC236}">
                    <a16:creationId xmlns:a16="http://schemas.microsoft.com/office/drawing/2014/main" id="{FB87CA82-E88D-1A98-FC44-C5FAFFF74CAF}"/>
                  </a:ext>
                </a:extLst>
              </p:cNvPr>
              <p:cNvSpPr/>
              <p:nvPr/>
            </p:nvSpPr>
            <p:spPr>
              <a:xfrm>
                <a:off x="6492112"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6128" name="Freeform 6127">
                <a:extLst>
                  <a:ext uri="{FF2B5EF4-FFF2-40B4-BE49-F238E27FC236}">
                    <a16:creationId xmlns:a16="http://schemas.microsoft.com/office/drawing/2014/main" id="{D23CBBAA-764A-F03E-AB91-6880E0C58F1B}"/>
                  </a:ext>
                </a:extLst>
              </p:cNvPr>
              <p:cNvSpPr/>
              <p:nvPr/>
            </p:nvSpPr>
            <p:spPr>
              <a:xfrm>
                <a:off x="6526445"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6129" name="Freeform 6128">
                <a:extLst>
                  <a:ext uri="{FF2B5EF4-FFF2-40B4-BE49-F238E27FC236}">
                    <a16:creationId xmlns:a16="http://schemas.microsoft.com/office/drawing/2014/main" id="{0B4DB017-A55F-14FB-DFAC-69F66728C80D}"/>
                  </a:ext>
                </a:extLst>
              </p:cNvPr>
              <p:cNvSpPr/>
              <p:nvPr/>
            </p:nvSpPr>
            <p:spPr>
              <a:xfrm>
                <a:off x="6423541"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6130" name="Freeform 6129">
                <a:extLst>
                  <a:ext uri="{FF2B5EF4-FFF2-40B4-BE49-F238E27FC236}">
                    <a16:creationId xmlns:a16="http://schemas.microsoft.com/office/drawing/2014/main" id="{DAEE4F52-8380-2215-9815-25C78657A57B}"/>
                  </a:ext>
                </a:extLst>
              </p:cNvPr>
              <p:cNvSpPr/>
              <p:nvPr/>
            </p:nvSpPr>
            <p:spPr>
              <a:xfrm>
                <a:off x="6457874"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6131" name="Freeform 6130">
                <a:extLst>
                  <a:ext uri="{FF2B5EF4-FFF2-40B4-BE49-F238E27FC236}">
                    <a16:creationId xmlns:a16="http://schemas.microsoft.com/office/drawing/2014/main" id="{9815CF6D-D8E1-41F7-8306-D76C6E4603D2}"/>
                  </a:ext>
                </a:extLst>
              </p:cNvPr>
              <p:cNvSpPr/>
              <p:nvPr/>
            </p:nvSpPr>
            <p:spPr>
              <a:xfrm>
                <a:off x="6354970"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6132" name="Freeform 6131">
                <a:extLst>
                  <a:ext uri="{FF2B5EF4-FFF2-40B4-BE49-F238E27FC236}">
                    <a16:creationId xmlns:a16="http://schemas.microsoft.com/office/drawing/2014/main" id="{167467F4-C0F1-BDEA-C4E8-C148B8D20AA0}"/>
                  </a:ext>
                </a:extLst>
              </p:cNvPr>
              <p:cNvSpPr/>
              <p:nvPr/>
            </p:nvSpPr>
            <p:spPr>
              <a:xfrm>
                <a:off x="6389303"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6133" name="Freeform 6132">
                <a:extLst>
                  <a:ext uri="{FF2B5EF4-FFF2-40B4-BE49-F238E27FC236}">
                    <a16:creationId xmlns:a16="http://schemas.microsoft.com/office/drawing/2014/main" id="{190A07DD-6446-9CD4-F637-D5A7B47BA90C}"/>
                  </a:ext>
                </a:extLst>
              </p:cNvPr>
              <p:cNvSpPr/>
              <p:nvPr/>
            </p:nvSpPr>
            <p:spPr>
              <a:xfrm>
                <a:off x="6286400"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6134" name="Freeform 6133">
                <a:extLst>
                  <a:ext uri="{FF2B5EF4-FFF2-40B4-BE49-F238E27FC236}">
                    <a16:creationId xmlns:a16="http://schemas.microsoft.com/office/drawing/2014/main" id="{42ACB767-256F-5F80-8656-702822400515}"/>
                  </a:ext>
                </a:extLst>
              </p:cNvPr>
              <p:cNvSpPr/>
              <p:nvPr/>
            </p:nvSpPr>
            <p:spPr>
              <a:xfrm>
                <a:off x="6320733"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6135" name="Freeform 6134">
                <a:extLst>
                  <a:ext uri="{FF2B5EF4-FFF2-40B4-BE49-F238E27FC236}">
                    <a16:creationId xmlns:a16="http://schemas.microsoft.com/office/drawing/2014/main" id="{B39E1EB3-9046-59DA-3FF0-1C056E258524}"/>
                  </a:ext>
                </a:extLst>
              </p:cNvPr>
              <p:cNvSpPr/>
              <p:nvPr/>
            </p:nvSpPr>
            <p:spPr>
              <a:xfrm>
                <a:off x="6217829"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6136" name="Freeform 6135">
                <a:extLst>
                  <a:ext uri="{FF2B5EF4-FFF2-40B4-BE49-F238E27FC236}">
                    <a16:creationId xmlns:a16="http://schemas.microsoft.com/office/drawing/2014/main" id="{F556AC71-4597-FB93-C472-83DCEAD27606}"/>
                  </a:ext>
                </a:extLst>
              </p:cNvPr>
              <p:cNvSpPr/>
              <p:nvPr/>
            </p:nvSpPr>
            <p:spPr>
              <a:xfrm>
                <a:off x="6252162"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6137" name="Freeform 6136">
                <a:extLst>
                  <a:ext uri="{FF2B5EF4-FFF2-40B4-BE49-F238E27FC236}">
                    <a16:creationId xmlns:a16="http://schemas.microsoft.com/office/drawing/2014/main" id="{E3DA6BA6-94A0-BE24-92EF-AF7855C93426}"/>
                  </a:ext>
                </a:extLst>
              </p:cNvPr>
              <p:cNvSpPr/>
              <p:nvPr/>
            </p:nvSpPr>
            <p:spPr>
              <a:xfrm>
                <a:off x="5259170" y="4771034"/>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6138" name="Freeform 6137">
                <a:extLst>
                  <a:ext uri="{FF2B5EF4-FFF2-40B4-BE49-F238E27FC236}">
                    <a16:creationId xmlns:a16="http://schemas.microsoft.com/office/drawing/2014/main" id="{7A4DE8C4-45AE-ED24-467F-A6D91C1B1316}"/>
                  </a:ext>
                </a:extLst>
              </p:cNvPr>
              <p:cNvSpPr/>
              <p:nvPr/>
            </p:nvSpPr>
            <p:spPr>
              <a:xfrm>
                <a:off x="5293503" y="471165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6139" name="Freeform 6138">
                <a:extLst>
                  <a:ext uri="{FF2B5EF4-FFF2-40B4-BE49-F238E27FC236}">
                    <a16:creationId xmlns:a16="http://schemas.microsoft.com/office/drawing/2014/main" id="{56008352-DE40-02AB-CE3F-69F7F6B0BECC}"/>
                  </a:ext>
                </a:extLst>
              </p:cNvPr>
              <p:cNvSpPr/>
              <p:nvPr/>
            </p:nvSpPr>
            <p:spPr>
              <a:xfrm>
                <a:off x="5327836" y="4652361"/>
                <a:ext cx="32525" cy="32546"/>
              </a:xfrm>
              <a:custGeom>
                <a:avLst/>
                <a:gdLst>
                  <a:gd name="connsiteX0" fmla="*/ 32526 w 32525"/>
                  <a:gd name="connsiteY0" fmla="*/ 16274 h 32546"/>
                  <a:gd name="connsiteX1" fmla="*/ 16263 w 32525"/>
                  <a:gd name="connsiteY1" fmla="*/ 32547 h 32546"/>
                  <a:gd name="connsiteX2" fmla="*/ 0 w 32525"/>
                  <a:gd name="connsiteY2" fmla="*/ 16274 h 32546"/>
                  <a:gd name="connsiteX3" fmla="*/ 16263 w 32525"/>
                  <a:gd name="connsiteY3" fmla="*/ 0 h 32546"/>
                  <a:gd name="connsiteX4" fmla="*/ 32526 w 32525"/>
                  <a:gd name="connsiteY4" fmla="*/ 16274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4"/>
                    </a:moveTo>
                    <a:cubicBezTo>
                      <a:pt x="32526" y="25261"/>
                      <a:pt x="25245" y="32547"/>
                      <a:pt x="16263" y="32547"/>
                    </a:cubicBezTo>
                    <a:cubicBezTo>
                      <a:pt x="7281" y="32547"/>
                      <a:pt x="0" y="25261"/>
                      <a:pt x="0" y="16274"/>
                    </a:cubicBezTo>
                    <a:cubicBezTo>
                      <a:pt x="0" y="7286"/>
                      <a:pt x="7281" y="0"/>
                      <a:pt x="16263" y="0"/>
                    </a:cubicBezTo>
                    <a:cubicBezTo>
                      <a:pt x="25245" y="0"/>
                      <a:pt x="32526" y="7286"/>
                      <a:pt x="32526" y="16274"/>
                    </a:cubicBezTo>
                    <a:close/>
                  </a:path>
                </a:pathLst>
              </a:custGeom>
              <a:grpFill/>
              <a:ln w="0" cap="flat">
                <a:noFill/>
                <a:prstDash val="solid"/>
                <a:miter/>
              </a:ln>
            </p:spPr>
            <p:txBody>
              <a:bodyPr rtlCol="0" anchor="ctr"/>
              <a:lstStyle/>
              <a:p>
                <a:endParaRPr lang="en-GB"/>
              </a:p>
            </p:txBody>
          </p:sp>
          <p:sp>
            <p:nvSpPr>
              <p:cNvPr id="6140" name="Freeform 6139">
                <a:extLst>
                  <a:ext uri="{FF2B5EF4-FFF2-40B4-BE49-F238E27FC236}">
                    <a16:creationId xmlns:a16="http://schemas.microsoft.com/office/drawing/2014/main" id="{7B850C4B-8D02-F9AC-DAFE-D4CC598ACF82}"/>
                  </a:ext>
                </a:extLst>
              </p:cNvPr>
              <p:cNvSpPr/>
              <p:nvPr/>
            </p:nvSpPr>
            <p:spPr>
              <a:xfrm>
                <a:off x="5190600" y="4771034"/>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6141" name="Freeform 6140">
                <a:extLst>
                  <a:ext uri="{FF2B5EF4-FFF2-40B4-BE49-F238E27FC236}">
                    <a16:creationId xmlns:a16="http://schemas.microsoft.com/office/drawing/2014/main" id="{6CAF8CB1-6DA1-E7AB-9EC9-B8F6A6779DF8}"/>
                  </a:ext>
                </a:extLst>
              </p:cNvPr>
              <p:cNvSpPr/>
              <p:nvPr/>
            </p:nvSpPr>
            <p:spPr>
              <a:xfrm>
                <a:off x="5224933" y="471165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6142" name="Freeform 6141">
                <a:extLst>
                  <a:ext uri="{FF2B5EF4-FFF2-40B4-BE49-F238E27FC236}">
                    <a16:creationId xmlns:a16="http://schemas.microsoft.com/office/drawing/2014/main" id="{6D43B243-DAAE-03D6-A302-85184D95EDFD}"/>
                  </a:ext>
                </a:extLst>
              </p:cNvPr>
              <p:cNvSpPr/>
              <p:nvPr/>
            </p:nvSpPr>
            <p:spPr>
              <a:xfrm>
                <a:off x="5259266" y="4652361"/>
                <a:ext cx="32525" cy="32546"/>
              </a:xfrm>
              <a:custGeom>
                <a:avLst/>
                <a:gdLst>
                  <a:gd name="connsiteX0" fmla="*/ 32526 w 32525"/>
                  <a:gd name="connsiteY0" fmla="*/ 16274 h 32546"/>
                  <a:gd name="connsiteX1" fmla="*/ 16263 w 32525"/>
                  <a:gd name="connsiteY1" fmla="*/ 32547 h 32546"/>
                  <a:gd name="connsiteX2" fmla="*/ 0 w 32525"/>
                  <a:gd name="connsiteY2" fmla="*/ 16274 h 32546"/>
                  <a:gd name="connsiteX3" fmla="*/ 16263 w 32525"/>
                  <a:gd name="connsiteY3" fmla="*/ 0 h 32546"/>
                  <a:gd name="connsiteX4" fmla="*/ 32526 w 32525"/>
                  <a:gd name="connsiteY4" fmla="*/ 16274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4"/>
                    </a:moveTo>
                    <a:cubicBezTo>
                      <a:pt x="32526" y="25261"/>
                      <a:pt x="25245" y="32547"/>
                      <a:pt x="16263" y="32547"/>
                    </a:cubicBezTo>
                    <a:cubicBezTo>
                      <a:pt x="7281" y="32547"/>
                      <a:pt x="0" y="25261"/>
                      <a:pt x="0" y="16274"/>
                    </a:cubicBezTo>
                    <a:cubicBezTo>
                      <a:pt x="0" y="7286"/>
                      <a:pt x="7281" y="0"/>
                      <a:pt x="16263" y="0"/>
                    </a:cubicBezTo>
                    <a:cubicBezTo>
                      <a:pt x="25245" y="0"/>
                      <a:pt x="32526" y="7286"/>
                      <a:pt x="32526" y="16274"/>
                    </a:cubicBezTo>
                    <a:close/>
                  </a:path>
                </a:pathLst>
              </a:custGeom>
              <a:grpFill/>
              <a:ln w="0" cap="flat">
                <a:noFill/>
                <a:prstDash val="solid"/>
                <a:miter/>
              </a:ln>
            </p:spPr>
            <p:txBody>
              <a:bodyPr rtlCol="0" anchor="ctr"/>
              <a:lstStyle/>
              <a:p>
                <a:endParaRPr lang="en-GB"/>
              </a:p>
            </p:txBody>
          </p:sp>
          <p:sp>
            <p:nvSpPr>
              <p:cNvPr id="6143" name="Freeform 6142">
                <a:extLst>
                  <a:ext uri="{FF2B5EF4-FFF2-40B4-BE49-F238E27FC236}">
                    <a16:creationId xmlns:a16="http://schemas.microsoft.com/office/drawing/2014/main" id="{3D8AC6FE-2106-572E-32AB-D0E34AF528CD}"/>
                  </a:ext>
                </a:extLst>
              </p:cNvPr>
              <p:cNvSpPr/>
              <p:nvPr/>
            </p:nvSpPr>
            <p:spPr>
              <a:xfrm>
                <a:off x="5122029" y="4771034"/>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6144" name="Freeform 6143">
                <a:extLst>
                  <a:ext uri="{FF2B5EF4-FFF2-40B4-BE49-F238E27FC236}">
                    <a16:creationId xmlns:a16="http://schemas.microsoft.com/office/drawing/2014/main" id="{43DA9AD5-3DB6-BE25-2D25-BBEA62FC1C44}"/>
                  </a:ext>
                </a:extLst>
              </p:cNvPr>
              <p:cNvSpPr/>
              <p:nvPr/>
            </p:nvSpPr>
            <p:spPr>
              <a:xfrm>
                <a:off x="5156362" y="471165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6145" name="Freeform 6144">
                <a:extLst>
                  <a:ext uri="{FF2B5EF4-FFF2-40B4-BE49-F238E27FC236}">
                    <a16:creationId xmlns:a16="http://schemas.microsoft.com/office/drawing/2014/main" id="{FB6A9758-6166-93A9-5CA0-B0FCDAA7B911}"/>
                  </a:ext>
                </a:extLst>
              </p:cNvPr>
              <p:cNvSpPr/>
              <p:nvPr/>
            </p:nvSpPr>
            <p:spPr>
              <a:xfrm>
                <a:off x="5190695" y="4652361"/>
                <a:ext cx="32525" cy="32546"/>
              </a:xfrm>
              <a:custGeom>
                <a:avLst/>
                <a:gdLst>
                  <a:gd name="connsiteX0" fmla="*/ 32526 w 32525"/>
                  <a:gd name="connsiteY0" fmla="*/ 16274 h 32546"/>
                  <a:gd name="connsiteX1" fmla="*/ 16263 w 32525"/>
                  <a:gd name="connsiteY1" fmla="*/ 32547 h 32546"/>
                  <a:gd name="connsiteX2" fmla="*/ 0 w 32525"/>
                  <a:gd name="connsiteY2" fmla="*/ 16274 h 32546"/>
                  <a:gd name="connsiteX3" fmla="*/ 16263 w 32525"/>
                  <a:gd name="connsiteY3" fmla="*/ 0 h 32546"/>
                  <a:gd name="connsiteX4" fmla="*/ 32526 w 32525"/>
                  <a:gd name="connsiteY4" fmla="*/ 16274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4"/>
                    </a:moveTo>
                    <a:cubicBezTo>
                      <a:pt x="32526" y="25261"/>
                      <a:pt x="25245" y="32547"/>
                      <a:pt x="16263" y="32547"/>
                    </a:cubicBezTo>
                    <a:cubicBezTo>
                      <a:pt x="7281" y="32547"/>
                      <a:pt x="0" y="25261"/>
                      <a:pt x="0" y="16274"/>
                    </a:cubicBezTo>
                    <a:cubicBezTo>
                      <a:pt x="0" y="7286"/>
                      <a:pt x="7281" y="0"/>
                      <a:pt x="16263" y="0"/>
                    </a:cubicBezTo>
                    <a:cubicBezTo>
                      <a:pt x="25245" y="0"/>
                      <a:pt x="32526" y="7286"/>
                      <a:pt x="32526" y="16274"/>
                    </a:cubicBezTo>
                    <a:close/>
                  </a:path>
                </a:pathLst>
              </a:custGeom>
              <a:grpFill/>
              <a:ln w="0" cap="flat">
                <a:noFill/>
                <a:prstDash val="solid"/>
                <a:miter/>
              </a:ln>
            </p:spPr>
            <p:txBody>
              <a:bodyPr rtlCol="0" anchor="ctr"/>
              <a:lstStyle/>
              <a:p>
                <a:endParaRPr lang="en-GB"/>
              </a:p>
            </p:txBody>
          </p:sp>
          <p:sp>
            <p:nvSpPr>
              <p:cNvPr id="6146" name="Freeform 6145">
                <a:extLst>
                  <a:ext uri="{FF2B5EF4-FFF2-40B4-BE49-F238E27FC236}">
                    <a16:creationId xmlns:a16="http://schemas.microsoft.com/office/drawing/2014/main" id="{CECFD64D-00E1-1A59-368C-1848378D192F}"/>
                  </a:ext>
                </a:extLst>
              </p:cNvPr>
              <p:cNvSpPr/>
              <p:nvPr/>
            </p:nvSpPr>
            <p:spPr>
              <a:xfrm>
                <a:off x="5053458" y="4771034"/>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6147" name="Freeform 6146">
                <a:extLst>
                  <a:ext uri="{FF2B5EF4-FFF2-40B4-BE49-F238E27FC236}">
                    <a16:creationId xmlns:a16="http://schemas.microsoft.com/office/drawing/2014/main" id="{1E1D6F9C-CA25-BD96-F5EA-5BE2CCDE5935}"/>
                  </a:ext>
                </a:extLst>
              </p:cNvPr>
              <p:cNvSpPr/>
              <p:nvPr/>
            </p:nvSpPr>
            <p:spPr>
              <a:xfrm>
                <a:off x="5087791" y="471165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6148" name="Freeform 6147">
                <a:extLst>
                  <a:ext uri="{FF2B5EF4-FFF2-40B4-BE49-F238E27FC236}">
                    <a16:creationId xmlns:a16="http://schemas.microsoft.com/office/drawing/2014/main" id="{98DAFE00-9A73-CC8B-6BCF-172EA6B13F5A}"/>
                  </a:ext>
                </a:extLst>
              </p:cNvPr>
              <p:cNvSpPr/>
              <p:nvPr/>
            </p:nvSpPr>
            <p:spPr>
              <a:xfrm>
                <a:off x="5122124" y="4652361"/>
                <a:ext cx="32525" cy="32546"/>
              </a:xfrm>
              <a:custGeom>
                <a:avLst/>
                <a:gdLst>
                  <a:gd name="connsiteX0" fmla="*/ 32526 w 32525"/>
                  <a:gd name="connsiteY0" fmla="*/ 16274 h 32546"/>
                  <a:gd name="connsiteX1" fmla="*/ 16263 w 32525"/>
                  <a:gd name="connsiteY1" fmla="*/ 32547 h 32546"/>
                  <a:gd name="connsiteX2" fmla="*/ 0 w 32525"/>
                  <a:gd name="connsiteY2" fmla="*/ 16274 h 32546"/>
                  <a:gd name="connsiteX3" fmla="*/ 16263 w 32525"/>
                  <a:gd name="connsiteY3" fmla="*/ 0 h 32546"/>
                  <a:gd name="connsiteX4" fmla="*/ 32526 w 32525"/>
                  <a:gd name="connsiteY4" fmla="*/ 16274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4"/>
                    </a:moveTo>
                    <a:cubicBezTo>
                      <a:pt x="32526" y="25261"/>
                      <a:pt x="25245" y="32547"/>
                      <a:pt x="16263" y="32547"/>
                    </a:cubicBezTo>
                    <a:cubicBezTo>
                      <a:pt x="7281" y="32547"/>
                      <a:pt x="0" y="25261"/>
                      <a:pt x="0" y="16274"/>
                    </a:cubicBezTo>
                    <a:cubicBezTo>
                      <a:pt x="0" y="7286"/>
                      <a:pt x="7281" y="0"/>
                      <a:pt x="16263" y="0"/>
                    </a:cubicBezTo>
                    <a:cubicBezTo>
                      <a:pt x="25245" y="0"/>
                      <a:pt x="32526" y="7286"/>
                      <a:pt x="32526" y="16274"/>
                    </a:cubicBezTo>
                    <a:close/>
                  </a:path>
                </a:pathLst>
              </a:custGeom>
              <a:grpFill/>
              <a:ln w="0" cap="flat">
                <a:noFill/>
                <a:prstDash val="solid"/>
                <a:miter/>
              </a:ln>
            </p:spPr>
            <p:txBody>
              <a:bodyPr rtlCol="0" anchor="ctr"/>
              <a:lstStyle/>
              <a:p>
                <a:endParaRPr lang="en-GB"/>
              </a:p>
            </p:txBody>
          </p:sp>
          <p:sp>
            <p:nvSpPr>
              <p:cNvPr id="6149" name="Freeform 6148">
                <a:extLst>
                  <a:ext uri="{FF2B5EF4-FFF2-40B4-BE49-F238E27FC236}">
                    <a16:creationId xmlns:a16="http://schemas.microsoft.com/office/drawing/2014/main" id="{2C9AA4EB-8918-9CE6-A6A8-916A53A1C5DC}"/>
                  </a:ext>
                </a:extLst>
              </p:cNvPr>
              <p:cNvSpPr/>
              <p:nvPr/>
            </p:nvSpPr>
            <p:spPr>
              <a:xfrm>
                <a:off x="5053458" y="465226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6150" name="Freeform 6149">
                <a:extLst>
                  <a:ext uri="{FF2B5EF4-FFF2-40B4-BE49-F238E27FC236}">
                    <a16:creationId xmlns:a16="http://schemas.microsoft.com/office/drawing/2014/main" id="{742ADA31-A07D-A8B6-74E8-DE29EB1B376B}"/>
                  </a:ext>
                </a:extLst>
              </p:cNvPr>
              <p:cNvSpPr/>
              <p:nvPr/>
            </p:nvSpPr>
            <p:spPr>
              <a:xfrm>
                <a:off x="5121839" y="5008569"/>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6151" name="Freeform 6150">
                <a:extLst>
                  <a:ext uri="{FF2B5EF4-FFF2-40B4-BE49-F238E27FC236}">
                    <a16:creationId xmlns:a16="http://schemas.microsoft.com/office/drawing/2014/main" id="{65A67ED3-9A2C-FC56-CF9C-CF2E39AF20E6}"/>
                  </a:ext>
                </a:extLst>
              </p:cNvPr>
              <p:cNvSpPr/>
              <p:nvPr/>
            </p:nvSpPr>
            <p:spPr>
              <a:xfrm>
                <a:off x="5156267" y="494918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6152" name="Freeform 6151">
                <a:extLst>
                  <a:ext uri="{FF2B5EF4-FFF2-40B4-BE49-F238E27FC236}">
                    <a16:creationId xmlns:a16="http://schemas.microsoft.com/office/drawing/2014/main" id="{8088C864-28A8-670F-C1F5-C73A43E1633B}"/>
                  </a:ext>
                </a:extLst>
              </p:cNvPr>
              <p:cNvSpPr/>
              <p:nvPr/>
            </p:nvSpPr>
            <p:spPr>
              <a:xfrm>
                <a:off x="5190505" y="4889801"/>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6153" name="Freeform 6152">
                <a:extLst>
                  <a:ext uri="{FF2B5EF4-FFF2-40B4-BE49-F238E27FC236}">
                    <a16:creationId xmlns:a16="http://schemas.microsoft.com/office/drawing/2014/main" id="{FB06724A-DD58-F987-99EF-243AA3A4297D}"/>
                  </a:ext>
                </a:extLst>
              </p:cNvPr>
              <p:cNvSpPr/>
              <p:nvPr/>
            </p:nvSpPr>
            <p:spPr>
              <a:xfrm>
                <a:off x="5224933" y="483051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6154" name="Freeform 6153">
                <a:extLst>
                  <a:ext uri="{FF2B5EF4-FFF2-40B4-BE49-F238E27FC236}">
                    <a16:creationId xmlns:a16="http://schemas.microsoft.com/office/drawing/2014/main" id="{A9E2B06F-4402-C8F7-B7BD-7B4520D5E5B8}"/>
                  </a:ext>
                </a:extLst>
              </p:cNvPr>
              <p:cNvSpPr/>
              <p:nvPr/>
            </p:nvSpPr>
            <p:spPr>
              <a:xfrm>
                <a:off x="5053268" y="5008569"/>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6155" name="Freeform 6154">
                <a:extLst>
                  <a:ext uri="{FF2B5EF4-FFF2-40B4-BE49-F238E27FC236}">
                    <a16:creationId xmlns:a16="http://schemas.microsoft.com/office/drawing/2014/main" id="{F5BBA11A-B950-665E-8EA6-E735956ADD08}"/>
                  </a:ext>
                </a:extLst>
              </p:cNvPr>
              <p:cNvSpPr/>
              <p:nvPr/>
            </p:nvSpPr>
            <p:spPr>
              <a:xfrm>
                <a:off x="5087696" y="494918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6156" name="Freeform 6155">
                <a:extLst>
                  <a:ext uri="{FF2B5EF4-FFF2-40B4-BE49-F238E27FC236}">
                    <a16:creationId xmlns:a16="http://schemas.microsoft.com/office/drawing/2014/main" id="{A9A8DFC4-B903-0908-4E2A-3DFF7C369FC9}"/>
                  </a:ext>
                </a:extLst>
              </p:cNvPr>
              <p:cNvSpPr/>
              <p:nvPr/>
            </p:nvSpPr>
            <p:spPr>
              <a:xfrm>
                <a:off x="5121934" y="4889801"/>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6157" name="Freeform 6156">
                <a:extLst>
                  <a:ext uri="{FF2B5EF4-FFF2-40B4-BE49-F238E27FC236}">
                    <a16:creationId xmlns:a16="http://schemas.microsoft.com/office/drawing/2014/main" id="{5A1D1118-B0D1-B231-9C77-D90C58DB63FE}"/>
                  </a:ext>
                </a:extLst>
              </p:cNvPr>
              <p:cNvSpPr/>
              <p:nvPr/>
            </p:nvSpPr>
            <p:spPr>
              <a:xfrm>
                <a:off x="5156362" y="483051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6158" name="Freeform 6157">
                <a:extLst>
                  <a:ext uri="{FF2B5EF4-FFF2-40B4-BE49-F238E27FC236}">
                    <a16:creationId xmlns:a16="http://schemas.microsoft.com/office/drawing/2014/main" id="{C9D117F0-C4BB-CA68-0B48-2C7ED7C2EDF2}"/>
                  </a:ext>
                </a:extLst>
              </p:cNvPr>
              <p:cNvSpPr/>
              <p:nvPr/>
            </p:nvSpPr>
            <p:spPr>
              <a:xfrm>
                <a:off x="5053363" y="4889801"/>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6159" name="Freeform 6158">
                <a:extLst>
                  <a:ext uri="{FF2B5EF4-FFF2-40B4-BE49-F238E27FC236}">
                    <a16:creationId xmlns:a16="http://schemas.microsoft.com/office/drawing/2014/main" id="{336E8A20-B7E1-532E-2E10-07A432BF5264}"/>
                  </a:ext>
                </a:extLst>
              </p:cNvPr>
              <p:cNvSpPr/>
              <p:nvPr/>
            </p:nvSpPr>
            <p:spPr>
              <a:xfrm>
                <a:off x="5087791" y="483051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6160" name="Freeform 6159">
                <a:extLst>
                  <a:ext uri="{FF2B5EF4-FFF2-40B4-BE49-F238E27FC236}">
                    <a16:creationId xmlns:a16="http://schemas.microsoft.com/office/drawing/2014/main" id="{C41999C0-2741-8031-EED0-706D777C12CB}"/>
                  </a:ext>
                </a:extLst>
              </p:cNvPr>
              <p:cNvSpPr/>
              <p:nvPr/>
            </p:nvSpPr>
            <p:spPr>
              <a:xfrm>
                <a:off x="5053363" y="512828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6161" name="Freeform 6160">
                <a:extLst>
                  <a:ext uri="{FF2B5EF4-FFF2-40B4-BE49-F238E27FC236}">
                    <a16:creationId xmlns:a16="http://schemas.microsoft.com/office/drawing/2014/main" id="{F2920CC4-B19B-D143-2090-7E0F0D45F036}"/>
                  </a:ext>
                </a:extLst>
              </p:cNvPr>
              <p:cNvSpPr/>
              <p:nvPr/>
            </p:nvSpPr>
            <p:spPr>
              <a:xfrm>
                <a:off x="5087601" y="5068904"/>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6162" name="Freeform 6161">
                <a:extLst>
                  <a:ext uri="{FF2B5EF4-FFF2-40B4-BE49-F238E27FC236}">
                    <a16:creationId xmlns:a16="http://schemas.microsoft.com/office/drawing/2014/main" id="{02651D8A-1918-2A8D-15BC-02784E7B8602}"/>
                  </a:ext>
                </a:extLst>
              </p:cNvPr>
              <p:cNvSpPr/>
              <p:nvPr/>
            </p:nvSpPr>
            <p:spPr>
              <a:xfrm>
                <a:off x="5122029" y="5009520"/>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6163" name="Freeform 6162">
                <a:extLst>
                  <a:ext uri="{FF2B5EF4-FFF2-40B4-BE49-F238E27FC236}">
                    <a16:creationId xmlns:a16="http://schemas.microsoft.com/office/drawing/2014/main" id="{DEF8BA0E-7421-E201-3675-6F30EE72DCD6}"/>
                  </a:ext>
                </a:extLst>
              </p:cNvPr>
              <p:cNvSpPr/>
              <p:nvPr/>
            </p:nvSpPr>
            <p:spPr>
              <a:xfrm>
                <a:off x="5053458" y="5009520"/>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grpSp>
      </p:grpSp>
      <p:sp>
        <p:nvSpPr>
          <p:cNvPr id="6164" name="Freeform 6163">
            <a:extLst>
              <a:ext uri="{FF2B5EF4-FFF2-40B4-BE49-F238E27FC236}">
                <a16:creationId xmlns:a16="http://schemas.microsoft.com/office/drawing/2014/main" id="{A92B5C42-D153-E562-6A20-D445944F7ED3}"/>
              </a:ext>
            </a:extLst>
          </p:cNvPr>
          <p:cNvSpPr/>
          <p:nvPr userDrawn="1"/>
        </p:nvSpPr>
        <p:spPr>
          <a:xfrm flipH="1">
            <a:off x="10063414" y="2534"/>
            <a:ext cx="2128586" cy="3689212"/>
          </a:xfrm>
          <a:custGeom>
            <a:avLst/>
            <a:gdLst>
              <a:gd name="connsiteX0" fmla="*/ 2082134 w 2082134"/>
              <a:gd name="connsiteY0" fmla="*/ 0 h 3608703"/>
              <a:gd name="connsiteX1" fmla="*/ 0 w 2082134"/>
              <a:gd name="connsiteY1" fmla="*/ 3608704 h 3608703"/>
              <a:gd name="connsiteX2" fmla="*/ 0 w 2082134"/>
              <a:gd name="connsiteY2" fmla="*/ 0 h 3608703"/>
              <a:gd name="connsiteX3" fmla="*/ 2082134 w 2082134"/>
              <a:gd name="connsiteY3" fmla="*/ 0 h 3608703"/>
            </a:gdLst>
            <a:ahLst/>
            <a:cxnLst>
              <a:cxn ang="0">
                <a:pos x="connsiteX0" y="connsiteY0"/>
              </a:cxn>
              <a:cxn ang="0">
                <a:pos x="connsiteX1" y="connsiteY1"/>
              </a:cxn>
              <a:cxn ang="0">
                <a:pos x="connsiteX2" y="connsiteY2"/>
              </a:cxn>
              <a:cxn ang="0">
                <a:pos x="connsiteX3" y="connsiteY3"/>
              </a:cxn>
            </a:cxnLst>
            <a:rect l="l" t="t" r="r" b="b"/>
            <a:pathLst>
              <a:path w="2082134" h="3608703">
                <a:moveTo>
                  <a:pt x="2082134" y="0"/>
                </a:moveTo>
                <a:lnTo>
                  <a:pt x="0" y="3608704"/>
                </a:lnTo>
                <a:lnTo>
                  <a:pt x="0" y="0"/>
                </a:lnTo>
                <a:lnTo>
                  <a:pt x="2082134" y="0"/>
                </a:lnTo>
                <a:close/>
              </a:path>
            </a:pathLst>
          </a:custGeom>
          <a:solidFill>
            <a:schemeClr val="accent6"/>
          </a:solidFill>
          <a:ln w="0" cap="flat">
            <a:noFill/>
            <a:prstDash val="solid"/>
            <a:miter/>
          </a:ln>
        </p:spPr>
        <p:txBody>
          <a:bodyPr rtlCol="0" anchor="ctr"/>
          <a:lstStyle/>
          <a:p>
            <a:endParaRPr lang="en-GB"/>
          </a:p>
        </p:txBody>
      </p:sp>
      <p:sp>
        <p:nvSpPr>
          <p:cNvPr id="1879" name="Freeform 1878">
            <a:extLst>
              <a:ext uri="{FF2B5EF4-FFF2-40B4-BE49-F238E27FC236}">
                <a16:creationId xmlns:a16="http://schemas.microsoft.com/office/drawing/2014/main" id="{2A3B91D9-1E41-D927-B807-9076B0BB6957}"/>
              </a:ext>
            </a:extLst>
          </p:cNvPr>
          <p:cNvSpPr/>
          <p:nvPr userDrawn="1"/>
        </p:nvSpPr>
        <p:spPr>
          <a:xfrm rot="10800000" flipH="1">
            <a:off x="0" y="3174392"/>
            <a:ext cx="2128586" cy="3689212"/>
          </a:xfrm>
          <a:custGeom>
            <a:avLst/>
            <a:gdLst>
              <a:gd name="connsiteX0" fmla="*/ 2082134 w 2082134"/>
              <a:gd name="connsiteY0" fmla="*/ 0 h 3608703"/>
              <a:gd name="connsiteX1" fmla="*/ 0 w 2082134"/>
              <a:gd name="connsiteY1" fmla="*/ 3608704 h 3608703"/>
              <a:gd name="connsiteX2" fmla="*/ 0 w 2082134"/>
              <a:gd name="connsiteY2" fmla="*/ 0 h 3608703"/>
              <a:gd name="connsiteX3" fmla="*/ 2082134 w 2082134"/>
              <a:gd name="connsiteY3" fmla="*/ 0 h 3608703"/>
            </a:gdLst>
            <a:ahLst/>
            <a:cxnLst>
              <a:cxn ang="0">
                <a:pos x="connsiteX0" y="connsiteY0"/>
              </a:cxn>
              <a:cxn ang="0">
                <a:pos x="connsiteX1" y="connsiteY1"/>
              </a:cxn>
              <a:cxn ang="0">
                <a:pos x="connsiteX2" y="connsiteY2"/>
              </a:cxn>
              <a:cxn ang="0">
                <a:pos x="connsiteX3" y="connsiteY3"/>
              </a:cxn>
            </a:cxnLst>
            <a:rect l="l" t="t" r="r" b="b"/>
            <a:pathLst>
              <a:path w="2082134" h="3608703">
                <a:moveTo>
                  <a:pt x="2082134" y="0"/>
                </a:moveTo>
                <a:lnTo>
                  <a:pt x="0" y="3608704"/>
                </a:lnTo>
                <a:lnTo>
                  <a:pt x="0" y="0"/>
                </a:lnTo>
                <a:lnTo>
                  <a:pt x="2082134" y="0"/>
                </a:lnTo>
                <a:close/>
              </a:path>
            </a:pathLst>
          </a:custGeom>
          <a:solidFill>
            <a:schemeClr val="bg2"/>
          </a:solidFill>
          <a:ln w="0" cap="flat">
            <a:noFill/>
            <a:prstDash val="solid"/>
            <a:miter/>
          </a:ln>
        </p:spPr>
        <p:txBody>
          <a:bodyPr rtlCol="0" anchor="ctr"/>
          <a:lstStyle/>
          <a:p>
            <a:endParaRPr lang="en-GB"/>
          </a:p>
        </p:txBody>
      </p:sp>
      <p:sp>
        <p:nvSpPr>
          <p:cNvPr id="10" name="Content Placeholder 9">
            <a:extLst>
              <a:ext uri="{FF2B5EF4-FFF2-40B4-BE49-F238E27FC236}">
                <a16:creationId xmlns:a16="http://schemas.microsoft.com/office/drawing/2014/main" id="{98707A5B-7046-40F1-3F38-1AD117498D08}"/>
              </a:ext>
            </a:extLst>
          </p:cNvPr>
          <p:cNvSpPr>
            <a:spLocks noGrp="1"/>
          </p:cNvSpPr>
          <p:nvPr>
            <p:ph sz="quarter" idx="13"/>
          </p:nvPr>
        </p:nvSpPr>
        <p:spPr>
          <a:xfrm>
            <a:off x="3428999" y="2153916"/>
            <a:ext cx="8265213" cy="3942084"/>
          </a:xfrm>
        </p:spPr>
        <p:txBody>
          <a:bodyPr/>
          <a:lstStyle>
            <a:lvl1pPr>
              <a:defRPr sz="2000"/>
            </a:lvl1pPr>
            <a:lvl2pPr>
              <a:defRPr sz="2000"/>
            </a:lvl2pPr>
          </a:lstStyle>
          <a:p>
            <a:pPr lvl="0"/>
            <a:r>
              <a:rPr lang="en-GB"/>
              <a:t>Click to edit Master text styles</a:t>
            </a:r>
          </a:p>
          <a:p>
            <a:pPr lvl="1"/>
            <a:r>
              <a:rPr lang="en-GB"/>
              <a:t>Second level</a:t>
            </a:r>
          </a:p>
        </p:txBody>
      </p:sp>
      <p:sp>
        <p:nvSpPr>
          <p:cNvPr id="11" name="Footer Placeholder 10">
            <a:extLst>
              <a:ext uri="{FF2B5EF4-FFF2-40B4-BE49-F238E27FC236}">
                <a16:creationId xmlns:a16="http://schemas.microsoft.com/office/drawing/2014/main" id="{2AC00EC0-5C3C-88CF-D230-CCCFD828F07B}"/>
              </a:ext>
            </a:extLst>
          </p:cNvPr>
          <p:cNvSpPr>
            <a:spLocks noGrp="1"/>
          </p:cNvSpPr>
          <p:nvPr>
            <p:ph type="ftr" sz="quarter" idx="14"/>
          </p:nvPr>
        </p:nvSpPr>
        <p:spPr/>
        <p:txBody>
          <a:bodyPr/>
          <a:lstStyle/>
          <a:p>
            <a:r>
              <a:rPr lang="en-GB"/>
              <a:t>European Heart Failure Mission</a:t>
            </a:r>
          </a:p>
        </p:txBody>
      </p:sp>
      <p:sp>
        <p:nvSpPr>
          <p:cNvPr id="12" name="Slide Number Placeholder 11">
            <a:extLst>
              <a:ext uri="{FF2B5EF4-FFF2-40B4-BE49-F238E27FC236}">
                <a16:creationId xmlns:a16="http://schemas.microsoft.com/office/drawing/2014/main" id="{B5B2C25C-8CFD-EE58-C511-829C31FACD00}"/>
              </a:ext>
            </a:extLst>
          </p:cNvPr>
          <p:cNvSpPr>
            <a:spLocks noGrp="1"/>
          </p:cNvSpPr>
          <p:nvPr>
            <p:ph type="sldNum" sz="quarter" idx="15"/>
          </p:nvPr>
        </p:nvSpPr>
        <p:spPr/>
        <p:txBody>
          <a:bodyPr/>
          <a:lstStyle/>
          <a:p>
            <a:fld id="{66326AAD-2FCC-4C42-901E-810FA2EA714E}" type="slidenum">
              <a:rPr lang="en-GB" smtClean="0"/>
              <a:pPr/>
              <a:t>‹#›</a:t>
            </a:fld>
            <a:endParaRPr lang="en-GB"/>
          </a:p>
        </p:txBody>
      </p:sp>
      <p:sp>
        <p:nvSpPr>
          <p:cNvPr id="5340" name="Title 5339">
            <a:extLst>
              <a:ext uri="{FF2B5EF4-FFF2-40B4-BE49-F238E27FC236}">
                <a16:creationId xmlns:a16="http://schemas.microsoft.com/office/drawing/2014/main" id="{B9EFDB5C-4D18-F418-A77E-88C93C869894}"/>
              </a:ext>
            </a:extLst>
          </p:cNvPr>
          <p:cNvSpPr>
            <a:spLocks noGrp="1"/>
          </p:cNvSpPr>
          <p:nvPr>
            <p:ph type="title" hasCustomPrompt="1"/>
          </p:nvPr>
        </p:nvSpPr>
        <p:spPr>
          <a:xfrm>
            <a:off x="3429000" y="707857"/>
            <a:ext cx="8258628" cy="1431670"/>
          </a:xfrm>
        </p:spPr>
        <p:txBody>
          <a:bodyPr/>
          <a:lstStyle/>
          <a:p>
            <a:r>
              <a:rPr lang="en-GB"/>
              <a:t>Click to edit Master title style</a:t>
            </a:r>
            <a:br>
              <a:rPr lang="en-GB"/>
            </a:br>
            <a:endParaRPr lang="en-GB"/>
          </a:p>
        </p:txBody>
      </p:sp>
      <p:sp>
        <p:nvSpPr>
          <p:cNvPr id="2" name="Content Placeholder 9">
            <a:extLst>
              <a:ext uri="{FF2B5EF4-FFF2-40B4-BE49-F238E27FC236}">
                <a16:creationId xmlns:a16="http://schemas.microsoft.com/office/drawing/2014/main" id="{9D1D717A-70F0-FA19-8C11-B03E574477AF}"/>
              </a:ext>
            </a:extLst>
          </p:cNvPr>
          <p:cNvSpPr>
            <a:spLocks noGrp="1"/>
          </p:cNvSpPr>
          <p:nvPr>
            <p:ph sz="quarter" idx="16"/>
          </p:nvPr>
        </p:nvSpPr>
        <p:spPr>
          <a:xfrm>
            <a:off x="870324" y="2153916"/>
            <a:ext cx="2059958" cy="3942084"/>
          </a:xfrm>
        </p:spPr>
        <p:txBody>
          <a:bodyPr anchor="b"/>
          <a:lstStyle>
            <a:lvl1pPr marL="0" indent="0">
              <a:buFont typeface="Arial" panose="020B0604020202020204" pitchFamily="34" charset="0"/>
              <a:buNone/>
              <a:defRPr sz="1000"/>
            </a:lvl1pPr>
            <a:lvl2pPr marL="457200" indent="0">
              <a:buNone/>
              <a:defRPr/>
            </a:lvl2pPr>
          </a:lstStyle>
          <a:p>
            <a:pPr lvl="0"/>
            <a:r>
              <a:rPr lang="en-GB"/>
              <a:t>Click to edit Master text styles</a:t>
            </a:r>
          </a:p>
        </p:txBody>
      </p:sp>
      <p:sp>
        <p:nvSpPr>
          <p:cNvPr id="3" name="Content Placeholder 9">
            <a:extLst>
              <a:ext uri="{FF2B5EF4-FFF2-40B4-BE49-F238E27FC236}">
                <a16:creationId xmlns:a16="http://schemas.microsoft.com/office/drawing/2014/main" id="{5B87665D-7945-51A1-D7FD-81480A4F3123}"/>
              </a:ext>
            </a:extLst>
          </p:cNvPr>
          <p:cNvSpPr>
            <a:spLocks noGrp="1"/>
          </p:cNvSpPr>
          <p:nvPr>
            <p:ph sz="quarter" idx="18" hasCustomPrompt="1"/>
          </p:nvPr>
        </p:nvSpPr>
        <p:spPr>
          <a:xfrm>
            <a:off x="2570282" y="605396"/>
            <a:ext cx="720000" cy="720000"/>
          </a:xfrm>
        </p:spPr>
        <p:txBody>
          <a:bodyPr anchor="t"/>
          <a:lstStyle>
            <a:lvl1pPr marL="0" indent="0" algn="r">
              <a:spcAft>
                <a:spcPts val="500"/>
              </a:spcAft>
              <a:buFont typeface="System Font Regular"/>
              <a:buNone/>
              <a:defRPr sz="3200" b="1">
                <a:solidFill>
                  <a:schemeClr val="tx2"/>
                </a:solidFill>
                <a:latin typeface="+mj-lt"/>
              </a:defRPr>
            </a:lvl1pPr>
            <a:lvl2pPr marL="457200" indent="0">
              <a:buNone/>
              <a:defRPr/>
            </a:lvl2pPr>
          </a:lstStyle>
          <a:p>
            <a:pPr lvl="0"/>
            <a:r>
              <a:rPr lang="en-GB"/>
              <a:t>1</a:t>
            </a:r>
          </a:p>
        </p:txBody>
      </p:sp>
    </p:spTree>
    <p:extLst>
      <p:ext uri="{BB962C8B-B14F-4D97-AF65-F5344CB8AC3E}">
        <p14:creationId xmlns:p14="http://schemas.microsoft.com/office/powerpoint/2010/main" val="2696761959"/>
      </p:ext>
    </p:extLst>
  </p:cSld>
  <p:clrMapOvr>
    <a:masterClrMapping/>
  </p:clrMapOvr>
  <p:extLst>
    <p:ext uri="{DCECCB84-F9BA-43D5-87BE-67443E8EF086}">
      <p15:sldGuideLst xmlns:p15="http://schemas.microsoft.com/office/powerpoint/2012/main">
        <p15:guide id="1" userDrawn="1">
          <p15:clr>
            <a:srgbClr val="FBAE40"/>
          </p15:clr>
        </p15:guide>
        <p15:guide id="2" pos="7680" userDrawn="1">
          <p15:clr>
            <a:srgbClr val="FBAE40"/>
          </p15:clr>
        </p15:guide>
        <p15:guide id="3" pos="2160" userDrawn="1">
          <p15:clr>
            <a:srgbClr val="FBAE40"/>
          </p15:clr>
        </p15:guide>
        <p15:guide id="4" pos="4560" userDrawn="1">
          <p15:clr>
            <a:srgbClr val="FBAE40"/>
          </p15:clr>
        </p15:guide>
        <p15:guide id="5" pos="4960" userDrawn="1">
          <p15:clr>
            <a:srgbClr val="FBAE40"/>
          </p15:clr>
        </p15:guide>
        <p15:guide id="6" pos="7360" userDrawn="1">
          <p15:clr>
            <a:srgbClr val="FBAE40"/>
          </p15:clr>
        </p15:guide>
        <p15:guide id="7" orient="horz" userDrawn="1">
          <p15:clr>
            <a:srgbClr val="FBAE40"/>
          </p15:clr>
        </p15:guide>
        <p15:guide id="8" orient="horz" pos="4320" userDrawn="1">
          <p15:clr>
            <a:srgbClr val="FBAE40"/>
          </p15:clr>
        </p15:guide>
        <p15:guide id="9" orient="horz" pos="440" userDrawn="1">
          <p15:clr>
            <a:srgbClr val="FBAE40"/>
          </p15:clr>
        </p15:guide>
        <p15:guide id="10" orient="horz" pos="3840" userDrawn="1">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Title only colour variation">
    <p:spTree>
      <p:nvGrpSpPr>
        <p:cNvPr id="1" name=""/>
        <p:cNvGrpSpPr/>
        <p:nvPr/>
      </p:nvGrpSpPr>
      <p:grpSpPr>
        <a:xfrm>
          <a:off x="0" y="0"/>
          <a:ext cx="0" cy="0"/>
          <a:chOff x="0" y="0"/>
          <a:chExt cx="0" cy="0"/>
        </a:xfrm>
      </p:grpSpPr>
      <p:sp>
        <p:nvSpPr>
          <p:cNvPr id="5340" name="Title 5339">
            <a:extLst>
              <a:ext uri="{FF2B5EF4-FFF2-40B4-BE49-F238E27FC236}">
                <a16:creationId xmlns:a16="http://schemas.microsoft.com/office/drawing/2014/main" id="{B9EFDB5C-4D18-F418-A77E-88C93C869894}"/>
              </a:ext>
            </a:extLst>
          </p:cNvPr>
          <p:cNvSpPr>
            <a:spLocks noGrp="1"/>
          </p:cNvSpPr>
          <p:nvPr>
            <p:ph type="title"/>
          </p:nvPr>
        </p:nvSpPr>
        <p:spPr>
          <a:xfrm>
            <a:off x="2318299" y="707857"/>
            <a:ext cx="9369329" cy="988472"/>
          </a:xfrm>
        </p:spPr>
        <p:txBody>
          <a:bodyPr/>
          <a:lstStyle/>
          <a:p>
            <a:r>
              <a:rPr lang="en-GB"/>
              <a:t>Click to edit Master title style</a:t>
            </a:r>
          </a:p>
        </p:txBody>
      </p:sp>
      <p:grpSp>
        <p:nvGrpSpPr>
          <p:cNvPr id="2" name="Group 1">
            <a:extLst>
              <a:ext uri="{FF2B5EF4-FFF2-40B4-BE49-F238E27FC236}">
                <a16:creationId xmlns:a16="http://schemas.microsoft.com/office/drawing/2014/main" id="{CC3F88F6-0CCC-B514-0EB7-E75EC6E9B71D}"/>
              </a:ext>
            </a:extLst>
          </p:cNvPr>
          <p:cNvGrpSpPr/>
          <p:nvPr userDrawn="1"/>
        </p:nvGrpSpPr>
        <p:grpSpPr>
          <a:xfrm>
            <a:off x="-1" y="0"/>
            <a:ext cx="2546413" cy="4413380"/>
            <a:chOff x="-1" y="0"/>
            <a:chExt cx="2546413" cy="4413380"/>
          </a:xfrm>
        </p:grpSpPr>
        <p:sp>
          <p:nvSpPr>
            <p:cNvPr id="3" name="Freeform 2">
              <a:extLst>
                <a:ext uri="{FF2B5EF4-FFF2-40B4-BE49-F238E27FC236}">
                  <a16:creationId xmlns:a16="http://schemas.microsoft.com/office/drawing/2014/main" id="{8A6F6228-6C7D-ECCE-2E2D-0C742A427302}"/>
                </a:ext>
              </a:extLst>
            </p:cNvPr>
            <p:cNvSpPr/>
            <p:nvPr userDrawn="1"/>
          </p:nvSpPr>
          <p:spPr>
            <a:xfrm>
              <a:off x="-1" y="0"/>
              <a:ext cx="2546413" cy="4413380"/>
            </a:xfrm>
            <a:custGeom>
              <a:avLst/>
              <a:gdLst>
                <a:gd name="connsiteX0" fmla="*/ 2082134 w 2082134"/>
                <a:gd name="connsiteY0" fmla="*/ 0 h 3608703"/>
                <a:gd name="connsiteX1" fmla="*/ 0 w 2082134"/>
                <a:gd name="connsiteY1" fmla="*/ 3608704 h 3608703"/>
                <a:gd name="connsiteX2" fmla="*/ 0 w 2082134"/>
                <a:gd name="connsiteY2" fmla="*/ 0 h 3608703"/>
                <a:gd name="connsiteX3" fmla="*/ 2082134 w 2082134"/>
                <a:gd name="connsiteY3" fmla="*/ 0 h 3608703"/>
              </a:gdLst>
              <a:ahLst/>
              <a:cxnLst>
                <a:cxn ang="0">
                  <a:pos x="connsiteX0" y="connsiteY0"/>
                </a:cxn>
                <a:cxn ang="0">
                  <a:pos x="connsiteX1" y="connsiteY1"/>
                </a:cxn>
                <a:cxn ang="0">
                  <a:pos x="connsiteX2" y="connsiteY2"/>
                </a:cxn>
                <a:cxn ang="0">
                  <a:pos x="connsiteX3" y="connsiteY3"/>
                </a:cxn>
              </a:cxnLst>
              <a:rect l="l" t="t" r="r" b="b"/>
              <a:pathLst>
                <a:path w="2082134" h="3608703">
                  <a:moveTo>
                    <a:pt x="2082134" y="0"/>
                  </a:moveTo>
                  <a:lnTo>
                    <a:pt x="0" y="3608704"/>
                  </a:lnTo>
                  <a:lnTo>
                    <a:pt x="0" y="0"/>
                  </a:lnTo>
                  <a:lnTo>
                    <a:pt x="2082134" y="0"/>
                  </a:lnTo>
                  <a:close/>
                </a:path>
              </a:pathLst>
            </a:custGeom>
            <a:solidFill>
              <a:schemeClr val="accent3"/>
            </a:solidFill>
            <a:ln w="0" cap="flat">
              <a:noFill/>
              <a:prstDash val="solid"/>
              <a:miter/>
            </a:ln>
          </p:spPr>
          <p:txBody>
            <a:bodyPr rtlCol="0" anchor="ctr"/>
            <a:lstStyle/>
            <a:p>
              <a:endParaRPr lang="en-GB"/>
            </a:p>
          </p:txBody>
        </p:sp>
        <p:grpSp>
          <p:nvGrpSpPr>
            <p:cNvPr id="4" name="Group 3">
              <a:extLst>
                <a:ext uri="{FF2B5EF4-FFF2-40B4-BE49-F238E27FC236}">
                  <a16:creationId xmlns:a16="http://schemas.microsoft.com/office/drawing/2014/main" id="{A5B672D4-A470-ABB5-2E43-32309E26A808}"/>
                </a:ext>
              </a:extLst>
            </p:cNvPr>
            <p:cNvGrpSpPr>
              <a:grpSpLocks noChangeAspect="1"/>
            </p:cNvGrpSpPr>
            <p:nvPr userDrawn="1"/>
          </p:nvGrpSpPr>
          <p:grpSpPr>
            <a:xfrm>
              <a:off x="-1" y="32241"/>
              <a:ext cx="2484000" cy="4276582"/>
              <a:chOff x="5052222" y="1621698"/>
              <a:chExt cx="2055885" cy="3539517"/>
            </a:xfrm>
            <a:solidFill>
              <a:schemeClr val="bg2"/>
            </a:solidFill>
          </p:grpSpPr>
          <p:sp>
            <p:nvSpPr>
              <p:cNvPr id="5" name="Freeform 4">
                <a:extLst>
                  <a:ext uri="{FF2B5EF4-FFF2-40B4-BE49-F238E27FC236}">
                    <a16:creationId xmlns:a16="http://schemas.microsoft.com/office/drawing/2014/main" id="{77138232-57BC-D600-9FE4-58595437EEA4}"/>
                  </a:ext>
                </a:extLst>
              </p:cNvPr>
              <p:cNvSpPr/>
              <p:nvPr/>
            </p:nvSpPr>
            <p:spPr>
              <a:xfrm>
                <a:off x="6046355"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6" name="Freeform 5">
                <a:extLst>
                  <a:ext uri="{FF2B5EF4-FFF2-40B4-BE49-F238E27FC236}">
                    <a16:creationId xmlns:a16="http://schemas.microsoft.com/office/drawing/2014/main" id="{8DD50969-1059-6FDB-65AE-556BB8CDB1C3}"/>
                  </a:ext>
                </a:extLst>
              </p:cNvPr>
              <p:cNvSpPr/>
              <p:nvPr/>
            </p:nvSpPr>
            <p:spPr>
              <a:xfrm>
                <a:off x="6114925"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7" name="Freeform 6">
                <a:extLst>
                  <a:ext uri="{FF2B5EF4-FFF2-40B4-BE49-F238E27FC236}">
                    <a16:creationId xmlns:a16="http://schemas.microsoft.com/office/drawing/2014/main" id="{E863C12A-E31A-F2D0-B7D1-68874492F25F}"/>
                  </a:ext>
                </a:extLst>
              </p:cNvPr>
              <p:cNvSpPr/>
              <p:nvPr/>
            </p:nvSpPr>
            <p:spPr>
              <a:xfrm>
                <a:off x="6080688" y="1799944"/>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8" name="Freeform 7">
                <a:extLst>
                  <a:ext uri="{FF2B5EF4-FFF2-40B4-BE49-F238E27FC236}">
                    <a16:creationId xmlns:a16="http://schemas.microsoft.com/office/drawing/2014/main" id="{7EEA8B42-0C38-17C2-5C78-85862E0F90AF}"/>
                  </a:ext>
                </a:extLst>
              </p:cNvPr>
              <p:cNvSpPr/>
              <p:nvPr/>
            </p:nvSpPr>
            <p:spPr>
              <a:xfrm>
                <a:off x="6114925"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9" name="Freeform 8">
                <a:extLst>
                  <a:ext uri="{FF2B5EF4-FFF2-40B4-BE49-F238E27FC236}">
                    <a16:creationId xmlns:a16="http://schemas.microsoft.com/office/drawing/2014/main" id="{615AB732-DB8D-B762-727E-A157AEEB405B}"/>
                  </a:ext>
                </a:extLst>
              </p:cNvPr>
              <p:cNvSpPr/>
              <p:nvPr/>
            </p:nvSpPr>
            <p:spPr>
              <a:xfrm>
                <a:off x="5977784"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10" name="Freeform 9">
                <a:extLst>
                  <a:ext uri="{FF2B5EF4-FFF2-40B4-BE49-F238E27FC236}">
                    <a16:creationId xmlns:a16="http://schemas.microsoft.com/office/drawing/2014/main" id="{9A125919-B5D1-652B-A7C0-484ABE5A43B9}"/>
                  </a:ext>
                </a:extLst>
              </p:cNvPr>
              <p:cNvSpPr/>
              <p:nvPr/>
            </p:nvSpPr>
            <p:spPr>
              <a:xfrm>
                <a:off x="6012688" y="1800515"/>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3" name="Freeform 12">
                <a:extLst>
                  <a:ext uri="{FF2B5EF4-FFF2-40B4-BE49-F238E27FC236}">
                    <a16:creationId xmlns:a16="http://schemas.microsoft.com/office/drawing/2014/main" id="{60B6C62D-8222-3403-4D88-E1B1376AB918}"/>
                  </a:ext>
                </a:extLst>
              </p:cNvPr>
              <p:cNvSpPr/>
              <p:nvPr/>
            </p:nvSpPr>
            <p:spPr>
              <a:xfrm>
                <a:off x="6046355" y="1859423"/>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14" name="Freeform 13">
                <a:extLst>
                  <a:ext uri="{FF2B5EF4-FFF2-40B4-BE49-F238E27FC236}">
                    <a16:creationId xmlns:a16="http://schemas.microsoft.com/office/drawing/2014/main" id="{4676E792-ABE7-15BB-A71C-64AB64E753FB}"/>
                  </a:ext>
                </a:extLst>
              </p:cNvPr>
              <p:cNvSpPr/>
              <p:nvPr/>
            </p:nvSpPr>
            <p:spPr>
              <a:xfrm>
                <a:off x="5909213"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15" name="Freeform 14">
                <a:extLst>
                  <a:ext uri="{FF2B5EF4-FFF2-40B4-BE49-F238E27FC236}">
                    <a16:creationId xmlns:a16="http://schemas.microsoft.com/office/drawing/2014/main" id="{AF862B94-8C35-19A9-8857-36DBFB9E9230}"/>
                  </a:ext>
                </a:extLst>
              </p:cNvPr>
              <p:cNvSpPr/>
              <p:nvPr/>
            </p:nvSpPr>
            <p:spPr>
              <a:xfrm>
                <a:off x="5944117" y="1800515"/>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6" name="Freeform 15">
                <a:extLst>
                  <a:ext uri="{FF2B5EF4-FFF2-40B4-BE49-F238E27FC236}">
                    <a16:creationId xmlns:a16="http://schemas.microsoft.com/office/drawing/2014/main" id="{5AEFA17D-6765-C47E-CB0C-D0B85E6E5F13}"/>
                  </a:ext>
                </a:extLst>
              </p:cNvPr>
              <p:cNvSpPr/>
              <p:nvPr/>
            </p:nvSpPr>
            <p:spPr>
              <a:xfrm>
                <a:off x="5978355" y="185999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7" name="Freeform 16">
                <a:extLst>
                  <a:ext uri="{FF2B5EF4-FFF2-40B4-BE49-F238E27FC236}">
                    <a16:creationId xmlns:a16="http://schemas.microsoft.com/office/drawing/2014/main" id="{CDAABE4E-FD63-042A-9E6C-0A9780BA5D63}"/>
                  </a:ext>
                </a:extLst>
              </p:cNvPr>
              <p:cNvSpPr/>
              <p:nvPr/>
            </p:nvSpPr>
            <p:spPr>
              <a:xfrm>
                <a:off x="5840738"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18" name="Freeform 17">
                <a:extLst>
                  <a:ext uri="{FF2B5EF4-FFF2-40B4-BE49-F238E27FC236}">
                    <a16:creationId xmlns:a16="http://schemas.microsoft.com/office/drawing/2014/main" id="{BB2D5272-A2F7-A788-7CB3-C8BF02F8D6C3}"/>
                  </a:ext>
                </a:extLst>
              </p:cNvPr>
              <p:cNvSpPr/>
              <p:nvPr/>
            </p:nvSpPr>
            <p:spPr>
              <a:xfrm>
                <a:off x="5875451" y="180042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20" name="Freeform 19">
                <a:extLst>
                  <a:ext uri="{FF2B5EF4-FFF2-40B4-BE49-F238E27FC236}">
                    <a16:creationId xmlns:a16="http://schemas.microsoft.com/office/drawing/2014/main" id="{8020ED5C-BD52-13F4-C864-EEFEDCE1AB1B}"/>
                  </a:ext>
                </a:extLst>
              </p:cNvPr>
              <p:cNvSpPr/>
              <p:nvPr/>
            </p:nvSpPr>
            <p:spPr>
              <a:xfrm>
                <a:off x="5909784" y="185999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21" name="Freeform 20">
                <a:extLst>
                  <a:ext uri="{FF2B5EF4-FFF2-40B4-BE49-F238E27FC236}">
                    <a16:creationId xmlns:a16="http://schemas.microsoft.com/office/drawing/2014/main" id="{9993B9C0-8AAE-D19F-DE84-DC96746A878F}"/>
                  </a:ext>
                </a:extLst>
              </p:cNvPr>
              <p:cNvSpPr/>
              <p:nvPr/>
            </p:nvSpPr>
            <p:spPr>
              <a:xfrm>
                <a:off x="5772167"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22" name="Freeform 21">
                <a:extLst>
                  <a:ext uri="{FF2B5EF4-FFF2-40B4-BE49-F238E27FC236}">
                    <a16:creationId xmlns:a16="http://schemas.microsoft.com/office/drawing/2014/main" id="{388D19DA-4DC3-F82D-9666-0234AF505CC3}"/>
                  </a:ext>
                </a:extLst>
              </p:cNvPr>
              <p:cNvSpPr/>
              <p:nvPr/>
            </p:nvSpPr>
            <p:spPr>
              <a:xfrm>
                <a:off x="5806785" y="1800325"/>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23" name="Freeform 22">
                <a:extLst>
                  <a:ext uri="{FF2B5EF4-FFF2-40B4-BE49-F238E27FC236}">
                    <a16:creationId xmlns:a16="http://schemas.microsoft.com/office/drawing/2014/main" id="{94E49BC2-00B0-A45C-2344-A9540F617E19}"/>
                  </a:ext>
                </a:extLst>
              </p:cNvPr>
              <p:cNvSpPr/>
              <p:nvPr/>
            </p:nvSpPr>
            <p:spPr>
              <a:xfrm>
                <a:off x="5841308" y="185999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24" name="Freeform 23">
                <a:extLst>
                  <a:ext uri="{FF2B5EF4-FFF2-40B4-BE49-F238E27FC236}">
                    <a16:creationId xmlns:a16="http://schemas.microsoft.com/office/drawing/2014/main" id="{EEA257B7-4E4D-F04C-0DE1-87665EB15325}"/>
                  </a:ext>
                </a:extLst>
              </p:cNvPr>
              <p:cNvSpPr/>
              <p:nvPr/>
            </p:nvSpPr>
            <p:spPr>
              <a:xfrm>
                <a:off x="5703596"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25" name="Freeform 24">
                <a:extLst>
                  <a:ext uri="{FF2B5EF4-FFF2-40B4-BE49-F238E27FC236}">
                    <a16:creationId xmlns:a16="http://schemas.microsoft.com/office/drawing/2014/main" id="{BDB58AB5-1A41-A416-989E-E0AFF78F1915}"/>
                  </a:ext>
                </a:extLst>
              </p:cNvPr>
              <p:cNvSpPr/>
              <p:nvPr/>
            </p:nvSpPr>
            <p:spPr>
              <a:xfrm>
                <a:off x="5738214" y="1800325"/>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26" name="Freeform 25">
                <a:extLst>
                  <a:ext uri="{FF2B5EF4-FFF2-40B4-BE49-F238E27FC236}">
                    <a16:creationId xmlns:a16="http://schemas.microsoft.com/office/drawing/2014/main" id="{4953FF1F-BE88-39DD-A381-B034F7E46A04}"/>
                  </a:ext>
                </a:extLst>
              </p:cNvPr>
              <p:cNvSpPr/>
              <p:nvPr/>
            </p:nvSpPr>
            <p:spPr>
              <a:xfrm>
                <a:off x="5772738" y="185999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27" name="Freeform 26">
                <a:extLst>
                  <a:ext uri="{FF2B5EF4-FFF2-40B4-BE49-F238E27FC236}">
                    <a16:creationId xmlns:a16="http://schemas.microsoft.com/office/drawing/2014/main" id="{5836A11E-DD4F-BDA1-730E-AD396E1199C1}"/>
                  </a:ext>
                </a:extLst>
              </p:cNvPr>
              <p:cNvSpPr/>
              <p:nvPr/>
            </p:nvSpPr>
            <p:spPr>
              <a:xfrm>
                <a:off x="5635025"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28" name="Freeform 27">
                <a:extLst>
                  <a:ext uri="{FF2B5EF4-FFF2-40B4-BE49-F238E27FC236}">
                    <a16:creationId xmlns:a16="http://schemas.microsoft.com/office/drawing/2014/main" id="{0BC378B9-3178-ECA3-571D-DACEC6485988}"/>
                  </a:ext>
                </a:extLst>
              </p:cNvPr>
              <p:cNvSpPr/>
              <p:nvPr/>
            </p:nvSpPr>
            <p:spPr>
              <a:xfrm>
                <a:off x="5669549" y="1800230"/>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29" name="Freeform 28">
                <a:extLst>
                  <a:ext uri="{FF2B5EF4-FFF2-40B4-BE49-F238E27FC236}">
                    <a16:creationId xmlns:a16="http://schemas.microsoft.com/office/drawing/2014/main" id="{F8BD9BEB-436B-4C56-5327-020CA5A82C2E}"/>
                  </a:ext>
                </a:extLst>
              </p:cNvPr>
              <p:cNvSpPr/>
              <p:nvPr/>
            </p:nvSpPr>
            <p:spPr>
              <a:xfrm>
                <a:off x="5704072" y="185989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30" name="Freeform 29">
                <a:extLst>
                  <a:ext uri="{FF2B5EF4-FFF2-40B4-BE49-F238E27FC236}">
                    <a16:creationId xmlns:a16="http://schemas.microsoft.com/office/drawing/2014/main" id="{D1A08F06-43DA-93B3-7EB7-237D9A76F766}"/>
                  </a:ext>
                </a:extLst>
              </p:cNvPr>
              <p:cNvSpPr/>
              <p:nvPr/>
            </p:nvSpPr>
            <p:spPr>
              <a:xfrm>
                <a:off x="5566455"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31" name="Freeform 30">
                <a:extLst>
                  <a:ext uri="{FF2B5EF4-FFF2-40B4-BE49-F238E27FC236}">
                    <a16:creationId xmlns:a16="http://schemas.microsoft.com/office/drawing/2014/main" id="{850EB8B4-317D-FAF6-9507-4761141460AE}"/>
                  </a:ext>
                </a:extLst>
              </p:cNvPr>
              <p:cNvSpPr/>
              <p:nvPr/>
            </p:nvSpPr>
            <p:spPr>
              <a:xfrm>
                <a:off x="5600978" y="1800230"/>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32" name="Freeform 31">
                <a:extLst>
                  <a:ext uri="{FF2B5EF4-FFF2-40B4-BE49-F238E27FC236}">
                    <a16:creationId xmlns:a16="http://schemas.microsoft.com/office/drawing/2014/main" id="{B06BA619-4D4D-2580-021D-D528150782BA}"/>
                  </a:ext>
                </a:extLst>
              </p:cNvPr>
              <p:cNvSpPr/>
              <p:nvPr/>
            </p:nvSpPr>
            <p:spPr>
              <a:xfrm>
                <a:off x="5635501" y="185989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33" name="Freeform 32">
                <a:extLst>
                  <a:ext uri="{FF2B5EF4-FFF2-40B4-BE49-F238E27FC236}">
                    <a16:creationId xmlns:a16="http://schemas.microsoft.com/office/drawing/2014/main" id="{814EA0AD-EC6F-15A3-3EB4-FA4D25D11A70}"/>
                  </a:ext>
                </a:extLst>
              </p:cNvPr>
              <p:cNvSpPr/>
              <p:nvPr/>
            </p:nvSpPr>
            <p:spPr>
              <a:xfrm>
                <a:off x="5497884"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34" name="Freeform 33">
                <a:extLst>
                  <a:ext uri="{FF2B5EF4-FFF2-40B4-BE49-F238E27FC236}">
                    <a16:creationId xmlns:a16="http://schemas.microsoft.com/office/drawing/2014/main" id="{0E34A775-C472-8634-C0D8-4CC3C4D0806B}"/>
                  </a:ext>
                </a:extLst>
              </p:cNvPr>
              <p:cNvSpPr/>
              <p:nvPr/>
            </p:nvSpPr>
            <p:spPr>
              <a:xfrm>
                <a:off x="5532407" y="1800230"/>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35" name="Freeform 34">
                <a:extLst>
                  <a:ext uri="{FF2B5EF4-FFF2-40B4-BE49-F238E27FC236}">
                    <a16:creationId xmlns:a16="http://schemas.microsoft.com/office/drawing/2014/main" id="{781D677C-A847-6521-9CBE-3B0A3443D577}"/>
                  </a:ext>
                </a:extLst>
              </p:cNvPr>
              <p:cNvSpPr/>
              <p:nvPr/>
            </p:nvSpPr>
            <p:spPr>
              <a:xfrm>
                <a:off x="5566930" y="185989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36" name="Freeform 35">
                <a:extLst>
                  <a:ext uri="{FF2B5EF4-FFF2-40B4-BE49-F238E27FC236}">
                    <a16:creationId xmlns:a16="http://schemas.microsoft.com/office/drawing/2014/main" id="{D582D6A5-AF21-02F1-732D-1CD5997BF741}"/>
                  </a:ext>
                </a:extLst>
              </p:cNvPr>
              <p:cNvSpPr/>
              <p:nvPr/>
            </p:nvSpPr>
            <p:spPr>
              <a:xfrm>
                <a:off x="5429313"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37" name="Freeform 36">
                <a:extLst>
                  <a:ext uri="{FF2B5EF4-FFF2-40B4-BE49-F238E27FC236}">
                    <a16:creationId xmlns:a16="http://schemas.microsoft.com/office/drawing/2014/main" id="{B7280482-A74B-67D0-7CBE-DF7E9D7CA582}"/>
                  </a:ext>
                </a:extLst>
              </p:cNvPr>
              <p:cNvSpPr/>
              <p:nvPr/>
            </p:nvSpPr>
            <p:spPr>
              <a:xfrm>
                <a:off x="5463932" y="1800230"/>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38" name="Freeform 37">
                <a:extLst>
                  <a:ext uri="{FF2B5EF4-FFF2-40B4-BE49-F238E27FC236}">
                    <a16:creationId xmlns:a16="http://schemas.microsoft.com/office/drawing/2014/main" id="{2BF3864C-E4E8-C1CF-240A-22F16652DEC9}"/>
                  </a:ext>
                </a:extLst>
              </p:cNvPr>
              <p:cNvSpPr/>
              <p:nvPr/>
            </p:nvSpPr>
            <p:spPr>
              <a:xfrm>
                <a:off x="5498264" y="185980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39" name="Freeform 38">
                <a:extLst>
                  <a:ext uri="{FF2B5EF4-FFF2-40B4-BE49-F238E27FC236}">
                    <a16:creationId xmlns:a16="http://schemas.microsoft.com/office/drawing/2014/main" id="{347B9089-634B-133D-3CD8-E38A5CB4F777}"/>
                  </a:ext>
                </a:extLst>
              </p:cNvPr>
              <p:cNvSpPr/>
              <p:nvPr/>
            </p:nvSpPr>
            <p:spPr>
              <a:xfrm>
                <a:off x="5532597" y="191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0" name="Freeform 39">
                <a:extLst>
                  <a:ext uri="{FF2B5EF4-FFF2-40B4-BE49-F238E27FC236}">
                    <a16:creationId xmlns:a16="http://schemas.microsoft.com/office/drawing/2014/main" id="{DE01998A-20F4-7268-8B9C-DF852CED2252}"/>
                  </a:ext>
                </a:extLst>
              </p:cNvPr>
              <p:cNvSpPr/>
              <p:nvPr/>
            </p:nvSpPr>
            <p:spPr>
              <a:xfrm>
                <a:off x="5360743"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1" name="Freeform 40">
                <a:extLst>
                  <a:ext uri="{FF2B5EF4-FFF2-40B4-BE49-F238E27FC236}">
                    <a16:creationId xmlns:a16="http://schemas.microsoft.com/office/drawing/2014/main" id="{1461AC9F-7471-4E68-0921-E26B56E35D14}"/>
                  </a:ext>
                </a:extLst>
              </p:cNvPr>
              <p:cNvSpPr/>
              <p:nvPr/>
            </p:nvSpPr>
            <p:spPr>
              <a:xfrm>
                <a:off x="5395266"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2" name="Freeform 41">
                <a:extLst>
                  <a:ext uri="{FF2B5EF4-FFF2-40B4-BE49-F238E27FC236}">
                    <a16:creationId xmlns:a16="http://schemas.microsoft.com/office/drawing/2014/main" id="{30F9998D-9996-633E-A8E5-CDF08AED3C1C}"/>
                  </a:ext>
                </a:extLst>
              </p:cNvPr>
              <p:cNvSpPr/>
              <p:nvPr/>
            </p:nvSpPr>
            <p:spPr>
              <a:xfrm>
                <a:off x="5429694" y="185980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3" name="Freeform 42">
                <a:extLst>
                  <a:ext uri="{FF2B5EF4-FFF2-40B4-BE49-F238E27FC236}">
                    <a16:creationId xmlns:a16="http://schemas.microsoft.com/office/drawing/2014/main" id="{26EA5B37-6D4A-436B-68B8-9B256A9D07D3}"/>
                  </a:ext>
                </a:extLst>
              </p:cNvPr>
              <p:cNvSpPr/>
              <p:nvPr/>
            </p:nvSpPr>
            <p:spPr>
              <a:xfrm>
                <a:off x="5464122" y="191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4" name="Freeform 43">
                <a:extLst>
                  <a:ext uri="{FF2B5EF4-FFF2-40B4-BE49-F238E27FC236}">
                    <a16:creationId xmlns:a16="http://schemas.microsoft.com/office/drawing/2014/main" id="{B8E16A9F-ECF7-EA24-C61E-37F7783A1BBD}"/>
                  </a:ext>
                </a:extLst>
              </p:cNvPr>
              <p:cNvSpPr/>
              <p:nvPr/>
            </p:nvSpPr>
            <p:spPr>
              <a:xfrm>
                <a:off x="5292172"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5" name="Freeform 44">
                <a:extLst>
                  <a:ext uri="{FF2B5EF4-FFF2-40B4-BE49-F238E27FC236}">
                    <a16:creationId xmlns:a16="http://schemas.microsoft.com/office/drawing/2014/main" id="{827FBE5C-C277-C90E-07AE-EB15F9BCDAE1}"/>
                  </a:ext>
                </a:extLst>
              </p:cNvPr>
              <p:cNvSpPr/>
              <p:nvPr/>
            </p:nvSpPr>
            <p:spPr>
              <a:xfrm>
                <a:off x="5326695"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6" name="Freeform 45">
                <a:extLst>
                  <a:ext uri="{FF2B5EF4-FFF2-40B4-BE49-F238E27FC236}">
                    <a16:creationId xmlns:a16="http://schemas.microsoft.com/office/drawing/2014/main" id="{BDB40F38-0B5C-85FF-068C-CE1FC8D636EF}"/>
                  </a:ext>
                </a:extLst>
              </p:cNvPr>
              <p:cNvSpPr/>
              <p:nvPr/>
            </p:nvSpPr>
            <p:spPr>
              <a:xfrm>
                <a:off x="5361123" y="185980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7" name="Freeform 46">
                <a:extLst>
                  <a:ext uri="{FF2B5EF4-FFF2-40B4-BE49-F238E27FC236}">
                    <a16:creationId xmlns:a16="http://schemas.microsoft.com/office/drawing/2014/main" id="{1D773370-C18B-9605-B393-439BB326066F}"/>
                  </a:ext>
                </a:extLst>
              </p:cNvPr>
              <p:cNvSpPr/>
              <p:nvPr/>
            </p:nvSpPr>
            <p:spPr>
              <a:xfrm>
                <a:off x="5395551" y="191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 name="Freeform 47">
                <a:extLst>
                  <a:ext uri="{FF2B5EF4-FFF2-40B4-BE49-F238E27FC236}">
                    <a16:creationId xmlns:a16="http://schemas.microsoft.com/office/drawing/2014/main" id="{12735F94-5D4F-8F6D-F06D-CCC0A5AFAADF}"/>
                  </a:ext>
                </a:extLst>
              </p:cNvPr>
              <p:cNvSpPr/>
              <p:nvPr/>
            </p:nvSpPr>
            <p:spPr>
              <a:xfrm>
                <a:off x="5429884" y="1978761"/>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 name="Freeform 48">
                <a:extLst>
                  <a:ext uri="{FF2B5EF4-FFF2-40B4-BE49-F238E27FC236}">
                    <a16:creationId xmlns:a16="http://schemas.microsoft.com/office/drawing/2014/main" id="{F8D8A341-C22E-23CF-D8C2-DA84E9C2AB6D}"/>
                  </a:ext>
                </a:extLst>
              </p:cNvPr>
              <p:cNvSpPr/>
              <p:nvPr/>
            </p:nvSpPr>
            <p:spPr>
              <a:xfrm>
                <a:off x="5223601"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0" name="Freeform 49">
                <a:extLst>
                  <a:ext uri="{FF2B5EF4-FFF2-40B4-BE49-F238E27FC236}">
                    <a16:creationId xmlns:a16="http://schemas.microsoft.com/office/drawing/2014/main" id="{62BB6DA1-9BFE-7088-8F59-F554CF430261}"/>
                  </a:ext>
                </a:extLst>
              </p:cNvPr>
              <p:cNvSpPr/>
              <p:nvPr/>
            </p:nvSpPr>
            <p:spPr>
              <a:xfrm>
                <a:off x="5258124"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 name="Freeform 50">
                <a:extLst>
                  <a:ext uri="{FF2B5EF4-FFF2-40B4-BE49-F238E27FC236}">
                    <a16:creationId xmlns:a16="http://schemas.microsoft.com/office/drawing/2014/main" id="{C7C33EB2-12FB-DD25-5BFD-CC1BBB8D4EB6}"/>
                  </a:ext>
                </a:extLst>
              </p:cNvPr>
              <p:cNvSpPr/>
              <p:nvPr/>
            </p:nvSpPr>
            <p:spPr>
              <a:xfrm>
                <a:off x="5292552" y="185980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 name="Freeform 51">
                <a:extLst>
                  <a:ext uri="{FF2B5EF4-FFF2-40B4-BE49-F238E27FC236}">
                    <a16:creationId xmlns:a16="http://schemas.microsoft.com/office/drawing/2014/main" id="{89309F8C-17AB-7E03-6496-71369C68C312}"/>
                  </a:ext>
                </a:extLst>
              </p:cNvPr>
              <p:cNvSpPr/>
              <p:nvPr/>
            </p:nvSpPr>
            <p:spPr>
              <a:xfrm>
                <a:off x="5326980" y="191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3" name="Freeform 52">
                <a:extLst>
                  <a:ext uri="{FF2B5EF4-FFF2-40B4-BE49-F238E27FC236}">
                    <a16:creationId xmlns:a16="http://schemas.microsoft.com/office/drawing/2014/main" id="{A027B867-616F-C264-13C0-64B374751595}"/>
                  </a:ext>
                </a:extLst>
              </p:cNvPr>
              <p:cNvSpPr/>
              <p:nvPr/>
            </p:nvSpPr>
            <p:spPr>
              <a:xfrm>
                <a:off x="5361218" y="197866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4" name="Freeform 53">
                <a:extLst>
                  <a:ext uri="{FF2B5EF4-FFF2-40B4-BE49-F238E27FC236}">
                    <a16:creationId xmlns:a16="http://schemas.microsoft.com/office/drawing/2014/main" id="{128BA332-DB2F-DFF8-2830-D70BB362341C}"/>
                  </a:ext>
                </a:extLst>
              </p:cNvPr>
              <p:cNvSpPr/>
              <p:nvPr/>
            </p:nvSpPr>
            <p:spPr>
              <a:xfrm>
                <a:off x="5395646" y="2038240"/>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5" name="Freeform 54">
                <a:extLst>
                  <a:ext uri="{FF2B5EF4-FFF2-40B4-BE49-F238E27FC236}">
                    <a16:creationId xmlns:a16="http://schemas.microsoft.com/office/drawing/2014/main" id="{4B74B2A1-C65D-B26C-AC45-7B39E28E9E36}"/>
                  </a:ext>
                </a:extLst>
              </p:cNvPr>
              <p:cNvSpPr/>
              <p:nvPr/>
            </p:nvSpPr>
            <p:spPr>
              <a:xfrm>
                <a:off x="5155126"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6" name="Freeform 55">
                <a:extLst>
                  <a:ext uri="{FF2B5EF4-FFF2-40B4-BE49-F238E27FC236}">
                    <a16:creationId xmlns:a16="http://schemas.microsoft.com/office/drawing/2014/main" id="{F2ABD419-262C-71A0-1EE6-13F02217EA14}"/>
                  </a:ext>
                </a:extLst>
              </p:cNvPr>
              <p:cNvSpPr/>
              <p:nvPr/>
            </p:nvSpPr>
            <p:spPr>
              <a:xfrm>
                <a:off x="5189554"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7" name="Freeform 56">
                <a:extLst>
                  <a:ext uri="{FF2B5EF4-FFF2-40B4-BE49-F238E27FC236}">
                    <a16:creationId xmlns:a16="http://schemas.microsoft.com/office/drawing/2014/main" id="{6F98B0EF-773D-F5B6-7DA6-4AAAF1D6ADFB}"/>
                  </a:ext>
                </a:extLst>
              </p:cNvPr>
              <p:cNvSpPr/>
              <p:nvPr/>
            </p:nvSpPr>
            <p:spPr>
              <a:xfrm>
                <a:off x="5223886" y="185970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8" name="Freeform 57">
                <a:extLst>
                  <a:ext uri="{FF2B5EF4-FFF2-40B4-BE49-F238E27FC236}">
                    <a16:creationId xmlns:a16="http://schemas.microsoft.com/office/drawing/2014/main" id="{C3BD6E55-A2EE-2621-2B19-8A535BCA1611}"/>
                  </a:ext>
                </a:extLst>
              </p:cNvPr>
              <p:cNvSpPr/>
              <p:nvPr/>
            </p:nvSpPr>
            <p:spPr>
              <a:xfrm>
                <a:off x="5258314" y="191918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9" name="Freeform 58">
                <a:extLst>
                  <a:ext uri="{FF2B5EF4-FFF2-40B4-BE49-F238E27FC236}">
                    <a16:creationId xmlns:a16="http://schemas.microsoft.com/office/drawing/2014/main" id="{2E158D8C-BCC0-26CB-4322-8B23E1381445}"/>
                  </a:ext>
                </a:extLst>
              </p:cNvPr>
              <p:cNvSpPr/>
              <p:nvPr/>
            </p:nvSpPr>
            <p:spPr>
              <a:xfrm>
                <a:off x="5292647" y="197866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60" name="Freeform 59">
                <a:extLst>
                  <a:ext uri="{FF2B5EF4-FFF2-40B4-BE49-F238E27FC236}">
                    <a16:creationId xmlns:a16="http://schemas.microsoft.com/office/drawing/2014/main" id="{8B3CE008-511F-B8E7-3E23-2C2BABB155C0}"/>
                  </a:ext>
                </a:extLst>
              </p:cNvPr>
              <p:cNvSpPr/>
              <p:nvPr/>
            </p:nvSpPr>
            <p:spPr>
              <a:xfrm>
                <a:off x="5327075" y="2038240"/>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61" name="Freeform 60">
                <a:extLst>
                  <a:ext uri="{FF2B5EF4-FFF2-40B4-BE49-F238E27FC236}">
                    <a16:creationId xmlns:a16="http://schemas.microsoft.com/office/drawing/2014/main" id="{124AC741-4590-287C-8259-E39E5E09D8DF}"/>
                  </a:ext>
                </a:extLst>
              </p:cNvPr>
              <p:cNvSpPr/>
              <p:nvPr/>
            </p:nvSpPr>
            <p:spPr>
              <a:xfrm>
                <a:off x="5361313" y="209762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62" name="Freeform 61">
                <a:extLst>
                  <a:ext uri="{FF2B5EF4-FFF2-40B4-BE49-F238E27FC236}">
                    <a16:creationId xmlns:a16="http://schemas.microsoft.com/office/drawing/2014/main" id="{FE7171A5-FD38-222F-25F8-69DFA350652C}"/>
                  </a:ext>
                </a:extLst>
              </p:cNvPr>
              <p:cNvSpPr/>
              <p:nvPr/>
            </p:nvSpPr>
            <p:spPr>
              <a:xfrm>
                <a:off x="5086555"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63" name="Freeform 62">
                <a:extLst>
                  <a:ext uri="{FF2B5EF4-FFF2-40B4-BE49-F238E27FC236}">
                    <a16:creationId xmlns:a16="http://schemas.microsoft.com/office/drawing/2014/main" id="{D6D89795-483F-5B41-8BE1-489BEC1DC061}"/>
                  </a:ext>
                </a:extLst>
              </p:cNvPr>
              <p:cNvSpPr/>
              <p:nvPr/>
            </p:nvSpPr>
            <p:spPr>
              <a:xfrm>
                <a:off x="5120983"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1856" name="Freeform 1855">
                <a:extLst>
                  <a:ext uri="{FF2B5EF4-FFF2-40B4-BE49-F238E27FC236}">
                    <a16:creationId xmlns:a16="http://schemas.microsoft.com/office/drawing/2014/main" id="{F92BF46E-3991-6967-E636-65181317B69E}"/>
                  </a:ext>
                </a:extLst>
              </p:cNvPr>
              <p:cNvSpPr/>
              <p:nvPr/>
            </p:nvSpPr>
            <p:spPr>
              <a:xfrm>
                <a:off x="5155411" y="185970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1857" name="Freeform 1856">
                <a:extLst>
                  <a:ext uri="{FF2B5EF4-FFF2-40B4-BE49-F238E27FC236}">
                    <a16:creationId xmlns:a16="http://schemas.microsoft.com/office/drawing/2014/main" id="{D109222A-0318-A34C-8E37-9DF8B154C5A0}"/>
                  </a:ext>
                </a:extLst>
              </p:cNvPr>
              <p:cNvSpPr/>
              <p:nvPr/>
            </p:nvSpPr>
            <p:spPr>
              <a:xfrm>
                <a:off x="5189744" y="191918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1858" name="Freeform 1857">
                <a:extLst>
                  <a:ext uri="{FF2B5EF4-FFF2-40B4-BE49-F238E27FC236}">
                    <a16:creationId xmlns:a16="http://schemas.microsoft.com/office/drawing/2014/main" id="{632D990F-5402-24E3-9830-2950DA4FA9AE}"/>
                  </a:ext>
                </a:extLst>
              </p:cNvPr>
              <p:cNvSpPr/>
              <p:nvPr/>
            </p:nvSpPr>
            <p:spPr>
              <a:xfrm>
                <a:off x="5224077" y="197866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1859" name="Freeform 1858">
                <a:extLst>
                  <a:ext uri="{FF2B5EF4-FFF2-40B4-BE49-F238E27FC236}">
                    <a16:creationId xmlns:a16="http://schemas.microsoft.com/office/drawing/2014/main" id="{1CC471E7-8821-3F0C-325B-ADA18A0426CC}"/>
                  </a:ext>
                </a:extLst>
              </p:cNvPr>
              <p:cNvSpPr/>
              <p:nvPr/>
            </p:nvSpPr>
            <p:spPr>
              <a:xfrm>
                <a:off x="5258505" y="2038240"/>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860" name="Freeform 1859">
                <a:extLst>
                  <a:ext uri="{FF2B5EF4-FFF2-40B4-BE49-F238E27FC236}">
                    <a16:creationId xmlns:a16="http://schemas.microsoft.com/office/drawing/2014/main" id="{9D52E364-31CC-9228-09F9-6EA624DE5389}"/>
                  </a:ext>
                </a:extLst>
              </p:cNvPr>
              <p:cNvSpPr/>
              <p:nvPr/>
            </p:nvSpPr>
            <p:spPr>
              <a:xfrm>
                <a:off x="5292742" y="209762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861" name="Freeform 1860">
                <a:extLst>
                  <a:ext uri="{FF2B5EF4-FFF2-40B4-BE49-F238E27FC236}">
                    <a16:creationId xmlns:a16="http://schemas.microsoft.com/office/drawing/2014/main" id="{AA6EA958-430D-D70B-857B-B6EF9D1BA8DE}"/>
                  </a:ext>
                </a:extLst>
              </p:cNvPr>
              <p:cNvSpPr/>
              <p:nvPr/>
            </p:nvSpPr>
            <p:spPr>
              <a:xfrm>
                <a:off x="5327075" y="215700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862" name="Freeform 1861">
                <a:extLst>
                  <a:ext uri="{FF2B5EF4-FFF2-40B4-BE49-F238E27FC236}">
                    <a16:creationId xmlns:a16="http://schemas.microsoft.com/office/drawing/2014/main" id="{4F73305F-D3C4-09E8-4641-BAB9158F8800}"/>
                  </a:ext>
                </a:extLst>
              </p:cNvPr>
              <p:cNvSpPr/>
              <p:nvPr/>
            </p:nvSpPr>
            <p:spPr>
              <a:xfrm>
                <a:off x="5052412"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1863" name="Freeform 1862">
                <a:extLst>
                  <a:ext uri="{FF2B5EF4-FFF2-40B4-BE49-F238E27FC236}">
                    <a16:creationId xmlns:a16="http://schemas.microsoft.com/office/drawing/2014/main" id="{444CBF43-3B9A-3484-F1C5-328A9D609739}"/>
                  </a:ext>
                </a:extLst>
              </p:cNvPr>
              <p:cNvSpPr/>
              <p:nvPr/>
            </p:nvSpPr>
            <p:spPr>
              <a:xfrm>
                <a:off x="5086840" y="185970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1864" name="Freeform 1863">
                <a:extLst>
                  <a:ext uri="{FF2B5EF4-FFF2-40B4-BE49-F238E27FC236}">
                    <a16:creationId xmlns:a16="http://schemas.microsoft.com/office/drawing/2014/main" id="{4C7B7C46-D7DE-27F5-F927-00E58567BBA7}"/>
                  </a:ext>
                </a:extLst>
              </p:cNvPr>
              <p:cNvSpPr/>
              <p:nvPr/>
            </p:nvSpPr>
            <p:spPr>
              <a:xfrm>
                <a:off x="5121173" y="191918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1865" name="Freeform 1864">
                <a:extLst>
                  <a:ext uri="{FF2B5EF4-FFF2-40B4-BE49-F238E27FC236}">
                    <a16:creationId xmlns:a16="http://schemas.microsoft.com/office/drawing/2014/main" id="{A1C58B54-FAF4-72DC-18D8-751A7DD73F5B}"/>
                  </a:ext>
                </a:extLst>
              </p:cNvPr>
              <p:cNvSpPr/>
              <p:nvPr/>
            </p:nvSpPr>
            <p:spPr>
              <a:xfrm>
                <a:off x="5155601" y="197866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1866" name="Freeform 1865">
                <a:extLst>
                  <a:ext uri="{FF2B5EF4-FFF2-40B4-BE49-F238E27FC236}">
                    <a16:creationId xmlns:a16="http://schemas.microsoft.com/office/drawing/2014/main" id="{51D8DB2B-B4A3-DA29-8782-E1A637C0EFA4}"/>
                  </a:ext>
                </a:extLst>
              </p:cNvPr>
              <p:cNvSpPr/>
              <p:nvPr/>
            </p:nvSpPr>
            <p:spPr>
              <a:xfrm>
                <a:off x="5189934" y="2038240"/>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867" name="Freeform 1866">
                <a:extLst>
                  <a:ext uri="{FF2B5EF4-FFF2-40B4-BE49-F238E27FC236}">
                    <a16:creationId xmlns:a16="http://schemas.microsoft.com/office/drawing/2014/main" id="{4321B7B1-7880-EC56-FBF7-E7E0CBB83E68}"/>
                  </a:ext>
                </a:extLst>
              </p:cNvPr>
              <p:cNvSpPr/>
              <p:nvPr/>
            </p:nvSpPr>
            <p:spPr>
              <a:xfrm>
                <a:off x="5224172" y="209762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868" name="Freeform 1867">
                <a:extLst>
                  <a:ext uri="{FF2B5EF4-FFF2-40B4-BE49-F238E27FC236}">
                    <a16:creationId xmlns:a16="http://schemas.microsoft.com/office/drawing/2014/main" id="{FF4214BD-4CED-5F6F-1C5B-1D930B5E9C61}"/>
                  </a:ext>
                </a:extLst>
              </p:cNvPr>
              <p:cNvSpPr/>
              <p:nvPr/>
            </p:nvSpPr>
            <p:spPr>
              <a:xfrm>
                <a:off x="5258505" y="215700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869" name="Freeform 1868">
                <a:extLst>
                  <a:ext uri="{FF2B5EF4-FFF2-40B4-BE49-F238E27FC236}">
                    <a16:creationId xmlns:a16="http://schemas.microsoft.com/office/drawing/2014/main" id="{5F4DB527-C42A-AA34-8563-0BB79A5645F1}"/>
                  </a:ext>
                </a:extLst>
              </p:cNvPr>
              <p:cNvSpPr/>
              <p:nvPr/>
            </p:nvSpPr>
            <p:spPr>
              <a:xfrm>
                <a:off x="5292742" y="2216487"/>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870" name="Freeform 1869">
                <a:extLst>
                  <a:ext uri="{FF2B5EF4-FFF2-40B4-BE49-F238E27FC236}">
                    <a16:creationId xmlns:a16="http://schemas.microsoft.com/office/drawing/2014/main" id="{77C310FF-F826-3CEC-73C8-FE9AA447A3B9}"/>
                  </a:ext>
                </a:extLst>
              </p:cNvPr>
              <p:cNvSpPr/>
              <p:nvPr/>
            </p:nvSpPr>
            <p:spPr>
              <a:xfrm>
                <a:off x="5052602" y="191918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1871" name="Freeform 1870">
                <a:extLst>
                  <a:ext uri="{FF2B5EF4-FFF2-40B4-BE49-F238E27FC236}">
                    <a16:creationId xmlns:a16="http://schemas.microsoft.com/office/drawing/2014/main" id="{A8B00555-88AC-0EB0-871D-D41328255FFD}"/>
                  </a:ext>
                </a:extLst>
              </p:cNvPr>
              <p:cNvSpPr/>
              <p:nvPr/>
            </p:nvSpPr>
            <p:spPr>
              <a:xfrm>
                <a:off x="5087030" y="197866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1872" name="Freeform 1871">
                <a:extLst>
                  <a:ext uri="{FF2B5EF4-FFF2-40B4-BE49-F238E27FC236}">
                    <a16:creationId xmlns:a16="http://schemas.microsoft.com/office/drawing/2014/main" id="{1D0B3B5A-2D74-7E08-BFBD-11CCA2967214}"/>
                  </a:ext>
                </a:extLst>
              </p:cNvPr>
              <p:cNvSpPr/>
              <p:nvPr/>
            </p:nvSpPr>
            <p:spPr>
              <a:xfrm>
                <a:off x="5121268" y="2038145"/>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1873" name="Freeform 1872">
                <a:extLst>
                  <a:ext uri="{FF2B5EF4-FFF2-40B4-BE49-F238E27FC236}">
                    <a16:creationId xmlns:a16="http://schemas.microsoft.com/office/drawing/2014/main" id="{C850BC59-DAEA-B2A3-95A4-D9C48B20A635}"/>
                  </a:ext>
                </a:extLst>
              </p:cNvPr>
              <p:cNvSpPr/>
              <p:nvPr/>
            </p:nvSpPr>
            <p:spPr>
              <a:xfrm>
                <a:off x="5155696" y="209762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874" name="Freeform 1873">
                <a:extLst>
                  <a:ext uri="{FF2B5EF4-FFF2-40B4-BE49-F238E27FC236}">
                    <a16:creationId xmlns:a16="http://schemas.microsoft.com/office/drawing/2014/main" id="{6C46A937-6D59-E28B-EE21-AEBF29C48A0B}"/>
                  </a:ext>
                </a:extLst>
              </p:cNvPr>
              <p:cNvSpPr/>
              <p:nvPr/>
            </p:nvSpPr>
            <p:spPr>
              <a:xfrm>
                <a:off x="5189934" y="215700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875" name="Freeform 1874">
                <a:extLst>
                  <a:ext uri="{FF2B5EF4-FFF2-40B4-BE49-F238E27FC236}">
                    <a16:creationId xmlns:a16="http://schemas.microsoft.com/office/drawing/2014/main" id="{2BCE89F6-C3F1-FA68-7D14-955A1645D928}"/>
                  </a:ext>
                </a:extLst>
              </p:cNvPr>
              <p:cNvSpPr/>
              <p:nvPr/>
            </p:nvSpPr>
            <p:spPr>
              <a:xfrm>
                <a:off x="5224172" y="2216487"/>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876" name="Freeform 1875">
                <a:extLst>
                  <a:ext uri="{FF2B5EF4-FFF2-40B4-BE49-F238E27FC236}">
                    <a16:creationId xmlns:a16="http://schemas.microsoft.com/office/drawing/2014/main" id="{A0F43A9C-4DBD-41D2-3CED-EC27B1C2BEC1}"/>
                  </a:ext>
                </a:extLst>
              </p:cNvPr>
              <p:cNvSpPr/>
              <p:nvPr/>
            </p:nvSpPr>
            <p:spPr>
              <a:xfrm>
                <a:off x="5258505" y="2275870"/>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877" name="Freeform 1876">
                <a:extLst>
                  <a:ext uri="{FF2B5EF4-FFF2-40B4-BE49-F238E27FC236}">
                    <a16:creationId xmlns:a16="http://schemas.microsoft.com/office/drawing/2014/main" id="{C2D03B32-FC34-79FE-1968-79CC35D57880}"/>
                  </a:ext>
                </a:extLst>
              </p:cNvPr>
              <p:cNvSpPr/>
              <p:nvPr/>
            </p:nvSpPr>
            <p:spPr>
              <a:xfrm>
                <a:off x="5326505" y="4651886"/>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1878" name="Freeform 1877">
                <a:extLst>
                  <a:ext uri="{FF2B5EF4-FFF2-40B4-BE49-F238E27FC236}">
                    <a16:creationId xmlns:a16="http://schemas.microsoft.com/office/drawing/2014/main" id="{8D6C5335-1800-7F8A-BC24-61F1BFFDAE7F}"/>
                  </a:ext>
                </a:extLst>
              </p:cNvPr>
              <p:cNvSpPr/>
              <p:nvPr/>
            </p:nvSpPr>
            <p:spPr>
              <a:xfrm>
                <a:off x="5360838" y="45925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1880" name="Freeform 1879">
                <a:extLst>
                  <a:ext uri="{FF2B5EF4-FFF2-40B4-BE49-F238E27FC236}">
                    <a16:creationId xmlns:a16="http://schemas.microsoft.com/office/drawing/2014/main" id="{A178079F-8E8D-D887-A677-0DCE1E7BB551}"/>
                  </a:ext>
                </a:extLst>
              </p:cNvPr>
              <p:cNvSpPr/>
              <p:nvPr/>
            </p:nvSpPr>
            <p:spPr>
              <a:xfrm>
                <a:off x="5395266"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1881" name="Freeform 1880">
                <a:extLst>
                  <a:ext uri="{FF2B5EF4-FFF2-40B4-BE49-F238E27FC236}">
                    <a16:creationId xmlns:a16="http://schemas.microsoft.com/office/drawing/2014/main" id="{874A9DB5-F1E1-E29C-B725-6967DA618D76}"/>
                  </a:ext>
                </a:extLst>
              </p:cNvPr>
              <p:cNvSpPr/>
              <p:nvPr/>
            </p:nvSpPr>
            <p:spPr>
              <a:xfrm>
                <a:off x="5429504"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1882" name="Freeform 1881">
                <a:extLst>
                  <a:ext uri="{FF2B5EF4-FFF2-40B4-BE49-F238E27FC236}">
                    <a16:creationId xmlns:a16="http://schemas.microsoft.com/office/drawing/2014/main" id="{2875CCB4-A2F8-E5BC-9265-A098B3B99C6F}"/>
                  </a:ext>
                </a:extLst>
              </p:cNvPr>
              <p:cNvSpPr/>
              <p:nvPr/>
            </p:nvSpPr>
            <p:spPr>
              <a:xfrm>
                <a:off x="5463932" y="441444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1883" name="Freeform 1882">
                <a:extLst>
                  <a:ext uri="{FF2B5EF4-FFF2-40B4-BE49-F238E27FC236}">
                    <a16:creationId xmlns:a16="http://schemas.microsoft.com/office/drawing/2014/main" id="{8AFFA135-B707-CE02-D75D-8C106B13760F}"/>
                  </a:ext>
                </a:extLst>
              </p:cNvPr>
              <p:cNvSpPr/>
              <p:nvPr/>
            </p:nvSpPr>
            <p:spPr>
              <a:xfrm>
                <a:off x="5498169"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1884" name="Freeform 1883">
                <a:extLst>
                  <a:ext uri="{FF2B5EF4-FFF2-40B4-BE49-F238E27FC236}">
                    <a16:creationId xmlns:a16="http://schemas.microsoft.com/office/drawing/2014/main" id="{4F936961-0FD1-8C91-8DB4-9F2E82E70330}"/>
                  </a:ext>
                </a:extLst>
              </p:cNvPr>
              <p:cNvSpPr/>
              <p:nvPr/>
            </p:nvSpPr>
            <p:spPr>
              <a:xfrm>
                <a:off x="5532502" y="429577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1885" name="Freeform 1884">
                <a:extLst>
                  <a:ext uri="{FF2B5EF4-FFF2-40B4-BE49-F238E27FC236}">
                    <a16:creationId xmlns:a16="http://schemas.microsoft.com/office/drawing/2014/main" id="{13242DA1-6FEB-8E35-763F-19D1C606D24C}"/>
                  </a:ext>
                </a:extLst>
              </p:cNvPr>
              <p:cNvSpPr/>
              <p:nvPr/>
            </p:nvSpPr>
            <p:spPr>
              <a:xfrm>
                <a:off x="5566835"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1886" name="Freeform 1885">
                <a:extLst>
                  <a:ext uri="{FF2B5EF4-FFF2-40B4-BE49-F238E27FC236}">
                    <a16:creationId xmlns:a16="http://schemas.microsoft.com/office/drawing/2014/main" id="{16E0DACB-ADFB-F641-459D-11862579CA4D}"/>
                  </a:ext>
                </a:extLst>
              </p:cNvPr>
              <p:cNvSpPr/>
              <p:nvPr/>
            </p:nvSpPr>
            <p:spPr>
              <a:xfrm>
                <a:off x="5601168" y="417700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1887" name="Freeform 1886">
                <a:extLst>
                  <a:ext uri="{FF2B5EF4-FFF2-40B4-BE49-F238E27FC236}">
                    <a16:creationId xmlns:a16="http://schemas.microsoft.com/office/drawing/2014/main" id="{AA5B0B57-5373-A34B-32C6-A2D4A4F462E7}"/>
                  </a:ext>
                </a:extLst>
              </p:cNvPr>
              <p:cNvSpPr/>
              <p:nvPr/>
            </p:nvSpPr>
            <p:spPr>
              <a:xfrm>
                <a:off x="5635501" y="41176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1888" name="Freeform 1887">
                <a:extLst>
                  <a:ext uri="{FF2B5EF4-FFF2-40B4-BE49-F238E27FC236}">
                    <a16:creationId xmlns:a16="http://schemas.microsoft.com/office/drawing/2014/main" id="{3D18ABF9-0CB9-2A30-DA1A-3FA5BE258987}"/>
                  </a:ext>
                </a:extLst>
              </p:cNvPr>
              <p:cNvSpPr/>
              <p:nvPr/>
            </p:nvSpPr>
            <p:spPr>
              <a:xfrm>
                <a:off x="5669739"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1889" name="Freeform 1888">
                <a:extLst>
                  <a:ext uri="{FF2B5EF4-FFF2-40B4-BE49-F238E27FC236}">
                    <a16:creationId xmlns:a16="http://schemas.microsoft.com/office/drawing/2014/main" id="{75183E92-941B-3992-DD89-09E64D662D13}"/>
                  </a:ext>
                </a:extLst>
              </p:cNvPr>
              <p:cNvSpPr/>
              <p:nvPr/>
            </p:nvSpPr>
            <p:spPr>
              <a:xfrm>
                <a:off x="5704072"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1890" name="Freeform 1889">
                <a:extLst>
                  <a:ext uri="{FF2B5EF4-FFF2-40B4-BE49-F238E27FC236}">
                    <a16:creationId xmlns:a16="http://schemas.microsoft.com/office/drawing/2014/main" id="{DAB916FC-6F2D-2AB8-AF21-D4C5397CA51E}"/>
                  </a:ext>
                </a:extLst>
              </p:cNvPr>
              <p:cNvSpPr/>
              <p:nvPr/>
            </p:nvSpPr>
            <p:spPr>
              <a:xfrm>
                <a:off x="5738405" y="393947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891" name="Freeform 1890">
                <a:extLst>
                  <a:ext uri="{FF2B5EF4-FFF2-40B4-BE49-F238E27FC236}">
                    <a16:creationId xmlns:a16="http://schemas.microsoft.com/office/drawing/2014/main" id="{40235EF2-9926-2A62-6903-562913B53348}"/>
                  </a:ext>
                </a:extLst>
              </p:cNvPr>
              <p:cNvSpPr/>
              <p:nvPr/>
            </p:nvSpPr>
            <p:spPr>
              <a:xfrm>
                <a:off x="5772738"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892" name="Freeform 1891">
                <a:extLst>
                  <a:ext uri="{FF2B5EF4-FFF2-40B4-BE49-F238E27FC236}">
                    <a16:creationId xmlns:a16="http://schemas.microsoft.com/office/drawing/2014/main" id="{B7B736FB-477B-2544-333F-C5A0E39A1311}"/>
                  </a:ext>
                </a:extLst>
              </p:cNvPr>
              <p:cNvSpPr/>
              <p:nvPr/>
            </p:nvSpPr>
            <p:spPr>
              <a:xfrm>
                <a:off x="5806975"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893" name="Freeform 1892">
                <a:extLst>
                  <a:ext uri="{FF2B5EF4-FFF2-40B4-BE49-F238E27FC236}">
                    <a16:creationId xmlns:a16="http://schemas.microsoft.com/office/drawing/2014/main" id="{4DC42EE5-5024-F311-BF6C-00344255C853}"/>
                  </a:ext>
                </a:extLst>
              </p:cNvPr>
              <p:cNvSpPr/>
              <p:nvPr/>
            </p:nvSpPr>
            <p:spPr>
              <a:xfrm>
                <a:off x="5841308"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894" name="Freeform 1893">
                <a:extLst>
                  <a:ext uri="{FF2B5EF4-FFF2-40B4-BE49-F238E27FC236}">
                    <a16:creationId xmlns:a16="http://schemas.microsoft.com/office/drawing/2014/main" id="{E8C85D6B-F5B3-41F9-4DAC-82AF2C9FE44A}"/>
                  </a:ext>
                </a:extLst>
              </p:cNvPr>
              <p:cNvSpPr/>
              <p:nvPr/>
            </p:nvSpPr>
            <p:spPr>
              <a:xfrm>
                <a:off x="5875546" y="370184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895" name="Freeform 1894">
                <a:extLst>
                  <a:ext uri="{FF2B5EF4-FFF2-40B4-BE49-F238E27FC236}">
                    <a16:creationId xmlns:a16="http://schemas.microsoft.com/office/drawing/2014/main" id="{122C9A7B-0168-BEB8-3F5D-BA3F683C37BE}"/>
                  </a:ext>
                </a:extLst>
              </p:cNvPr>
              <p:cNvSpPr/>
              <p:nvPr/>
            </p:nvSpPr>
            <p:spPr>
              <a:xfrm>
                <a:off x="5909784" y="364236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896" name="Freeform 1895">
                <a:extLst>
                  <a:ext uri="{FF2B5EF4-FFF2-40B4-BE49-F238E27FC236}">
                    <a16:creationId xmlns:a16="http://schemas.microsoft.com/office/drawing/2014/main" id="{E40600DE-2AF1-30A1-92AE-AC63293A5259}"/>
                  </a:ext>
                </a:extLst>
              </p:cNvPr>
              <p:cNvSpPr/>
              <p:nvPr/>
            </p:nvSpPr>
            <p:spPr>
              <a:xfrm>
                <a:off x="5944117" y="358297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897" name="Freeform 1896">
                <a:extLst>
                  <a:ext uri="{FF2B5EF4-FFF2-40B4-BE49-F238E27FC236}">
                    <a16:creationId xmlns:a16="http://schemas.microsoft.com/office/drawing/2014/main" id="{9FB73D87-7667-3A77-BC41-91E916737A2D}"/>
                  </a:ext>
                </a:extLst>
              </p:cNvPr>
              <p:cNvSpPr/>
              <p:nvPr/>
            </p:nvSpPr>
            <p:spPr>
              <a:xfrm>
                <a:off x="5978355" y="352359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898" name="Freeform 1897">
                <a:extLst>
                  <a:ext uri="{FF2B5EF4-FFF2-40B4-BE49-F238E27FC236}">
                    <a16:creationId xmlns:a16="http://schemas.microsoft.com/office/drawing/2014/main" id="{9494831A-80AA-42FC-EE6D-08ACCF425FB8}"/>
                  </a:ext>
                </a:extLst>
              </p:cNvPr>
              <p:cNvSpPr/>
              <p:nvPr/>
            </p:nvSpPr>
            <p:spPr>
              <a:xfrm>
                <a:off x="6012688" y="346411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899" name="Freeform 1898">
                <a:extLst>
                  <a:ext uri="{FF2B5EF4-FFF2-40B4-BE49-F238E27FC236}">
                    <a16:creationId xmlns:a16="http://schemas.microsoft.com/office/drawing/2014/main" id="{E1D67211-C778-0DC7-2FF4-234E11492F9F}"/>
                  </a:ext>
                </a:extLst>
              </p:cNvPr>
              <p:cNvSpPr/>
              <p:nvPr/>
            </p:nvSpPr>
            <p:spPr>
              <a:xfrm>
                <a:off x="6046925" y="340473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900" name="Freeform 1899">
                <a:extLst>
                  <a:ext uri="{FF2B5EF4-FFF2-40B4-BE49-F238E27FC236}">
                    <a16:creationId xmlns:a16="http://schemas.microsoft.com/office/drawing/2014/main" id="{D159EF8F-5E26-C80D-AAC4-89A2B43081E6}"/>
                  </a:ext>
                </a:extLst>
              </p:cNvPr>
              <p:cNvSpPr/>
              <p:nvPr/>
            </p:nvSpPr>
            <p:spPr>
              <a:xfrm>
                <a:off x="6081258" y="33453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901" name="Freeform 1900">
                <a:extLst>
                  <a:ext uri="{FF2B5EF4-FFF2-40B4-BE49-F238E27FC236}">
                    <a16:creationId xmlns:a16="http://schemas.microsoft.com/office/drawing/2014/main" id="{AEDF8DB8-0FF9-0E3F-68EA-FC3ADEF3C343}"/>
                  </a:ext>
                </a:extLst>
              </p:cNvPr>
              <p:cNvSpPr/>
              <p:nvPr/>
            </p:nvSpPr>
            <p:spPr>
              <a:xfrm>
                <a:off x="6115496" y="32858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902" name="Freeform 1901">
                <a:extLst>
                  <a:ext uri="{FF2B5EF4-FFF2-40B4-BE49-F238E27FC236}">
                    <a16:creationId xmlns:a16="http://schemas.microsoft.com/office/drawing/2014/main" id="{DF9622F4-474B-11F3-9BD6-A02FA8EDF91F}"/>
                  </a:ext>
                </a:extLst>
              </p:cNvPr>
              <p:cNvSpPr/>
              <p:nvPr/>
            </p:nvSpPr>
            <p:spPr>
              <a:xfrm>
                <a:off x="6149829" y="322648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903" name="Freeform 1902">
                <a:extLst>
                  <a:ext uri="{FF2B5EF4-FFF2-40B4-BE49-F238E27FC236}">
                    <a16:creationId xmlns:a16="http://schemas.microsoft.com/office/drawing/2014/main" id="{B3779073-2124-390F-12C8-50C8C306175D}"/>
                  </a:ext>
                </a:extLst>
              </p:cNvPr>
              <p:cNvSpPr/>
              <p:nvPr/>
            </p:nvSpPr>
            <p:spPr>
              <a:xfrm>
                <a:off x="6183972" y="3167007"/>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1904" name="Freeform 1903">
                <a:extLst>
                  <a:ext uri="{FF2B5EF4-FFF2-40B4-BE49-F238E27FC236}">
                    <a16:creationId xmlns:a16="http://schemas.microsoft.com/office/drawing/2014/main" id="{F1D7AE01-8AD9-EF30-608A-7FA887A48DD0}"/>
                  </a:ext>
                </a:extLst>
              </p:cNvPr>
              <p:cNvSpPr/>
              <p:nvPr/>
            </p:nvSpPr>
            <p:spPr>
              <a:xfrm>
                <a:off x="6218305" y="3107528"/>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1905" name="Freeform 1904">
                <a:extLst>
                  <a:ext uri="{FF2B5EF4-FFF2-40B4-BE49-F238E27FC236}">
                    <a16:creationId xmlns:a16="http://schemas.microsoft.com/office/drawing/2014/main" id="{ADD7F38C-361D-054D-22F1-E4F1712F7109}"/>
                  </a:ext>
                </a:extLst>
              </p:cNvPr>
              <p:cNvSpPr/>
              <p:nvPr/>
            </p:nvSpPr>
            <p:spPr>
              <a:xfrm>
                <a:off x="6252542" y="304814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1906" name="Freeform 1905">
                <a:extLst>
                  <a:ext uri="{FF2B5EF4-FFF2-40B4-BE49-F238E27FC236}">
                    <a16:creationId xmlns:a16="http://schemas.microsoft.com/office/drawing/2014/main" id="{728B2F23-DFA2-1F7A-1F37-B75F4D2265AA}"/>
                  </a:ext>
                </a:extLst>
              </p:cNvPr>
              <p:cNvSpPr/>
              <p:nvPr/>
            </p:nvSpPr>
            <p:spPr>
              <a:xfrm>
                <a:off x="6286780" y="2988761"/>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1907" name="Freeform 1906">
                <a:extLst>
                  <a:ext uri="{FF2B5EF4-FFF2-40B4-BE49-F238E27FC236}">
                    <a16:creationId xmlns:a16="http://schemas.microsoft.com/office/drawing/2014/main" id="{474F8D72-FBB1-671F-C023-E8826BD1BA44}"/>
                  </a:ext>
                </a:extLst>
              </p:cNvPr>
              <p:cNvSpPr/>
              <p:nvPr/>
            </p:nvSpPr>
            <p:spPr>
              <a:xfrm>
                <a:off x="6321018" y="292918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1908" name="Freeform 1907">
                <a:extLst>
                  <a:ext uri="{FF2B5EF4-FFF2-40B4-BE49-F238E27FC236}">
                    <a16:creationId xmlns:a16="http://schemas.microsoft.com/office/drawing/2014/main" id="{F0B2A5E9-148A-517A-F2C2-C40D64DE1098}"/>
                  </a:ext>
                </a:extLst>
              </p:cNvPr>
              <p:cNvSpPr/>
              <p:nvPr/>
            </p:nvSpPr>
            <p:spPr>
              <a:xfrm>
                <a:off x="6355256" y="2869803"/>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1909" name="Freeform 1908">
                <a:extLst>
                  <a:ext uri="{FF2B5EF4-FFF2-40B4-BE49-F238E27FC236}">
                    <a16:creationId xmlns:a16="http://schemas.microsoft.com/office/drawing/2014/main" id="{DDA68EBC-D4A7-B049-5C3B-3AB2E21C8AEF}"/>
                  </a:ext>
                </a:extLst>
              </p:cNvPr>
              <p:cNvSpPr/>
              <p:nvPr/>
            </p:nvSpPr>
            <p:spPr>
              <a:xfrm>
                <a:off x="6389494" y="2810324"/>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1910" name="Freeform 1909">
                <a:extLst>
                  <a:ext uri="{FF2B5EF4-FFF2-40B4-BE49-F238E27FC236}">
                    <a16:creationId xmlns:a16="http://schemas.microsoft.com/office/drawing/2014/main" id="{EF7FED09-222D-EC2A-E1C1-04474D5EF191}"/>
                  </a:ext>
                </a:extLst>
              </p:cNvPr>
              <p:cNvSpPr/>
              <p:nvPr/>
            </p:nvSpPr>
            <p:spPr>
              <a:xfrm>
                <a:off x="6423731" y="275084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1911" name="Freeform 1910">
                <a:extLst>
                  <a:ext uri="{FF2B5EF4-FFF2-40B4-BE49-F238E27FC236}">
                    <a16:creationId xmlns:a16="http://schemas.microsoft.com/office/drawing/2014/main" id="{2753FF06-7CC5-A32B-7AB5-606FFDFBA1FE}"/>
                  </a:ext>
                </a:extLst>
              </p:cNvPr>
              <p:cNvSpPr/>
              <p:nvPr/>
            </p:nvSpPr>
            <p:spPr>
              <a:xfrm>
                <a:off x="6457969" y="2691366"/>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1912" name="Freeform 1911">
                <a:extLst>
                  <a:ext uri="{FF2B5EF4-FFF2-40B4-BE49-F238E27FC236}">
                    <a16:creationId xmlns:a16="http://schemas.microsoft.com/office/drawing/2014/main" id="{3301CAD7-0316-2327-45EB-E90F9DD5948A}"/>
                  </a:ext>
                </a:extLst>
              </p:cNvPr>
              <p:cNvSpPr/>
              <p:nvPr/>
            </p:nvSpPr>
            <p:spPr>
              <a:xfrm>
                <a:off x="6492207" y="2631982"/>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1913" name="Freeform 1912">
                <a:extLst>
                  <a:ext uri="{FF2B5EF4-FFF2-40B4-BE49-F238E27FC236}">
                    <a16:creationId xmlns:a16="http://schemas.microsoft.com/office/drawing/2014/main" id="{B26A395C-3D01-4275-BD93-38A6AF9F73BF}"/>
                  </a:ext>
                </a:extLst>
              </p:cNvPr>
              <p:cNvSpPr/>
              <p:nvPr/>
            </p:nvSpPr>
            <p:spPr>
              <a:xfrm>
                <a:off x="6526445" y="257240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1914" name="Freeform 1913">
                <a:extLst>
                  <a:ext uri="{FF2B5EF4-FFF2-40B4-BE49-F238E27FC236}">
                    <a16:creationId xmlns:a16="http://schemas.microsoft.com/office/drawing/2014/main" id="{FE1BA134-36A6-380E-917B-05FFE9767436}"/>
                  </a:ext>
                </a:extLst>
              </p:cNvPr>
              <p:cNvSpPr/>
              <p:nvPr/>
            </p:nvSpPr>
            <p:spPr>
              <a:xfrm>
                <a:off x="6560588" y="2512929"/>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1915" name="Freeform 1914">
                <a:extLst>
                  <a:ext uri="{FF2B5EF4-FFF2-40B4-BE49-F238E27FC236}">
                    <a16:creationId xmlns:a16="http://schemas.microsoft.com/office/drawing/2014/main" id="{B6855314-57F7-56C7-A993-DF100C627FD2}"/>
                  </a:ext>
                </a:extLst>
              </p:cNvPr>
              <p:cNvSpPr/>
              <p:nvPr/>
            </p:nvSpPr>
            <p:spPr>
              <a:xfrm>
                <a:off x="5257934" y="4651886"/>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1916" name="Freeform 1915">
                <a:extLst>
                  <a:ext uri="{FF2B5EF4-FFF2-40B4-BE49-F238E27FC236}">
                    <a16:creationId xmlns:a16="http://schemas.microsoft.com/office/drawing/2014/main" id="{EE9B6A9C-06BA-B055-6DE0-BD2D9D2BD222}"/>
                  </a:ext>
                </a:extLst>
              </p:cNvPr>
              <p:cNvSpPr/>
              <p:nvPr/>
            </p:nvSpPr>
            <p:spPr>
              <a:xfrm>
                <a:off x="5292267" y="45925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1917" name="Freeform 1916">
                <a:extLst>
                  <a:ext uri="{FF2B5EF4-FFF2-40B4-BE49-F238E27FC236}">
                    <a16:creationId xmlns:a16="http://schemas.microsoft.com/office/drawing/2014/main" id="{122EEBC7-BB1A-213A-9F9F-138D27B6B565}"/>
                  </a:ext>
                </a:extLst>
              </p:cNvPr>
              <p:cNvSpPr/>
              <p:nvPr/>
            </p:nvSpPr>
            <p:spPr>
              <a:xfrm>
                <a:off x="5326695"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1918" name="Freeform 1917">
                <a:extLst>
                  <a:ext uri="{FF2B5EF4-FFF2-40B4-BE49-F238E27FC236}">
                    <a16:creationId xmlns:a16="http://schemas.microsoft.com/office/drawing/2014/main" id="{CABBA2AA-8EE0-28FC-2986-22563E8EDE60}"/>
                  </a:ext>
                </a:extLst>
              </p:cNvPr>
              <p:cNvSpPr/>
              <p:nvPr/>
            </p:nvSpPr>
            <p:spPr>
              <a:xfrm>
                <a:off x="5360933"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1919" name="Freeform 1918">
                <a:extLst>
                  <a:ext uri="{FF2B5EF4-FFF2-40B4-BE49-F238E27FC236}">
                    <a16:creationId xmlns:a16="http://schemas.microsoft.com/office/drawing/2014/main" id="{B39FC783-57F4-C6B4-8D2C-3F6D46A74F0B}"/>
                  </a:ext>
                </a:extLst>
              </p:cNvPr>
              <p:cNvSpPr/>
              <p:nvPr/>
            </p:nvSpPr>
            <p:spPr>
              <a:xfrm>
                <a:off x="5395361" y="441444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800" name="Freeform 4799">
                <a:extLst>
                  <a:ext uri="{FF2B5EF4-FFF2-40B4-BE49-F238E27FC236}">
                    <a16:creationId xmlns:a16="http://schemas.microsoft.com/office/drawing/2014/main" id="{6D697B0C-C9CF-380A-FC52-7C1BA18543D9}"/>
                  </a:ext>
                </a:extLst>
              </p:cNvPr>
              <p:cNvSpPr/>
              <p:nvPr/>
            </p:nvSpPr>
            <p:spPr>
              <a:xfrm>
                <a:off x="5429599"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801" name="Freeform 4800">
                <a:extLst>
                  <a:ext uri="{FF2B5EF4-FFF2-40B4-BE49-F238E27FC236}">
                    <a16:creationId xmlns:a16="http://schemas.microsoft.com/office/drawing/2014/main" id="{E985DF4A-7751-0F2A-F570-299843C8CE32}"/>
                  </a:ext>
                </a:extLst>
              </p:cNvPr>
              <p:cNvSpPr/>
              <p:nvPr/>
            </p:nvSpPr>
            <p:spPr>
              <a:xfrm>
                <a:off x="5464027" y="429577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4802" name="Freeform 4801">
                <a:extLst>
                  <a:ext uri="{FF2B5EF4-FFF2-40B4-BE49-F238E27FC236}">
                    <a16:creationId xmlns:a16="http://schemas.microsoft.com/office/drawing/2014/main" id="{CF8086C9-F16D-5FAC-2822-0A83218D15CC}"/>
                  </a:ext>
                </a:extLst>
              </p:cNvPr>
              <p:cNvSpPr/>
              <p:nvPr/>
            </p:nvSpPr>
            <p:spPr>
              <a:xfrm>
                <a:off x="5498264"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4803" name="Freeform 4802">
                <a:extLst>
                  <a:ext uri="{FF2B5EF4-FFF2-40B4-BE49-F238E27FC236}">
                    <a16:creationId xmlns:a16="http://schemas.microsoft.com/office/drawing/2014/main" id="{AE6E50B6-DD05-0F70-8AAD-0E6C7EC22422}"/>
                  </a:ext>
                </a:extLst>
              </p:cNvPr>
              <p:cNvSpPr/>
              <p:nvPr/>
            </p:nvSpPr>
            <p:spPr>
              <a:xfrm>
                <a:off x="5532502"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4804" name="Freeform 4803">
                <a:extLst>
                  <a:ext uri="{FF2B5EF4-FFF2-40B4-BE49-F238E27FC236}">
                    <a16:creationId xmlns:a16="http://schemas.microsoft.com/office/drawing/2014/main" id="{63A08205-01B9-5135-56A0-5FC79B5F67B2}"/>
                  </a:ext>
                </a:extLst>
              </p:cNvPr>
              <p:cNvSpPr/>
              <p:nvPr/>
            </p:nvSpPr>
            <p:spPr>
              <a:xfrm>
                <a:off x="5566930" y="41176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05" name="Freeform 4804">
                <a:extLst>
                  <a:ext uri="{FF2B5EF4-FFF2-40B4-BE49-F238E27FC236}">
                    <a16:creationId xmlns:a16="http://schemas.microsoft.com/office/drawing/2014/main" id="{7656B613-F30E-E6A3-62B0-9490CF687445}"/>
                  </a:ext>
                </a:extLst>
              </p:cNvPr>
              <p:cNvSpPr/>
              <p:nvPr/>
            </p:nvSpPr>
            <p:spPr>
              <a:xfrm>
                <a:off x="5601168"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06" name="Freeform 4805">
                <a:extLst>
                  <a:ext uri="{FF2B5EF4-FFF2-40B4-BE49-F238E27FC236}">
                    <a16:creationId xmlns:a16="http://schemas.microsoft.com/office/drawing/2014/main" id="{2E9AC3DE-298B-BA8D-717C-6E438B5ABBB3}"/>
                  </a:ext>
                </a:extLst>
              </p:cNvPr>
              <p:cNvSpPr/>
              <p:nvPr/>
            </p:nvSpPr>
            <p:spPr>
              <a:xfrm>
                <a:off x="5635501"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07" name="Freeform 4806">
                <a:extLst>
                  <a:ext uri="{FF2B5EF4-FFF2-40B4-BE49-F238E27FC236}">
                    <a16:creationId xmlns:a16="http://schemas.microsoft.com/office/drawing/2014/main" id="{AC678112-B2C3-F2A7-5C44-C54E51932F77}"/>
                  </a:ext>
                </a:extLst>
              </p:cNvPr>
              <p:cNvSpPr/>
              <p:nvPr/>
            </p:nvSpPr>
            <p:spPr>
              <a:xfrm>
                <a:off x="5669834" y="393947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08" name="Freeform 4807">
                <a:extLst>
                  <a:ext uri="{FF2B5EF4-FFF2-40B4-BE49-F238E27FC236}">
                    <a16:creationId xmlns:a16="http://schemas.microsoft.com/office/drawing/2014/main" id="{9F9AAF9D-F878-04F4-756D-D65E4BE18431}"/>
                  </a:ext>
                </a:extLst>
              </p:cNvPr>
              <p:cNvSpPr/>
              <p:nvPr/>
            </p:nvSpPr>
            <p:spPr>
              <a:xfrm>
                <a:off x="5704167"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09" name="Freeform 4808">
                <a:extLst>
                  <a:ext uri="{FF2B5EF4-FFF2-40B4-BE49-F238E27FC236}">
                    <a16:creationId xmlns:a16="http://schemas.microsoft.com/office/drawing/2014/main" id="{47B6A9A5-3E40-991D-A99D-EDA968064F83}"/>
                  </a:ext>
                </a:extLst>
              </p:cNvPr>
              <p:cNvSpPr/>
              <p:nvPr/>
            </p:nvSpPr>
            <p:spPr>
              <a:xfrm>
                <a:off x="5738405"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10" name="Freeform 4809">
                <a:extLst>
                  <a:ext uri="{FF2B5EF4-FFF2-40B4-BE49-F238E27FC236}">
                    <a16:creationId xmlns:a16="http://schemas.microsoft.com/office/drawing/2014/main" id="{6CD171BA-1979-9E9F-9A58-CE8386836649}"/>
                  </a:ext>
                </a:extLst>
              </p:cNvPr>
              <p:cNvSpPr/>
              <p:nvPr/>
            </p:nvSpPr>
            <p:spPr>
              <a:xfrm>
                <a:off x="5772738"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11" name="Freeform 4810">
                <a:extLst>
                  <a:ext uri="{FF2B5EF4-FFF2-40B4-BE49-F238E27FC236}">
                    <a16:creationId xmlns:a16="http://schemas.microsoft.com/office/drawing/2014/main" id="{0A8CA7D0-AE45-18EC-8E6D-58DC8B0C0D16}"/>
                  </a:ext>
                </a:extLst>
              </p:cNvPr>
              <p:cNvSpPr/>
              <p:nvPr/>
            </p:nvSpPr>
            <p:spPr>
              <a:xfrm>
                <a:off x="5806975" y="370184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12" name="Freeform 4811">
                <a:extLst>
                  <a:ext uri="{FF2B5EF4-FFF2-40B4-BE49-F238E27FC236}">
                    <a16:creationId xmlns:a16="http://schemas.microsoft.com/office/drawing/2014/main" id="{A91DAE1C-A01C-8430-EE97-2C26B3676862}"/>
                  </a:ext>
                </a:extLst>
              </p:cNvPr>
              <p:cNvSpPr/>
              <p:nvPr/>
            </p:nvSpPr>
            <p:spPr>
              <a:xfrm>
                <a:off x="5841308" y="364236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13" name="Freeform 4812">
                <a:extLst>
                  <a:ext uri="{FF2B5EF4-FFF2-40B4-BE49-F238E27FC236}">
                    <a16:creationId xmlns:a16="http://schemas.microsoft.com/office/drawing/2014/main" id="{C03A8574-4B14-0901-D251-D3824B7F8DE8}"/>
                  </a:ext>
                </a:extLst>
              </p:cNvPr>
              <p:cNvSpPr/>
              <p:nvPr/>
            </p:nvSpPr>
            <p:spPr>
              <a:xfrm>
                <a:off x="5875546" y="358297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14" name="Freeform 4813">
                <a:extLst>
                  <a:ext uri="{FF2B5EF4-FFF2-40B4-BE49-F238E27FC236}">
                    <a16:creationId xmlns:a16="http://schemas.microsoft.com/office/drawing/2014/main" id="{C5B4277A-F6E6-9679-2AC9-F07F745136DC}"/>
                  </a:ext>
                </a:extLst>
              </p:cNvPr>
              <p:cNvSpPr/>
              <p:nvPr/>
            </p:nvSpPr>
            <p:spPr>
              <a:xfrm>
                <a:off x="5909784" y="352359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15" name="Freeform 4814">
                <a:extLst>
                  <a:ext uri="{FF2B5EF4-FFF2-40B4-BE49-F238E27FC236}">
                    <a16:creationId xmlns:a16="http://schemas.microsoft.com/office/drawing/2014/main" id="{4E69666B-FB3D-2FA9-0BDE-4C2581EC85AA}"/>
                  </a:ext>
                </a:extLst>
              </p:cNvPr>
              <p:cNvSpPr/>
              <p:nvPr/>
            </p:nvSpPr>
            <p:spPr>
              <a:xfrm>
                <a:off x="5944117" y="346411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16" name="Freeform 4815">
                <a:extLst>
                  <a:ext uri="{FF2B5EF4-FFF2-40B4-BE49-F238E27FC236}">
                    <a16:creationId xmlns:a16="http://schemas.microsoft.com/office/drawing/2014/main" id="{DABFD77B-7646-88C2-F9BE-19B45B53CEB6}"/>
                  </a:ext>
                </a:extLst>
              </p:cNvPr>
              <p:cNvSpPr/>
              <p:nvPr/>
            </p:nvSpPr>
            <p:spPr>
              <a:xfrm>
                <a:off x="5978355" y="340473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17" name="Freeform 4816">
                <a:extLst>
                  <a:ext uri="{FF2B5EF4-FFF2-40B4-BE49-F238E27FC236}">
                    <a16:creationId xmlns:a16="http://schemas.microsoft.com/office/drawing/2014/main" id="{DCA09241-826D-6888-AD65-7BAD21EE9753}"/>
                  </a:ext>
                </a:extLst>
              </p:cNvPr>
              <p:cNvSpPr/>
              <p:nvPr/>
            </p:nvSpPr>
            <p:spPr>
              <a:xfrm>
                <a:off x="6012688" y="33453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18" name="Freeform 4817">
                <a:extLst>
                  <a:ext uri="{FF2B5EF4-FFF2-40B4-BE49-F238E27FC236}">
                    <a16:creationId xmlns:a16="http://schemas.microsoft.com/office/drawing/2014/main" id="{74029C53-6862-5F9D-A845-00A7F6AF3759}"/>
                  </a:ext>
                </a:extLst>
              </p:cNvPr>
              <p:cNvSpPr/>
              <p:nvPr/>
            </p:nvSpPr>
            <p:spPr>
              <a:xfrm>
                <a:off x="6046925" y="32858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19" name="Freeform 4818">
                <a:extLst>
                  <a:ext uri="{FF2B5EF4-FFF2-40B4-BE49-F238E27FC236}">
                    <a16:creationId xmlns:a16="http://schemas.microsoft.com/office/drawing/2014/main" id="{575C501A-2E2A-73AE-958A-F74B2673EC8E}"/>
                  </a:ext>
                </a:extLst>
              </p:cNvPr>
              <p:cNvSpPr/>
              <p:nvPr/>
            </p:nvSpPr>
            <p:spPr>
              <a:xfrm>
                <a:off x="6081258" y="322648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20" name="Freeform 4819">
                <a:extLst>
                  <a:ext uri="{FF2B5EF4-FFF2-40B4-BE49-F238E27FC236}">
                    <a16:creationId xmlns:a16="http://schemas.microsoft.com/office/drawing/2014/main" id="{1AF9BD73-BFED-5B87-1599-823176C78E50}"/>
                  </a:ext>
                </a:extLst>
              </p:cNvPr>
              <p:cNvSpPr/>
              <p:nvPr/>
            </p:nvSpPr>
            <p:spPr>
              <a:xfrm>
                <a:off x="6115496" y="316710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21" name="Freeform 4820">
                <a:extLst>
                  <a:ext uri="{FF2B5EF4-FFF2-40B4-BE49-F238E27FC236}">
                    <a16:creationId xmlns:a16="http://schemas.microsoft.com/office/drawing/2014/main" id="{98C00548-A6C4-D740-6B9D-77B575063307}"/>
                  </a:ext>
                </a:extLst>
              </p:cNvPr>
              <p:cNvSpPr/>
              <p:nvPr/>
            </p:nvSpPr>
            <p:spPr>
              <a:xfrm>
                <a:off x="6149734" y="3107528"/>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22" name="Freeform 4821">
                <a:extLst>
                  <a:ext uri="{FF2B5EF4-FFF2-40B4-BE49-F238E27FC236}">
                    <a16:creationId xmlns:a16="http://schemas.microsoft.com/office/drawing/2014/main" id="{BB8BD8C4-890C-B075-4F7E-71E9C0A72FD9}"/>
                  </a:ext>
                </a:extLst>
              </p:cNvPr>
              <p:cNvSpPr/>
              <p:nvPr/>
            </p:nvSpPr>
            <p:spPr>
              <a:xfrm>
                <a:off x="6183972" y="304814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23" name="Freeform 4822">
                <a:extLst>
                  <a:ext uri="{FF2B5EF4-FFF2-40B4-BE49-F238E27FC236}">
                    <a16:creationId xmlns:a16="http://schemas.microsoft.com/office/drawing/2014/main" id="{8C3417DE-6D97-31E1-5EFE-851A3532FCF7}"/>
                  </a:ext>
                </a:extLst>
              </p:cNvPr>
              <p:cNvSpPr/>
              <p:nvPr/>
            </p:nvSpPr>
            <p:spPr>
              <a:xfrm>
                <a:off x="6218305" y="2988761"/>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24" name="Freeform 4823">
                <a:extLst>
                  <a:ext uri="{FF2B5EF4-FFF2-40B4-BE49-F238E27FC236}">
                    <a16:creationId xmlns:a16="http://schemas.microsoft.com/office/drawing/2014/main" id="{7F9B2B11-67E0-F841-8B5E-A490A807A4D8}"/>
                  </a:ext>
                </a:extLst>
              </p:cNvPr>
              <p:cNvSpPr/>
              <p:nvPr/>
            </p:nvSpPr>
            <p:spPr>
              <a:xfrm>
                <a:off x="6252447" y="292918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825" name="Freeform 4824">
                <a:extLst>
                  <a:ext uri="{FF2B5EF4-FFF2-40B4-BE49-F238E27FC236}">
                    <a16:creationId xmlns:a16="http://schemas.microsoft.com/office/drawing/2014/main" id="{36759FB1-09D8-CCE2-4D65-ECF8E559F7FA}"/>
                  </a:ext>
                </a:extLst>
              </p:cNvPr>
              <p:cNvSpPr/>
              <p:nvPr/>
            </p:nvSpPr>
            <p:spPr>
              <a:xfrm>
                <a:off x="6286685" y="2869803"/>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826" name="Freeform 4825">
                <a:extLst>
                  <a:ext uri="{FF2B5EF4-FFF2-40B4-BE49-F238E27FC236}">
                    <a16:creationId xmlns:a16="http://schemas.microsoft.com/office/drawing/2014/main" id="{30CA6E18-B10F-A7D3-AE2B-A264D77DF8F2}"/>
                  </a:ext>
                </a:extLst>
              </p:cNvPr>
              <p:cNvSpPr/>
              <p:nvPr/>
            </p:nvSpPr>
            <p:spPr>
              <a:xfrm>
                <a:off x="6321018" y="2810419"/>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827" name="Freeform 4826">
                <a:extLst>
                  <a:ext uri="{FF2B5EF4-FFF2-40B4-BE49-F238E27FC236}">
                    <a16:creationId xmlns:a16="http://schemas.microsoft.com/office/drawing/2014/main" id="{7F20D948-9614-6AD2-D319-05EE0C924DBC}"/>
                  </a:ext>
                </a:extLst>
              </p:cNvPr>
              <p:cNvSpPr/>
              <p:nvPr/>
            </p:nvSpPr>
            <p:spPr>
              <a:xfrm>
                <a:off x="6355161" y="275084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828" name="Freeform 4827">
                <a:extLst>
                  <a:ext uri="{FF2B5EF4-FFF2-40B4-BE49-F238E27FC236}">
                    <a16:creationId xmlns:a16="http://schemas.microsoft.com/office/drawing/2014/main" id="{76F3993C-27D8-28BC-4D46-8C713306EA61}"/>
                  </a:ext>
                </a:extLst>
              </p:cNvPr>
              <p:cNvSpPr/>
              <p:nvPr/>
            </p:nvSpPr>
            <p:spPr>
              <a:xfrm>
                <a:off x="6389494" y="2691461"/>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829" name="Freeform 4828">
                <a:extLst>
                  <a:ext uri="{FF2B5EF4-FFF2-40B4-BE49-F238E27FC236}">
                    <a16:creationId xmlns:a16="http://schemas.microsoft.com/office/drawing/2014/main" id="{26BB4727-59D9-81D3-3375-5D62201CABCD}"/>
                  </a:ext>
                </a:extLst>
              </p:cNvPr>
              <p:cNvSpPr/>
              <p:nvPr/>
            </p:nvSpPr>
            <p:spPr>
              <a:xfrm>
                <a:off x="6423636" y="2631982"/>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4830" name="Freeform 4829">
                <a:extLst>
                  <a:ext uri="{FF2B5EF4-FFF2-40B4-BE49-F238E27FC236}">
                    <a16:creationId xmlns:a16="http://schemas.microsoft.com/office/drawing/2014/main" id="{DFD43027-144A-0987-D5C9-5DBC2534B5D8}"/>
                  </a:ext>
                </a:extLst>
              </p:cNvPr>
              <p:cNvSpPr/>
              <p:nvPr/>
            </p:nvSpPr>
            <p:spPr>
              <a:xfrm>
                <a:off x="6457969" y="2572503"/>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4831" name="Freeform 4830">
                <a:extLst>
                  <a:ext uri="{FF2B5EF4-FFF2-40B4-BE49-F238E27FC236}">
                    <a16:creationId xmlns:a16="http://schemas.microsoft.com/office/drawing/2014/main" id="{7530AEE2-B10E-0FFB-6855-294975B2F094}"/>
                  </a:ext>
                </a:extLst>
              </p:cNvPr>
              <p:cNvSpPr/>
              <p:nvPr/>
            </p:nvSpPr>
            <p:spPr>
              <a:xfrm>
                <a:off x="6492112" y="2513025"/>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832" name="Freeform 4831">
                <a:extLst>
                  <a:ext uri="{FF2B5EF4-FFF2-40B4-BE49-F238E27FC236}">
                    <a16:creationId xmlns:a16="http://schemas.microsoft.com/office/drawing/2014/main" id="{8873E89F-AB32-C511-0CD6-92AA097ED70A}"/>
                  </a:ext>
                </a:extLst>
              </p:cNvPr>
              <p:cNvSpPr/>
              <p:nvPr/>
            </p:nvSpPr>
            <p:spPr>
              <a:xfrm>
                <a:off x="6526350" y="2453546"/>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33" name="Freeform 4832">
                <a:extLst>
                  <a:ext uri="{FF2B5EF4-FFF2-40B4-BE49-F238E27FC236}">
                    <a16:creationId xmlns:a16="http://schemas.microsoft.com/office/drawing/2014/main" id="{82308098-B514-93BF-B8C3-37FFEEA5001A}"/>
                  </a:ext>
                </a:extLst>
              </p:cNvPr>
              <p:cNvSpPr/>
              <p:nvPr/>
            </p:nvSpPr>
            <p:spPr>
              <a:xfrm>
                <a:off x="5189363" y="4651886"/>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34" name="Freeform 4833">
                <a:extLst>
                  <a:ext uri="{FF2B5EF4-FFF2-40B4-BE49-F238E27FC236}">
                    <a16:creationId xmlns:a16="http://schemas.microsoft.com/office/drawing/2014/main" id="{F9E9C02C-39E7-D90A-67ED-CAD9859FADAA}"/>
                  </a:ext>
                </a:extLst>
              </p:cNvPr>
              <p:cNvSpPr/>
              <p:nvPr/>
            </p:nvSpPr>
            <p:spPr>
              <a:xfrm>
                <a:off x="5223696" y="45925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835" name="Freeform 4834">
                <a:extLst>
                  <a:ext uri="{FF2B5EF4-FFF2-40B4-BE49-F238E27FC236}">
                    <a16:creationId xmlns:a16="http://schemas.microsoft.com/office/drawing/2014/main" id="{73BBE4C1-E8DF-7AF5-98AC-6F5C7857DD86}"/>
                  </a:ext>
                </a:extLst>
              </p:cNvPr>
              <p:cNvSpPr/>
              <p:nvPr/>
            </p:nvSpPr>
            <p:spPr>
              <a:xfrm>
                <a:off x="5258124"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836" name="Freeform 4835">
                <a:extLst>
                  <a:ext uri="{FF2B5EF4-FFF2-40B4-BE49-F238E27FC236}">
                    <a16:creationId xmlns:a16="http://schemas.microsoft.com/office/drawing/2014/main" id="{7C0E7E97-1350-91C2-AB15-3B65170120FD}"/>
                  </a:ext>
                </a:extLst>
              </p:cNvPr>
              <p:cNvSpPr/>
              <p:nvPr/>
            </p:nvSpPr>
            <p:spPr>
              <a:xfrm>
                <a:off x="5292362"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837" name="Freeform 4836">
                <a:extLst>
                  <a:ext uri="{FF2B5EF4-FFF2-40B4-BE49-F238E27FC236}">
                    <a16:creationId xmlns:a16="http://schemas.microsoft.com/office/drawing/2014/main" id="{16363BD7-50D1-2C40-4BFC-EA011E89DD0E}"/>
                  </a:ext>
                </a:extLst>
              </p:cNvPr>
              <p:cNvSpPr/>
              <p:nvPr/>
            </p:nvSpPr>
            <p:spPr>
              <a:xfrm>
                <a:off x="5326790" y="441444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838" name="Freeform 4837">
                <a:extLst>
                  <a:ext uri="{FF2B5EF4-FFF2-40B4-BE49-F238E27FC236}">
                    <a16:creationId xmlns:a16="http://schemas.microsoft.com/office/drawing/2014/main" id="{4B1D0226-4781-E225-75AD-ADD68AAB88D5}"/>
                  </a:ext>
                </a:extLst>
              </p:cNvPr>
              <p:cNvSpPr/>
              <p:nvPr/>
            </p:nvSpPr>
            <p:spPr>
              <a:xfrm>
                <a:off x="5361028"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839" name="Freeform 4838">
                <a:extLst>
                  <a:ext uri="{FF2B5EF4-FFF2-40B4-BE49-F238E27FC236}">
                    <a16:creationId xmlns:a16="http://schemas.microsoft.com/office/drawing/2014/main" id="{4D9D3819-C566-076E-8893-63BBA94AF3C9}"/>
                  </a:ext>
                </a:extLst>
              </p:cNvPr>
              <p:cNvSpPr/>
              <p:nvPr/>
            </p:nvSpPr>
            <p:spPr>
              <a:xfrm>
                <a:off x="5395456" y="429577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4840" name="Freeform 4839">
                <a:extLst>
                  <a:ext uri="{FF2B5EF4-FFF2-40B4-BE49-F238E27FC236}">
                    <a16:creationId xmlns:a16="http://schemas.microsoft.com/office/drawing/2014/main" id="{F5EDB952-6D4A-49C3-0A8C-716272F34A50}"/>
                  </a:ext>
                </a:extLst>
              </p:cNvPr>
              <p:cNvSpPr/>
              <p:nvPr/>
            </p:nvSpPr>
            <p:spPr>
              <a:xfrm>
                <a:off x="5429694"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4841" name="Freeform 4840">
                <a:extLst>
                  <a:ext uri="{FF2B5EF4-FFF2-40B4-BE49-F238E27FC236}">
                    <a16:creationId xmlns:a16="http://schemas.microsoft.com/office/drawing/2014/main" id="{2170D144-63D5-F0C0-5645-66B4AC67CAF1}"/>
                  </a:ext>
                </a:extLst>
              </p:cNvPr>
              <p:cNvSpPr/>
              <p:nvPr/>
            </p:nvSpPr>
            <p:spPr>
              <a:xfrm>
                <a:off x="5464027"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4842" name="Freeform 4841">
                <a:extLst>
                  <a:ext uri="{FF2B5EF4-FFF2-40B4-BE49-F238E27FC236}">
                    <a16:creationId xmlns:a16="http://schemas.microsoft.com/office/drawing/2014/main" id="{FBE3F0FD-689B-204E-2208-DC082FA42A19}"/>
                  </a:ext>
                </a:extLst>
              </p:cNvPr>
              <p:cNvSpPr/>
              <p:nvPr/>
            </p:nvSpPr>
            <p:spPr>
              <a:xfrm>
                <a:off x="5498360" y="41176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43" name="Freeform 4842">
                <a:extLst>
                  <a:ext uri="{FF2B5EF4-FFF2-40B4-BE49-F238E27FC236}">
                    <a16:creationId xmlns:a16="http://schemas.microsoft.com/office/drawing/2014/main" id="{6ED4ED2C-B471-B1EB-3F22-97FE1E87034A}"/>
                  </a:ext>
                </a:extLst>
              </p:cNvPr>
              <p:cNvSpPr/>
              <p:nvPr/>
            </p:nvSpPr>
            <p:spPr>
              <a:xfrm>
                <a:off x="5532597"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44" name="Freeform 4843">
                <a:extLst>
                  <a:ext uri="{FF2B5EF4-FFF2-40B4-BE49-F238E27FC236}">
                    <a16:creationId xmlns:a16="http://schemas.microsoft.com/office/drawing/2014/main" id="{DBAF7C07-55C1-8471-C89D-CA55C36B6A33}"/>
                  </a:ext>
                </a:extLst>
              </p:cNvPr>
              <p:cNvSpPr/>
              <p:nvPr/>
            </p:nvSpPr>
            <p:spPr>
              <a:xfrm>
                <a:off x="5566930"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338" name="Freeform 5337">
                <a:extLst>
                  <a:ext uri="{FF2B5EF4-FFF2-40B4-BE49-F238E27FC236}">
                    <a16:creationId xmlns:a16="http://schemas.microsoft.com/office/drawing/2014/main" id="{4B1CFDA2-EF33-08DF-292B-CC1A987BB767}"/>
                  </a:ext>
                </a:extLst>
              </p:cNvPr>
              <p:cNvSpPr/>
              <p:nvPr/>
            </p:nvSpPr>
            <p:spPr>
              <a:xfrm>
                <a:off x="5601263" y="393947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339" name="Freeform 5338">
                <a:extLst>
                  <a:ext uri="{FF2B5EF4-FFF2-40B4-BE49-F238E27FC236}">
                    <a16:creationId xmlns:a16="http://schemas.microsoft.com/office/drawing/2014/main" id="{4D102072-8D3A-71FF-E7B6-A774C22CD79B}"/>
                  </a:ext>
                </a:extLst>
              </p:cNvPr>
              <p:cNvSpPr/>
              <p:nvPr/>
            </p:nvSpPr>
            <p:spPr>
              <a:xfrm>
                <a:off x="5635596"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341" name="Freeform 5340">
                <a:extLst>
                  <a:ext uri="{FF2B5EF4-FFF2-40B4-BE49-F238E27FC236}">
                    <a16:creationId xmlns:a16="http://schemas.microsoft.com/office/drawing/2014/main" id="{27013784-BFBA-32BD-833B-7848B5FAEB89}"/>
                  </a:ext>
                </a:extLst>
              </p:cNvPr>
              <p:cNvSpPr/>
              <p:nvPr/>
            </p:nvSpPr>
            <p:spPr>
              <a:xfrm>
                <a:off x="5669834"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342" name="Freeform 5341">
                <a:extLst>
                  <a:ext uri="{FF2B5EF4-FFF2-40B4-BE49-F238E27FC236}">
                    <a16:creationId xmlns:a16="http://schemas.microsoft.com/office/drawing/2014/main" id="{DB96D910-64B1-7505-3E7C-BF34FAA84C94}"/>
                  </a:ext>
                </a:extLst>
              </p:cNvPr>
              <p:cNvSpPr/>
              <p:nvPr/>
            </p:nvSpPr>
            <p:spPr>
              <a:xfrm>
                <a:off x="5704167"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343" name="Freeform 5342">
                <a:extLst>
                  <a:ext uri="{FF2B5EF4-FFF2-40B4-BE49-F238E27FC236}">
                    <a16:creationId xmlns:a16="http://schemas.microsoft.com/office/drawing/2014/main" id="{AD22DF4F-51AB-50ED-0183-D53AD7D64E6D}"/>
                  </a:ext>
                </a:extLst>
              </p:cNvPr>
              <p:cNvSpPr/>
              <p:nvPr/>
            </p:nvSpPr>
            <p:spPr>
              <a:xfrm>
                <a:off x="5738405" y="370184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344" name="Freeform 5343">
                <a:extLst>
                  <a:ext uri="{FF2B5EF4-FFF2-40B4-BE49-F238E27FC236}">
                    <a16:creationId xmlns:a16="http://schemas.microsoft.com/office/drawing/2014/main" id="{B773AE72-1DDB-8C48-239E-C9B391914196}"/>
                  </a:ext>
                </a:extLst>
              </p:cNvPr>
              <p:cNvSpPr/>
              <p:nvPr/>
            </p:nvSpPr>
            <p:spPr>
              <a:xfrm>
                <a:off x="5772738" y="364236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345" name="Freeform 5344">
                <a:extLst>
                  <a:ext uri="{FF2B5EF4-FFF2-40B4-BE49-F238E27FC236}">
                    <a16:creationId xmlns:a16="http://schemas.microsoft.com/office/drawing/2014/main" id="{67E471CC-B99D-0E21-932D-E5B2285FE1D9}"/>
                  </a:ext>
                </a:extLst>
              </p:cNvPr>
              <p:cNvSpPr/>
              <p:nvPr/>
            </p:nvSpPr>
            <p:spPr>
              <a:xfrm>
                <a:off x="5806975" y="358297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346" name="Freeform 5345">
                <a:extLst>
                  <a:ext uri="{FF2B5EF4-FFF2-40B4-BE49-F238E27FC236}">
                    <a16:creationId xmlns:a16="http://schemas.microsoft.com/office/drawing/2014/main" id="{1C2BC2EF-10E5-9DAC-107E-C0A62AA2E110}"/>
                  </a:ext>
                </a:extLst>
              </p:cNvPr>
              <p:cNvSpPr/>
              <p:nvPr/>
            </p:nvSpPr>
            <p:spPr>
              <a:xfrm>
                <a:off x="5841308" y="352359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347" name="Freeform 5346">
                <a:extLst>
                  <a:ext uri="{FF2B5EF4-FFF2-40B4-BE49-F238E27FC236}">
                    <a16:creationId xmlns:a16="http://schemas.microsoft.com/office/drawing/2014/main" id="{8A00A013-63CE-96DF-1C91-2E4EBEBF6B48}"/>
                  </a:ext>
                </a:extLst>
              </p:cNvPr>
              <p:cNvSpPr/>
              <p:nvPr/>
            </p:nvSpPr>
            <p:spPr>
              <a:xfrm>
                <a:off x="5875546" y="346411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348" name="Freeform 5347">
                <a:extLst>
                  <a:ext uri="{FF2B5EF4-FFF2-40B4-BE49-F238E27FC236}">
                    <a16:creationId xmlns:a16="http://schemas.microsoft.com/office/drawing/2014/main" id="{B15F730C-5F9B-9089-9A59-F38D80E91258}"/>
                  </a:ext>
                </a:extLst>
              </p:cNvPr>
              <p:cNvSpPr/>
              <p:nvPr/>
            </p:nvSpPr>
            <p:spPr>
              <a:xfrm>
                <a:off x="5909784" y="340473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349" name="Freeform 5348">
                <a:extLst>
                  <a:ext uri="{FF2B5EF4-FFF2-40B4-BE49-F238E27FC236}">
                    <a16:creationId xmlns:a16="http://schemas.microsoft.com/office/drawing/2014/main" id="{84C983A6-0119-0B30-A21D-E32E7B7A1658}"/>
                  </a:ext>
                </a:extLst>
              </p:cNvPr>
              <p:cNvSpPr/>
              <p:nvPr/>
            </p:nvSpPr>
            <p:spPr>
              <a:xfrm>
                <a:off x="5944117" y="33453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350" name="Freeform 5349">
                <a:extLst>
                  <a:ext uri="{FF2B5EF4-FFF2-40B4-BE49-F238E27FC236}">
                    <a16:creationId xmlns:a16="http://schemas.microsoft.com/office/drawing/2014/main" id="{277F6A27-AAD0-F3D2-0CC4-ABE83F74A01F}"/>
                  </a:ext>
                </a:extLst>
              </p:cNvPr>
              <p:cNvSpPr/>
              <p:nvPr/>
            </p:nvSpPr>
            <p:spPr>
              <a:xfrm>
                <a:off x="5978355" y="32858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351" name="Freeform 5350">
                <a:extLst>
                  <a:ext uri="{FF2B5EF4-FFF2-40B4-BE49-F238E27FC236}">
                    <a16:creationId xmlns:a16="http://schemas.microsoft.com/office/drawing/2014/main" id="{E4DB130D-2383-8EFD-63AE-DDB87072B67A}"/>
                  </a:ext>
                </a:extLst>
              </p:cNvPr>
              <p:cNvSpPr/>
              <p:nvPr/>
            </p:nvSpPr>
            <p:spPr>
              <a:xfrm>
                <a:off x="6012688" y="322648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352" name="Freeform 5351">
                <a:extLst>
                  <a:ext uri="{FF2B5EF4-FFF2-40B4-BE49-F238E27FC236}">
                    <a16:creationId xmlns:a16="http://schemas.microsoft.com/office/drawing/2014/main" id="{553CB673-29C9-97DE-B5E8-A53D0D595AE8}"/>
                  </a:ext>
                </a:extLst>
              </p:cNvPr>
              <p:cNvSpPr/>
              <p:nvPr/>
            </p:nvSpPr>
            <p:spPr>
              <a:xfrm>
                <a:off x="6046925" y="316710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353" name="Freeform 5352">
                <a:extLst>
                  <a:ext uri="{FF2B5EF4-FFF2-40B4-BE49-F238E27FC236}">
                    <a16:creationId xmlns:a16="http://schemas.microsoft.com/office/drawing/2014/main" id="{E4C18F91-3631-937C-5E7B-C29598006FFD}"/>
                  </a:ext>
                </a:extLst>
              </p:cNvPr>
              <p:cNvSpPr/>
              <p:nvPr/>
            </p:nvSpPr>
            <p:spPr>
              <a:xfrm>
                <a:off x="6081258" y="3107623"/>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354" name="Freeform 5353">
                <a:extLst>
                  <a:ext uri="{FF2B5EF4-FFF2-40B4-BE49-F238E27FC236}">
                    <a16:creationId xmlns:a16="http://schemas.microsoft.com/office/drawing/2014/main" id="{B61CEDC1-8A23-9B27-AD3C-DEB79B26FC03}"/>
                  </a:ext>
                </a:extLst>
              </p:cNvPr>
              <p:cNvSpPr/>
              <p:nvPr/>
            </p:nvSpPr>
            <p:spPr>
              <a:xfrm>
                <a:off x="6115401" y="304814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355" name="Freeform 5354">
                <a:extLst>
                  <a:ext uri="{FF2B5EF4-FFF2-40B4-BE49-F238E27FC236}">
                    <a16:creationId xmlns:a16="http://schemas.microsoft.com/office/drawing/2014/main" id="{2E3D9246-725B-2FE9-09E3-709AE5755CDD}"/>
                  </a:ext>
                </a:extLst>
              </p:cNvPr>
              <p:cNvSpPr/>
              <p:nvPr/>
            </p:nvSpPr>
            <p:spPr>
              <a:xfrm>
                <a:off x="6149734" y="2988761"/>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356" name="Freeform 5355">
                <a:extLst>
                  <a:ext uri="{FF2B5EF4-FFF2-40B4-BE49-F238E27FC236}">
                    <a16:creationId xmlns:a16="http://schemas.microsoft.com/office/drawing/2014/main" id="{BCDAF3A6-A46C-DD03-2312-52450C3EF82C}"/>
                  </a:ext>
                </a:extLst>
              </p:cNvPr>
              <p:cNvSpPr/>
              <p:nvPr/>
            </p:nvSpPr>
            <p:spPr>
              <a:xfrm>
                <a:off x="6183972" y="292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357" name="Freeform 5356">
                <a:extLst>
                  <a:ext uri="{FF2B5EF4-FFF2-40B4-BE49-F238E27FC236}">
                    <a16:creationId xmlns:a16="http://schemas.microsoft.com/office/drawing/2014/main" id="{17EE5E0D-551D-B6CD-BA22-D219C735E2EE}"/>
                  </a:ext>
                </a:extLst>
              </p:cNvPr>
              <p:cNvSpPr/>
              <p:nvPr/>
            </p:nvSpPr>
            <p:spPr>
              <a:xfrm>
                <a:off x="6218209" y="2869803"/>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358" name="Freeform 5357">
                <a:extLst>
                  <a:ext uri="{FF2B5EF4-FFF2-40B4-BE49-F238E27FC236}">
                    <a16:creationId xmlns:a16="http://schemas.microsoft.com/office/drawing/2014/main" id="{F5A8F5C3-B936-B7FA-DDFF-5EAF218A003A}"/>
                  </a:ext>
                </a:extLst>
              </p:cNvPr>
              <p:cNvSpPr/>
              <p:nvPr/>
            </p:nvSpPr>
            <p:spPr>
              <a:xfrm>
                <a:off x="6252447" y="2810419"/>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359" name="Freeform 5358">
                <a:extLst>
                  <a:ext uri="{FF2B5EF4-FFF2-40B4-BE49-F238E27FC236}">
                    <a16:creationId xmlns:a16="http://schemas.microsoft.com/office/drawing/2014/main" id="{2C66A520-14C3-75B2-C597-481BBCE8C56A}"/>
                  </a:ext>
                </a:extLst>
              </p:cNvPr>
              <p:cNvSpPr/>
              <p:nvPr/>
            </p:nvSpPr>
            <p:spPr>
              <a:xfrm>
                <a:off x="6286685" y="275094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360" name="Freeform 5359">
                <a:extLst>
                  <a:ext uri="{FF2B5EF4-FFF2-40B4-BE49-F238E27FC236}">
                    <a16:creationId xmlns:a16="http://schemas.microsoft.com/office/drawing/2014/main" id="{F0294620-698B-0E98-2F2A-EB4C2F334BEE}"/>
                  </a:ext>
                </a:extLst>
              </p:cNvPr>
              <p:cNvSpPr/>
              <p:nvPr/>
            </p:nvSpPr>
            <p:spPr>
              <a:xfrm>
                <a:off x="6320923" y="2691461"/>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361" name="Freeform 5360">
                <a:extLst>
                  <a:ext uri="{FF2B5EF4-FFF2-40B4-BE49-F238E27FC236}">
                    <a16:creationId xmlns:a16="http://schemas.microsoft.com/office/drawing/2014/main" id="{53E9BD6B-16E1-D988-D9D3-76BCDA8F6EF5}"/>
                  </a:ext>
                </a:extLst>
              </p:cNvPr>
              <p:cNvSpPr/>
              <p:nvPr/>
            </p:nvSpPr>
            <p:spPr>
              <a:xfrm>
                <a:off x="6355161" y="26320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362" name="Freeform 5361">
                <a:extLst>
                  <a:ext uri="{FF2B5EF4-FFF2-40B4-BE49-F238E27FC236}">
                    <a16:creationId xmlns:a16="http://schemas.microsoft.com/office/drawing/2014/main" id="{792896EB-037F-6998-4318-E7115991EDA1}"/>
                  </a:ext>
                </a:extLst>
              </p:cNvPr>
              <p:cNvSpPr/>
              <p:nvPr/>
            </p:nvSpPr>
            <p:spPr>
              <a:xfrm>
                <a:off x="6389398" y="257250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363" name="Freeform 5362">
                <a:extLst>
                  <a:ext uri="{FF2B5EF4-FFF2-40B4-BE49-F238E27FC236}">
                    <a16:creationId xmlns:a16="http://schemas.microsoft.com/office/drawing/2014/main" id="{8C82400D-67DC-6BA7-5B32-0D2E5657342F}"/>
                  </a:ext>
                </a:extLst>
              </p:cNvPr>
              <p:cNvSpPr/>
              <p:nvPr/>
            </p:nvSpPr>
            <p:spPr>
              <a:xfrm>
                <a:off x="6423636" y="2513120"/>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5364" name="Freeform 5363">
                <a:extLst>
                  <a:ext uri="{FF2B5EF4-FFF2-40B4-BE49-F238E27FC236}">
                    <a16:creationId xmlns:a16="http://schemas.microsoft.com/office/drawing/2014/main" id="{41F24390-10E4-C205-28EE-B48C6DEA902F}"/>
                  </a:ext>
                </a:extLst>
              </p:cNvPr>
              <p:cNvSpPr/>
              <p:nvPr/>
            </p:nvSpPr>
            <p:spPr>
              <a:xfrm>
                <a:off x="6457874" y="2453641"/>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365" name="Freeform 5364">
                <a:extLst>
                  <a:ext uri="{FF2B5EF4-FFF2-40B4-BE49-F238E27FC236}">
                    <a16:creationId xmlns:a16="http://schemas.microsoft.com/office/drawing/2014/main" id="{A7C93E20-567F-DD22-5CC8-3471B90D50BB}"/>
                  </a:ext>
                </a:extLst>
              </p:cNvPr>
              <p:cNvSpPr/>
              <p:nvPr/>
            </p:nvSpPr>
            <p:spPr>
              <a:xfrm>
                <a:off x="6492017" y="2394162"/>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366" name="Freeform 5365">
                <a:extLst>
                  <a:ext uri="{FF2B5EF4-FFF2-40B4-BE49-F238E27FC236}">
                    <a16:creationId xmlns:a16="http://schemas.microsoft.com/office/drawing/2014/main" id="{726090DB-D86D-AC43-A3D4-CB9D45C5DE5D}"/>
                  </a:ext>
                </a:extLst>
              </p:cNvPr>
              <p:cNvSpPr/>
              <p:nvPr/>
            </p:nvSpPr>
            <p:spPr>
              <a:xfrm>
                <a:off x="5120793" y="4651886"/>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367" name="Freeform 5366">
                <a:extLst>
                  <a:ext uri="{FF2B5EF4-FFF2-40B4-BE49-F238E27FC236}">
                    <a16:creationId xmlns:a16="http://schemas.microsoft.com/office/drawing/2014/main" id="{2B17CD10-3B3F-FBBC-79BB-97C5A91B9CCA}"/>
                  </a:ext>
                </a:extLst>
              </p:cNvPr>
              <p:cNvSpPr/>
              <p:nvPr/>
            </p:nvSpPr>
            <p:spPr>
              <a:xfrm>
                <a:off x="5155221" y="45925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368" name="Freeform 5367">
                <a:extLst>
                  <a:ext uri="{FF2B5EF4-FFF2-40B4-BE49-F238E27FC236}">
                    <a16:creationId xmlns:a16="http://schemas.microsoft.com/office/drawing/2014/main" id="{E0125702-6B42-4859-B692-E1607FD972E7}"/>
                  </a:ext>
                </a:extLst>
              </p:cNvPr>
              <p:cNvSpPr/>
              <p:nvPr/>
            </p:nvSpPr>
            <p:spPr>
              <a:xfrm>
                <a:off x="5189554"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369" name="Freeform 5368">
                <a:extLst>
                  <a:ext uri="{FF2B5EF4-FFF2-40B4-BE49-F238E27FC236}">
                    <a16:creationId xmlns:a16="http://schemas.microsoft.com/office/drawing/2014/main" id="{C26FB420-57B9-CEF8-E8C9-94045891865A}"/>
                  </a:ext>
                </a:extLst>
              </p:cNvPr>
              <p:cNvSpPr/>
              <p:nvPr/>
            </p:nvSpPr>
            <p:spPr>
              <a:xfrm>
                <a:off x="5223791"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370" name="Freeform 5369">
                <a:extLst>
                  <a:ext uri="{FF2B5EF4-FFF2-40B4-BE49-F238E27FC236}">
                    <a16:creationId xmlns:a16="http://schemas.microsoft.com/office/drawing/2014/main" id="{AE73ED4B-92E5-1BB4-04DC-DFFC423AD9BB}"/>
                  </a:ext>
                </a:extLst>
              </p:cNvPr>
              <p:cNvSpPr/>
              <p:nvPr/>
            </p:nvSpPr>
            <p:spPr>
              <a:xfrm>
                <a:off x="5258219" y="441444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371" name="Freeform 5370">
                <a:extLst>
                  <a:ext uri="{FF2B5EF4-FFF2-40B4-BE49-F238E27FC236}">
                    <a16:creationId xmlns:a16="http://schemas.microsoft.com/office/drawing/2014/main" id="{A8C3D21E-B06C-F655-CD96-0B5054E87715}"/>
                  </a:ext>
                </a:extLst>
              </p:cNvPr>
              <p:cNvSpPr/>
              <p:nvPr/>
            </p:nvSpPr>
            <p:spPr>
              <a:xfrm>
                <a:off x="5292457"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372" name="Freeform 5371">
                <a:extLst>
                  <a:ext uri="{FF2B5EF4-FFF2-40B4-BE49-F238E27FC236}">
                    <a16:creationId xmlns:a16="http://schemas.microsoft.com/office/drawing/2014/main" id="{BDEB9379-9F73-DA1D-206E-E96BED611517}"/>
                  </a:ext>
                </a:extLst>
              </p:cNvPr>
              <p:cNvSpPr/>
              <p:nvPr/>
            </p:nvSpPr>
            <p:spPr>
              <a:xfrm>
                <a:off x="5326885" y="429577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373" name="Freeform 5372">
                <a:extLst>
                  <a:ext uri="{FF2B5EF4-FFF2-40B4-BE49-F238E27FC236}">
                    <a16:creationId xmlns:a16="http://schemas.microsoft.com/office/drawing/2014/main" id="{24EB83C6-7C26-77E7-41DD-B8405A7AC021}"/>
                  </a:ext>
                </a:extLst>
              </p:cNvPr>
              <p:cNvSpPr/>
              <p:nvPr/>
            </p:nvSpPr>
            <p:spPr>
              <a:xfrm>
                <a:off x="5361123"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374" name="Freeform 5373">
                <a:extLst>
                  <a:ext uri="{FF2B5EF4-FFF2-40B4-BE49-F238E27FC236}">
                    <a16:creationId xmlns:a16="http://schemas.microsoft.com/office/drawing/2014/main" id="{1A029028-8891-2CA0-E75E-F37E087D2A56}"/>
                  </a:ext>
                </a:extLst>
              </p:cNvPr>
              <p:cNvSpPr/>
              <p:nvPr/>
            </p:nvSpPr>
            <p:spPr>
              <a:xfrm>
                <a:off x="5395456"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375" name="Freeform 5374">
                <a:extLst>
                  <a:ext uri="{FF2B5EF4-FFF2-40B4-BE49-F238E27FC236}">
                    <a16:creationId xmlns:a16="http://schemas.microsoft.com/office/drawing/2014/main" id="{D48A2843-51BB-3DA0-23C7-BA905B2CB841}"/>
                  </a:ext>
                </a:extLst>
              </p:cNvPr>
              <p:cNvSpPr/>
              <p:nvPr/>
            </p:nvSpPr>
            <p:spPr>
              <a:xfrm>
                <a:off x="5429789" y="41176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376" name="Freeform 5375">
                <a:extLst>
                  <a:ext uri="{FF2B5EF4-FFF2-40B4-BE49-F238E27FC236}">
                    <a16:creationId xmlns:a16="http://schemas.microsoft.com/office/drawing/2014/main" id="{40F547F2-658F-ABE1-97A1-EA757BF1E76A}"/>
                  </a:ext>
                </a:extLst>
              </p:cNvPr>
              <p:cNvSpPr/>
              <p:nvPr/>
            </p:nvSpPr>
            <p:spPr>
              <a:xfrm>
                <a:off x="5464122"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377" name="Freeform 5376">
                <a:extLst>
                  <a:ext uri="{FF2B5EF4-FFF2-40B4-BE49-F238E27FC236}">
                    <a16:creationId xmlns:a16="http://schemas.microsoft.com/office/drawing/2014/main" id="{A74EC0FB-C5B1-6AF4-0FE5-66729EEF4996}"/>
                  </a:ext>
                </a:extLst>
              </p:cNvPr>
              <p:cNvSpPr/>
              <p:nvPr/>
            </p:nvSpPr>
            <p:spPr>
              <a:xfrm>
                <a:off x="5498360"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378" name="Freeform 5377">
                <a:extLst>
                  <a:ext uri="{FF2B5EF4-FFF2-40B4-BE49-F238E27FC236}">
                    <a16:creationId xmlns:a16="http://schemas.microsoft.com/office/drawing/2014/main" id="{5013CD8C-E147-DEA2-503A-E6D8B2357851}"/>
                  </a:ext>
                </a:extLst>
              </p:cNvPr>
              <p:cNvSpPr/>
              <p:nvPr/>
            </p:nvSpPr>
            <p:spPr>
              <a:xfrm>
                <a:off x="5532597"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379" name="Freeform 5378">
                <a:extLst>
                  <a:ext uri="{FF2B5EF4-FFF2-40B4-BE49-F238E27FC236}">
                    <a16:creationId xmlns:a16="http://schemas.microsoft.com/office/drawing/2014/main" id="{56F15C64-167F-8E1C-FD10-2482E9552F55}"/>
                  </a:ext>
                </a:extLst>
              </p:cNvPr>
              <p:cNvSpPr/>
              <p:nvPr/>
            </p:nvSpPr>
            <p:spPr>
              <a:xfrm>
                <a:off x="5567025"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380" name="Freeform 5379">
                <a:extLst>
                  <a:ext uri="{FF2B5EF4-FFF2-40B4-BE49-F238E27FC236}">
                    <a16:creationId xmlns:a16="http://schemas.microsoft.com/office/drawing/2014/main" id="{12793276-EC5A-AFB1-CBC1-EEBCEC39A74B}"/>
                  </a:ext>
                </a:extLst>
              </p:cNvPr>
              <p:cNvSpPr/>
              <p:nvPr/>
            </p:nvSpPr>
            <p:spPr>
              <a:xfrm>
                <a:off x="5601263"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381" name="Freeform 5380">
                <a:extLst>
                  <a:ext uri="{FF2B5EF4-FFF2-40B4-BE49-F238E27FC236}">
                    <a16:creationId xmlns:a16="http://schemas.microsoft.com/office/drawing/2014/main" id="{0E4243E7-3631-DA60-F695-8840FD7B07BE}"/>
                  </a:ext>
                </a:extLst>
              </p:cNvPr>
              <p:cNvSpPr/>
              <p:nvPr/>
            </p:nvSpPr>
            <p:spPr>
              <a:xfrm>
                <a:off x="5635596"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382" name="Freeform 5381">
                <a:extLst>
                  <a:ext uri="{FF2B5EF4-FFF2-40B4-BE49-F238E27FC236}">
                    <a16:creationId xmlns:a16="http://schemas.microsoft.com/office/drawing/2014/main" id="{24E218EF-C397-4209-CD41-A9046B32C7F5}"/>
                  </a:ext>
                </a:extLst>
              </p:cNvPr>
              <p:cNvSpPr/>
              <p:nvPr/>
            </p:nvSpPr>
            <p:spPr>
              <a:xfrm>
                <a:off x="5669834" y="370184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383" name="Freeform 5382">
                <a:extLst>
                  <a:ext uri="{FF2B5EF4-FFF2-40B4-BE49-F238E27FC236}">
                    <a16:creationId xmlns:a16="http://schemas.microsoft.com/office/drawing/2014/main" id="{7D0EAF5F-04AD-8408-63EC-6B72CEB6FE49}"/>
                  </a:ext>
                </a:extLst>
              </p:cNvPr>
              <p:cNvSpPr/>
              <p:nvPr/>
            </p:nvSpPr>
            <p:spPr>
              <a:xfrm>
                <a:off x="5704167" y="364236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384" name="Freeform 5383">
                <a:extLst>
                  <a:ext uri="{FF2B5EF4-FFF2-40B4-BE49-F238E27FC236}">
                    <a16:creationId xmlns:a16="http://schemas.microsoft.com/office/drawing/2014/main" id="{E99D734C-189F-26B2-0B60-E75EBC9E246F}"/>
                  </a:ext>
                </a:extLst>
              </p:cNvPr>
              <p:cNvSpPr/>
              <p:nvPr/>
            </p:nvSpPr>
            <p:spPr>
              <a:xfrm>
                <a:off x="5738405" y="358297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385" name="Freeform 5384">
                <a:extLst>
                  <a:ext uri="{FF2B5EF4-FFF2-40B4-BE49-F238E27FC236}">
                    <a16:creationId xmlns:a16="http://schemas.microsoft.com/office/drawing/2014/main" id="{CD2FC5EA-B1A9-96A5-6882-F55CA8E3FF28}"/>
                  </a:ext>
                </a:extLst>
              </p:cNvPr>
              <p:cNvSpPr/>
              <p:nvPr/>
            </p:nvSpPr>
            <p:spPr>
              <a:xfrm>
                <a:off x="5772738" y="352359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386" name="Freeform 5385">
                <a:extLst>
                  <a:ext uri="{FF2B5EF4-FFF2-40B4-BE49-F238E27FC236}">
                    <a16:creationId xmlns:a16="http://schemas.microsoft.com/office/drawing/2014/main" id="{16A2575E-FD5A-CD91-9820-EA3429F2A4AD}"/>
                  </a:ext>
                </a:extLst>
              </p:cNvPr>
              <p:cNvSpPr/>
              <p:nvPr/>
            </p:nvSpPr>
            <p:spPr>
              <a:xfrm>
                <a:off x="5806975" y="346411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387" name="Freeform 5386">
                <a:extLst>
                  <a:ext uri="{FF2B5EF4-FFF2-40B4-BE49-F238E27FC236}">
                    <a16:creationId xmlns:a16="http://schemas.microsoft.com/office/drawing/2014/main" id="{3FADA5EF-8B57-97DF-8D84-ED077E908E1E}"/>
                  </a:ext>
                </a:extLst>
              </p:cNvPr>
              <p:cNvSpPr/>
              <p:nvPr/>
            </p:nvSpPr>
            <p:spPr>
              <a:xfrm>
                <a:off x="5841308" y="340473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388" name="Freeform 5387">
                <a:extLst>
                  <a:ext uri="{FF2B5EF4-FFF2-40B4-BE49-F238E27FC236}">
                    <a16:creationId xmlns:a16="http://schemas.microsoft.com/office/drawing/2014/main" id="{4244DC6C-AD09-D745-0C07-5AC5D893C098}"/>
                  </a:ext>
                </a:extLst>
              </p:cNvPr>
              <p:cNvSpPr/>
              <p:nvPr/>
            </p:nvSpPr>
            <p:spPr>
              <a:xfrm>
                <a:off x="5875546" y="33453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389" name="Freeform 5388">
                <a:extLst>
                  <a:ext uri="{FF2B5EF4-FFF2-40B4-BE49-F238E27FC236}">
                    <a16:creationId xmlns:a16="http://schemas.microsoft.com/office/drawing/2014/main" id="{55FE940F-CED4-EEA0-2CEC-08A719F307CB}"/>
                  </a:ext>
                </a:extLst>
              </p:cNvPr>
              <p:cNvSpPr/>
              <p:nvPr/>
            </p:nvSpPr>
            <p:spPr>
              <a:xfrm>
                <a:off x="5909784" y="32858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390" name="Freeform 5389">
                <a:extLst>
                  <a:ext uri="{FF2B5EF4-FFF2-40B4-BE49-F238E27FC236}">
                    <a16:creationId xmlns:a16="http://schemas.microsoft.com/office/drawing/2014/main" id="{D2B3325F-6AFC-C756-4B74-817C24403AB7}"/>
                  </a:ext>
                </a:extLst>
              </p:cNvPr>
              <p:cNvSpPr/>
              <p:nvPr/>
            </p:nvSpPr>
            <p:spPr>
              <a:xfrm>
                <a:off x="5944117" y="322648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391" name="Freeform 5390">
                <a:extLst>
                  <a:ext uri="{FF2B5EF4-FFF2-40B4-BE49-F238E27FC236}">
                    <a16:creationId xmlns:a16="http://schemas.microsoft.com/office/drawing/2014/main" id="{957F0B2E-56A1-7521-EFB4-60B1379168C5}"/>
                  </a:ext>
                </a:extLst>
              </p:cNvPr>
              <p:cNvSpPr/>
              <p:nvPr/>
            </p:nvSpPr>
            <p:spPr>
              <a:xfrm>
                <a:off x="5978355" y="316710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392" name="Freeform 5391">
                <a:extLst>
                  <a:ext uri="{FF2B5EF4-FFF2-40B4-BE49-F238E27FC236}">
                    <a16:creationId xmlns:a16="http://schemas.microsoft.com/office/drawing/2014/main" id="{A347947B-293E-0098-EBF2-AF53C1490A44}"/>
                  </a:ext>
                </a:extLst>
              </p:cNvPr>
              <p:cNvSpPr/>
              <p:nvPr/>
            </p:nvSpPr>
            <p:spPr>
              <a:xfrm>
                <a:off x="6012688" y="3107623"/>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393" name="Freeform 5392">
                <a:extLst>
                  <a:ext uri="{FF2B5EF4-FFF2-40B4-BE49-F238E27FC236}">
                    <a16:creationId xmlns:a16="http://schemas.microsoft.com/office/drawing/2014/main" id="{F186C88A-00C3-547D-C111-C2AF59BB7551}"/>
                  </a:ext>
                </a:extLst>
              </p:cNvPr>
              <p:cNvSpPr/>
              <p:nvPr/>
            </p:nvSpPr>
            <p:spPr>
              <a:xfrm>
                <a:off x="6046830" y="304814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394" name="Freeform 5393">
                <a:extLst>
                  <a:ext uri="{FF2B5EF4-FFF2-40B4-BE49-F238E27FC236}">
                    <a16:creationId xmlns:a16="http://schemas.microsoft.com/office/drawing/2014/main" id="{182EB763-4960-27CD-830D-ACEE5FFE95D6}"/>
                  </a:ext>
                </a:extLst>
              </p:cNvPr>
              <p:cNvSpPr/>
              <p:nvPr/>
            </p:nvSpPr>
            <p:spPr>
              <a:xfrm>
                <a:off x="6081163" y="2988761"/>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395" name="Freeform 5394">
                <a:extLst>
                  <a:ext uri="{FF2B5EF4-FFF2-40B4-BE49-F238E27FC236}">
                    <a16:creationId xmlns:a16="http://schemas.microsoft.com/office/drawing/2014/main" id="{8806CD76-9477-F1E4-DD13-516837E65181}"/>
                  </a:ext>
                </a:extLst>
              </p:cNvPr>
              <p:cNvSpPr/>
              <p:nvPr/>
            </p:nvSpPr>
            <p:spPr>
              <a:xfrm>
                <a:off x="6115401" y="292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396" name="Freeform 5395">
                <a:extLst>
                  <a:ext uri="{FF2B5EF4-FFF2-40B4-BE49-F238E27FC236}">
                    <a16:creationId xmlns:a16="http://schemas.microsoft.com/office/drawing/2014/main" id="{C8915FC0-56A1-D561-1E2D-EE9CCCAAD118}"/>
                  </a:ext>
                </a:extLst>
              </p:cNvPr>
              <p:cNvSpPr/>
              <p:nvPr/>
            </p:nvSpPr>
            <p:spPr>
              <a:xfrm>
                <a:off x="6149734" y="2869898"/>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397" name="Freeform 5396">
                <a:extLst>
                  <a:ext uri="{FF2B5EF4-FFF2-40B4-BE49-F238E27FC236}">
                    <a16:creationId xmlns:a16="http://schemas.microsoft.com/office/drawing/2014/main" id="{20D5E2C2-9F8F-8593-86AD-3B59E6F07EE3}"/>
                  </a:ext>
                </a:extLst>
              </p:cNvPr>
              <p:cNvSpPr/>
              <p:nvPr/>
            </p:nvSpPr>
            <p:spPr>
              <a:xfrm>
                <a:off x="6183877" y="2810419"/>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398" name="Freeform 5397">
                <a:extLst>
                  <a:ext uri="{FF2B5EF4-FFF2-40B4-BE49-F238E27FC236}">
                    <a16:creationId xmlns:a16="http://schemas.microsoft.com/office/drawing/2014/main" id="{1A562337-2270-09F9-E93C-D1BBC8745185}"/>
                  </a:ext>
                </a:extLst>
              </p:cNvPr>
              <p:cNvSpPr/>
              <p:nvPr/>
            </p:nvSpPr>
            <p:spPr>
              <a:xfrm>
                <a:off x="6218209" y="275094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399" name="Freeform 5398">
                <a:extLst>
                  <a:ext uri="{FF2B5EF4-FFF2-40B4-BE49-F238E27FC236}">
                    <a16:creationId xmlns:a16="http://schemas.microsoft.com/office/drawing/2014/main" id="{EAB54B43-0739-67FA-2B3D-9905D66ED929}"/>
                  </a:ext>
                </a:extLst>
              </p:cNvPr>
              <p:cNvSpPr/>
              <p:nvPr/>
            </p:nvSpPr>
            <p:spPr>
              <a:xfrm>
                <a:off x="6252447" y="269155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400" name="Freeform 5399">
                <a:extLst>
                  <a:ext uri="{FF2B5EF4-FFF2-40B4-BE49-F238E27FC236}">
                    <a16:creationId xmlns:a16="http://schemas.microsoft.com/office/drawing/2014/main" id="{84B13045-C096-5606-FEE4-2AF78A737835}"/>
                  </a:ext>
                </a:extLst>
              </p:cNvPr>
              <p:cNvSpPr/>
              <p:nvPr/>
            </p:nvSpPr>
            <p:spPr>
              <a:xfrm>
                <a:off x="6286590" y="26320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401" name="Freeform 5400">
                <a:extLst>
                  <a:ext uri="{FF2B5EF4-FFF2-40B4-BE49-F238E27FC236}">
                    <a16:creationId xmlns:a16="http://schemas.microsoft.com/office/drawing/2014/main" id="{9DA084DB-F3C9-3113-5EB7-C0340937EAA1}"/>
                  </a:ext>
                </a:extLst>
              </p:cNvPr>
              <p:cNvSpPr/>
              <p:nvPr/>
            </p:nvSpPr>
            <p:spPr>
              <a:xfrm>
                <a:off x="6320923" y="2572599"/>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402" name="Freeform 5401">
                <a:extLst>
                  <a:ext uri="{FF2B5EF4-FFF2-40B4-BE49-F238E27FC236}">
                    <a16:creationId xmlns:a16="http://schemas.microsoft.com/office/drawing/2014/main" id="{0EE88A5C-741C-7DF2-9B5F-5383DE25146C}"/>
                  </a:ext>
                </a:extLst>
              </p:cNvPr>
              <p:cNvSpPr/>
              <p:nvPr/>
            </p:nvSpPr>
            <p:spPr>
              <a:xfrm>
                <a:off x="6355066" y="251312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403" name="Freeform 5402">
                <a:extLst>
                  <a:ext uri="{FF2B5EF4-FFF2-40B4-BE49-F238E27FC236}">
                    <a16:creationId xmlns:a16="http://schemas.microsoft.com/office/drawing/2014/main" id="{0641DBE6-911A-CCD0-A5EB-DB176BB7A921}"/>
                  </a:ext>
                </a:extLst>
              </p:cNvPr>
              <p:cNvSpPr/>
              <p:nvPr/>
            </p:nvSpPr>
            <p:spPr>
              <a:xfrm>
                <a:off x="6389398" y="2453736"/>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404" name="Freeform 5403">
                <a:extLst>
                  <a:ext uri="{FF2B5EF4-FFF2-40B4-BE49-F238E27FC236}">
                    <a16:creationId xmlns:a16="http://schemas.microsoft.com/office/drawing/2014/main" id="{CA4F7875-ECD8-2E1D-2FC0-DC2543CCAF35}"/>
                  </a:ext>
                </a:extLst>
              </p:cNvPr>
              <p:cNvSpPr/>
              <p:nvPr/>
            </p:nvSpPr>
            <p:spPr>
              <a:xfrm>
                <a:off x="6423541" y="2394257"/>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405" name="Freeform 5404">
                <a:extLst>
                  <a:ext uri="{FF2B5EF4-FFF2-40B4-BE49-F238E27FC236}">
                    <a16:creationId xmlns:a16="http://schemas.microsoft.com/office/drawing/2014/main" id="{79AA2100-A21D-AB73-1CAD-D027D4BEADA9}"/>
                  </a:ext>
                </a:extLst>
              </p:cNvPr>
              <p:cNvSpPr/>
              <p:nvPr/>
            </p:nvSpPr>
            <p:spPr>
              <a:xfrm>
                <a:off x="6457779" y="2334683"/>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406" name="Freeform 5405">
                <a:extLst>
                  <a:ext uri="{FF2B5EF4-FFF2-40B4-BE49-F238E27FC236}">
                    <a16:creationId xmlns:a16="http://schemas.microsoft.com/office/drawing/2014/main" id="{7574E8E1-CE1E-B65E-62CE-9D5F837B6D27}"/>
                  </a:ext>
                </a:extLst>
              </p:cNvPr>
              <p:cNvSpPr/>
              <p:nvPr/>
            </p:nvSpPr>
            <p:spPr>
              <a:xfrm>
                <a:off x="5052222" y="4651886"/>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407" name="Freeform 5406">
                <a:extLst>
                  <a:ext uri="{FF2B5EF4-FFF2-40B4-BE49-F238E27FC236}">
                    <a16:creationId xmlns:a16="http://schemas.microsoft.com/office/drawing/2014/main" id="{34435B80-9999-9761-6564-1CDE09260BA2}"/>
                  </a:ext>
                </a:extLst>
              </p:cNvPr>
              <p:cNvSpPr/>
              <p:nvPr/>
            </p:nvSpPr>
            <p:spPr>
              <a:xfrm>
                <a:off x="5086650" y="45925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408" name="Freeform 5407">
                <a:extLst>
                  <a:ext uri="{FF2B5EF4-FFF2-40B4-BE49-F238E27FC236}">
                    <a16:creationId xmlns:a16="http://schemas.microsoft.com/office/drawing/2014/main" id="{9ACBACD3-E6FC-0087-30CA-CD3A608F8D53}"/>
                  </a:ext>
                </a:extLst>
              </p:cNvPr>
              <p:cNvSpPr/>
              <p:nvPr/>
            </p:nvSpPr>
            <p:spPr>
              <a:xfrm>
                <a:off x="5120983"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409" name="Freeform 5408">
                <a:extLst>
                  <a:ext uri="{FF2B5EF4-FFF2-40B4-BE49-F238E27FC236}">
                    <a16:creationId xmlns:a16="http://schemas.microsoft.com/office/drawing/2014/main" id="{840FDAFD-9325-7F88-92C9-818D77691FF1}"/>
                  </a:ext>
                </a:extLst>
              </p:cNvPr>
              <p:cNvSpPr/>
              <p:nvPr/>
            </p:nvSpPr>
            <p:spPr>
              <a:xfrm>
                <a:off x="5155316"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410" name="Freeform 5409">
                <a:extLst>
                  <a:ext uri="{FF2B5EF4-FFF2-40B4-BE49-F238E27FC236}">
                    <a16:creationId xmlns:a16="http://schemas.microsoft.com/office/drawing/2014/main" id="{F4C503F0-8A5B-C05F-16FD-5FB8656E28B9}"/>
                  </a:ext>
                </a:extLst>
              </p:cNvPr>
              <p:cNvSpPr/>
              <p:nvPr/>
            </p:nvSpPr>
            <p:spPr>
              <a:xfrm>
                <a:off x="5189649" y="441444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411" name="Freeform 5410">
                <a:extLst>
                  <a:ext uri="{FF2B5EF4-FFF2-40B4-BE49-F238E27FC236}">
                    <a16:creationId xmlns:a16="http://schemas.microsoft.com/office/drawing/2014/main" id="{30DE0757-E6EB-BD9B-F6DF-AFAA9DDCD47E}"/>
                  </a:ext>
                </a:extLst>
              </p:cNvPr>
              <p:cNvSpPr/>
              <p:nvPr/>
            </p:nvSpPr>
            <p:spPr>
              <a:xfrm>
                <a:off x="5223886"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412" name="Freeform 5411">
                <a:extLst>
                  <a:ext uri="{FF2B5EF4-FFF2-40B4-BE49-F238E27FC236}">
                    <a16:creationId xmlns:a16="http://schemas.microsoft.com/office/drawing/2014/main" id="{7ADA17FA-1609-F090-3DB4-FF8FB671351E}"/>
                  </a:ext>
                </a:extLst>
              </p:cNvPr>
              <p:cNvSpPr/>
              <p:nvPr/>
            </p:nvSpPr>
            <p:spPr>
              <a:xfrm>
                <a:off x="5258219" y="42956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413" name="Freeform 5412">
                <a:extLst>
                  <a:ext uri="{FF2B5EF4-FFF2-40B4-BE49-F238E27FC236}">
                    <a16:creationId xmlns:a16="http://schemas.microsoft.com/office/drawing/2014/main" id="{88358557-20EC-520D-9584-C9BC2C40BFB8}"/>
                  </a:ext>
                </a:extLst>
              </p:cNvPr>
              <p:cNvSpPr/>
              <p:nvPr/>
            </p:nvSpPr>
            <p:spPr>
              <a:xfrm>
                <a:off x="5292552"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414" name="Freeform 5413">
                <a:extLst>
                  <a:ext uri="{FF2B5EF4-FFF2-40B4-BE49-F238E27FC236}">
                    <a16:creationId xmlns:a16="http://schemas.microsoft.com/office/drawing/2014/main" id="{3C0283D1-5DFD-587F-5866-D50C3DF0535C}"/>
                  </a:ext>
                </a:extLst>
              </p:cNvPr>
              <p:cNvSpPr/>
              <p:nvPr/>
            </p:nvSpPr>
            <p:spPr>
              <a:xfrm>
                <a:off x="5326885"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415" name="Freeform 5414">
                <a:extLst>
                  <a:ext uri="{FF2B5EF4-FFF2-40B4-BE49-F238E27FC236}">
                    <a16:creationId xmlns:a16="http://schemas.microsoft.com/office/drawing/2014/main" id="{EA9142CD-4425-3DE2-AE61-A150F50CF5F2}"/>
                  </a:ext>
                </a:extLst>
              </p:cNvPr>
              <p:cNvSpPr/>
              <p:nvPr/>
            </p:nvSpPr>
            <p:spPr>
              <a:xfrm>
                <a:off x="5361218" y="41176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416" name="Freeform 5415">
                <a:extLst>
                  <a:ext uri="{FF2B5EF4-FFF2-40B4-BE49-F238E27FC236}">
                    <a16:creationId xmlns:a16="http://schemas.microsoft.com/office/drawing/2014/main" id="{2B8CCCFD-DD75-3B6D-0002-C9D2F67823FB}"/>
                  </a:ext>
                </a:extLst>
              </p:cNvPr>
              <p:cNvSpPr/>
              <p:nvPr/>
            </p:nvSpPr>
            <p:spPr>
              <a:xfrm>
                <a:off x="5395551"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417" name="Freeform 5416">
                <a:extLst>
                  <a:ext uri="{FF2B5EF4-FFF2-40B4-BE49-F238E27FC236}">
                    <a16:creationId xmlns:a16="http://schemas.microsoft.com/office/drawing/2014/main" id="{858E4751-3532-0F84-6BB3-63757260097A}"/>
                  </a:ext>
                </a:extLst>
              </p:cNvPr>
              <p:cNvSpPr/>
              <p:nvPr/>
            </p:nvSpPr>
            <p:spPr>
              <a:xfrm>
                <a:off x="5429789"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418" name="Freeform 5417">
                <a:extLst>
                  <a:ext uri="{FF2B5EF4-FFF2-40B4-BE49-F238E27FC236}">
                    <a16:creationId xmlns:a16="http://schemas.microsoft.com/office/drawing/2014/main" id="{9CC78716-202E-BAC4-41C0-838DD44D3A37}"/>
                  </a:ext>
                </a:extLst>
              </p:cNvPr>
              <p:cNvSpPr/>
              <p:nvPr/>
            </p:nvSpPr>
            <p:spPr>
              <a:xfrm>
                <a:off x="5464122"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419" name="Freeform 5418">
                <a:extLst>
                  <a:ext uri="{FF2B5EF4-FFF2-40B4-BE49-F238E27FC236}">
                    <a16:creationId xmlns:a16="http://schemas.microsoft.com/office/drawing/2014/main" id="{F8FB3D00-7398-C69C-D10B-1959A64E027C}"/>
                  </a:ext>
                </a:extLst>
              </p:cNvPr>
              <p:cNvSpPr/>
              <p:nvPr/>
            </p:nvSpPr>
            <p:spPr>
              <a:xfrm>
                <a:off x="5498455"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420" name="Freeform 5419">
                <a:extLst>
                  <a:ext uri="{FF2B5EF4-FFF2-40B4-BE49-F238E27FC236}">
                    <a16:creationId xmlns:a16="http://schemas.microsoft.com/office/drawing/2014/main" id="{103B62D9-C43A-1975-A044-63CB8E037DCA}"/>
                  </a:ext>
                </a:extLst>
              </p:cNvPr>
              <p:cNvSpPr/>
              <p:nvPr/>
            </p:nvSpPr>
            <p:spPr>
              <a:xfrm>
                <a:off x="5532692"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421" name="Freeform 5420">
                <a:extLst>
                  <a:ext uri="{FF2B5EF4-FFF2-40B4-BE49-F238E27FC236}">
                    <a16:creationId xmlns:a16="http://schemas.microsoft.com/office/drawing/2014/main" id="{1FA1104C-FDAD-338D-1701-BF7C90304D8D}"/>
                  </a:ext>
                </a:extLst>
              </p:cNvPr>
              <p:cNvSpPr/>
              <p:nvPr/>
            </p:nvSpPr>
            <p:spPr>
              <a:xfrm>
                <a:off x="5567025"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422" name="Freeform 5421">
                <a:extLst>
                  <a:ext uri="{FF2B5EF4-FFF2-40B4-BE49-F238E27FC236}">
                    <a16:creationId xmlns:a16="http://schemas.microsoft.com/office/drawing/2014/main" id="{A1AC57A8-95AE-50D2-4F69-99C90466580F}"/>
                  </a:ext>
                </a:extLst>
              </p:cNvPr>
              <p:cNvSpPr/>
              <p:nvPr/>
            </p:nvSpPr>
            <p:spPr>
              <a:xfrm>
                <a:off x="5601263" y="370184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423" name="Freeform 5422">
                <a:extLst>
                  <a:ext uri="{FF2B5EF4-FFF2-40B4-BE49-F238E27FC236}">
                    <a16:creationId xmlns:a16="http://schemas.microsoft.com/office/drawing/2014/main" id="{C7BBC42E-C4FD-B223-135B-CA19DE59764D}"/>
                  </a:ext>
                </a:extLst>
              </p:cNvPr>
              <p:cNvSpPr/>
              <p:nvPr/>
            </p:nvSpPr>
            <p:spPr>
              <a:xfrm>
                <a:off x="5635596" y="364236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424" name="Freeform 5423">
                <a:extLst>
                  <a:ext uri="{FF2B5EF4-FFF2-40B4-BE49-F238E27FC236}">
                    <a16:creationId xmlns:a16="http://schemas.microsoft.com/office/drawing/2014/main" id="{1E96A58E-F28C-1B69-4A10-0BD22CB1F553}"/>
                  </a:ext>
                </a:extLst>
              </p:cNvPr>
              <p:cNvSpPr/>
              <p:nvPr/>
            </p:nvSpPr>
            <p:spPr>
              <a:xfrm>
                <a:off x="5669834" y="358297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425" name="Freeform 5424">
                <a:extLst>
                  <a:ext uri="{FF2B5EF4-FFF2-40B4-BE49-F238E27FC236}">
                    <a16:creationId xmlns:a16="http://schemas.microsoft.com/office/drawing/2014/main" id="{0BA14891-4C37-02B3-E157-8E2D194BA621}"/>
                  </a:ext>
                </a:extLst>
              </p:cNvPr>
              <p:cNvSpPr/>
              <p:nvPr/>
            </p:nvSpPr>
            <p:spPr>
              <a:xfrm>
                <a:off x="5704167" y="352359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426" name="Freeform 5425">
                <a:extLst>
                  <a:ext uri="{FF2B5EF4-FFF2-40B4-BE49-F238E27FC236}">
                    <a16:creationId xmlns:a16="http://schemas.microsoft.com/office/drawing/2014/main" id="{352C253D-625F-F3BA-1544-2EC1A904ACA1}"/>
                  </a:ext>
                </a:extLst>
              </p:cNvPr>
              <p:cNvSpPr/>
              <p:nvPr/>
            </p:nvSpPr>
            <p:spPr>
              <a:xfrm>
                <a:off x="6320828" y="2453736"/>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427" name="Freeform 5426">
                <a:extLst>
                  <a:ext uri="{FF2B5EF4-FFF2-40B4-BE49-F238E27FC236}">
                    <a16:creationId xmlns:a16="http://schemas.microsoft.com/office/drawing/2014/main" id="{A40C4A6D-FE64-3F40-AA05-69DDC8424BBF}"/>
                  </a:ext>
                </a:extLst>
              </p:cNvPr>
              <p:cNvSpPr/>
              <p:nvPr/>
            </p:nvSpPr>
            <p:spPr>
              <a:xfrm>
                <a:off x="6355066" y="2394352"/>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428" name="Freeform 5427">
                <a:extLst>
                  <a:ext uri="{FF2B5EF4-FFF2-40B4-BE49-F238E27FC236}">
                    <a16:creationId xmlns:a16="http://schemas.microsoft.com/office/drawing/2014/main" id="{6C586ADB-BCA9-7FB8-426B-EA92ADA3094A}"/>
                  </a:ext>
                </a:extLst>
              </p:cNvPr>
              <p:cNvSpPr/>
              <p:nvPr/>
            </p:nvSpPr>
            <p:spPr>
              <a:xfrm>
                <a:off x="6389303" y="233477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429" name="Freeform 5428">
                <a:extLst>
                  <a:ext uri="{FF2B5EF4-FFF2-40B4-BE49-F238E27FC236}">
                    <a16:creationId xmlns:a16="http://schemas.microsoft.com/office/drawing/2014/main" id="{296C0440-926F-192B-9975-62CDDEB3EFB4}"/>
                  </a:ext>
                </a:extLst>
              </p:cNvPr>
              <p:cNvSpPr/>
              <p:nvPr/>
            </p:nvSpPr>
            <p:spPr>
              <a:xfrm>
                <a:off x="6423446" y="2275299"/>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430" name="Freeform 5429">
                <a:extLst>
                  <a:ext uri="{FF2B5EF4-FFF2-40B4-BE49-F238E27FC236}">
                    <a16:creationId xmlns:a16="http://schemas.microsoft.com/office/drawing/2014/main" id="{0135A5C4-5E76-036C-60B0-61E09423D1BE}"/>
                  </a:ext>
                </a:extLst>
              </p:cNvPr>
              <p:cNvSpPr/>
              <p:nvPr/>
            </p:nvSpPr>
            <p:spPr>
              <a:xfrm>
                <a:off x="5052412"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431" name="Freeform 5430">
                <a:extLst>
                  <a:ext uri="{FF2B5EF4-FFF2-40B4-BE49-F238E27FC236}">
                    <a16:creationId xmlns:a16="http://schemas.microsoft.com/office/drawing/2014/main" id="{F17A7454-DE68-C62C-EA24-A11C09F86C1E}"/>
                  </a:ext>
                </a:extLst>
              </p:cNvPr>
              <p:cNvSpPr/>
              <p:nvPr/>
            </p:nvSpPr>
            <p:spPr>
              <a:xfrm>
                <a:off x="5086745"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432" name="Freeform 5431">
                <a:extLst>
                  <a:ext uri="{FF2B5EF4-FFF2-40B4-BE49-F238E27FC236}">
                    <a16:creationId xmlns:a16="http://schemas.microsoft.com/office/drawing/2014/main" id="{5A07F9AB-7575-AD06-E296-8A626F7EE38B}"/>
                  </a:ext>
                </a:extLst>
              </p:cNvPr>
              <p:cNvSpPr/>
              <p:nvPr/>
            </p:nvSpPr>
            <p:spPr>
              <a:xfrm>
                <a:off x="5120983" y="441435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433" name="Freeform 5432">
                <a:extLst>
                  <a:ext uri="{FF2B5EF4-FFF2-40B4-BE49-F238E27FC236}">
                    <a16:creationId xmlns:a16="http://schemas.microsoft.com/office/drawing/2014/main" id="{463EF3D3-A2AE-9FFA-DB35-5CD89D2A2CF0}"/>
                  </a:ext>
                </a:extLst>
              </p:cNvPr>
              <p:cNvSpPr/>
              <p:nvPr/>
            </p:nvSpPr>
            <p:spPr>
              <a:xfrm>
                <a:off x="5155411"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434" name="Freeform 5433">
                <a:extLst>
                  <a:ext uri="{FF2B5EF4-FFF2-40B4-BE49-F238E27FC236}">
                    <a16:creationId xmlns:a16="http://schemas.microsoft.com/office/drawing/2014/main" id="{ED4084CC-0179-808B-9C22-4642578AEBB2}"/>
                  </a:ext>
                </a:extLst>
              </p:cNvPr>
              <p:cNvSpPr/>
              <p:nvPr/>
            </p:nvSpPr>
            <p:spPr>
              <a:xfrm>
                <a:off x="5189649" y="42956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435" name="Freeform 5434">
                <a:extLst>
                  <a:ext uri="{FF2B5EF4-FFF2-40B4-BE49-F238E27FC236}">
                    <a16:creationId xmlns:a16="http://schemas.microsoft.com/office/drawing/2014/main" id="{8056F6DA-D1E8-61ED-D45D-F8C523308CD0}"/>
                  </a:ext>
                </a:extLst>
              </p:cNvPr>
              <p:cNvSpPr/>
              <p:nvPr/>
            </p:nvSpPr>
            <p:spPr>
              <a:xfrm>
                <a:off x="5223982"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436" name="Freeform 5435">
                <a:extLst>
                  <a:ext uri="{FF2B5EF4-FFF2-40B4-BE49-F238E27FC236}">
                    <a16:creationId xmlns:a16="http://schemas.microsoft.com/office/drawing/2014/main" id="{E184B451-7DDD-1A40-190E-A65A0CF1DC2F}"/>
                  </a:ext>
                </a:extLst>
              </p:cNvPr>
              <p:cNvSpPr/>
              <p:nvPr/>
            </p:nvSpPr>
            <p:spPr>
              <a:xfrm>
                <a:off x="5258314"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437" name="Freeform 5436">
                <a:extLst>
                  <a:ext uri="{FF2B5EF4-FFF2-40B4-BE49-F238E27FC236}">
                    <a16:creationId xmlns:a16="http://schemas.microsoft.com/office/drawing/2014/main" id="{8ADE6DD7-2250-09B3-E5D0-8F410277CACC}"/>
                  </a:ext>
                </a:extLst>
              </p:cNvPr>
              <p:cNvSpPr/>
              <p:nvPr/>
            </p:nvSpPr>
            <p:spPr>
              <a:xfrm>
                <a:off x="5292552" y="411752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438" name="Freeform 5437">
                <a:extLst>
                  <a:ext uri="{FF2B5EF4-FFF2-40B4-BE49-F238E27FC236}">
                    <a16:creationId xmlns:a16="http://schemas.microsoft.com/office/drawing/2014/main" id="{59165A22-7F83-4D2F-DD18-7FFF1549BABC}"/>
                  </a:ext>
                </a:extLst>
              </p:cNvPr>
              <p:cNvSpPr/>
              <p:nvPr/>
            </p:nvSpPr>
            <p:spPr>
              <a:xfrm>
                <a:off x="5326980"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439" name="Freeform 5438">
                <a:extLst>
                  <a:ext uri="{FF2B5EF4-FFF2-40B4-BE49-F238E27FC236}">
                    <a16:creationId xmlns:a16="http://schemas.microsoft.com/office/drawing/2014/main" id="{EF7F433F-0202-453E-2D87-3FC128BDFD2A}"/>
                  </a:ext>
                </a:extLst>
              </p:cNvPr>
              <p:cNvSpPr/>
              <p:nvPr/>
            </p:nvSpPr>
            <p:spPr>
              <a:xfrm>
                <a:off x="5361218"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440" name="Freeform 5439">
                <a:extLst>
                  <a:ext uri="{FF2B5EF4-FFF2-40B4-BE49-F238E27FC236}">
                    <a16:creationId xmlns:a16="http://schemas.microsoft.com/office/drawing/2014/main" id="{48670DDC-8A7C-5CB9-BB8E-B33FA5C3F199}"/>
                  </a:ext>
                </a:extLst>
              </p:cNvPr>
              <p:cNvSpPr/>
              <p:nvPr/>
            </p:nvSpPr>
            <p:spPr>
              <a:xfrm>
                <a:off x="5395551"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441" name="Freeform 5440">
                <a:extLst>
                  <a:ext uri="{FF2B5EF4-FFF2-40B4-BE49-F238E27FC236}">
                    <a16:creationId xmlns:a16="http://schemas.microsoft.com/office/drawing/2014/main" id="{ADCCD139-F7EF-E2AF-13E0-418691D6BEEF}"/>
                  </a:ext>
                </a:extLst>
              </p:cNvPr>
              <p:cNvSpPr/>
              <p:nvPr/>
            </p:nvSpPr>
            <p:spPr>
              <a:xfrm>
                <a:off x="5429884"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442" name="Freeform 5441">
                <a:extLst>
                  <a:ext uri="{FF2B5EF4-FFF2-40B4-BE49-F238E27FC236}">
                    <a16:creationId xmlns:a16="http://schemas.microsoft.com/office/drawing/2014/main" id="{9F257D80-DEAC-C1EE-6881-58C928739B52}"/>
                  </a:ext>
                </a:extLst>
              </p:cNvPr>
              <p:cNvSpPr/>
              <p:nvPr/>
            </p:nvSpPr>
            <p:spPr>
              <a:xfrm>
                <a:off x="5464217"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443" name="Freeform 5442">
                <a:extLst>
                  <a:ext uri="{FF2B5EF4-FFF2-40B4-BE49-F238E27FC236}">
                    <a16:creationId xmlns:a16="http://schemas.microsoft.com/office/drawing/2014/main" id="{92FD4383-E7B8-1137-9E4A-381D731F334D}"/>
                  </a:ext>
                </a:extLst>
              </p:cNvPr>
              <p:cNvSpPr/>
              <p:nvPr/>
            </p:nvSpPr>
            <p:spPr>
              <a:xfrm>
                <a:off x="5498455"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444" name="Freeform 5443">
                <a:extLst>
                  <a:ext uri="{FF2B5EF4-FFF2-40B4-BE49-F238E27FC236}">
                    <a16:creationId xmlns:a16="http://schemas.microsoft.com/office/drawing/2014/main" id="{94CD6A91-3670-5022-E5E9-26B6BD397865}"/>
                  </a:ext>
                </a:extLst>
              </p:cNvPr>
              <p:cNvSpPr/>
              <p:nvPr/>
            </p:nvSpPr>
            <p:spPr>
              <a:xfrm>
                <a:off x="6320828" y="233487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445" name="Freeform 5444">
                <a:extLst>
                  <a:ext uri="{FF2B5EF4-FFF2-40B4-BE49-F238E27FC236}">
                    <a16:creationId xmlns:a16="http://schemas.microsoft.com/office/drawing/2014/main" id="{7767B024-9AEA-ABC9-D996-65B4D2E5CA70}"/>
                  </a:ext>
                </a:extLst>
              </p:cNvPr>
              <p:cNvSpPr/>
              <p:nvPr/>
            </p:nvSpPr>
            <p:spPr>
              <a:xfrm>
                <a:off x="6354970" y="2275394"/>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446" name="Freeform 5445">
                <a:extLst>
                  <a:ext uri="{FF2B5EF4-FFF2-40B4-BE49-F238E27FC236}">
                    <a16:creationId xmlns:a16="http://schemas.microsoft.com/office/drawing/2014/main" id="{44E6102D-2B2D-CE50-4407-86EC730DF88F}"/>
                  </a:ext>
                </a:extLst>
              </p:cNvPr>
              <p:cNvSpPr/>
              <p:nvPr/>
            </p:nvSpPr>
            <p:spPr>
              <a:xfrm>
                <a:off x="6389208" y="2215916"/>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447" name="Freeform 5446">
                <a:extLst>
                  <a:ext uri="{FF2B5EF4-FFF2-40B4-BE49-F238E27FC236}">
                    <a16:creationId xmlns:a16="http://schemas.microsoft.com/office/drawing/2014/main" id="{FCED8006-07A6-2464-4F25-37AA69A8299B}"/>
                  </a:ext>
                </a:extLst>
              </p:cNvPr>
              <p:cNvSpPr/>
              <p:nvPr/>
            </p:nvSpPr>
            <p:spPr>
              <a:xfrm>
                <a:off x="5052412" y="441435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448" name="Freeform 5447">
                <a:extLst>
                  <a:ext uri="{FF2B5EF4-FFF2-40B4-BE49-F238E27FC236}">
                    <a16:creationId xmlns:a16="http://schemas.microsoft.com/office/drawing/2014/main" id="{A04A685E-A9C9-E567-B145-1BD211167E24}"/>
                  </a:ext>
                </a:extLst>
              </p:cNvPr>
              <p:cNvSpPr/>
              <p:nvPr/>
            </p:nvSpPr>
            <p:spPr>
              <a:xfrm>
                <a:off x="5086840"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449" name="Freeform 5448">
                <a:extLst>
                  <a:ext uri="{FF2B5EF4-FFF2-40B4-BE49-F238E27FC236}">
                    <a16:creationId xmlns:a16="http://schemas.microsoft.com/office/drawing/2014/main" id="{2EA121B9-5420-5B16-8182-64CE017A1E22}"/>
                  </a:ext>
                </a:extLst>
              </p:cNvPr>
              <p:cNvSpPr/>
              <p:nvPr/>
            </p:nvSpPr>
            <p:spPr>
              <a:xfrm>
                <a:off x="5121078" y="42956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450" name="Freeform 5449">
                <a:extLst>
                  <a:ext uri="{FF2B5EF4-FFF2-40B4-BE49-F238E27FC236}">
                    <a16:creationId xmlns:a16="http://schemas.microsoft.com/office/drawing/2014/main" id="{E8B172CC-4580-500F-383C-93B7569BC04F}"/>
                  </a:ext>
                </a:extLst>
              </p:cNvPr>
              <p:cNvSpPr/>
              <p:nvPr/>
            </p:nvSpPr>
            <p:spPr>
              <a:xfrm>
                <a:off x="5155506"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451" name="Freeform 5450">
                <a:extLst>
                  <a:ext uri="{FF2B5EF4-FFF2-40B4-BE49-F238E27FC236}">
                    <a16:creationId xmlns:a16="http://schemas.microsoft.com/office/drawing/2014/main" id="{B31A9B96-9866-12AA-3E17-E118B14BBF51}"/>
                  </a:ext>
                </a:extLst>
              </p:cNvPr>
              <p:cNvSpPr/>
              <p:nvPr/>
            </p:nvSpPr>
            <p:spPr>
              <a:xfrm>
                <a:off x="5189744"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452" name="Freeform 5451">
                <a:extLst>
                  <a:ext uri="{FF2B5EF4-FFF2-40B4-BE49-F238E27FC236}">
                    <a16:creationId xmlns:a16="http://schemas.microsoft.com/office/drawing/2014/main" id="{78582707-645F-0E6C-F87F-FCD8F2E59E96}"/>
                  </a:ext>
                </a:extLst>
              </p:cNvPr>
              <p:cNvSpPr/>
              <p:nvPr/>
            </p:nvSpPr>
            <p:spPr>
              <a:xfrm>
                <a:off x="5223982" y="411752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453" name="Freeform 5452">
                <a:extLst>
                  <a:ext uri="{FF2B5EF4-FFF2-40B4-BE49-F238E27FC236}">
                    <a16:creationId xmlns:a16="http://schemas.microsoft.com/office/drawing/2014/main" id="{3F9DDAB6-753B-9D69-2597-5A1AA5F2E6FD}"/>
                  </a:ext>
                </a:extLst>
              </p:cNvPr>
              <p:cNvSpPr/>
              <p:nvPr/>
            </p:nvSpPr>
            <p:spPr>
              <a:xfrm>
                <a:off x="5258410"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454" name="Freeform 5453">
                <a:extLst>
                  <a:ext uri="{FF2B5EF4-FFF2-40B4-BE49-F238E27FC236}">
                    <a16:creationId xmlns:a16="http://schemas.microsoft.com/office/drawing/2014/main" id="{E976FA6A-BBEA-51CA-D2AF-C07349DB215B}"/>
                  </a:ext>
                </a:extLst>
              </p:cNvPr>
              <p:cNvSpPr/>
              <p:nvPr/>
            </p:nvSpPr>
            <p:spPr>
              <a:xfrm>
                <a:off x="5292647"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455" name="Freeform 5454">
                <a:extLst>
                  <a:ext uri="{FF2B5EF4-FFF2-40B4-BE49-F238E27FC236}">
                    <a16:creationId xmlns:a16="http://schemas.microsoft.com/office/drawing/2014/main" id="{98B9C882-8AEE-B3CE-2A5E-ACCF2EFD58D9}"/>
                  </a:ext>
                </a:extLst>
              </p:cNvPr>
              <p:cNvSpPr/>
              <p:nvPr/>
            </p:nvSpPr>
            <p:spPr>
              <a:xfrm>
                <a:off x="5326980"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456" name="Freeform 5455">
                <a:extLst>
                  <a:ext uri="{FF2B5EF4-FFF2-40B4-BE49-F238E27FC236}">
                    <a16:creationId xmlns:a16="http://schemas.microsoft.com/office/drawing/2014/main" id="{F177A28D-E671-E2CB-8CA9-6406FEEB46E3}"/>
                  </a:ext>
                </a:extLst>
              </p:cNvPr>
              <p:cNvSpPr/>
              <p:nvPr/>
            </p:nvSpPr>
            <p:spPr>
              <a:xfrm>
                <a:off x="6320733" y="2216011"/>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457" name="Freeform 5456">
                <a:extLst>
                  <a:ext uri="{FF2B5EF4-FFF2-40B4-BE49-F238E27FC236}">
                    <a16:creationId xmlns:a16="http://schemas.microsoft.com/office/drawing/2014/main" id="{AEB5F5CB-2E12-E9AB-2D3C-51E7EE9BC7C6}"/>
                  </a:ext>
                </a:extLst>
              </p:cNvPr>
              <p:cNvSpPr/>
              <p:nvPr/>
            </p:nvSpPr>
            <p:spPr>
              <a:xfrm>
                <a:off x="6354875" y="2156437"/>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458" name="Freeform 5457">
                <a:extLst>
                  <a:ext uri="{FF2B5EF4-FFF2-40B4-BE49-F238E27FC236}">
                    <a16:creationId xmlns:a16="http://schemas.microsoft.com/office/drawing/2014/main" id="{2A8538C2-7477-E56A-2C19-3DC30FC027E2}"/>
                  </a:ext>
                </a:extLst>
              </p:cNvPr>
              <p:cNvSpPr/>
              <p:nvPr/>
            </p:nvSpPr>
            <p:spPr>
              <a:xfrm>
                <a:off x="5052507" y="42956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459" name="Freeform 5458">
                <a:extLst>
                  <a:ext uri="{FF2B5EF4-FFF2-40B4-BE49-F238E27FC236}">
                    <a16:creationId xmlns:a16="http://schemas.microsoft.com/office/drawing/2014/main" id="{D1CB0359-92C8-629D-3CC6-88ACE47DE905}"/>
                  </a:ext>
                </a:extLst>
              </p:cNvPr>
              <p:cNvSpPr/>
              <p:nvPr/>
            </p:nvSpPr>
            <p:spPr>
              <a:xfrm>
                <a:off x="5086935"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460" name="Freeform 5459">
                <a:extLst>
                  <a:ext uri="{FF2B5EF4-FFF2-40B4-BE49-F238E27FC236}">
                    <a16:creationId xmlns:a16="http://schemas.microsoft.com/office/drawing/2014/main" id="{B4BE3DC3-4AD5-264C-1DE4-B786E888DE17}"/>
                  </a:ext>
                </a:extLst>
              </p:cNvPr>
              <p:cNvSpPr/>
              <p:nvPr/>
            </p:nvSpPr>
            <p:spPr>
              <a:xfrm>
                <a:off x="5121173"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461" name="Freeform 5460">
                <a:extLst>
                  <a:ext uri="{FF2B5EF4-FFF2-40B4-BE49-F238E27FC236}">
                    <a16:creationId xmlns:a16="http://schemas.microsoft.com/office/drawing/2014/main" id="{4B9D4933-9A0D-FACB-D789-F1E68BBD6802}"/>
                  </a:ext>
                </a:extLst>
              </p:cNvPr>
              <p:cNvSpPr/>
              <p:nvPr/>
            </p:nvSpPr>
            <p:spPr>
              <a:xfrm>
                <a:off x="5155506" y="411752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462" name="Freeform 5461">
                <a:extLst>
                  <a:ext uri="{FF2B5EF4-FFF2-40B4-BE49-F238E27FC236}">
                    <a16:creationId xmlns:a16="http://schemas.microsoft.com/office/drawing/2014/main" id="{8DFC2E5F-48C1-18CF-D8CF-6BEC8B17144B}"/>
                  </a:ext>
                </a:extLst>
              </p:cNvPr>
              <p:cNvSpPr/>
              <p:nvPr/>
            </p:nvSpPr>
            <p:spPr>
              <a:xfrm>
                <a:off x="5189839"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463" name="Freeform 5462">
                <a:extLst>
                  <a:ext uri="{FF2B5EF4-FFF2-40B4-BE49-F238E27FC236}">
                    <a16:creationId xmlns:a16="http://schemas.microsoft.com/office/drawing/2014/main" id="{7F7C9C92-D41B-7610-E943-AD16DB410BC1}"/>
                  </a:ext>
                </a:extLst>
              </p:cNvPr>
              <p:cNvSpPr/>
              <p:nvPr/>
            </p:nvSpPr>
            <p:spPr>
              <a:xfrm>
                <a:off x="5224077"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464" name="Freeform 5463">
                <a:extLst>
                  <a:ext uri="{FF2B5EF4-FFF2-40B4-BE49-F238E27FC236}">
                    <a16:creationId xmlns:a16="http://schemas.microsoft.com/office/drawing/2014/main" id="{ECAC1DE4-3CD0-1691-6EBC-BEDF8CE60187}"/>
                  </a:ext>
                </a:extLst>
              </p:cNvPr>
              <p:cNvSpPr/>
              <p:nvPr/>
            </p:nvSpPr>
            <p:spPr>
              <a:xfrm>
                <a:off x="6286400" y="215653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465" name="Freeform 5464">
                <a:extLst>
                  <a:ext uri="{FF2B5EF4-FFF2-40B4-BE49-F238E27FC236}">
                    <a16:creationId xmlns:a16="http://schemas.microsoft.com/office/drawing/2014/main" id="{5ACF5FC0-C6AF-0202-F643-4552D5EFB18E}"/>
                  </a:ext>
                </a:extLst>
              </p:cNvPr>
              <p:cNvSpPr/>
              <p:nvPr/>
            </p:nvSpPr>
            <p:spPr>
              <a:xfrm>
                <a:off x="6320638" y="2097053"/>
                <a:ext cx="33476" cy="33498"/>
              </a:xfrm>
              <a:custGeom>
                <a:avLst/>
                <a:gdLst>
                  <a:gd name="connsiteX0" fmla="*/ 33477 w 33476"/>
                  <a:gd name="connsiteY0" fmla="*/ 16749 h 33498"/>
                  <a:gd name="connsiteX1" fmla="*/ 16739 w 33476"/>
                  <a:gd name="connsiteY1" fmla="*/ 33498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8"/>
                      <a:pt x="16739" y="33498"/>
                    </a:cubicBezTo>
                    <a:cubicBezTo>
                      <a:pt x="7494" y="33498"/>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466" name="Freeform 5465">
                <a:extLst>
                  <a:ext uri="{FF2B5EF4-FFF2-40B4-BE49-F238E27FC236}">
                    <a16:creationId xmlns:a16="http://schemas.microsoft.com/office/drawing/2014/main" id="{EBC43F71-2BBB-C0A4-73E8-2026BFABC410}"/>
                  </a:ext>
                </a:extLst>
              </p:cNvPr>
              <p:cNvSpPr/>
              <p:nvPr/>
            </p:nvSpPr>
            <p:spPr>
              <a:xfrm>
                <a:off x="5052602"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467" name="Freeform 5466">
                <a:extLst>
                  <a:ext uri="{FF2B5EF4-FFF2-40B4-BE49-F238E27FC236}">
                    <a16:creationId xmlns:a16="http://schemas.microsoft.com/office/drawing/2014/main" id="{B8D03613-40BF-ADE4-CDB0-4C2744836B0A}"/>
                  </a:ext>
                </a:extLst>
              </p:cNvPr>
              <p:cNvSpPr/>
              <p:nvPr/>
            </p:nvSpPr>
            <p:spPr>
              <a:xfrm>
                <a:off x="5086935" y="411752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468" name="Freeform 5467">
                <a:extLst>
                  <a:ext uri="{FF2B5EF4-FFF2-40B4-BE49-F238E27FC236}">
                    <a16:creationId xmlns:a16="http://schemas.microsoft.com/office/drawing/2014/main" id="{6254D5CB-1221-3D17-BCE4-171EDC6A92DE}"/>
                  </a:ext>
                </a:extLst>
              </p:cNvPr>
              <p:cNvSpPr/>
              <p:nvPr/>
            </p:nvSpPr>
            <p:spPr>
              <a:xfrm>
                <a:off x="5121268"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469" name="Freeform 5468">
                <a:extLst>
                  <a:ext uri="{FF2B5EF4-FFF2-40B4-BE49-F238E27FC236}">
                    <a16:creationId xmlns:a16="http://schemas.microsoft.com/office/drawing/2014/main" id="{CD36D304-36A4-E821-F041-257FE7D35FFB}"/>
                  </a:ext>
                </a:extLst>
              </p:cNvPr>
              <p:cNvSpPr/>
              <p:nvPr/>
            </p:nvSpPr>
            <p:spPr>
              <a:xfrm>
                <a:off x="5155601"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470" name="Freeform 5469">
                <a:extLst>
                  <a:ext uri="{FF2B5EF4-FFF2-40B4-BE49-F238E27FC236}">
                    <a16:creationId xmlns:a16="http://schemas.microsoft.com/office/drawing/2014/main" id="{FB71CAF4-C14E-6672-E862-1A10E3DC1F30}"/>
                  </a:ext>
                </a:extLst>
              </p:cNvPr>
              <p:cNvSpPr/>
              <p:nvPr/>
            </p:nvSpPr>
            <p:spPr>
              <a:xfrm>
                <a:off x="5189839"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471" name="Freeform 5470">
                <a:extLst>
                  <a:ext uri="{FF2B5EF4-FFF2-40B4-BE49-F238E27FC236}">
                    <a16:creationId xmlns:a16="http://schemas.microsoft.com/office/drawing/2014/main" id="{799A1476-02F0-4029-6FFB-30D84504FD6F}"/>
                  </a:ext>
                </a:extLst>
              </p:cNvPr>
              <p:cNvSpPr/>
              <p:nvPr/>
            </p:nvSpPr>
            <p:spPr>
              <a:xfrm>
                <a:off x="6252162" y="209714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472" name="Freeform 5471">
                <a:extLst>
                  <a:ext uri="{FF2B5EF4-FFF2-40B4-BE49-F238E27FC236}">
                    <a16:creationId xmlns:a16="http://schemas.microsoft.com/office/drawing/2014/main" id="{8675CEC3-B983-FD9C-88F0-2ABF769C9ECB}"/>
                  </a:ext>
                </a:extLst>
              </p:cNvPr>
              <p:cNvSpPr/>
              <p:nvPr/>
            </p:nvSpPr>
            <p:spPr>
              <a:xfrm>
                <a:off x="6286305" y="2037669"/>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473" name="Freeform 5472">
                <a:extLst>
                  <a:ext uri="{FF2B5EF4-FFF2-40B4-BE49-F238E27FC236}">
                    <a16:creationId xmlns:a16="http://schemas.microsoft.com/office/drawing/2014/main" id="{CCF77443-AD54-94CE-FD0C-5AF0172F4684}"/>
                  </a:ext>
                </a:extLst>
              </p:cNvPr>
              <p:cNvSpPr/>
              <p:nvPr/>
            </p:nvSpPr>
            <p:spPr>
              <a:xfrm>
                <a:off x="5052697"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474" name="Freeform 5473">
                <a:extLst>
                  <a:ext uri="{FF2B5EF4-FFF2-40B4-BE49-F238E27FC236}">
                    <a16:creationId xmlns:a16="http://schemas.microsoft.com/office/drawing/2014/main" id="{85D1825A-727C-E3D8-A25F-FE15A7F47980}"/>
                  </a:ext>
                </a:extLst>
              </p:cNvPr>
              <p:cNvSpPr/>
              <p:nvPr/>
            </p:nvSpPr>
            <p:spPr>
              <a:xfrm>
                <a:off x="5087030"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475" name="Freeform 5474">
                <a:extLst>
                  <a:ext uri="{FF2B5EF4-FFF2-40B4-BE49-F238E27FC236}">
                    <a16:creationId xmlns:a16="http://schemas.microsoft.com/office/drawing/2014/main" id="{15ED1000-32FF-0F7F-4EB9-026DD7230202}"/>
                  </a:ext>
                </a:extLst>
              </p:cNvPr>
              <p:cNvSpPr/>
              <p:nvPr/>
            </p:nvSpPr>
            <p:spPr>
              <a:xfrm>
                <a:off x="5121268"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476" name="Freeform 5475">
                <a:extLst>
                  <a:ext uri="{FF2B5EF4-FFF2-40B4-BE49-F238E27FC236}">
                    <a16:creationId xmlns:a16="http://schemas.microsoft.com/office/drawing/2014/main" id="{D680C886-0609-7D85-00E4-F3E0BC0D081A}"/>
                  </a:ext>
                </a:extLst>
              </p:cNvPr>
              <p:cNvSpPr/>
              <p:nvPr/>
            </p:nvSpPr>
            <p:spPr>
              <a:xfrm>
                <a:off x="6217924" y="2037764"/>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477" name="Freeform 5476">
                <a:extLst>
                  <a:ext uri="{FF2B5EF4-FFF2-40B4-BE49-F238E27FC236}">
                    <a16:creationId xmlns:a16="http://schemas.microsoft.com/office/drawing/2014/main" id="{269973B6-C733-329D-E0E6-231C0B7E400F}"/>
                  </a:ext>
                </a:extLst>
              </p:cNvPr>
              <p:cNvSpPr/>
              <p:nvPr/>
            </p:nvSpPr>
            <p:spPr>
              <a:xfrm>
                <a:off x="6252067" y="197819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478" name="Freeform 5477">
                <a:extLst>
                  <a:ext uri="{FF2B5EF4-FFF2-40B4-BE49-F238E27FC236}">
                    <a16:creationId xmlns:a16="http://schemas.microsoft.com/office/drawing/2014/main" id="{5CD0CC56-B364-50C9-0998-9C689296FD74}"/>
                  </a:ext>
                </a:extLst>
              </p:cNvPr>
              <p:cNvSpPr/>
              <p:nvPr/>
            </p:nvSpPr>
            <p:spPr>
              <a:xfrm>
                <a:off x="5052697"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479" name="Freeform 5478">
                <a:extLst>
                  <a:ext uri="{FF2B5EF4-FFF2-40B4-BE49-F238E27FC236}">
                    <a16:creationId xmlns:a16="http://schemas.microsoft.com/office/drawing/2014/main" id="{3A7C1ABC-7EE5-6964-8061-8C03D10C8F43}"/>
                  </a:ext>
                </a:extLst>
              </p:cNvPr>
              <p:cNvSpPr/>
              <p:nvPr/>
            </p:nvSpPr>
            <p:spPr>
              <a:xfrm>
                <a:off x="5087030" y="387999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480" name="Freeform 5479">
                <a:extLst>
                  <a:ext uri="{FF2B5EF4-FFF2-40B4-BE49-F238E27FC236}">
                    <a16:creationId xmlns:a16="http://schemas.microsoft.com/office/drawing/2014/main" id="{686C7F7A-58FA-491E-95D0-740ADF9DA74E}"/>
                  </a:ext>
                </a:extLst>
              </p:cNvPr>
              <p:cNvSpPr/>
              <p:nvPr/>
            </p:nvSpPr>
            <p:spPr>
              <a:xfrm>
                <a:off x="6183591" y="1978286"/>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481" name="Freeform 5480">
                <a:extLst>
                  <a:ext uri="{FF2B5EF4-FFF2-40B4-BE49-F238E27FC236}">
                    <a16:creationId xmlns:a16="http://schemas.microsoft.com/office/drawing/2014/main" id="{15E99067-DCEB-E359-3C69-263E58B5E7ED}"/>
                  </a:ext>
                </a:extLst>
              </p:cNvPr>
              <p:cNvSpPr/>
              <p:nvPr/>
            </p:nvSpPr>
            <p:spPr>
              <a:xfrm>
                <a:off x="6217734" y="1918807"/>
                <a:ext cx="33476" cy="33498"/>
              </a:xfrm>
              <a:custGeom>
                <a:avLst/>
                <a:gdLst>
                  <a:gd name="connsiteX0" fmla="*/ 33477 w 33476"/>
                  <a:gd name="connsiteY0" fmla="*/ 16749 h 33498"/>
                  <a:gd name="connsiteX1" fmla="*/ 16738 w 33476"/>
                  <a:gd name="connsiteY1" fmla="*/ 33498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8"/>
                      <a:pt x="16738" y="33498"/>
                    </a:cubicBezTo>
                    <a:cubicBezTo>
                      <a:pt x="7494" y="33498"/>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482" name="Freeform 5481">
                <a:extLst>
                  <a:ext uri="{FF2B5EF4-FFF2-40B4-BE49-F238E27FC236}">
                    <a16:creationId xmlns:a16="http://schemas.microsoft.com/office/drawing/2014/main" id="{6978D23E-E82F-6B4D-0AFF-737495BB2BC6}"/>
                  </a:ext>
                </a:extLst>
              </p:cNvPr>
              <p:cNvSpPr/>
              <p:nvPr/>
            </p:nvSpPr>
            <p:spPr>
              <a:xfrm>
                <a:off x="5052697" y="3820513"/>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483" name="Freeform 5482">
                <a:extLst>
                  <a:ext uri="{FF2B5EF4-FFF2-40B4-BE49-F238E27FC236}">
                    <a16:creationId xmlns:a16="http://schemas.microsoft.com/office/drawing/2014/main" id="{253BE76C-ED67-C2E9-0DAB-419209BAFD88}"/>
                  </a:ext>
                </a:extLst>
              </p:cNvPr>
              <p:cNvSpPr/>
              <p:nvPr/>
            </p:nvSpPr>
            <p:spPr>
              <a:xfrm>
                <a:off x="6149353" y="19189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484" name="Freeform 5483">
                <a:extLst>
                  <a:ext uri="{FF2B5EF4-FFF2-40B4-BE49-F238E27FC236}">
                    <a16:creationId xmlns:a16="http://schemas.microsoft.com/office/drawing/2014/main" id="{0B17EB3C-DA71-5F7F-D498-7867E397376E}"/>
                  </a:ext>
                </a:extLst>
              </p:cNvPr>
              <p:cNvSpPr/>
              <p:nvPr/>
            </p:nvSpPr>
            <p:spPr>
              <a:xfrm>
                <a:off x="6183496" y="1859423"/>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485" name="Freeform 5484">
                <a:extLst>
                  <a:ext uri="{FF2B5EF4-FFF2-40B4-BE49-F238E27FC236}">
                    <a16:creationId xmlns:a16="http://schemas.microsoft.com/office/drawing/2014/main" id="{9D033052-4E9A-F0AC-9EFF-14C0A6C1DA3B}"/>
                  </a:ext>
                </a:extLst>
              </p:cNvPr>
              <p:cNvSpPr/>
              <p:nvPr/>
            </p:nvSpPr>
            <p:spPr>
              <a:xfrm>
                <a:off x="6080783" y="19189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486" name="Freeform 5485">
                <a:extLst>
                  <a:ext uri="{FF2B5EF4-FFF2-40B4-BE49-F238E27FC236}">
                    <a16:creationId xmlns:a16="http://schemas.microsoft.com/office/drawing/2014/main" id="{399CDB66-9A4D-AF1B-849B-40ABCD9D7E59}"/>
                  </a:ext>
                </a:extLst>
              </p:cNvPr>
              <p:cNvSpPr/>
              <p:nvPr/>
            </p:nvSpPr>
            <p:spPr>
              <a:xfrm>
                <a:off x="6115021"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487" name="Freeform 5486">
                <a:extLst>
                  <a:ext uri="{FF2B5EF4-FFF2-40B4-BE49-F238E27FC236}">
                    <a16:creationId xmlns:a16="http://schemas.microsoft.com/office/drawing/2014/main" id="{414EF850-A977-6789-2653-FF2A662760AC}"/>
                  </a:ext>
                </a:extLst>
              </p:cNvPr>
              <p:cNvSpPr/>
              <p:nvPr/>
            </p:nvSpPr>
            <p:spPr>
              <a:xfrm>
                <a:off x="6149258" y="1799944"/>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488" name="Freeform 5487">
                <a:extLst>
                  <a:ext uri="{FF2B5EF4-FFF2-40B4-BE49-F238E27FC236}">
                    <a16:creationId xmlns:a16="http://schemas.microsoft.com/office/drawing/2014/main" id="{722C0879-27BF-9FF9-552B-A2209D8CBA8C}"/>
                  </a:ext>
                </a:extLst>
              </p:cNvPr>
              <p:cNvSpPr/>
              <p:nvPr/>
            </p:nvSpPr>
            <p:spPr>
              <a:xfrm>
                <a:off x="7006250"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489" name="Freeform 5488">
                <a:extLst>
                  <a:ext uri="{FF2B5EF4-FFF2-40B4-BE49-F238E27FC236}">
                    <a16:creationId xmlns:a16="http://schemas.microsoft.com/office/drawing/2014/main" id="{101BBD36-468A-C7FB-67C4-297C8A35BF74}"/>
                  </a:ext>
                </a:extLst>
              </p:cNvPr>
              <p:cNvSpPr/>
              <p:nvPr/>
            </p:nvSpPr>
            <p:spPr>
              <a:xfrm>
                <a:off x="6937679"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490" name="Freeform 5489">
                <a:extLst>
                  <a:ext uri="{FF2B5EF4-FFF2-40B4-BE49-F238E27FC236}">
                    <a16:creationId xmlns:a16="http://schemas.microsoft.com/office/drawing/2014/main" id="{2E3DD19D-4647-ED90-0A17-ED01BE0949D3}"/>
                  </a:ext>
                </a:extLst>
              </p:cNvPr>
              <p:cNvSpPr/>
              <p:nvPr/>
            </p:nvSpPr>
            <p:spPr>
              <a:xfrm>
                <a:off x="6972012"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491" name="Freeform 5490">
                <a:extLst>
                  <a:ext uri="{FF2B5EF4-FFF2-40B4-BE49-F238E27FC236}">
                    <a16:creationId xmlns:a16="http://schemas.microsoft.com/office/drawing/2014/main" id="{F334021D-85D7-18BE-E3B1-53E025B40C3B}"/>
                  </a:ext>
                </a:extLst>
              </p:cNvPr>
              <p:cNvSpPr/>
              <p:nvPr/>
            </p:nvSpPr>
            <p:spPr>
              <a:xfrm>
                <a:off x="6869108"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492" name="Freeform 5491">
                <a:extLst>
                  <a:ext uri="{FF2B5EF4-FFF2-40B4-BE49-F238E27FC236}">
                    <a16:creationId xmlns:a16="http://schemas.microsoft.com/office/drawing/2014/main" id="{D3DDE09C-ED30-6297-C3A7-D945B84AB764}"/>
                  </a:ext>
                </a:extLst>
              </p:cNvPr>
              <p:cNvSpPr/>
              <p:nvPr/>
            </p:nvSpPr>
            <p:spPr>
              <a:xfrm>
                <a:off x="6903441"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493" name="Freeform 5492">
                <a:extLst>
                  <a:ext uri="{FF2B5EF4-FFF2-40B4-BE49-F238E27FC236}">
                    <a16:creationId xmlns:a16="http://schemas.microsoft.com/office/drawing/2014/main" id="{6B40A7C2-CA55-91A5-9886-29A33BDFD24D}"/>
                  </a:ext>
                </a:extLst>
              </p:cNvPr>
              <p:cNvSpPr/>
              <p:nvPr/>
            </p:nvSpPr>
            <p:spPr>
              <a:xfrm>
                <a:off x="6937869" y="18596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494" name="Freeform 5493">
                <a:extLst>
                  <a:ext uri="{FF2B5EF4-FFF2-40B4-BE49-F238E27FC236}">
                    <a16:creationId xmlns:a16="http://schemas.microsoft.com/office/drawing/2014/main" id="{FD98BE11-8493-EF31-309A-06D6FDE3704C}"/>
                  </a:ext>
                </a:extLst>
              </p:cNvPr>
              <p:cNvSpPr/>
              <p:nvPr/>
            </p:nvSpPr>
            <p:spPr>
              <a:xfrm>
                <a:off x="6800538"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495" name="Freeform 5494">
                <a:extLst>
                  <a:ext uri="{FF2B5EF4-FFF2-40B4-BE49-F238E27FC236}">
                    <a16:creationId xmlns:a16="http://schemas.microsoft.com/office/drawing/2014/main" id="{8C6D52B3-3BEA-119F-D875-74C1AA82BB07}"/>
                  </a:ext>
                </a:extLst>
              </p:cNvPr>
              <p:cNvSpPr/>
              <p:nvPr/>
            </p:nvSpPr>
            <p:spPr>
              <a:xfrm>
                <a:off x="6834966"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496" name="Freeform 5495">
                <a:extLst>
                  <a:ext uri="{FF2B5EF4-FFF2-40B4-BE49-F238E27FC236}">
                    <a16:creationId xmlns:a16="http://schemas.microsoft.com/office/drawing/2014/main" id="{A0518093-1EA7-235F-B6B5-5B848F34DC98}"/>
                  </a:ext>
                </a:extLst>
              </p:cNvPr>
              <p:cNvSpPr/>
              <p:nvPr/>
            </p:nvSpPr>
            <p:spPr>
              <a:xfrm>
                <a:off x="6869298" y="1859613"/>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5497" name="Freeform 5496">
                <a:extLst>
                  <a:ext uri="{FF2B5EF4-FFF2-40B4-BE49-F238E27FC236}">
                    <a16:creationId xmlns:a16="http://schemas.microsoft.com/office/drawing/2014/main" id="{4A93EC56-B36C-6F85-7156-2F8C93F416AA}"/>
                  </a:ext>
                </a:extLst>
              </p:cNvPr>
              <p:cNvSpPr/>
              <p:nvPr/>
            </p:nvSpPr>
            <p:spPr>
              <a:xfrm>
                <a:off x="6903536"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498" name="Freeform 5497">
                <a:extLst>
                  <a:ext uri="{FF2B5EF4-FFF2-40B4-BE49-F238E27FC236}">
                    <a16:creationId xmlns:a16="http://schemas.microsoft.com/office/drawing/2014/main" id="{4D7124F1-DA3B-4E70-3BDC-219DD4A6438F}"/>
                  </a:ext>
                </a:extLst>
              </p:cNvPr>
              <p:cNvSpPr/>
              <p:nvPr/>
            </p:nvSpPr>
            <p:spPr>
              <a:xfrm>
                <a:off x="6731967"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499" name="Freeform 5498">
                <a:extLst>
                  <a:ext uri="{FF2B5EF4-FFF2-40B4-BE49-F238E27FC236}">
                    <a16:creationId xmlns:a16="http://schemas.microsoft.com/office/drawing/2014/main" id="{506E8CB9-2174-DBDA-4B49-A8D24E1B6D69}"/>
                  </a:ext>
                </a:extLst>
              </p:cNvPr>
              <p:cNvSpPr/>
              <p:nvPr/>
            </p:nvSpPr>
            <p:spPr>
              <a:xfrm>
                <a:off x="6766395"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500" name="Freeform 5499">
                <a:extLst>
                  <a:ext uri="{FF2B5EF4-FFF2-40B4-BE49-F238E27FC236}">
                    <a16:creationId xmlns:a16="http://schemas.microsoft.com/office/drawing/2014/main" id="{D2FC3168-E6FF-00F5-1E4A-849422B2F806}"/>
                  </a:ext>
                </a:extLst>
              </p:cNvPr>
              <p:cNvSpPr/>
              <p:nvPr/>
            </p:nvSpPr>
            <p:spPr>
              <a:xfrm>
                <a:off x="6800728" y="18596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501" name="Freeform 5500">
                <a:extLst>
                  <a:ext uri="{FF2B5EF4-FFF2-40B4-BE49-F238E27FC236}">
                    <a16:creationId xmlns:a16="http://schemas.microsoft.com/office/drawing/2014/main" id="{7E1E9C53-ABD3-D97D-7A5D-CF61CF4CB496}"/>
                  </a:ext>
                </a:extLst>
              </p:cNvPr>
              <p:cNvSpPr/>
              <p:nvPr/>
            </p:nvSpPr>
            <p:spPr>
              <a:xfrm>
                <a:off x="6835061"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502" name="Freeform 5501">
                <a:extLst>
                  <a:ext uri="{FF2B5EF4-FFF2-40B4-BE49-F238E27FC236}">
                    <a16:creationId xmlns:a16="http://schemas.microsoft.com/office/drawing/2014/main" id="{79FADB53-D559-069C-BB4A-7CF36B1DF042}"/>
                  </a:ext>
                </a:extLst>
              </p:cNvPr>
              <p:cNvSpPr/>
              <p:nvPr/>
            </p:nvSpPr>
            <p:spPr>
              <a:xfrm>
                <a:off x="6869394" y="197847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503" name="Freeform 5502">
                <a:extLst>
                  <a:ext uri="{FF2B5EF4-FFF2-40B4-BE49-F238E27FC236}">
                    <a16:creationId xmlns:a16="http://schemas.microsoft.com/office/drawing/2014/main" id="{CCA2968B-7F8F-EA6B-9391-C79A1000FEE6}"/>
                  </a:ext>
                </a:extLst>
              </p:cNvPr>
              <p:cNvSpPr/>
              <p:nvPr/>
            </p:nvSpPr>
            <p:spPr>
              <a:xfrm>
                <a:off x="6663396"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504" name="Freeform 5503">
                <a:extLst>
                  <a:ext uri="{FF2B5EF4-FFF2-40B4-BE49-F238E27FC236}">
                    <a16:creationId xmlns:a16="http://schemas.microsoft.com/office/drawing/2014/main" id="{D8935CB9-4AEB-8D58-8B05-C4328EBF6E20}"/>
                  </a:ext>
                </a:extLst>
              </p:cNvPr>
              <p:cNvSpPr/>
              <p:nvPr/>
            </p:nvSpPr>
            <p:spPr>
              <a:xfrm>
                <a:off x="6697824"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505" name="Freeform 5504">
                <a:extLst>
                  <a:ext uri="{FF2B5EF4-FFF2-40B4-BE49-F238E27FC236}">
                    <a16:creationId xmlns:a16="http://schemas.microsoft.com/office/drawing/2014/main" id="{68435F98-F1EF-FD46-315F-2D22D86237B6}"/>
                  </a:ext>
                </a:extLst>
              </p:cNvPr>
              <p:cNvSpPr/>
              <p:nvPr/>
            </p:nvSpPr>
            <p:spPr>
              <a:xfrm>
                <a:off x="6732157" y="18596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506" name="Freeform 5505">
                <a:extLst>
                  <a:ext uri="{FF2B5EF4-FFF2-40B4-BE49-F238E27FC236}">
                    <a16:creationId xmlns:a16="http://schemas.microsoft.com/office/drawing/2014/main" id="{3DFBA3D8-4A8A-36C2-7E5A-763B9DD9F7C3}"/>
                  </a:ext>
                </a:extLst>
              </p:cNvPr>
              <p:cNvSpPr/>
              <p:nvPr/>
            </p:nvSpPr>
            <p:spPr>
              <a:xfrm>
                <a:off x="6766490"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507" name="Freeform 5506">
                <a:extLst>
                  <a:ext uri="{FF2B5EF4-FFF2-40B4-BE49-F238E27FC236}">
                    <a16:creationId xmlns:a16="http://schemas.microsoft.com/office/drawing/2014/main" id="{D13F527C-9B23-A927-2F62-575BB071773E}"/>
                  </a:ext>
                </a:extLst>
              </p:cNvPr>
              <p:cNvSpPr/>
              <p:nvPr/>
            </p:nvSpPr>
            <p:spPr>
              <a:xfrm>
                <a:off x="6800728"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508" name="Freeform 5507">
                <a:extLst>
                  <a:ext uri="{FF2B5EF4-FFF2-40B4-BE49-F238E27FC236}">
                    <a16:creationId xmlns:a16="http://schemas.microsoft.com/office/drawing/2014/main" id="{0576009F-2B11-C87C-035B-4F041F254EA7}"/>
                  </a:ext>
                </a:extLst>
              </p:cNvPr>
              <p:cNvSpPr/>
              <p:nvPr/>
            </p:nvSpPr>
            <p:spPr>
              <a:xfrm>
                <a:off x="6835156"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509" name="Freeform 5508">
                <a:extLst>
                  <a:ext uri="{FF2B5EF4-FFF2-40B4-BE49-F238E27FC236}">
                    <a16:creationId xmlns:a16="http://schemas.microsoft.com/office/drawing/2014/main" id="{4266D496-6B7C-630E-3EBF-FC8C52E47EE2}"/>
                  </a:ext>
                </a:extLst>
              </p:cNvPr>
              <p:cNvSpPr/>
              <p:nvPr/>
            </p:nvSpPr>
            <p:spPr>
              <a:xfrm>
                <a:off x="6594825"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510" name="Freeform 5509">
                <a:extLst>
                  <a:ext uri="{FF2B5EF4-FFF2-40B4-BE49-F238E27FC236}">
                    <a16:creationId xmlns:a16="http://schemas.microsoft.com/office/drawing/2014/main" id="{755C9026-663F-D676-178D-910B36B3D00D}"/>
                  </a:ext>
                </a:extLst>
              </p:cNvPr>
              <p:cNvSpPr/>
              <p:nvPr/>
            </p:nvSpPr>
            <p:spPr>
              <a:xfrm>
                <a:off x="6629253"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511" name="Freeform 5510">
                <a:extLst>
                  <a:ext uri="{FF2B5EF4-FFF2-40B4-BE49-F238E27FC236}">
                    <a16:creationId xmlns:a16="http://schemas.microsoft.com/office/drawing/2014/main" id="{64CB1DD6-1C50-DD2F-0850-19B1D9FD7A60}"/>
                  </a:ext>
                </a:extLst>
              </p:cNvPr>
              <p:cNvSpPr/>
              <p:nvPr/>
            </p:nvSpPr>
            <p:spPr>
              <a:xfrm>
                <a:off x="6663491"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512" name="Freeform 5511">
                <a:extLst>
                  <a:ext uri="{FF2B5EF4-FFF2-40B4-BE49-F238E27FC236}">
                    <a16:creationId xmlns:a16="http://schemas.microsoft.com/office/drawing/2014/main" id="{6A7F46F8-0D53-D136-EDD7-638375FDD27D}"/>
                  </a:ext>
                </a:extLst>
              </p:cNvPr>
              <p:cNvSpPr/>
              <p:nvPr/>
            </p:nvSpPr>
            <p:spPr>
              <a:xfrm>
                <a:off x="6697919"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513" name="Freeform 5512">
                <a:extLst>
                  <a:ext uri="{FF2B5EF4-FFF2-40B4-BE49-F238E27FC236}">
                    <a16:creationId xmlns:a16="http://schemas.microsoft.com/office/drawing/2014/main" id="{37728D44-B16E-F905-EA5C-A09654D2A667}"/>
                  </a:ext>
                </a:extLst>
              </p:cNvPr>
              <p:cNvSpPr/>
              <p:nvPr/>
            </p:nvSpPr>
            <p:spPr>
              <a:xfrm>
                <a:off x="6732157"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514" name="Freeform 5513">
                <a:extLst>
                  <a:ext uri="{FF2B5EF4-FFF2-40B4-BE49-F238E27FC236}">
                    <a16:creationId xmlns:a16="http://schemas.microsoft.com/office/drawing/2014/main" id="{E3F43D8F-845E-C1E8-D257-6AECAD4ACACC}"/>
                  </a:ext>
                </a:extLst>
              </p:cNvPr>
              <p:cNvSpPr/>
              <p:nvPr/>
            </p:nvSpPr>
            <p:spPr>
              <a:xfrm>
                <a:off x="6766585"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515" name="Freeform 5514">
                <a:extLst>
                  <a:ext uri="{FF2B5EF4-FFF2-40B4-BE49-F238E27FC236}">
                    <a16:creationId xmlns:a16="http://schemas.microsoft.com/office/drawing/2014/main" id="{ADCFAE41-9932-F802-617D-211FBC97A578}"/>
                  </a:ext>
                </a:extLst>
              </p:cNvPr>
              <p:cNvSpPr/>
              <p:nvPr/>
            </p:nvSpPr>
            <p:spPr>
              <a:xfrm>
                <a:off x="6800823"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516" name="Freeform 5515">
                <a:extLst>
                  <a:ext uri="{FF2B5EF4-FFF2-40B4-BE49-F238E27FC236}">
                    <a16:creationId xmlns:a16="http://schemas.microsoft.com/office/drawing/2014/main" id="{625BA1EF-748D-DD59-DB77-7A4B21A99196}"/>
                  </a:ext>
                </a:extLst>
              </p:cNvPr>
              <p:cNvSpPr/>
              <p:nvPr/>
            </p:nvSpPr>
            <p:spPr>
              <a:xfrm>
                <a:off x="6526350"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517" name="Freeform 5516">
                <a:extLst>
                  <a:ext uri="{FF2B5EF4-FFF2-40B4-BE49-F238E27FC236}">
                    <a16:creationId xmlns:a16="http://schemas.microsoft.com/office/drawing/2014/main" id="{9CB2BE81-DE96-2F8C-230F-F77B10E7C31D}"/>
                  </a:ext>
                </a:extLst>
              </p:cNvPr>
              <p:cNvSpPr/>
              <p:nvPr/>
            </p:nvSpPr>
            <p:spPr>
              <a:xfrm>
                <a:off x="6560683"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518" name="Freeform 5517">
                <a:extLst>
                  <a:ext uri="{FF2B5EF4-FFF2-40B4-BE49-F238E27FC236}">
                    <a16:creationId xmlns:a16="http://schemas.microsoft.com/office/drawing/2014/main" id="{141508C2-BBFC-8D00-A233-EBAC0D141FB2}"/>
                  </a:ext>
                </a:extLst>
              </p:cNvPr>
              <p:cNvSpPr/>
              <p:nvPr/>
            </p:nvSpPr>
            <p:spPr>
              <a:xfrm>
                <a:off x="6594920"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519" name="Freeform 5518">
                <a:extLst>
                  <a:ext uri="{FF2B5EF4-FFF2-40B4-BE49-F238E27FC236}">
                    <a16:creationId xmlns:a16="http://schemas.microsoft.com/office/drawing/2014/main" id="{AF1B9695-CA5B-F20E-810B-463C7D0236E2}"/>
                  </a:ext>
                </a:extLst>
              </p:cNvPr>
              <p:cNvSpPr/>
              <p:nvPr/>
            </p:nvSpPr>
            <p:spPr>
              <a:xfrm>
                <a:off x="6629348"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520" name="Freeform 5519">
                <a:extLst>
                  <a:ext uri="{FF2B5EF4-FFF2-40B4-BE49-F238E27FC236}">
                    <a16:creationId xmlns:a16="http://schemas.microsoft.com/office/drawing/2014/main" id="{94BA8ED3-2061-CB2B-83E4-0884786DA9F5}"/>
                  </a:ext>
                </a:extLst>
              </p:cNvPr>
              <p:cNvSpPr/>
              <p:nvPr/>
            </p:nvSpPr>
            <p:spPr>
              <a:xfrm>
                <a:off x="6663586"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521" name="Freeform 5520">
                <a:extLst>
                  <a:ext uri="{FF2B5EF4-FFF2-40B4-BE49-F238E27FC236}">
                    <a16:creationId xmlns:a16="http://schemas.microsoft.com/office/drawing/2014/main" id="{EB765BC5-8D28-DD41-633A-6B3E50FC7B1A}"/>
                  </a:ext>
                </a:extLst>
              </p:cNvPr>
              <p:cNvSpPr/>
              <p:nvPr/>
            </p:nvSpPr>
            <p:spPr>
              <a:xfrm>
                <a:off x="6698014"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522" name="Freeform 5521">
                <a:extLst>
                  <a:ext uri="{FF2B5EF4-FFF2-40B4-BE49-F238E27FC236}">
                    <a16:creationId xmlns:a16="http://schemas.microsoft.com/office/drawing/2014/main" id="{F1AC83BD-1419-E8E2-B5F3-5A670523BE3E}"/>
                  </a:ext>
                </a:extLst>
              </p:cNvPr>
              <p:cNvSpPr/>
              <p:nvPr/>
            </p:nvSpPr>
            <p:spPr>
              <a:xfrm>
                <a:off x="6732252"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523" name="Freeform 5522">
                <a:extLst>
                  <a:ext uri="{FF2B5EF4-FFF2-40B4-BE49-F238E27FC236}">
                    <a16:creationId xmlns:a16="http://schemas.microsoft.com/office/drawing/2014/main" id="{AC963AA2-6B1B-16C4-AFF0-9A86ABB51C1B}"/>
                  </a:ext>
                </a:extLst>
              </p:cNvPr>
              <p:cNvSpPr/>
              <p:nvPr/>
            </p:nvSpPr>
            <p:spPr>
              <a:xfrm>
                <a:off x="6766680" y="215681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524" name="Freeform 5523">
                <a:extLst>
                  <a:ext uri="{FF2B5EF4-FFF2-40B4-BE49-F238E27FC236}">
                    <a16:creationId xmlns:a16="http://schemas.microsoft.com/office/drawing/2014/main" id="{FC11C1DF-947F-E192-6819-7E615FAEE36C}"/>
                  </a:ext>
                </a:extLst>
              </p:cNvPr>
              <p:cNvSpPr/>
              <p:nvPr/>
            </p:nvSpPr>
            <p:spPr>
              <a:xfrm>
                <a:off x="6457779"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525" name="Freeform 5524">
                <a:extLst>
                  <a:ext uri="{FF2B5EF4-FFF2-40B4-BE49-F238E27FC236}">
                    <a16:creationId xmlns:a16="http://schemas.microsoft.com/office/drawing/2014/main" id="{29036285-6019-6147-26A3-7590DB02496C}"/>
                  </a:ext>
                </a:extLst>
              </p:cNvPr>
              <p:cNvSpPr/>
              <p:nvPr/>
            </p:nvSpPr>
            <p:spPr>
              <a:xfrm>
                <a:off x="6492112"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526" name="Freeform 5525">
                <a:extLst>
                  <a:ext uri="{FF2B5EF4-FFF2-40B4-BE49-F238E27FC236}">
                    <a16:creationId xmlns:a16="http://schemas.microsoft.com/office/drawing/2014/main" id="{F65DE1A6-47AA-1F94-3883-310DE381519B}"/>
                  </a:ext>
                </a:extLst>
              </p:cNvPr>
              <p:cNvSpPr/>
              <p:nvPr/>
            </p:nvSpPr>
            <p:spPr>
              <a:xfrm>
                <a:off x="6526445"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527" name="Freeform 5526">
                <a:extLst>
                  <a:ext uri="{FF2B5EF4-FFF2-40B4-BE49-F238E27FC236}">
                    <a16:creationId xmlns:a16="http://schemas.microsoft.com/office/drawing/2014/main" id="{E9C087CD-793B-5460-CE68-EF6DAD91F3C1}"/>
                  </a:ext>
                </a:extLst>
              </p:cNvPr>
              <p:cNvSpPr/>
              <p:nvPr/>
            </p:nvSpPr>
            <p:spPr>
              <a:xfrm>
                <a:off x="6560778"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528" name="Freeform 5527">
                <a:extLst>
                  <a:ext uri="{FF2B5EF4-FFF2-40B4-BE49-F238E27FC236}">
                    <a16:creationId xmlns:a16="http://schemas.microsoft.com/office/drawing/2014/main" id="{54A17A60-B5AF-8367-45F3-8B0AB69B93CD}"/>
                  </a:ext>
                </a:extLst>
              </p:cNvPr>
              <p:cNvSpPr/>
              <p:nvPr/>
            </p:nvSpPr>
            <p:spPr>
              <a:xfrm>
                <a:off x="6595016"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529" name="Freeform 5528">
                <a:extLst>
                  <a:ext uri="{FF2B5EF4-FFF2-40B4-BE49-F238E27FC236}">
                    <a16:creationId xmlns:a16="http://schemas.microsoft.com/office/drawing/2014/main" id="{27414ECD-DEDD-911E-35E5-3F212C4D75BA}"/>
                  </a:ext>
                </a:extLst>
              </p:cNvPr>
              <p:cNvSpPr/>
              <p:nvPr/>
            </p:nvSpPr>
            <p:spPr>
              <a:xfrm>
                <a:off x="6629444"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530" name="Freeform 5529">
                <a:extLst>
                  <a:ext uri="{FF2B5EF4-FFF2-40B4-BE49-F238E27FC236}">
                    <a16:creationId xmlns:a16="http://schemas.microsoft.com/office/drawing/2014/main" id="{05BCEA6D-F444-FDF8-182C-432D021D2FEC}"/>
                  </a:ext>
                </a:extLst>
              </p:cNvPr>
              <p:cNvSpPr/>
              <p:nvPr/>
            </p:nvSpPr>
            <p:spPr>
              <a:xfrm>
                <a:off x="6663681"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531" name="Freeform 5530">
                <a:extLst>
                  <a:ext uri="{FF2B5EF4-FFF2-40B4-BE49-F238E27FC236}">
                    <a16:creationId xmlns:a16="http://schemas.microsoft.com/office/drawing/2014/main" id="{40411A84-587F-D317-8893-29C070249D01}"/>
                  </a:ext>
                </a:extLst>
              </p:cNvPr>
              <p:cNvSpPr/>
              <p:nvPr/>
            </p:nvSpPr>
            <p:spPr>
              <a:xfrm>
                <a:off x="6698109" y="215681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532" name="Freeform 5531">
                <a:extLst>
                  <a:ext uri="{FF2B5EF4-FFF2-40B4-BE49-F238E27FC236}">
                    <a16:creationId xmlns:a16="http://schemas.microsoft.com/office/drawing/2014/main" id="{2B34227F-5EF2-A786-F6E8-FBAD3582A26F}"/>
                  </a:ext>
                </a:extLst>
              </p:cNvPr>
              <p:cNvSpPr/>
              <p:nvPr/>
            </p:nvSpPr>
            <p:spPr>
              <a:xfrm>
                <a:off x="6732347" y="221629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533" name="Freeform 5532">
                <a:extLst>
                  <a:ext uri="{FF2B5EF4-FFF2-40B4-BE49-F238E27FC236}">
                    <a16:creationId xmlns:a16="http://schemas.microsoft.com/office/drawing/2014/main" id="{248F7276-8831-E720-5AC2-7267E50FB772}"/>
                  </a:ext>
                </a:extLst>
              </p:cNvPr>
              <p:cNvSpPr/>
              <p:nvPr/>
            </p:nvSpPr>
            <p:spPr>
              <a:xfrm>
                <a:off x="6389208"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534" name="Freeform 5533">
                <a:extLst>
                  <a:ext uri="{FF2B5EF4-FFF2-40B4-BE49-F238E27FC236}">
                    <a16:creationId xmlns:a16="http://schemas.microsoft.com/office/drawing/2014/main" id="{33DAD72B-1D62-54FC-6431-78EB6C2B40BD}"/>
                  </a:ext>
                </a:extLst>
              </p:cNvPr>
              <p:cNvSpPr/>
              <p:nvPr/>
            </p:nvSpPr>
            <p:spPr>
              <a:xfrm>
                <a:off x="6423541"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535" name="Freeform 5534">
                <a:extLst>
                  <a:ext uri="{FF2B5EF4-FFF2-40B4-BE49-F238E27FC236}">
                    <a16:creationId xmlns:a16="http://schemas.microsoft.com/office/drawing/2014/main" id="{A10757B0-08EF-E583-9A1C-DA9C4BE345F7}"/>
                  </a:ext>
                </a:extLst>
              </p:cNvPr>
              <p:cNvSpPr/>
              <p:nvPr/>
            </p:nvSpPr>
            <p:spPr>
              <a:xfrm>
                <a:off x="6457874"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536" name="Freeform 5535">
                <a:extLst>
                  <a:ext uri="{FF2B5EF4-FFF2-40B4-BE49-F238E27FC236}">
                    <a16:creationId xmlns:a16="http://schemas.microsoft.com/office/drawing/2014/main" id="{1133761C-B400-A041-B78A-1D19C4CB0A15}"/>
                  </a:ext>
                </a:extLst>
              </p:cNvPr>
              <p:cNvSpPr/>
              <p:nvPr/>
            </p:nvSpPr>
            <p:spPr>
              <a:xfrm>
                <a:off x="6492207"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537" name="Freeform 5536">
                <a:extLst>
                  <a:ext uri="{FF2B5EF4-FFF2-40B4-BE49-F238E27FC236}">
                    <a16:creationId xmlns:a16="http://schemas.microsoft.com/office/drawing/2014/main" id="{5EC71522-E71D-89DF-4371-07CBA7B88B20}"/>
                  </a:ext>
                </a:extLst>
              </p:cNvPr>
              <p:cNvSpPr/>
              <p:nvPr/>
            </p:nvSpPr>
            <p:spPr>
              <a:xfrm>
                <a:off x="6526540"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538" name="Freeform 5537">
                <a:extLst>
                  <a:ext uri="{FF2B5EF4-FFF2-40B4-BE49-F238E27FC236}">
                    <a16:creationId xmlns:a16="http://schemas.microsoft.com/office/drawing/2014/main" id="{9E00D535-652C-1DBC-F08A-2789E2081410}"/>
                  </a:ext>
                </a:extLst>
              </p:cNvPr>
              <p:cNvSpPr/>
              <p:nvPr/>
            </p:nvSpPr>
            <p:spPr>
              <a:xfrm>
                <a:off x="6560873"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539" name="Freeform 5538">
                <a:extLst>
                  <a:ext uri="{FF2B5EF4-FFF2-40B4-BE49-F238E27FC236}">
                    <a16:creationId xmlns:a16="http://schemas.microsoft.com/office/drawing/2014/main" id="{C8B82520-AA8E-273C-DCE1-786B8BA33FC8}"/>
                  </a:ext>
                </a:extLst>
              </p:cNvPr>
              <p:cNvSpPr/>
              <p:nvPr/>
            </p:nvSpPr>
            <p:spPr>
              <a:xfrm>
                <a:off x="6595111"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540" name="Freeform 5539">
                <a:extLst>
                  <a:ext uri="{FF2B5EF4-FFF2-40B4-BE49-F238E27FC236}">
                    <a16:creationId xmlns:a16="http://schemas.microsoft.com/office/drawing/2014/main" id="{C2452A7E-CCBA-D4BC-174A-1DCEEC62347A}"/>
                  </a:ext>
                </a:extLst>
              </p:cNvPr>
              <p:cNvSpPr/>
              <p:nvPr/>
            </p:nvSpPr>
            <p:spPr>
              <a:xfrm>
                <a:off x="6629539" y="215681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541" name="Freeform 5540">
                <a:extLst>
                  <a:ext uri="{FF2B5EF4-FFF2-40B4-BE49-F238E27FC236}">
                    <a16:creationId xmlns:a16="http://schemas.microsoft.com/office/drawing/2014/main" id="{1433DE50-8CDB-0971-403E-603006D4FAC5}"/>
                  </a:ext>
                </a:extLst>
              </p:cNvPr>
              <p:cNvSpPr/>
              <p:nvPr/>
            </p:nvSpPr>
            <p:spPr>
              <a:xfrm>
                <a:off x="6663776" y="221629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542" name="Freeform 5541">
                <a:extLst>
                  <a:ext uri="{FF2B5EF4-FFF2-40B4-BE49-F238E27FC236}">
                    <a16:creationId xmlns:a16="http://schemas.microsoft.com/office/drawing/2014/main" id="{97A01083-F03E-4542-0A3A-8A04B88FD09A}"/>
                  </a:ext>
                </a:extLst>
              </p:cNvPr>
              <p:cNvSpPr/>
              <p:nvPr/>
            </p:nvSpPr>
            <p:spPr>
              <a:xfrm>
                <a:off x="6698109" y="227568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543" name="Freeform 5542">
                <a:extLst>
                  <a:ext uri="{FF2B5EF4-FFF2-40B4-BE49-F238E27FC236}">
                    <a16:creationId xmlns:a16="http://schemas.microsoft.com/office/drawing/2014/main" id="{154BBBFF-5BCF-66C6-5F1F-82F5C8C56118}"/>
                  </a:ext>
                </a:extLst>
              </p:cNvPr>
              <p:cNvSpPr/>
              <p:nvPr/>
            </p:nvSpPr>
            <p:spPr>
              <a:xfrm>
                <a:off x="6320638"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544" name="Freeform 5543">
                <a:extLst>
                  <a:ext uri="{FF2B5EF4-FFF2-40B4-BE49-F238E27FC236}">
                    <a16:creationId xmlns:a16="http://schemas.microsoft.com/office/drawing/2014/main" id="{767C762C-D47A-5738-0614-07FABE4DCD08}"/>
                  </a:ext>
                </a:extLst>
              </p:cNvPr>
              <p:cNvSpPr/>
              <p:nvPr/>
            </p:nvSpPr>
            <p:spPr>
              <a:xfrm>
                <a:off x="6354970"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545" name="Freeform 5544">
                <a:extLst>
                  <a:ext uri="{FF2B5EF4-FFF2-40B4-BE49-F238E27FC236}">
                    <a16:creationId xmlns:a16="http://schemas.microsoft.com/office/drawing/2014/main" id="{358EC9FE-6E73-D182-F3FE-6EBB11657EFC}"/>
                  </a:ext>
                </a:extLst>
              </p:cNvPr>
              <p:cNvSpPr/>
              <p:nvPr/>
            </p:nvSpPr>
            <p:spPr>
              <a:xfrm>
                <a:off x="6389303"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546" name="Freeform 5545">
                <a:extLst>
                  <a:ext uri="{FF2B5EF4-FFF2-40B4-BE49-F238E27FC236}">
                    <a16:creationId xmlns:a16="http://schemas.microsoft.com/office/drawing/2014/main" id="{63C48B9C-C184-BEF9-5472-F0F59FE1BD21}"/>
                  </a:ext>
                </a:extLst>
              </p:cNvPr>
              <p:cNvSpPr/>
              <p:nvPr/>
            </p:nvSpPr>
            <p:spPr>
              <a:xfrm>
                <a:off x="6423636" y="1918997"/>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5547" name="Freeform 5546">
                <a:extLst>
                  <a:ext uri="{FF2B5EF4-FFF2-40B4-BE49-F238E27FC236}">
                    <a16:creationId xmlns:a16="http://schemas.microsoft.com/office/drawing/2014/main" id="{A0EE7725-9AAB-0E0C-D742-C04FC1DAE3A0}"/>
                  </a:ext>
                </a:extLst>
              </p:cNvPr>
              <p:cNvSpPr/>
              <p:nvPr/>
            </p:nvSpPr>
            <p:spPr>
              <a:xfrm>
                <a:off x="6457969" y="1978381"/>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5548" name="Freeform 5547">
                <a:extLst>
                  <a:ext uri="{FF2B5EF4-FFF2-40B4-BE49-F238E27FC236}">
                    <a16:creationId xmlns:a16="http://schemas.microsoft.com/office/drawing/2014/main" id="{9143FE22-130E-E4C0-BD49-5B1E3E24C7AB}"/>
                  </a:ext>
                </a:extLst>
              </p:cNvPr>
              <p:cNvSpPr/>
              <p:nvPr/>
            </p:nvSpPr>
            <p:spPr>
              <a:xfrm>
                <a:off x="6492302"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549" name="Freeform 5548">
                <a:extLst>
                  <a:ext uri="{FF2B5EF4-FFF2-40B4-BE49-F238E27FC236}">
                    <a16:creationId xmlns:a16="http://schemas.microsoft.com/office/drawing/2014/main" id="{01B14638-06DF-ACFF-480C-3318F86BFFC7}"/>
                  </a:ext>
                </a:extLst>
              </p:cNvPr>
              <p:cNvSpPr/>
              <p:nvPr/>
            </p:nvSpPr>
            <p:spPr>
              <a:xfrm>
                <a:off x="6526635"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550" name="Freeform 5549">
                <a:extLst>
                  <a:ext uri="{FF2B5EF4-FFF2-40B4-BE49-F238E27FC236}">
                    <a16:creationId xmlns:a16="http://schemas.microsoft.com/office/drawing/2014/main" id="{4684DD6C-D031-6C25-EEA9-7A6481DE5D8A}"/>
                  </a:ext>
                </a:extLst>
              </p:cNvPr>
              <p:cNvSpPr/>
              <p:nvPr/>
            </p:nvSpPr>
            <p:spPr>
              <a:xfrm>
                <a:off x="6560873" y="215672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551" name="Freeform 5550">
                <a:extLst>
                  <a:ext uri="{FF2B5EF4-FFF2-40B4-BE49-F238E27FC236}">
                    <a16:creationId xmlns:a16="http://schemas.microsoft.com/office/drawing/2014/main" id="{AB1A86F4-0E43-FD40-3A9C-A7A283751A55}"/>
                  </a:ext>
                </a:extLst>
              </p:cNvPr>
              <p:cNvSpPr/>
              <p:nvPr/>
            </p:nvSpPr>
            <p:spPr>
              <a:xfrm>
                <a:off x="6595206" y="221629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552" name="Freeform 5551">
                <a:extLst>
                  <a:ext uri="{FF2B5EF4-FFF2-40B4-BE49-F238E27FC236}">
                    <a16:creationId xmlns:a16="http://schemas.microsoft.com/office/drawing/2014/main" id="{A3C0CF37-0228-8C4F-AB3B-BD2755437588}"/>
                  </a:ext>
                </a:extLst>
              </p:cNvPr>
              <p:cNvSpPr/>
              <p:nvPr/>
            </p:nvSpPr>
            <p:spPr>
              <a:xfrm>
                <a:off x="6629539" y="227568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553" name="Freeform 5552">
                <a:extLst>
                  <a:ext uri="{FF2B5EF4-FFF2-40B4-BE49-F238E27FC236}">
                    <a16:creationId xmlns:a16="http://schemas.microsoft.com/office/drawing/2014/main" id="{255A9408-DA28-7AC5-DB0D-8DCCC5D3242B}"/>
                  </a:ext>
                </a:extLst>
              </p:cNvPr>
              <p:cNvSpPr/>
              <p:nvPr/>
            </p:nvSpPr>
            <p:spPr>
              <a:xfrm>
                <a:off x="6663776" y="233506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554" name="Freeform 5553">
                <a:extLst>
                  <a:ext uri="{FF2B5EF4-FFF2-40B4-BE49-F238E27FC236}">
                    <a16:creationId xmlns:a16="http://schemas.microsoft.com/office/drawing/2014/main" id="{BA76DD89-67A1-0E53-AFC5-F1362039E74A}"/>
                  </a:ext>
                </a:extLst>
              </p:cNvPr>
              <p:cNvSpPr/>
              <p:nvPr/>
            </p:nvSpPr>
            <p:spPr>
              <a:xfrm>
                <a:off x="6252067"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555" name="Freeform 5554">
                <a:extLst>
                  <a:ext uri="{FF2B5EF4-FFF2-40B4-BE49-F238E27FC236}">
                    <a16:creationId xmlns:a16="http://schemas.microsoft.com/office/drawing/2014/main" id="{31BD14BB-60A3-DBC0-F2C6-6B340CE2BD3B}"/>
                  </a:ext>
                </a:extLst>
              </p:cNvPr>
              <p:cNvSpPr/>
              <p:nvPr/>
            </p:nvSpPr>
            <p:spPr>
              <a:xfrm>
                <a:off x="6286400"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556" name="Freeform 5555">
                <a:extLst>
                  <a:ext uri="{FF2B5EF4-FFF2-40B4-BE49-F238E27FC236}">
                    <a16:creationId xmlns:a16="http://schemas.microsoft.com/office/drawing/2014/main" id="{7ACD7C3C-58F3-0A42-A207-04AE1951E4A1}"/>
                  </a:ext>
                </a:extLst>
              </p:cNvPr>
              <p:cNvSpPr/>
              <p:nvPr/>
            </p:nvSpPr>
            <p:spPr>
              <a:xfrm>
                <a:off x="6320733"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557" name="Freeform 5556">
                <a:extLst>
                  <a:ext uri="{FF2B5EF4-FFF2-40B4-BE49-F238E27FC236}">
                    <a16:creationId xmlns:a16="http://schemas.microsoft.com/office/drawing/2014/main" id="{308E1B6C-2DDA-DAA3-766F-4D00449007EE}"/>
                  </a:ext>
                </a:extLst>
              </p:cNvPr>
              <p:cNvSpPr/>
              <p:nvPr/>
            </p:nvSpPr>
            <p:spPr>
              <a:xfrm>
                <a:off x="6355066"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558" name="Freeform 5557">
                <a:extLst>
                  <a:ext uri="{FF2B5EF4-FFF2-40B4-BE49-F238E27FC236}">
                    <a16:creationId xmlns:a16="http://schemas.microsoft.com/office/drawing/2014/main" id="{2B1FE1BF-2E27-E9C1-E9F9-86B48EC48388}"/>
                  </a:ext>
                </a:extLst>
              </p:cNvPr>
              <p:cNvSpPr/>
              <p:nvPr/>
            </p:nvSpPr>
            <p:spPr>
              <a:xfrm>
                <a:off x="6389398"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559" name="Freeform 5558">
                <a:extLst>
                  <a:ext uri="{FF2B5EF4-FFF2-40B4-BE49-F238E27FC236}">
                    <a16:creationId xmlns:a16="http://schemas.microsoft.com/office/drawing/2014/main" id="{7C1035AE-438B-BE69-78E1-A4A660EC087B}"/>
                  </a:ext>
                </a:extLst>
              </p:cNvPr>
              <p:cNvSpPr/>
              <p:nvPr/>
            </p:nvSpPr>
            <p:spPr>
              <a:xfrm>
                <a:off x="6423731"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560" name="Freeform 5559">
                <a:extLst>
                  <a:ext uri="{FF2B5EF4-FFF2-40B4-BE49-F238E27FC236}">
                    <a16:creationId xmlns:a16="http://schemas.microsoft.com/office/drawing/2014/main" id="{5950A043-80E5-E9EB-F200-B7F2F3D92C5A}"/>
                  </a:ext>
                </a:extLst>
              </p:cNvPr>
              <p:cNvSpPr/>
              <p:nvPr/>
            </p:nvSpPr>
            <p:spPr>
              <a:xfrm>
                <a:off x="6458064"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561" name="Freeform 5560">
                <a:extLst>
                  <a:ext uri="{FF2B5EF4-FFF2-40B4-BE49-F238E27FC236}">
                    <a16:creationId xmlns:a16="http://schemas.microsoft.com/office/drawing/2014/main" id="{760B2209-0EDF-CEF2-81BF-BB2A02731C01}"/>
                  </a:ext>
                </a:extLst>
              </p:cNvPr>
              <p:cNvSpPr/>
              <p:nvPr/>
            </p:nvSpPr>
            <p:spPr>
              <a:xfrm>
                <a:off x="6492302" y="215672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562" name="Freeform 5561">
                <a:extLst>
                  <a:ext uri="{FF2B5EF4-FFF2-40B4-BE49-F238E27FC236}">
                    <a16:creationId xmlns:a16="http://schemas.microsoft.com/office/drawing/2014/main" id="{077B787F-830E-8D62-3E3D-16DF4AF3AE06}"/>
                  </a:ext>
                </a:extLst>
              </p:cNvPr>
              <p:cNvSpPr/>
              <p:nvPr/>
            </p:nvSpPr>
            <p:spPr>
              <a:xfrm>
                <a:off x="6526730" y="221629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563" name="Freeform 5562">
                <a:extLst>
                  <a:ext uri="{FF2B5EF4-FFF2-40B4-BE49-F238E27FC236}">
                    <a16:creationId xmlns:a16="http://schemas.microsoft.com/office/drawing/2014/main" id="{13F1B14C-7708-8D5B-5195-BE0A001AD7CA}"/>
                  </a:ext>
                </a:extLst>
              </p:cNvPr>
              <p:cNvSpPr/>
              <p:nvPr/>
            </p:nvSpPr>
            <p:spPr>
              <a:xfrm>
                <a:off x="6560968" y="227568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564" name="Freeform 5563">
                <a:extLst>
                  <a:ext uri="{FF2B5EF4-FFF2-40B4-BE49-F238E27FC236}">
                    <a16:creationId xmlns:a16="http://schemas.microsoft.com/office/drawing/2014/main" id="{AEC466E1-EF7B-4425-BD86-7CD71C1CE3F3}"/>
                  </a:ext>
                </a:extLst>
              </p:cNvPr>
              <p:cNvSpPr/>
              <p:nvPr/>
            </p:nvSpPr>
            <p:spPr>
              <a:xfrm>
                <a:off x="6595206" y="233506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565" name="Freeform 5564">
                <a:extLst>
                  <a:ext uri="{FF2B5EF4-FFF2-40B4-BE49-F238E27FC236}">
                    <a16:creationId xmlns:a16="http://schemas.microsoft.com/office/drawing/2014/main" id="{6706C59B-3053-5DB8-DF2D-11C496D3E6C1}"/>
                  </a:ext>
                </a:extLst>
              </p:cNvPr>
              <p:cNvSpPr/>
              <p:nvPr/>
            </p:nvSpPr>
            <p:spPr>
              <a:xfrm>
                <a:off x="6629634" y="2394543"/>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566" name="Freeform 5565">
                <a:extLst>
                  <a:ext uri="{FF2B5EF4-FFF2-40B4-BE49-F238E27FC236}">
                    <a16:creationId xmlns:a16="http://schemas.microsoft.com/office/drawing/2014/main" id="{A4C22860-2454-16FB-27F4-178149A1F6B3}"/>
                  </a:ext>
                </a:extLst>
              </p:cNvPr>
              <p:cNvSpPr/>
              <p:nvPr/>
            </p:nvSpPr>
            <p:spPr>
              <a:xfrm>
                <a:off x="6183496"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567" name="Freeform 5566">
                <a:extLst>
                  <a:ext uri="{FF2B5EF4-FFF2-40B4-BE49-F238E27FC236}">
                    <a16:creationId xmlns:a16="http://schemas.microsoft.com/office/drawing/2014/main" id="{ED8643A4-FF43-A8C4-C229-859B926DC22E}"/>
                  </a:ext>
                </a:extLst>
              </p:cNvPr>
              <p:cNvSpPr/>
              <p:nvPr/>
            </p:nvSpPr>
            <p:spPr>
              <a:xfrm>
                <a:off x="6217829"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568" name="Freeform 5567">
                <a:extLst>
                  <a:ext uri="{FF2B5EF4-FFF2-40B4-BE49-F238E27FC236}">
                    <a16:creationId xmlns:a16="http://schemas.microsoft.com/office/drawing/2014/main" id="{9FE3CAD5-5257-ED7C-DFAD-A8250C26C56A}"/>
                  </a:ext>
                </a:extLst>
              </p:cNvPr>
              <p:cNvSpPr/>
              <p:nvPr/>
            </p:nvSpPr>
            <p:spPr>
              <a:xfrm>
                <a:off x="6252162"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569" name="Freeform 5568">
                <a:extLst>
                  <a:ext uri="{FF2B5EF4-FFF2-40B4-BE49-F238E27FC236}">
                    <a16:creationId xmlns:a16="http://schemas.microsoft.com/office/drawing/2014/main" id="{DB811BDD-E73B-DF99-04C0-D469D42A9338}"/>
                  </a:ext>
                </a:extLst>
              </p:cNvPr>
              <p:cNvSpPr/>
              <p:nvPr/>
            </p:nvSpPr>
            <p:spPr>
              <a:xfrm>
                <a:off x="6286495" y="1918997"/>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5570" name="Freeform 5569">
                <a:extLst>
                  <a:ext uri="{FF2B5EF4-FFF2-40B4-BE49-F238E27FC236}">
                    <a16:creationId xmlns:a16="http://schemas.microsoft.com/office/drawing/2014/main" id="{0C9B543E-7C81-F330-F225-BBB8FEA22BA8}"/>
                  </a:ext>
                </a:extLst>
              </p:cNvPr>
              <p:cNvSpPr/>
              <p:nvPr/>
            </p:nvSpPr>
            <p:spPr>
              <a:xfrm>
                <a:off x="6320828"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571" name="Freeform 5570">
                <a:extLst>
                  <a:ext uri="{FF2B5EF4-FFF2-40B4-BE49-F238E27FC236}">
                    <a16:creationId xmlns:a16="http://schemas.microsoft.com/office/drawing/2014/main" id="{F34B6DFE-5C88-2F70-D83E-72D55BF1A255}"/>
                  </a:ext>
                </a:extLst>
              </p:cNvPr>
              <p:cNvSpPr/>
              <p:nvPr/>
            </p:nvSpPr>
            <p:spPr>
              <a:xfrm>
                <a:off x="6355161"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572" name="Freeform 5571">
                <a:extLst>
                  <a:ext uri="{FF2B5EF4-FFF2-40B4-BE49-F238E27FC236}">
                    <a16:creationId xmlns:a16="http://schemas.microsoft.com/office/drawing/2014/main" id="{D69EB288-0610-F4D2-208A-40B56C2247F3}"/>
                  </a:ext>
                </a:extLst>
              </p:cNvPr>
              <p:cNvSpPr/>
              <p:nvPr/>
            </p:nvSpPr>
            <p:spPr>
              <a:xfrm>
                <a:off x="6389494"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573" name="Freeform 5572">
                <a:extLst>
                  <a:ext uri="{FF2B5EF4-FFF2-40B4-BE49-F238E27FC236}">
                    <a16:creationId xmlns:a16="http://schemas.microsoft.com/office/drawing/2014/main" id="{807962F5-2F07-08DE-0977-66890C5B6A2C}"/>
                  </a:ext>
                </a:extLst>
              </p:cNvPr>
              <p:cNvSpPr/>
              <p:nvPr/>
            </p:nvSpPr>
            <p:spPr>
              <a:xfrm>
                <a:off x="6423731" y="215672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574" name="Freeform 5573">
                <a:extLst>
                  <a:ext uri="{FF2B5EF4-FFF2-40B4-BE49-F238E27FC236}">
                    <a16:creationId xmlns:a16="http://schemas.microsoft.com/office/drawing/2014/main" id="{6A66B719-55A3-1DD8-468C-476AFE59B454}"/>
                  </a:ext>
                </a:extLst>
              </p:cNvPr>
              <p:cNvSpPr/>
              <p:nvPr/>
            </p:nvSpPr>
            <p:spPr>
              <a:xfrm>
                <a:off x="6458159" y="221629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575" name="Freeform 5574">
                <a:extLst>
                  <a:ext uri="{FF2B5EF4-FFF2-40B4-BE49-F238E27FC236}">
                    <a16:creationId xmlns:a16="http://schemas.microsoft.com/office/drawing/2014/main" id="{EA1D2E32-63AC-3BEF-B560-850B8D0BF59A}"/>
                  </a:ext>
                </a:extLst>
              </p:cNvPr>
              <p:cNvSpPr/>
              <p:nvPr/>
            </p:nvSpPr>
            <p:spPr>
              <a:xfrm>
                <a:off x="6492397" y="227568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576" name="Freeform 5575">
                <a:extLst>
                  <a:ext uri="{FF2B5EF4-FFF2-40B4-BE49-F238E27FC236}">
                    <a16:creationId xmlns:a16="http://schemas.microsoft.com/office/drawing/2014/main" id="{15494F9A-EA48-51E5-00CA-CC9105A5B27C}"/>
                  </a:ext>
                </a:extLst>
              </p:cNvPr>
              <p:cNvSpPr/>
              <p:nvPr/>
            </p:nvSpPr>
            <p:spPr>
              <a:xfrm>
                <a:off x="6526730" y="233506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577" name="Freeform 5576">
                <a:extLst>
                  <a:ext uri="{FF2B5EF4-FFF2-40B4-BE49-F238E27FC236}">
                    <a16:creationId xmlns:a16="http://schemas.microsoft.com/office/drawing/2014/main" id="{1B7B6B4F-D474-FFC3-89E1-EB8D38DF4AD9}"/>
                  </a:ext>
                </a:extLst>
              </p:cNvPr>
              <p:cNvSpPr/>
              <p:nvPr/>
            </p:nvSpPr>
            <p:spPr>
              <a:xfrm>
                <a:off x="6561063" y="2394543"/>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578" name="Freeform 5577">
                <a:extLst>
                  <a:ext uri="{FF2B5EF4-FFF2-40B4-BE49-F238E27FC236}">
                    <a16:creationId xmlns:a16="http://schemas.microsoft.com/office/drawing/2014/main" id="{E86E926E-0888-3982-C39E-C3D78554841D}"/>
                  </a:ext>
                </a:extLst>
              </p:cNvPr>
              <p:cNvSpPr/>
              <p:nvPr/>
            </p:nvSpPr>
            <p:spPr>
              <a:xfrm>
                <a:off x="6595301" y="24540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579" name="Freeform 5578">
                <a:extLst>
                  <a:ext uri="{FF2B5EF4-FFF2-40B4-BE49-F238E27FC236}">
                    <a16:creationId xmlns:a16="http://schemas.microsoft.com/office/drawing/2014/main" id="{A997A503-8796-78B4-9393-7A9827072A02}"/>
                  </a:ext>
                </a:extLst>
              </p:cNvPr>
              <p:cNvSpPr/>
              <p:nvPr/>
            </p:nvSpPr>
            <p:spPr>
              <a:xfrm>
                <a:off x="6080688" y="1681177"/>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580" name="Freeform 5579">
                <a:extLst>
                  <a:ext uri="{FF2B5EF4-FFF2-40B4-BE49-F238E27FC236}">
                    <a16:creationId xmlns:a16="http://schemas.microsoft.com/office/drawing/2014/main" id="{A06208C0-D5FB-7E07-D86A-CD852B211034}"/>
                  </a:ext>
                </a:extLst>
              </p:cNvPr>
              <p:cNvSpPr/>
              <p:nvPr/>
            </p:nvSpPr>
            <p:spPr>
              <a:xfrm>
                <a:off x="6012688" y="16817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581" name="Freeform 5580">
                <a:extLst>
                  <a:ext uri="{FF2B5EF4-FFF2-40B4-BE49-F238E27FC236}">
                    <a16:creationId xmlns:a16="http://schemas.microsoft.com/office/drawing/2014/main" id="{144B5570-C6E8-2FAA-799F-05D13BF9B8CE}"/>
                  </a:ext>
                </a:extLst>
              </p:cNvPr>
              <p:cNvSpPr/>
              <p:nvPr/>
            </p:nvSpPr>
            <p:spPr>
              <a:xfrm>
                <a:off x="6046355" y="1621698"/>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582" name="Freeform 5581">
                <a:extLst>
                  <a:ext uri="{FF2B5EF4-FFF2-40B4-BE49-F238E27FC236}">
                    <a16:creationId xmlns:a16="http://schemas.microsoft.com/office/drawing/2014/main" id="{F6B99F52-703B-2246-AF65-40DB66D85B0D}"/>
                  </a:ext>
                </a:extLst>
              </p:cNvPr>
              <p:cNvSpPr/>
              <p:nvPr/>
            </p:nvSpPr>
            <p:spPr>
              <a:xfrm>
                <a:off x="5944117" y="16817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583" name="Freeform 5582">
                <a:extLst>
                  <a:ext uri="{FF2B5EF4-FFF2-40B4-BE49-F238E27FC236}">
                    <a16:creationId xmlns:a16="http://schemas.microsoft.com/office/drawing/2014/main" id="{DBFDF7AB-9D9E-3064-2E1D-09E361AFB3D2}"/>
                  </a:ext>
                </a:extLst>
              </p:cNvPr>
              <p:cNvSpPr/>
              <p:nvPr/>
            </p:nvSpPr>
            <p:spPr>
              <a:xfrm>
                <a:off x="5978355" y="16222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584" name="Freeform 5583">
                <a:extLst>
                  <a:ext uri="{FF2B5EF4-FFF2-40B4-BE49-F238E27FC236}">
                    <a16:creationId xmlns:a16="http://schemas.microsoft.com/office/drawing/2014/main" id="{623CCBB9-8938-D80A-9E48-3AB21913A5A6}"/>
                  </a:ext>
                </a:extLst>
              </p:cNvPr>
              <p:cNvSpPr/>
              <p:nvPr/>
            </p:nvSpPr>
            <p:spPr>
              <a:xfrm>
                <a:off x="5875451" y="168165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585" name="Freeform 5584">
                <a:extLst>
                  <a:ext uri="{FF2B5EF4-FFF2-40B4-BE49-F238E27FC236}">
                    <a16:creationId xmlns:a16="http://schemas.microsoft.com/office/drawing/2014/main" id="{19C0B994-2401-D807-D984-F20672D0808D}"/>
                  </a:ext>
                </a:extLst>
              </p:cNvPr>
              <p:cNvSpPr/>
              <p:nvPr/>
            </p:nvSpPr>
            <p:spPr>
              <a:xfrm>
                <a:off x="5909784" y="16222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586" name="Freeform 5585">
                <a:extLst>
                  <a:ext uri="{FF2B5EF4-FFF2-40B4-BE49-F238E27FC236}">
                    <a16:creationId xmlns:a16="http://schemas.microsoft.com/office/drawing/2014/main" id="{76F3C48E-8799-8420-1558-B9899A7761C9}"/>
                  </a:ext>
                </a:extLst>
              </p:cNvPr>
              <p:cNvSpPr/>
              <p:nvPr/>
            </p:nvSpPr>
            <p:spPr>
              <a:xfrm>
                <a:off x="5806785" y="168155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587" name="Freeform 5586">
                <a:extLst>
                  <a:ext uri="{FF2B5EF4-FFF2-40B4-BE49-F238E27FC236}">
                    <a16:creationId xmlns:a16="http://schemas.microsoft.com/office/drawing/2014/main" id="{CE32A5EB-0498-89AF-39D4-D0D037D1A478}"/>
                  </a:ext>
                </a:extLst>
              </p:cNvPr>
              <p:cNvSpPr/>
              <p:nvPr/>
            </p:nvSpPr>
            <p:spPr>
              <a:xfrm>
                <a:off x="5841308" y="16222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588" name="Freeform 5587">
                <a:extLst>
                  <a:ext uri="{FF2B5EF4-FFF2-40B4-BE49-F238E27FC236}">
                    <a16:creationId xmlns:a16="http://schemas.microsoft.com/office/drawing/2014/main" id="{F53D971A-1BD4-0A25-ED1E-18ED097F0DFD}"/>
                  </a:ext>
                </a:extLst>
              </p:cNvPr>
              <p:cNvSpPr/>
              <p:nvPr/>
            </p:nvSpPr>
            <p:spPr>
              <a:xfrm>
                <a:off x="5738214" y="168155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589" name="Freeform 5588">
                <a:extLst>
                  <a:ext uri="{FF2B5EF4-FFF2-40B4-BE49-F238E27FC236}">
                    <a16:creationId xmlns:a16="http://schemas.microsoft.com/office/drawing/2014/main" id="{755A9795-9090-1127-CCCA-B339043891E2}"/>
                  </a:ext>
                </a:extLst>
              </p:cNvPr>
              <p:cNvSpPr/>
              <p:nvPr/>
            </p:nvSpPr>
            <p:spPr>
              <a:xfrm>
                <a:off x="5772738" y="16222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590" name="Freeform 5589">
                <a:extLst>
                  <a:ext uri="{FF2B5EF4-FFF2-40B4-BE49-F238E27FC236}">
                    <a16:creationId xmlns:a16="http://schemas.microsoft.com/office/drawing/2014/main" id="{00F4E85B-67F8-8DA8-0C0C-EE204D4F0EF8}"/>
                  </a:ext>
                </a:extLst>
              </p:cNvPr>
              <p:cNvSpPr/>
              <p:nvPr/>
            </p:nvSpPr>
            <p:spPr>
              <a:xfrm>
                <a:off x="5669549" y="16814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591" name="Freeform 5590">
                <a:extLst>
                  <a:ext uri="{FF2B5EF4-FFF2-40B4-BE49-F238E27FC236}">
                    <a16:creationId xmlns:a16="http://schemas.microsoft.com/office/drawing/2014/main" id="{D7198D69-813A-6BB0-6F88-D99B83CB36BE}"/>
                  </a:ext>
                </a:extLst>
              </p:cNvPr>
              <p:cNvSpPr/>
              <p:nvPr/>
            </p:nvSpPr>
            <p:spPr>
              <a:xfrm>
                <a:off x="5704072" y="162217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592" name="Freeform 5591">
                <a:extLst>
                  <a:ext uri="{FF2B5EF4-FFF2-40B4-BE49-F238E27FC236}">
                    <a16:creationId xmlns:a16="http://schemas.microsoft.com/office/drawing/2014/main" id="{036BB6B2-258A-2815-DDBF-F1622260F361}"/>
                  </a:ext>
                </a:extLst>
              </p:cNvPr>
              <p:cNvSpPr/>
              <p:nvPr/>
            </p:nvSpPr>
            <p:spPr>
              <a:xfrm>
                <a:off x="5600978" y="16814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593" name="Freeform 5592">
                <a:extLst>
                  <a:ext uri="{FF2B5EF4-FFF2-40B4-BE49-F238E27FC236}">
                    <a16:creationId xmlns:a16="http://schemas.microsoft.com/office/drawing/2014/main" id="{D36E0553-C3E3-7060-C9D8-BB2AFA087276}"/>
                  </a:ext>
                </a:extLst>
              </p:cNvPr>
              <p:cNvSpPr/>
              <p:nvPr/>
            </p:nvSpPr>
            <p:spPr>
              <a:xfrm>
                <a:off x="5635501" y="162217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594" name="Freeform 5593">
                <a:extLst>
                  <a:ext uri="{FF2B5EF4-FFF2-40B4-BE49-F238E27FC236}">
                    <a16:creationId xmlns:a16="http://schemas.microsoft.com/office/drawing/2014/main" id="{BCF44356-8051-D978-6C41-3CEB65F65CBB}"/>
                  </a:ext>
                </a:extLst>
              </p:cNvPr>
              <p:cNvSpPr/>
              <p:nvPr/>
            </p:nvSpPr>
            <p:spPr>
              <a:xfrm>
                <a:off x="5532407" y="16814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595" name="Freeform 5594">
                <a:extLst>
                  <a:ext uri="{FF2B5EF4-FFF2-40B4-BE49-F238E27FC236}">
                    <a16:creationId xmlns:a16="http://schemas.microsoft.com/office/drawing/2014/main" id="{CF30BB50-1EFE-52C0-7344-49F115A3D4AF}"/>
                  </a:ext>
                </a:extLst>
              </p:cNvPr>
              <p:cNvSpPr/>
              <p:nvPr/>
            </p:nvSpPr>
            <p:spPr>
              <a:xfrm>
                <a:off x="5566930" y="162217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596" name="Freeform 5595">
                <a:extLst>
                  <a:ext uri="{FF2B5EF4-FFF2-40B4-BE49-F238E27FC236}">
                    <a16:creationId xmlns:a16="http://schemas.microsoft.com/office/drawing/2014/main" id="{32B47F4E-152B-A080-C774-F4E94850205F}"/>
                  </a:ext>
                </a:extLst>
              </p:cNvPr>
              <p:cNvSpPr/>
              <p:nvPr/>
            </p:nvSpPr>
            <p:spPr>
              <a:xfrm>
                <a:off x="5463932" y="16814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597" name="Freeform 5596">
                <a:extLst>
                  <a:ext uri="{FF2B5EF4-FFF2-40B4-BE49-F238E27FC236}">
                    <a16:creationId xmlns:a16="http://schemas.microsoft.com/office/drawing/2014/main" id="{24A1FD2C-4C4B-7D89-9F0A-938691B2FB74}"/>
                  </a:ext>
                </a:extLst>
              </p:cNvPr>
              <p:cNvSpPr/>
              <p:nvPr/>
            </p:nvSpPr>
            <p:spPr>
              <a:xfrm>
                <a:off x="5498264" y="1622078"/>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598" name="Freeform 5597">
                <a:extLst>
                  <a:ext uri="{FF2B5EF4-FFF2-40B4-BE49-F238E27FC236}">
                    <a16:creationId xmlns:a16="http://schemas.microsoft.com/office/drawing/2014/main" id="{B55A0010-B0E5-BAFB-A61F-812170714EEA}"/>
                  </a:ext>
                </a:extLst>
              </p:cNvPr>
              <p:cNvSpPr/>
              <p:nvPr/>
            </p:nvSpPr>
            <p:spPr>
              <a:xfrm>
                <a:off x="5395266"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599" name="Freeform 5598">
                <a:extLst>
                  <a:ext uri="{FF2B5EF4-FFF2-40B4-BE49-F238E27FC236}">
                    <a16:creationId xmlns:a16="http://schemas.microsoft.com/office/drawing/2014/main" id="{C715BFB6-DFBC-F3A7-DE2C-4E0830F725E1}"/>
                  </a:ext>
                </a:extLst>
              </p:cNvPr>
              <p:cNvSpPr/>
              <p:nvPr/>
            </p:nvSpPr>
            <p:spPr>
              <a:xfrm>
                <a:off x="5429694" y="1622078"/>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600" name="Freeform 5599">
                <a:extLst>
                  <a:ext uri="{FF2B5EF4-FFF2-40B4-BE49-F238E27FC236}">
                    <a16:creationId xmlns:a16="http://schemas.microsoft.com/office/drawing/2014/main" id="{B923A8C8-30D2-FFD1-2DD7-E18478473186}"/>
                  </a:ext>
                </a:extLst>
              </p:cNvPr>
              <p:cNvSpPr/>
              <p:nvPr/>
            </p:nvSpPr>
            <p:spPr>
              <a:xfrm>
                <a:off x="5326695"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601" name="Freeform 5600">
                <a:extLst>
                  <a:ext uri="{FF2B5EF4-FFF2-40B4-BE49-F238E27FC236}">
                    <a16:creationId xmlns:a16="http://schemas.microsoft.com/office/drawing/2014/main" id="{9C658A03-5D78-A67F-07D8-18FC2BCF73BC}"/>
                  </a:ext>
                </a:extLst>
              </p:cNvPr>
              <p:cNvSpPr/>
              <p:nvPr/>
            </p:nvSpPr>
            <p:spPr>
              <a:xfrm>
                <a:off x="5361123" y="1622078"/>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602" name="Freeform 5601">
                <a:extLst>
                  <a:ext uri="{FF2B5EF4-FFF2-40B4-BE49-F238E27FC236}">
                    <a16:creationId xmlns:a16="http://schemas.microsoft.com/office/drawing/2014/main" id="{BA17152D-CC48-4AB7-37AA-006966F1B388}"/>
                  </a:ext>
                </a:extLst>
              </p:cNvPr>
              <p:cNvSpPr/>
              <p:nvPr/>
            </p:nvSpPr>
            <p:spPr>
              <a:xfrm>
                <a:off x="5258124"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603" name="Freeform 5602">
                <a:extLst>
                  <a:ext uri="{FF2B5EF4-FFF2-40B4-BE49-F238E27FC236}">
                    <a16:creationId xmlns:a16="http://schemas.microsoft.com/office/drawing/2014/main" id="{C9D070D7-4644-CC8B-D9C5-F420B6EF0008}"/>
                  </a:ext>
                </a:extLst>
              </p:cNvPr>
              <p:cNvSpPr/>
              <p:nvPr/>
            </p:nvSpPr>
            <p:spPr>
              <a:xfrm>
                <a:off x="5292552" y="1622078"/>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604" name="Freeform 5603">
                <a:extLst>
                  <a:ext uri="{FF2B5EF4-FFF2-40B4-BE49-F238E27FC236}">
                    <a16:creationId xmlns:a16="http://schemas.microsoft.com/office/drawing/2014/main" id="{110FA2C4-EDFE-5DA0-BDC6-A6E3D53E8679}"/>
                  </a:ext>
                </a:extLst>
              </p:cNvPr>
              <p:cNvSpPr/>
              <p:nvPr/>
            </p:nvSpPr>
            <p:spPr>
              <a:xfrm>
                <a:off x="5189554"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605" name="Freeform 5604">
                <a:extLst>
                  <a:ext uri="{FF2B5EF4-FFF2-40B4-BE49-F238E27FC236}">
                    <a16:creationId xmlns:a16="http://schemas.microsoft.com/office/drawing/2014/main" id="{E85B8D7F-8C56-8B54-F595-BDCBC1CB83F9}"/>
                  </a:ext>
                </a:extLst>
              </p:cNvPr>
              <p:cNvSpPr/>
              <p:nvPr/>
            </p:nvSpPr>
            <p:spPr>
              <a:xfrm>
                <a:off x="5223886" y="1621983"/>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606" name="Freeform 5605">
                <a:extLst>
                  <a:ext uri="{FF2B5EF4-FFF2-40B4-BE49-F238E27FC236}">
                    <a16:creationId xmlns:a16="http://schemas.microsoft.com/office/drawing/2014/main" id="{36BFCD55-4805-85B3-9FC0-5593273AD211}"/>
                  </a:ext>
                </a:extLst>
              </p:cNvPr>
              <p:cNvSpPr/>
              <p:nvPr/>
            </p:nvSpPr>
            <p:spPr>
              <a:xfrm>
                <a:off x="5120983"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607" name="Freeform 5606">
                <a:extLst>
                  <a:ext uri="{FF2B5EF4-FFF2-40B4-BE49-F238E27FC236}">
                    <a16:creationId xmlns:a16="http://schemas.microsoft.com/office/drawing/2014/main" id="{47275008-B782-55FD-048B-949B3B604311}"/>
                  </a:ext>
                </a:extLst>
              </p:cNvPr>
              <p:cNvSpPr/>
              <p:nvPr/>
            </p:nvSpPr>
            <p:spPr>
              <a:xfrm>
                <a:off x="5155411" y="1621983"/>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608" name="Freeform 5607">
                <a:extLst>
                  <a:ext uri="{FF2B5EF4-FFF2-40B4-BE49-F238E27FC236}">
                    <a16:creationId xmlns:a16="http://schemas.microsoft.com/office/drawing/2014/main" id="{EADCA1DD-6A37-DDB1-20AB-B18655D0855A}"/>
                  </a:ext>
                </a:extLst>
              </p:cNvPr>
              <p:cNvSpPr/>
              <p:nvPr/>
            </p:nvSpPr>
            <p:spPr>
              <a:xfrm>
                <a:off x="5052412"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609" name="Freeform 5608">
                <a:extLst>
                  <a:ext uri="{FF2B5EF4-FFF2-40B4-BE49-F238E27FC236}">
                    <a16:creationId xmlns:a16="http://schemas.microsoft.com/office/drawing/2014/main" id="{AE6C4F9A-E9D4-3A6E-DB5C-F94BC9456A57}"/>
                  </a:ext>
                </a:extLst>
              </p:cNvPr>
              <p:cNvSpPr/>
              <p:nvPr/>
            </p:nvSpPr>
            <p:spPr>
              <a:xfrm>
                <a:off x="5086840" y="1621983"/>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610" name="Freeform 5609">
                <a:extLst>
                  <a:ext uri="{FF2B5EF4-FFF2-40B4-BE49-F238E27FC236}">
                    <a16:creationId xmlns:a16="http://schemas.microsoft.com/office/drawing/2014/main" id="{BF201C2F-3A34-F691-DC25-EB928A658F85}"/>
                  </a:ext>
                </a:extLst>
              </p:cNvPr>
              <p:cNvSpPr/>
              <p:nvPr/>
            </p:nvSpPr>
            <p:spPr>
              <a:xfrm>
                <a:off x="6183496" y="1621698"/>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611" name="Freeform 5610">
                <a:extLst>
                  <a:ext uri="{FF2B5EF4-FFF2-40B4-BE49-F238E27FC236}">
                    <a16:creationId xmlns:a16="http://schemas.microsoft.com/office/drawing/2014/main" id="{6F7BDBB5-816C-93FA-E83E-5D365CACFF07}"/>
                  </a:ext>
                </a:extLst>
              </p:cNvPr>
              <p:cNvSpPr/>
              <p:nvPr/>
            </p:nvSpPr>
            <p:spPr>
              <a:xfrm>
                <a:off x="6115021"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612" name="Freeform 5611">
                <a:extLst>
                  <a:ext uri="{FF2B5EF4-FFF2-40B4-BE49-F238E27FC236}">
                    <a16:creationId xmlns:a16="http://schemas.microsoft.com/office/drawing/2014/main" id="{86438624-349B-5494-A62B-0A76D38A428E}"/>
                  </a:ext>
                </a:extLst>
              </p:cNvPr>
              <p:cNvSpPr/>
              <p:nvPr/>
            </p:nvSpPr>
            <p:spPr>
              <a:xfrm>
                <a:off x="6149258" y="1681177"/>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613" name="Freeform 5612">
                <a:extLst>
                  <a:ext uri="{FF2B5EF4-FFF2-40B4-BE49-F238E27FC236}">
                    <a16:creationId xmlns:a16="http://schemas.microsoft.com/office/drawing/2014/main" id="{E3E371D9-AEE1-9DE5-9274-108CB9F82B31}"/>
                  </a:ext>
                </a:extLst>
              </p:cNvPr>
              <p:cNvSpPr/>
              <p:nvPr/>
            </p:nvSpPr>
            <p:spPr>
              <a:xfrm>
                <a:off x="7040583"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614" name="Freeform 5613">
                <a:extLst>
                  <a:ext uri="{FF2B5EF4-FFF2-40B4-BE49-F238E27FC236}">
                    <a16:creationId xmlns:a16="http://schemas.microsoft.com/office/drawing/2014/main" id="{0E3BC435-4B75-BA3B-DF38-CBE5EBE175F7}"/>
                  </a:ext>
                </a:extLst>
              </p:cNvPr>
              <p:cNvSpPr/>
              <p:nvPr/>
            </p:nvSpPr>
            <p:spPr>
              <a:xfrm>
                <a:off x="7075011" y="1621888"/>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615" name="Freeform 5614">
                <a:extLst>
                  <a:ext uri="{FF2B5EF4-FFF2-40B4-BE49-F238E27FC236}">
                    <a16:creationId xmlns:a16="http://schemas.microsoft.com/office/drawing/2014/main" id="{4AEA4126-E062-5D35-1F32-519F4C05831C}"/>
                  </a:ext>
                </a:extLst>
              </p:cNvPr>
              <p:cNvSpPr/>
              <p:nvPr/>
            </p:nvSpPr>
            <p:spPr>
              <a:xfrm>
                <a:off x="6972012"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616" name="Freeform 5615">
                <a:extLst>
                  <a:ext uri="{FF2B5EF4-FFF2-40B4-BE49-F238E27FC236}">
                    <a16:creationId xmlns:a16="http://schemas.microsoft.com/office/drawing/2014/main" id="{ACAD03D5-97EE-ADDB-BE9F-C091F2BBB8E9}"/>
                  </a:ext>
                </a:extLst>
              </p:cNvPr>
              <p:cNvSpPr/>
              <p:nvPr/>
            </p:nvSpPr>
            <p:spPr>
              <a:xfrm>
                <a:off x="7006440" y="1621888"/>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617" name="Freeform 5616">
                <a:extLst>
                  <a:ext uri="{FF2B5EF4-FFF2-40B4-BE49-F238E27FC236}">
                    <a16:creationId xmlns:a16="http://schemas.microsoft.com/office/drawing/2014/main" id="{32C1D105-316A-43A1-7622-BBE095E50156}"/>
                  </a:ext>
                </a:extLst>
              </p:cNvPr>
              <p:cNvSpPr/>
              <p:nvPr/>
            </p:nvSpPr>
            <p:spPr>
              <a:xfrm>
                <a:off x="6903441"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618" name="Freeform 5617">
                <a:extLst>
                  <a:ext uri="{FF2B5EF4-FFF2-40B4-BE49-F238E27FC236}">
                    <a16:creationId xmlns:a16="http://schemas.microsoft.com/office/drawing/2014/main" id="{576BF598-C305-8E50-2064-227576A303FC}"/>
                  </a:ext>
                </a:extLst>
              </p:cNvPr>
              <p:cNvSpPr/>
              <p:nvPr/>
            </p:nvSpPr>
            <p:spPr>
              <a:xfrm>
                <a:off x="6937869" y="1621888"/>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619" name="Freeform 5618">
                <a:extLst>
                  <a:ext uri="{FF2B5EF4-FFF2-40B4-BE49-F238E27FC236}">
                    <a16:creationId xmlns:a16="http://schemas.microsoft.com/office/drawing/2014/main" id="{7EB73E1A-91BA-706C-14FF-818853944641}"/>
                  </a:ext>
                </a:extLst>
              </p:cNvPr>
              <p:cNvSpPr/>
              <p:nvPr/>
            </p:nvSpPr>
            <p:spPr>
              <a:xfrm>
                <a:off x="6834966"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620" name="Freeform 5619">
                <a:extLst>
                  <a:ext uri="{FF2B5EF4-FFF2-40B4-BE49-F238E27FC236}">
                    <a16:creationId xmlns:a16="http://schemas.microsoft.com/office/drawing/2014/main" id="{A79720E9-295F-3079-1690-BE1531A17279}"/>
                  </a:ext>
                </a:extLst>
              </p:cNvPr>
              <p:cNvSpPr/>
              <p:nvPr/>
            </p:nvSpPr>
            <p:spPr>
              <a:xfrm>
                <a:off x="6869298" y="1621888"/>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5621" name="Freeform 5620">
                <a:extLst>
                  <a:ext uri="{FF2B5EF4-FFF2-40B4-BE49-F238E27FC236}">
                    <a16:creationId xmlns:a16="http://schemas.microsoft.com/office/drawing/2014/main" id="{0D43E70F-66B1-9AFD-D129-FE2D3056F8F0}"/>
                  </a:ext>
                </a:extLst>
              </p:cNvPr>
              <p:cNvSpPr/>
              <p:nvPr/>
            </p:nvSpPr>
            <p:spPr>
              <a:xfrm>
                <a:off x="6766395"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622" name="Freeform 5621">
                <a:extLst>
                  <a:ext uri="{FF2B5EF4-FFF2-40B4-BE49-F238E27FC236}">
                    <a16:creationId xmlns:a16="http://schemas.microsoft.com/office/drawing/2014/main" id="{21A721B7-D135-3051-E205-23C964947FD6}"/>
                  </a:ext>
                </a:extLst>
              </p:cNvPr>
              <p:cNvSpPr/>
              <p:nvPr/>
            </p:nvSpPr>
            <p:spPr>
              <a:xfrm>
                <a:off x="6800728" y="1621888"/>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623" name="Freeform 5622">
                <a:extLst>
                  <a:ext uri="{FF2B5EF4-FFF2-40B4-BE49-F238E27FC236}">
                    <a16:creationId xmlns:a16="http://schemas.microsoft.com/office/drawing/2014/main" id="{5AAF83AE-2153-474D-6B52-1F494D30AD86}"/>
                  </a:ext>
                </a:extLst>
              </p:cNvPr>
              <p:cNvSpPr/>
              <p:nvPr/>
            </p:nvSpPr>
            <p:spPr>
              <a:xfrm>
                <a:off x="6697824"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624" name="Freeform 5623">
                <a:extLst>
                  <a:ext uri="{FF2B5EF4-FFF2-40B4-BE49-F238E27FC236}">
                    <a16:creationId xmlns:a16="http://schemas.microsoft.com/office/drawing/2014/main" id="{C0C84290-28E3-98C9-3668-6B42CA87E5C7}"/>
                  </a:ext>
                </a:extLst>
              </p:cNvPr>
              <p:cNvSpPr/>
              <p:nvPr/>
            </p:nvSpPr>
            <p:spPr>
              <a:xfrm>
                <a:off x="6732157" y="1621888"/>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625" name="Freeform 5624">
                <a:extLst>
                  <a:ext uri="{FF2B5EF4-FFF2-40B4-BE49-F238E27FC236}">
                    <a16:creationId xmlns:a16="http://schemas.microsoft.com/office/drawing/2014/main" id="{0DECF74D-ED78-374F-21D0-551373D99381}"/>
                  </a:ext>
                </a:extLst>
              </p:cNvPr>
              <p:cNvSpPr/>
              <p:nvPr/>
            </p:nvSpPr>
            <p:spPr>
              <a:xfrm>
                <a:off x="6629253"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626" name="Freeform 5625">
                <a:extLst>
                  <a:ext uri="{FF2B5EF4-FFF2-40B4-BE49-F238E27FC236}">
                    <a16:creationId xmlns:a16="http://schemas.microsoft.com/office/drawing/2014/main" id="{1FD91D82-5753-A0CE-2EF8-BFA93A94103E}"/>
                  </a:ext>
                </a:extLst>
              </p:cNvPr>
              <p:cNvSpPr/>
              <p:nvPr/>
            </p:nvSpPr>
            <p:spPr>
              <a:xfrm>
                <a:off x="6663491"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627" name="Freeform 5626">
                <a:extLst>
                  <a:ext uri="{FF2B5EF4-FFF2-40B4-BE49-F238E27FC236}">
                    <a16:creationId xmlns:a16="http://schemas.microsoft.com/office/drawing/2014/main" id="{9B956F1A-DD92-1FC7-8911-CC3049179770}"/>
                  </a:ext>
                </a:extLst>
              </p:cNvPr>
              <p:cNvSpPr/>
              <p:nvPr/>
            </p:nvSpPr>
            <p:spPr>
              <a:xfrm>
                <a:off x="6560683"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628" name="Freeform 5627">
                <a:extLst>
                  <a:ext uri="{FF2B5EF4-FFF2-40B4-BE49-F238E27FC236}">
                    <a16:creationId xmlns:a16="http://schemas.microsoft.com/office/drawing/2014/main" id="{F49DE03A-A074-95A4-5783-50004E439D6B}"/>
                  </a:ext>
                </a:extLst>
              </p:cNvPr>
              <p:cNvSpPr/>
              <p:nvPr/>
            </p:nvSpPr>
            <p:spPr>
              <a:xfrm>
                <a:off x="6594920"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629" name="Freeform 5628">
                <a:extLst>
                  <a:ext uri="{FF2B5EF4-FFF2-40B4-BE49-F238E27FC236}">
                    <a16:creationId xmlns:a16="http://schemas.microsoft.com/office/drawing/2014/main" id="{053D76A4-0565-D4E5-96DB-4458A5800BD2}"/>
                  </a:ext>
                </a:extLst>
              </p:cNvPr>
              <p:cNvSpPr/>
              <p:nvPr/>
            </p:nvSpPr>
            <p:spPr>
              <a:xfrm>
                <a:off x="6492112"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630" name="Freeform 5629">
                <a:extLst>
                  <a:ext uri="{FF2B5EF4-FFF2-40B4-BE49-F238E27FC236}">
                    <a16:creationId xmlns:a16="http://schemas.microsoft.com/office/drawing/2014/main" id="{70D854B5-410D-64E2-CA26-00068107E3D7}"/>
                  </a:ext>
                </a:extLst>
              </p:cNvPr>
              <p:cNvSpPr/>
              <p:nvPr/>
            </p:nvSpPr>
            <p:spPr>
              <a:xfrm>
                <a:off x="6526445"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631" name="Freeform 5630">
                <a:extLst>
                  <a:ext uri="{FF2B5EF4-FFF2-40B4-BE49-F238E27FC236}">
                    <a16:creationId xmlns:a16="http://schemas.microsoft.com/office/drawing/2014/main" id="{83F63ADE-EFB6-82E2-AE0A-974B0FAB4D7A}"/>
                  </a:ext>
                </a:extLst>
              </p:cNvPr>
              <p:cNvSpPr/>
              <p:nvPr/>
            </p:nvSpPr>
            <p:spPr>
              <a:xfrm>
                <a:off x="6423541"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632" name="Freeform 5631">
                <a:extLst>
                  <a:ext uri="{FF2B5EF4-FFF2-40B4-BE49-F238E27FC236}">
                    <a16:creationId xmlns:a16="http://schemas.microsoft.com/office/drawing/2014/main" id="{E0A48444-A996-C74E-6CE5-BBE7225C0EFA}"/>
                  </a:ext>
                </a:extLst>
              </p:cNvPr>
              <p:cNvSpPr/>
              <p:nvPr/>
            </p:nvSpPr>
            <p:spPr>
              <a:xfrm>
                <a:off x="6457874"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633" name="Freeform 5632">
                <a:extLst>
                  <a:ext uri="{FF2B5EF4-FFF2-40B4-BE49-F238E27FC236}">
                    <a16:creationId xmlns:a16="http://schemas.microsoft.com/office/drawing/2014/main" id="{B969E264-3576-712F-BE7C-AF57EB3877A8}"/>
                  </a:ext>
                </a:extLst>
              </p:cNvPr>
              <p:cNvSpPr/>
              <p:nvPr/>
            </p:nvSpPr>
            <p:spPr>
              <a:xfrm>
                <a:off x="6354970"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634" name="Freeform 5633">
                <a:extLst>
                  <a:ext uri="{FF2B5EF4-FFF2-40B4-BE49-F238E27FC236}">
                    <a16:creationId xmlns:a16="http://schemas.microsoft.com/office/drawing/2014/main" id="{EA0BAA16-7134-B013-84B3-884B8AFFC700}"/>
                  </a:ext>
                </a:extLst>
              </p:cNvPr>
              <p:cNvSpPr/>
              <p:nvPr/>
            </p:nvSpPr>
            <p:spPr>
              <a:xfrm>
                <a:off x="6389303"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635" name="Freeform 5634">
                <a:extLst>
                  <a:ext uri="{FF2B5EF4-FFF2-40B4-BE49-F238E27FC236}">
                    <a16:creationId xmlns:a16="http://schemas.microsoft.com/office/drawing/2014/main" id="{61F46C73-8BED-3F1C-7DFA-DBD777B91874}"/>
                  </a:ext>
                </a:extLst>
              </p:cNvPr>
              <p:cNvSpPr/>
              <p:nvPr/>
            </p:nvSpPr>
            <p:spPr>
              <a:xfrm>
                <a:off x="6286400"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636" name="Freeform 5635">
                <a:extLst>
                  <a:ext uri="{FF2B5EF4-FFF2-40B4-BE49-F238E27FC236}">
                    <a16:creationId xmlns:a16="http://schemas.microsoft.com/office/drawing/2014/main" id="{6882F000-7825-3AB7-5774-D74EF8354B28}"/>
                  </a:ext>
                </a:extLst>
              </p:cNvPr>
              <p:cNvSpPr/>
              <p:nvPr/>
            </p:nvSpPr>
            <p:spPr>
              <a:xfrm>
                <a:off x="6320733"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637" name="Freeform 5636">
                <a:extLst>
                  <a:ext uri="{FF2B5EF4-FFF2-40B4-BE49-F238E27FC236}">
                    <a16:creationId xmlns:a16="http://schemas.microsoft.com/office/drawing/2014/main" id="{17760BA4-610A-0ABD-E850-1A9D4E94BEA3}"/>
                  </a:ext>
                </a:extLst>
              </p:cNvPr>
              <p:cNvSpPr/>
              <p:nvPr/>
            </p:nvSpPr>
            <p:spPr>
              <a:xfrm>
                <a:off x="6217829"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638" name="Freeform 5637">
                <a:extLst>
                  <a:ext uri="{FF2B5EF4-FFF2-40B4-BE49-F238E27FC236}">
                    <a16:creationId xmlns:a16="http://schemas.microsoft.com/office/drawing/2014/main" id="{EEB30273-A39B-FABD-A9F6-A9E8D5C118B8}"/>
                  </a:ext>
                </a:extLst>
              </p:cNvPr>
              <p:cNvSpPr/>
              <p:nvPr/>
            </p:nvSpPr>
            <p:spPr>
              <a:xfrm>
                <a:off x="6252162"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639" name="Freeform 5638">
                <a:extLst>
                  <a:ext uri="{FF2B5EF4-FFF2-40B4-BE49-F238E27FC236}">
                    <a16:creationId xmlns:a16="http://schemas.microsoft.com/office/drawing/2014/main" id="{33FDBCDE-9115-E4A3-1421-F6CA2CD878BD}"/>
                  </a:ext>
                </a:extLst>
              </p:cNvPr>
              <p:cNvSpPr/>
              <p:nvPr/>
            </p:nvSpPr>
            <p:spPr>
              <a:xfrm>
                <a:off x="5259170" y="4771034"/>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640" name="Freeform 5639">
                <a:extLst>
                  <a:ext uri="{FF2B5EF4-FFF2-40B4-BE49-F238E27FC236}">
                    <a16:creationId xmlns:a16="http://schemas.microsoft.com/office/drawing/2014/main" id="{F0B70DB9-6AA8-244D-26E4-7DDD8C97C590}"/>
                  </a:ext>
                </a:extLst>
              </p:cNvPr>
              <p:cNvSpPr/>
              <p:nvPr/>
            </p:nvSpPr>
            <p:spPr>
              <a:xfrm>
                <a:off x="5293503" y="471165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641" name="Freeform 5640">
                <a:extLst>
                  <a:ext uri="{FF2B5EF4-FFF2-40B4-BE49-F238E27FC236}">
                    <a16:creationId xmlns:a16="http://schemas.microsoft.com/office/drawing/2014/main" id="{B15F439E-8CD2-22E2-66C2-11DB0B92DC0B}"/>
                  </a:ext>
                </a:extLst>
              </p:cNvPr>
              <p:cNvSpPr/>
              <p:nvPr/>
            </p:nvSpPr>
            <p:spPr>
              <a:xfrm>
                <a:off x="5327836" y="4652361"/>
                <a:ext cx="32525" cy="32546"/>
              </a:xfrm>
              <a:custGeom>
                <a:avLst/>
                <a:gdLst>
                  <a:gd name="connsiteX0" fmla="*/ 32526 w 32525"/>
                  <a:gd name="connsiteY0" fmla="*/ 16274 h 32546"/>
                  <a:gd name="connsiteX1" fmla="*/ 16263 w 32525"/>
                  <a:gd name="connsiteY1" fmla="*/ 32547 h 32546"/>
                  <a:gd name="connsiteX2" fmla="*/ 0 w 32525"/>
                  <a:gd name="connsiteY2" fmla="*/ 16274 h 32546"/>
                  <a:gd name="connsiteX3" fmla="*/ 16263 w 32525"/>
                  <a:gd name="connsiteY3" fmla="*/ 0 h 32546"/>
                  <a:gd name="connsiteX4" fmla="*/ 32526 w 32525"/>
                  <a:gd name="connsiteY4" fmla="*/ 16274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4"/>
                    </a:moveTo>
                    <a:cubicBezTo>
                      <a:pt x="32526" y="25261"/>
                      <a:pt x="25245" y="32547"/>
                      <a:pt x="16263" y="32547"/>
                    </a:cubicBezTo>
                    <a:cubicBezTo>
                      <a:pt x="7281" y="32547"/>
                      <a:pt x="0" y="25261"/>
                      <a:pt x="0" y="16274"/>
                    </a:cubicBezTo>
                    <a:cubicBezTo>
                      <a:pt x="0" y="7286"/>
                      <a:pt x="7281" y="0"/>
                      <a:pt x="16263" y="0"/>
                    </a:cubicBezTo>
                    <a:cubicBezTo>
                      <a:pt x="25245" y="0"/>
                      <a:pt x="32526" y="7286"/>
                      <a:pt x="32526" y="16274"/>
                    </a:cubicBezTo>
                    <a:close/>
                  </a:path>
                </a:pathLst>
              </a:custGeom>
              <a:grpFill/>
              <a:ln w="0" cap="flat">
                <a:noFill/>
                <a:prstDash val="solid"/>
                <a:miter/>
              </a:ln>
            </p:spPr>
            <p:txBody>
              <a:bodyPr rtlCol="0" anchor="ctr"/>
              <a:lstStyle/>
              <a:p>
                <a:endParaRPr lang="en-GB"/>
              </a:p>
            </p:txBody>
          </p:sp>
          <p:sp>
            <p:nvSpPr>
              <p:cNvPr id="5642" name="Freeform 5641">
                <a:extLst>
                  <a:ext uri="{FF2B5EF4-FFF2-40B4-BE49-F238E27FC236}">
                    <a16:creationId xmlns:a16="http://schemas.microsoft.com/office/drawing/2014/main" id="{BF8427F8-487E-DADD-5945-18B773789768}"/>
                  </a:ext>
                </a:extLst>
              </p:cNvPr>
              <p:cNvSpPr/>
              <p:nvPr/>
            </p:nvSpPr>
            <p:spPr>
              <a:xfrm>
                <a:off x="5190600" y="4771034"/>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643" name="Freeform 5642">
                <a:extLst>
                  <a:ext uri="{FF2B5EF4-FFF2-40B4-BE49-F238E27FC236}">
                    <a16:creationId xmlns:a16="http://schemas.microsoft.com/office/drawing/2014/main" id="{C619EF8F-52B5-92F8-07C7-86087D54279B}"/>
                  </a:ext>
                </a:extLst>
              </p:cNvPr>
              <p:cNvSpPr/>
              <p:nvPr/>
            </p:nvSpPr>
            <p:spPr>
              <a:xfrm>
                <a:off x="5224933" y="471165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644" name="Freeform 5643">
                <a:extLst>
                  <a:ext uri="{FF2B5EF4-FFF2-40B4-BE49-F238E27FC236}">
                    <a16:creationId xmlns:a16="http://schemas.microsoft.com/office/drawing/2014/main" id="{DE574A1D-4A3F-76DC-E383-345799B049E3}"/>
                  </a:ext>
                </a:extLst>
              </p:cNvPr>
              <p:cNvSpPr/>
              <p:nvPr/>
            </p:nvSpPr>
            <p:spPr>
              <a:xfrm>
                <a:off x="5259266" y="4652361"/>
                <a:ext cx="32525" cy="32546"/>
              </a:xfrm>
              <a:custGeom>
                <a:avLst/>
                <a:gdLst>
                  <a:gd name="connsiteX0" fmla="*/ 32526 w 32525"/>
                  <a:gd name="connsiteY0" fmla="*/ 16274 h 32546"/>
                  <a:gd name="connsiteX1" fmla="*/ 16263 w 32525"/>
                  <a:gd name="connsiteY1" fmla="*/ 32547 h 32546"/>
                  <a:gd name="connsiteX2" fmla="*/ 0 w 32525"/>
                  <a:gd name="connsiteY2" fmla="*/ 16274 h 32546"/>
                  <a:gd name="connsiteX3" fmla="*/ 16263 w 32525"/>
                  <a:gd name="connsiteY3" fmla="*/ 0 h 32546"/>
                  <a:gd name="connsiteX4" fmla="*/ 32526 w 32525"/>
                  <a:gd name="connsiteY4" fmla="*/ 16274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4"/>
                    </a:moveTo>
                    <a:cubicBezTo>
                      <a:pt x="32526" y="25261"/>
                      <a:pt x="25245" y="32547"/>
                      <a:pt x="16263" y="32547"/>
                    </a:cubicBezTo>
                    <a:cubicBezTo>
                      <a:pt x="7281" y="32547"/>
                      <a:pt x="0" y="25261"/>
                      <a:pt x="0" y="16274"/>
                    </a:cubicBezTo>
                    <a:cubicBezTo>
                      <a:pt x="0" y="7286"/>
                      <a:pt x="7281" y="0"/>
                      <a:pt x="16263" y="0"/>
                    </a:cubicBezTo>
                    <a:cubicBezTo>
                      <a:pt x="25245" y="0"/>
                      <a:pt x="32526" y="7286"/>
                      <a:pt x="32526" y="16274"/>
                    </a:cubicBezTo>
                    <a:close/>
                  </a:path>
                </a:pathLst>
              </a:custGeom>
              <a:grpFill/>
              <a:ln w="0" cap="flat">
                <a:noFill/>
                <a:prstDash val="solid"/>
                <a:miter/>
              </a:ln>
            </p:spPr>
            <p:txBody>
              <a:bodyPr rtlCol="0" anchor="ctr"/>
              <a:lstStyle/>
              <a:p>
                <a:endParaRPr lang="en-GB"/>
              </a:p>
            </p:txBody>
          </p:sp>
          <p:sp>
            <p:nvSpPr>
              <p:cNvPr id="5645" name="Freeform 5644">
                <a:extLst>
                  <a:ext uri="{FF2B5EF4-FFF2-40B4-BE49-F238E27FC236}">
                    <a16:creationId xmlns:a16="http://schemas.microsoft.com/office/drawing/2014/main" id="{27871233-85C4-1160-F089-FDD73AFE71A5}"/>
                  </a:ext>
                </a:extLst>
              </p:cNvPr>
              <p:cNvSpPr/>
              <p:nvPr/>
            </p:nvSpPr>
            <p:spPr>
              <a:xfrm>
                <a:off x="5122029" y="4771034"/>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646" name="Freeform 5645">
                <a:extLst>
                  <a:ext uri="{FF2B5EF4-FFF2-40B4-BE49-F238E27FC236}">
                    <a16:creationId xmlns:a16="http://schemas.microsoft.com/office/drawing/2014/main" id="{0E89EA4E-7D8A-CEC8-C223-64E3D061E93D}"/>
                  </a:ext>
                </a:extLst>
              </p:cNvPr>
              <p:cNvSpPr/>
              <p:nvPr/>
            </p:nvSpPr>
            <p:spPr>
              <a:xfrm>
                <a:off x="5156362" y="471165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647" name="Freeform 5646">
                <a:extLst>
                  <a:ext uri="{FF2B5EF4-FFF2-40B4-BE49-F238E27FC236}">
                    <a16:creationId xmlns:a16="http://schemas.microsoft.com/office/drawing/2014/main" id="{590F21B1-A84F-C66C-20A8-D85A3C486479}"/>
                  </a:ext>
                </a:extLst>
              </p:cNvPr>
              <p:cNvSpPr/>
              <p:nvPr/>
            </p:nvSpPr>
            <p:spPr>
              <a:xfrm>
                <a:off x="5190695" y="4652361"/>
                <a:ext cx="32525" cy="32546"/>
              </a:xfrm>
              <a:custGeom>
                <a:avLst/>
                <a:gdLst>
                  <a:gd name="connsiteX0" fmla="*/ 32526 w 32525"/>
                  <a:gd name="connsiteY0" fmla="*/ 16274 h 32546"/>
                  <a:gd name="connsiteX1" fmla="*/ 16263 w 32525"/>
                  <a:gd name="connsiteY1" fmla="*/ 32547 h 32546"/>
                  <a:gd name="connsiteX2" fmla="*/ 0 w 32525"/>
                  <a:gd name="connsiteY2" fmla="*/ 16274 h 32546"/>
                  <a:gd name="connsiteX3" fmla="*/ 16263 w 32525"/>
                  <a:gd name="connsiteY3" fmla="*/ 0 h 32546"/>
                  <a:gd name="connsiteX4" fmla="*/ 32526 w 32525"/>
                  <a:gd name="connsiteY4" fmla="*/ 16274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4"/>
                    </a:moveTo>
                    <a:cubicBezTo>
                      <a:pt x="32526" y="25261"/>
                      <a:pt x="25245" y="32547"/>
                      <a:pt x="16263" y="32547"/>
                    </a:cubicBezTo>
                    <a:cubicBezTo>
                      <a:pt x="7281" y="32547"/>
                      <a:pt x="0" y="25261"/>
                      <a:pt x="0" y="16274"/>
                    </a:cubicBezTo>
                    <a:cubicBezTo>
                      <a:pt x="0" y="7286"/>
                      <a:pt x="7281" y="0"/>
                      <a:pt x="16263" y="0"/>
                    </a:cubicBezTo>
                    <a:cubicBezTo>
                      <a:pt x="25245" y="0"/>
                      <a:pt x="32526" y="7286"/>
                      <a:pt x="32526" y="16274"/>
                    </a:cubicBezTo>
                    <a:close/>
                  </a:path>
                </a:pathLst>
              </a:custGeom>
              <a:grpFill/>
              <a:ln w="0" cap="flat">
                <a:noFill/>
                <a:prstDash val="solid"/>
                <a:miter/>
              </a:ln>
            </p:spPr>
            <p:txBody>
              <a:bodyPr rtlCol="0" anchor="ctr"/>
              <a:lstStyle/>
              <a:p>
                <a:endParaRPr lang="en-GB"/>
              </a:p>
            </p:txBody>
          </p:sp>
          <p:sp>
            <p:nvSpPr>
              <p:cNvPr id="5648" name="Freeform 5647">
                <a:extLst>
                  <a:ext uri="{FF2B5EF4-FFF2-40B4-BE49-F238E27FC236}">
                    <a16:creationId xmlns:a16="http://schemas.microsoft.com/office/drawing/2014/main" id="{D3557615-7C12-6F96-0AF9-2EBA81145038}"/>
                  </a:ext>
                </a:extLst>
              </p:cNvPr>
              <p:cNvSpPr/>
              <p:nvPr/>
            </p:nvSpPr>
            <p:spPr>
              <a:xfrm>
                <a:off x="5053458" y="4771034"/>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649" name="Freeform 5648">
                <a:extLst>
                  <a:ext uri="{FF2B5EF4-FFF2-40B4-BE49-F238E27FC236}">
                    <a16:creationId xmlns:a16="http://schemas.microsoft.com/office/drawing/2014/main" id="{126B3AEE-FFBA-CD2C-F935-DBACFC0DA932}"/>
                  </a:ext>
                </a:extLst>
              </p:cNvPr>
              <p:cNvSpPr/>
              <p:nvPr/>
            </p:nvSpPr>
            <p:spPr>
              <a:xfrm>
                <a:off x="5087791" y="471165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650" name="Freeform 5649">
                <a:extLst>
                  <a:ext uri="{FF2B5EF4-FFF2-40B4-BE49-F238E27FC236}">
                    <a16:creationId xmlns:a16="http://schemas.microsoft.com/office/drawing/2014/main" id="{C3886A2A-EF79-8B2B-E446-6D51007970F0}"/>
                  </a:ext>
                </a:extLst>
              </p:cNvPr>
              <p:cNvSpPr/>
              <p:nvPr/>
            </p:nvSpPr>
            <p:spPr>
              <a:xfrm>
                <a:off x="5122124" y="4652361"/>
                <a:ext cx="32525" cy="32546"/>
              </a:xfrm>
              <a:custGeom>
                <a:avLst/>
                <a:gdLst>
                  <a:gd name="connsiteX0" fmla="*/ 32526 w 32525"/>
                  <a:gd name="connsiteY0" fmla="*/ 16274 h 32546"/>
                  <a:gd name="connsiteX1" fmla="*/ 16263 w 32525"/>
                  <a:gd name="connsiteY1" fmla="*/ 32547 h 32546"/>
                  <a:gd name="connsiteX2" fmla="*/ 0 w 32525"/>
                  <a:gd name="connsiteY2" fmla="*/ 16274 h 32546"/>
                  <a:gd name="connsiteX3" fmla="*/ 16263 w 32525"/>
                  <a:gd name="connsiteY3" fmla="*/ 0 h 32546"/>
                  <a:gd name="connsiteX4" fmla="*/ 32526 w 32525"/>
                  <a:gd name="connsiteY4" fmla="*/ 16274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4"/>
                    </a:moveTo>
                    <a:cubicBezTo>
                      <a:pt x="32526" y="25261"/>
                      <a:pt x="25245" y="32547"/>
                      <a:pt x="16263" y="32547"/>
                    </a:cubicBezTo>
                    <a:cubicBezTo>
                      <a:pt x="7281" y="32547"/>
                      <a:pt x="0" y="25261"/>
                      <a:pt x="0" y="16274"/>
                    </a:cubicBezTo>
                    <a:cubicBezTo>
                      <a:pt x="0" y="7286"/>
                      <a:pt x="7281" y="0"/>
                      <a:pt x="16263" y="0"/>
                    </a:cubicBezTo>
                    <a:cubicBezTo>
                      <a:pt x="25245" y="0"/>
                      <a:pt x="32526" y="7286"/>
                      <a:pt x="32526" y="16274"/>
                    </a:cubicBezTo>
                    <a:close/>
                  </a:path>
                </a:pathLst>
              </a:custGeom>
              <a:grpFill/>
              <a:ln w="0" cap="flat">
                <a:noFill/>
                <a:prstDash val="solid"/>
                <a:miter/>
              </a:ln>
            </p:spPr>
            <p:txBody>
              <a:bodyPr rtlCol="0" anchor="ctr"/>
              <a:lstStyle/>
              <a:p>
                <a:endParaRPr lang="en-GB"/>
              </a:p>
            </p:txBody>
          </p:sp>
          <p:sp>
            <p:nvSpPr>
              <p:cNvPr id="5651" name="Freeform 5650">
                <a:extLst>
                  <a:ext uri="{FF2B5EF4-FFF2-40B4-BE49-F238E27FC236}">
                    <a16:creationId xmlns:a16="http://schemas.microsoft.com/office/drawing/2014/main" id="{D2FE986A-7A3A-03B6-587E-221D227B8A8A}"/>
                  </a:ext>
                </a:extLst>
              </p:cNvPr>
              <p:cNvSpPr/>
              <p:nvPr/>
            </p:nvSpPr>
            <p:spPr>
              <a:xfrm>
                <a:off x="5053458" y="465226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652" name="Freeform 5651">
                <a:extLst>
                  <a:ext uri="{FF2B5EF4-FFF2-40B4-BE49-F238E27FC236}">
                    <a16:creationId xmlns:a16="http://schemas.microsoft.com/office/drawing/2014/main" id="{E17D1DDF-A91A-DE66-C895-9B5CD305707C}"/>
                  </a:ext>
                </a:extLst>
              </p:cNvPr>
              <p:cNvSpPr/>
              <p:nvPr/>
            </p:nvSpPr>
            <p:spPr>
              <a:xfrm>
                <a:off x="5121839" y="5008569"/>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653" name="Freeform 5652">
                <a:extLst>
                  <a:ext uri="{FF2B5EF4-FFF2-40B4-BE49-F238E27FC236}">
                    <a16:creationId xmlns:a16="http://schemas.microsoft.com/office/drawing/2014/main" id="{50EF0F5F-24CD-9EAA-1EC1-E6BFBC3FF682}"/>
                  </a:ext>
                </a:extLst>
              </p:cNvPr>
              <p:cNvSpPr/>
              <p:nvPr/>
            </p:nvSpPr>
            <p:spPr>
              <a:xfrm>
                <a:off x="5156267" y="494918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654" name="Freeform 5653">
                <a:extLst>
                  <a:ext uri="{FF2B5EF4-FFF2-40B4-BE49-F238E27FC236}">
                    <a16:creationId xmlns:a16="http://schemas.microsoft.com/office/drawing/2014/main" id="{22AD2C02-6B27-6158-7D8A-8F60F4680115}"/>
                  </a:ext>
                </a:extLst>
              </p:cNvPr>
              <p:cNvSpPr/>
              <p:nvPr/>
            </p:nvSpPr>
            <p:spPr>
              <a:xfrm>
                <a:off x="5190505" y="4889801"/>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655" name="Freeform 5654">
                <a:extLst>
                  <a:ext uri="{FF2B5EF4-FFF2-40B4-BE49-F238E27FC236}">
                    <a16:creationId xmlns:a16="http://schemas.microsoft.com/office/drawing/2014/main" id="{5BB8EEEE-BE2D-C28A-247A-316A2517549E}"/>
                  </a:ext>
                </a:extLst>
              </p:cNvPr>
              <p:cNvSpPr/>
              <p:nvPr/>
            </p:nvSpPr>
            <p:spPr>
              <a:xfrm>
                <a:off x="5224933" y="483051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656" name="Freeform 5655">
                <a:extLst>
                  <a:ext uri="{FF2B5EF4-FFF2-40B4-BE49-F238E27FC236}">
                    <a16:creationId xmlns:a16="http://schemas.microsoft.com/office/drawing/2014/main" id="{FFAD7205-B474-7EA7-8EAF-794D12229697}"/>
                  </a:ext>
                </a:extLst>
              </p:cNvPr>
              <p:cNvSpPr/>
              <p:nvPr/>
            </p:nvSpPr>
            <p:spPr>
              <a:xfrm>
                <a:off x="5053268" y="5008569"/>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657" name="Freeform 5656">
                <a:extLst>
                  <a:ext uri="{FF2B5EF4-FFF2-40B4-BE49-F238E27FC236}">
                    <a16:creationId xmlns:a16="http://schemas.microsoft.com/office/drawing/2014/main" id="{C6B20A78-000D-1802-8785-7085C1BE17E2}"/>
                  </a:ext>
                </a:extLst>
              </p:cNvPr>
              <p:cNvSpPr/>
              <p:nvPr/>
            </p:nvSpPr>
            <p:spPr>
              <a:xfrm>
                <a:off x="5087696" y="494918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658" name="Freeform 5657">
                <a:extLst>
                  <a:ext uri="{FF2B5EF4-FFF2-40B4-BE49-F238E27FC236}">
                    <a16:creationId xmlns:a16="http://schemas.microsoft.com/office/drawing/2014/main" id="{B8AACA9C-58B0-450A-6135-5636B24A4A96}"/>
                  </a:ext>
                </a:extLst>
              </p:cNvPr>
              <p:cNvSpPr/>
              <p:nvPr/>
            </p:nvSpPr>
            <p:spPr>
              <a:xfrm>
                <a:off x="5121934" y="4889801"/>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659" name="Freeform 5658">
                <a:extLst>
                  <a:ext uri="{FF2B5EF4-FFF2-40B4-BE49-F238E27FC236}">
                    <a16:creationId xmlns:a16="http://schemas.microsoft.com/office/drawing/2014/main" id="{D9FB0999-1209-7A8F-6D09-6ABB5F6D1338}"/>
                  </a:ext>
                </a:extLst>
              </p:cNvPr>
              <p:cNvSpPr/>
              <p:nvPr/>
            </p:nvSpPr>
            <p:spPr>
              <a:xfrm>
                <a:off x="5156362" y="483051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660" name="Freeform 5659">
                <a:extLst>
                  <a:ext uri="{FF2B5EF4-FFF2-40B4-BE49-F238E27FC236}">
                    <a16:creationId xmlns:a16="http://schemas.microsoft.com/office/drawing/2014/main" id="{E8F9C687-2DAD-9346-0986-07A4AAE02D80}"/>
                  </a:ext>
                </a:extLst>
              </p:cNvPr>
              <p:cNvSpPr/>
              <p:nvPr/>
            </p:nvSpPr>
            <p:spPr>
              <a:xfrm>
                <a:off x="5053363" y="4889801"/>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661" name="Freeform 5660">
                <a:extLst>
                  <a:ext uri="{FF2B5EF4-FFF2-40B4-BE49-F238E27FC236}">
                    <a16:creationId xmlns:a16="http://schemas.microsoft.com/office/drawing/2014/main" id="{6BB2B6EE-477F-3EB2-50BC-2188C34808E6}"/>
                  </a:ext>
                </a:extLst>
              </p:cNvPr>
              <p:cNvSpPr/>
              <p:nvPr/>
            </p:nvSpPr>
            <p:spPr>
              <a:xfrm>
                <a:off x="5087791" y="483051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662" name="Freeform 5661">
                <a:extLst>
                  <a:ext uri="{FF2B5EF4-FFF2-40B4-BE49-F238E27FC236}">
                    <a16:creationId xmlns:a16="http://schemas.microsoft.com/office/drawing/2014/main" id="{70EC28F1-B9EA-9EE3-3FDC-3594484A91AE}"/>
                  </a:ext>
                </a:extLst>
              </p:cNvPr>
              <p:cNvSpPr/>
              <p:nvPr/>
            </p:nvSpPr>
            <p:spPr>
              <a:xfrm>
                <a:off x="5053363" y="512828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663" name="Freeform 5662">
                <a:extLst>
                  <a:ext uri="{FF2B5EF4-FFF2-40B4-BE49-F238E27FC236}">
                    <a16:creationId xmlns:a16="http://schemas.microsoft.com/office/drawing/2014/main" id="{B6468C20-034A-D020-0B63-EC6E9D04B466}"/>
                  </a:ext>
                </a:extLst>
              </p:cNvPr>
              <p:cNvSpPr/>
              <p:nvPr/>
            </p:nvSpPr>
            <p:spPr>
              <a:xfrm>
                <a:off x="5087601" y="5068904"/>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664" name="Freeform 5663">
                <a:extLst>
                  <a:ext uri="{FF2B5EF4-FFF2-40B4-BE49-F238E27FC236}">
                    <a16:creationId xmlns:a16="http://schemas.microsoft.com/office/drawing/2014/main" id="{E02C5B7E-F4C3-48EE-4307-9193ECB478B2}"/>
                  </a:ext>
                </a:extLst>
              </p:cNvPr>
              <p:cNvSpPr/>
              <p:nvPr/>
            </p:nvSpPr>
            <p:spPr>
              <a:xfrm>
                <a:off x="5122029" y="5009520"/>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665" name="Freeform 5664">
                <a:extLst>
                  <a:ext uri="{FF2B5EF4-FFF2-40B4-BE49-F238E27FC236}">
                    <a16:creationId xmlns:a16="http://schemas.microsoft.com/office/drawing/2014/main" id="{D7199B09-CA42-2B62-E4AA-AF219E3DEB98}"/>
                  </a:ext>
                </a:extLst>
              </p:cNvPr>
              <p:cNvSpPr/>
              <p:nvPr/>
            </p:nvSpPr>
            <p:spPr>
              <a:xfrm>
                <a:off x="5053458" y="5009520"/>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grpSp>
      </p:grpSp>
      <p:sp>
        <p:nvSpPr>
          <p:cNvPr id="5667" name="Freeform 5666">
            <a:extLst>
              <a:ext uri="{FF2B5EF4-FFF2-40B4-BE49-F238E27FC236}">
                <a16:creationId xmlns:a16="http://schemas.microsoft.com/office/drawing/2014/main" id="{D2F2A2A2-41FC-D0D2-BAA3-254F59E5F16E}"/>
              </a:ext>
            </a:extLst>
          </p:cNvPr>
          <p:cNvSpPr/>
          <p:nvPr userDrawn="1"/>
        </p:nvSpPr>
        <p:spPr>
          <a:xfrm flipH="1">
            <a:off x="10063414" y="2534"/>
            <a:ext cx="2128586" cy="3689212"/>
          </a:xfrm>
          <a:custGeom>
            <a:avLst/>
            <a:gdLst>
              <a:gd name="connsiteX0" fmla="*/ 2082134 w 2082134"/>
              <a:gd name="connsiteY0" fmla="*/ 0 h 3608703"/>
              <a:gd name="connsiteX1" fmla="*/ 0 w 2082134"/>
              <a:gd name="connsiteY1" fmla="*/ 3608704 h 3608703"/>
              <a:gd name="connsiteX2" fmla="*/ 0 w 2082134"/>
              <a:gd name="connsiteY2" fmla="*/ 0 h 3608703"/>
              <a:gd name="connsiteX3" fmla="*/ 2082134 w 2082134"/>
              <a:gd name="connsiteY3" fmla="*/ 0 h 3608703"/>
            </a:gdLst>
            <a:ahLst/>
            <a:cxnLst>
              <a:cxn ang="0">
                <a:pos x="connsiteX0" y="connsiteY0"/>
              </a:cxn>
              <a:cxn ang="0">
                <a:pos x="connsiteX1" y="connsiteY1"/>
              </a:cxn>
              <a:cxn ang="0">
                <a:pos x="connsiteX2" y="connsiteY2"/>
              </a:cxn>
              <a:cxn ang="0">
                <a:pos x="connsiteX3" y="connsiteY3"/>
              </a:cxn>
            </a:cxnLst>
            <a:rect l="l" t="t" r="r" b="b"/>
            <a:pathLst>
              <a:path w="2082134" h="3608703">
                <a:moveTo>
                  <a:pt x="2082134" y="0"/>
                </a:moveTo>
                <a:lnTo>
                  <a:pt x="0" y="3608704"/>
                </a:lnTo>
                <a:lnTo>
                  <a:pt x="0" y="0"/>
                </a:lnTo>
                <a:lnTo>
                  <a:pt x="2082134" y="0"/>
                </a:lnTo>
                <a:close/>
              </a:path>
            </a:pathLst>
          </a:custGeom>
          <a:solidFill>
            <a:schemeClr val="bg2"/>
          </a:solidFill>
          <a:ln w="0" cap="flat">
            <a:noFill/>
            <a:prstDash val="solid"/>
            <a:miter/>
          </a:ln>
        </p:spPr>
        <p:txBody>
          <a:bodyPr rtlCol="0" anchor="ctr"/>
          <a:lstStyle/>
          <a:p>
            <a:endParaRPr lang="en-GB"/>
          </a:p>
        </p:txBody>
      </p:sp>
      <p:sp>
        <p:nvSpPr>
          <p:cNvPr id="5666" name="Freeform 5665">
            <a:extLst>
              <a:ext uri="{FF2B5EF4-FFF2-40B4-BE49-F238E27FC236}">
                <a16:creationId xmlns:a16="http://schemas.microsoft.com/office/drawing/2014/main" id="{D4C82333-C6B1-7A60-58BC-38BD2CDA9A13}"/>
              </a:ext>
            </a:extLst>
          </p:cNvPr>
          <p:cNvSpPr/>
          <p:nvPr userDrawn="1"/>
        </p:nvSpPr>
        <p:spPr>
          <a:xfrm rot="10800000" flipH="1">
            <a:off x="0" y="3174392"/>
            <a:ext cx="2128586" cy="3689212"/>
          </a:xfrm>
          <a:custGeom>
            <a:avLst/>
            <a:gdLst>
              <a:gd name="connsiteX0" fmla="*/ 2082134 w 2082134"/>
              <a:gd name="connsiteY0" fmla="*/ 0 h 3608703"/>
              <a:gd name="connsiteX1" fmla="*/ 0 w 2082134"/>
              <a:gd name="connsiteY1" fmla="*/ 3608704 h 3608703"/>
              <a:gd name="connsiteX2" fmla="*/ 0 w 2082134"/>
              <a:gd name="connsiteY2" fmla="*/ 0 h 3608703"/>
              <a:gd name="connsiteX3" fmla="*/ 2082134 w 2082134"/>
              <a:gd name="connsiteY3" fmla="*/ 0 h 3608703"/>
            </a:gdLst>
            <a:ahLst/>
            <a:cxnLst>
              <a:cxn ang="0">
                <a:pos x="connsiteX0" y="connsiteY0"/>
              </a:cxn>
              <a:cxn ang="0">
                <a:pos x="connsiteX1" y="connsiteY1"/>
              </a:cxn>
              <a:cxn ang="0">
                <a:pos x="connsiteX2" y="connsiteY2"/>
              </a:cxn>
              <a:cxn ang="0">
                <a:pos x="connsiteX3" y="connsiteY3"/>
              </a:cxn>
            </a:cxnLst>
            <a:rect l="l" t="t" r="r" b="b"/>
            <a:pathLst>
              <a:path w="2082134" h="3608703">
                <a:moveTo>
                  <a:pt x="2082134" y="0"/>
                </a:moveTo>
                <a:lnTo>
                  <a:pt x="0" y="3608704"/>
                </a:lnTo>
                <a:lnTo>
                  <a:pt x="0" y="0"/>
                </a:lnTo>
                <a:lnTo>
                  <a:pt x="2082134" y="0"/>
                </a:lnTo>
                <a:close/>
              </a:path>
            </a:pathLst>
          </a:custGeom>
          <a:solidFill>
            <a:schemeClr val="accent5"/>
          </a:solidFill>
          <a:ln w="0" cap="flat">
            <a:noFill/>
            <a:prstDash val="solid"/>
            <a:miter/>
          </a:ln>
        </p:spPr>
        <p:txBody>
          <a:bodyPr rtlCol="0" anchor="ctr"/>
          <a:lstStyle/>
          <a:p>
            <a:endParaRPr lang="en-GB"/>
          </a:p>
        </p:txBody>
      </p:sp>
      <p:sp>
        <p:nvSpPr>
          <p:cNvPr id="11" name="Footer Placeholder 10">
            <a:extLst>
              <a:ext uri="{FF2B5EF4-FFF2-40B4-BE49-F238E27FC236}">
                <a16:creationId xmlns:a16="http://schemas.microsoft.com/office/drawing/2014/main" id="{2AC00EC0-5C3C-88CF-D230-CCCFD828F07B}"/>
              </a:ext>
            </a:extLst>
          </p:cNvPr>
          <p:cNvSpPr>
            <a:spLocks noGrp="1"/>
          </p:cNvSpPr>
          <p:nvPr>
            <p:ph type="ftr" sz="quarter" idx="14"/>
          </p:nvPr>
        </p:nvSpPr>
        <p:spPr/>
        <p:txBody>
          <a:bodyPr/>
          <a:lstStyle/>
          <a:p>
            <a:r>
              <a:rPr lang="en-GB"/>
              <a:t>European Heart Failure Mission</a:t>
            </a:r>
          </a:p>
        </p:txBody>
      </p:sp>
      <p:sp>
        <p:nvSpPr>
          <p:cNvPr id="12" name="Slide Number Placeholder 11">
            <a:extLst>
              <a:ext uri="{FF2B5EF4-FFF2-40B4-BE49-F238E27FC236}">
                <a16:creationId xmlns:a16="http://schemas.microsoft.com/office/drawing/2014/main" id="{B5B2C25C-8CFD-EE58-C511-829C31FACD00}"/>
              </a:ext>
            </a:extLst>
          </p:cNvPr>
          <p:cNvSpPr>
            <a:spLocks noGrp="1"/>
          </p:cNvSpPr>
          <p:nvPr>
            <p:ph type="sldNum" sz="quarter" idx="15"/>
          </p:nvPr>
        </p:nvSpPr>
        <p:spPr/>
        <p:txBody>
          <a:bodyPr/>
          <a:lstStyle/>
          <a:p>
            <a:fld id="{66326AAD-2FCC-4C42-901E-810FA2EA714E}" type="slidenum">
              <a:rPr lang="en-GB" smtClean="0"/>
              <a:pPr/>
              <a:t>‹#›</a:t>
            </a:fld>
            <a:endParaRPr lang="en-GB"/>
          </a:p>
        </p:txBody>
      </p:sp>
    </p:spTree>
    <p:extLst>
      <p:ext uri="{BB962C8B-B14F-4D97-AF65-F5344CB8AC3E}">
        <p14:creationId xmlns:p14="http://schemas.microsoft.com/office/powerpoint/2010/main" val="1634437416"/>
      </p:ext>
    </p:extLst>
  </p:cSld>
  <p:clrMapOvr>
    <a:masterClrMapping/>
  </p:clrMapOvr>
  <p:extLst>
    <p:ext uri="{DCECCB84-F9BA-43D5-87BE-67443E8EF086}">
      <p15:sldGuideLst xmlns:p15="http://schemas.microsoft.com/office/powerpoint/2012/main">
        <p15:guide id="1" userDrawn="1">
          <p15:clr>
            <a:srgbClr val="FBAE40"/>
          </p15:clr>
        </p15:guide>
        <p15:guide id="2" pos="7680" userDrawn="1">
          <p15:clr>
            <a:srgbClr val="FBAE40"/>
          </p15:clr>
        </p15:guide>
        <p15:guide id="3" pos="1459" userDrawn="1">
          <p15:clr>
            <a:srgbClr val="FBAE40"/>
          </p15:clr>
        </p15:guide>
        <p15:guide id="6" pos="7360" userDrawn="1">
          <p15:clr>
            <a:srgbClr val="FBAE40"/>
          </p15:clr>
        </p15:guide>
        <p15:guide id="7" orient="horz" userDrawn="1">
          <p15:clr>
            <a:srgbClr val="FBAE40"/>
          </p15:clr>
        </p15:guide>
        <p15:guide id="8" orient="horz" pos="4320" userDrawn="1">
          <p15:clr>
            <a:srgbClr val="FBAE40"/>
          </p15:clr>
        </p15:guide>
        <p15:guide id="9" orient="horz" pos="440" userDrawn="1">
          <p15:clr>
            <a:srgbClr val="FBAE40"/>
          </p15:clr>
        </p15:guide>
        <p15:guide id="10" orient="horz" pos="3840" userDrawn="1">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Graphic only colour variation">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CF8659F8-C59B-9989-BF92-DD03CB2BB0B9}"/>
              </a:ext>
            </a:extLst>
          </p:cNvPr>
          <p:cNvGrpSpPr/>
          <p:nvPr userDrawn="1"/>
        </p:nvGrpSpPr>
        <p:grpSpPr>
          <a:xfrm>
            <a:off x="-1" y="0"/>
            <a:ext cx="2546413" cy="4413380"/>
            <a:chOff x="-1" y="0"/>
            <a:chExt cx="2546413" cy="4413380"/>
          </a:xfrm>
        </p:grpSpPr>
        <p:sp>
          <p:nvSpPr>
            <p:cNvPr id="19" name="Freeform 18">
              <a:extLst>
                <a:ext uri="{FF2B5EF4-FFF2-40B4-BE49-F238E27FC236}">
                  <a16:creationId xmlns:a16="http://schemas.microsoft.com/office/drawing/2014/main" id="{28E73353-52C1-465C-8F97-5DEE576DDE76}"/>
                </a:ext>
              </a:extLst>
            </p:cNvPr>
            <p:cNvSpPr/>
            <p:nvPr userDrawn="1"/>
          </p:nvSpPr>
          <p:spPr>
            <a:xfrm>
              <a:off x="-1" y="0"/>
              <a:ext cx="2546413" cy="4413380"/>
            </a:xfrm>
            <a:custGeom>
              <a:avLst/>
              <a:gdLst>
                <a:gd name="connsiteX0" fmla="*/ 2082134 w 2082134"/>
                <a:gd name="connsiteY0" fmla="*/ 0 h 3608703"/>
                <a:gd name="connsiteX1" fmla="*/ 0 w 2082134"/>
                <a:gd name="connsiteY1" fmla="*/ 3608704 h 3608703"/>
                <a:gd name="connsiteX2" fmla="*/ 0 w 2082134"/>
                <a:gd name="connsiteY2" fmla="*/ 0 h 3608703"/>
                <a:gd name="connsiteX3" fmla="*/ 2082134 w 2082134"/>
                <a:gd name="connsiteY3" fmla="*/ 0 h 3608703"/>
              </a:gdLst>
              <a:ahLst/>
              <a:cxnLst>
                <a:cxn ang="0">
                  <a:pos x="connsiteX0" y="connsiteY0"/>
                </a:cxn>
                <a:cxn ang="0">
                  <a:pos x="connsiteX1" y="connsiteY1"/>
                </a:cxn>
                <a:cxn ang="0">
                  <a:pos x="connsiteX2" y="connsiteY2"/>
                </a:cxn>
                <a:cxn ang="0">
                  <a:pos x="connsiteX3" y="connsiteY3"/>
                </a:cxn>
              </a:cxnLst>
              <a:rect l="l" t="t" r="r" b="b"/>
              <a:pathLst>
                <a:path w="2082134" h="3608703">
                  <a:moveTo>
                    <a:pt x="2082134" y="0"/>
                  </a:moveTo>
                  <a:lnTo>
                    <a:pt x="0" y="3608704"/>
                  </a:lnTo>
                  <a:lnTo>
                    <a:pt x="0" y="0"/>
                  </a:lnTo>
                  <a:lnTo>
                    <a:pt x="2082134" y="0"/>
                  </a:lnTo>
                  <a:close/>
                </a:path>
              </a:pathLst>
            </a:custGeom>
            <a:solidFill>
              <a:schemeClr val="accent3"/>
            </a:solidFill>
            <a:ln w="0" cap="flat">
              <a:noFill/>
              <a:prstDash val="solid"/>
              <a:miter/>
            </a:ln>
          </p:spPr>
          <p:txBody>
            <a:bodyPr rtlCol="0" anchor="ctr"/>
            <a:lstStyle/>
            <a:p>
              <a:endParaRPr lang="en-GB"/>
            </a:p>
          </p:txBody>
        </p:sp>
        <p:grpSp>
          <p:nvGrpSpPr>
            <p:cNvPr id="5336" name="Group 5335">
              <a:extLst>
                <a:ext uri="{FF2B5EF4-FFF2-40B4-BE49-F238E27FC236}">
                  <a16:creationId xmlns:a16="http://schemas.microsoft.com/office/drawing/2014/main" id="{C8BBB303-98D3-D3EB-688B-AC91616326AF}"/>
                </a:ext>
              </a:extLst>
            </p:cNvPr>
            <p:cNvGrpSpPr>
              <a:grpSpLocks noChangeAspect="1"/>
            </p:cNvGrpSpPr>
            <p:nvPr userDrawn="1"/>
          </p:nvGrpSpPr>
          <p:grpSpPr>
            <a:xfrm>
              <a:off x="-1" y="32241"/>
              <a:ext cx="2484000" cy="4276582"/>
              <a:chOff x="5052222" y="1621698"/>
              <a:chExt cx="2055885" cy="3539517"/>
            </a:xfrm>
            <a:solidFill>
              <a:schemeClr val="bg2"/>
            </a:solidFill>
          </p:grpSpPr>
          <p:sp>
            <p:nvSpPr>
              <p:cNvPr id="4845" name="Freeform 4844">
                <a:extLst>
                  <a:ext uri="{FF2B5EF4-FFF2-40B4-BE49-F238E27FC236}">
                    <a16:creationId xmlns:a16="http://schemas.microsoft.com/office/drawing/2014/main" id="{3FF87A93-F12B-E61B-782E-FA8402725FD3}"/>
                  </a:ext>
                </a:extLst>
              </p:cNvPr>
              <p:cNvSpPr/>
              <p:nvPr/>
            </p:nvSpPr>
            <p:spPr>
              <a:xfrm>
                <a:off x="6046355"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46" name="Freeform 4845">
                <a:extLst>
                  <a:ext uri="{FF2B5EF4-FFF2-40B4-BE49-F238E27FC236}">
                    <a16:creationId xmlns:a16="http://schemas.microsoft.com/office/drawing/2014/main" id="{7B012DC3-57B0-6895-D926-F9C14982C87A}"/>
                  </a:ext>
                </a:extLst>
              </p:cNvPr>
              <p:cNvSpPr/>
              <p:nvPr/>
            </p:nvSpPr>
            <p:spPr>
              <a:xfrm>
                <a:off x="6114925"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47" name="Freeform 4846">
                <a:extLst>
                  <a:ext uri="{FF2B5EF4-FFF2-40B4-BE49-F238E27FC236}">
                    <a16:creationId xmlns:a16="http://schemas.microsoft.com/office/drawing/2014/main" id="{7B1DDE4E-AEA6-81BE-D8D7-720763E6188C}"/>
                  </a:ext>
                </a:extLst>
              </p:cNvPr>
              <p:cNvSpPr/>
              <p:nvPr/>
            </p:nvSpPr>
            <p:spPr>
              <a:xfrm>
                <a:off x="6080688" y="1799944"/>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48" name="Freeform 4847">
                <a:extLst>
                  <a:ext uri="{FF2B5EF4-FFF2-40B4-BE49-F238E27FC236}">
                    <a16:creationId xmlns:a16="http://schemas.microsoft.com/office/drawing/2014/main" id="{B8764F59-156F-27A3-9D41-2A65A4BD135D}"/>
                  </a:ext>
                </a:extLst>
              </p:cNvPr>
              <p:cNvSpPr/>
              <p:nvPr/>
            </p:nvSpPr>
            <p:spPr>
              <a:xfrm>
                <a:off x="6114925"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49" name="Freeform 4848">
                <a:extLst>
                  <a:ext uri="{FF2B5EF4-FFF2-40B4-BE49-F238E27FC236}">
                    <a16:creationId xmlns:a16="http://schemas.microsoft.com/office/drawing/2014/main" id="{ED78A4EC-C843-C0B1-86B5-0561DB200EA7}"/>
                  </a:ext>
                </a:extLst>
              </p:cNvPr>
              <p:cNvSpPr/>
              <p:nvPr/>
            </p:nvSpPr>
            <p:spPr>
              <a:xfrm>
                <a:off x="5977784"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50" name="Freeform 4849">
                <a:extLst>
                  <a:ext uri="{FF2B5EF4-FFF2-40B4-BE49-F238E27FC236}">
                    <a16:creationId xmlns:a16="http://schemas.microsoft.com/office/drawing/2014/main" id="{E39C2A14-6C09-AF8E-63C4-C82AA034B4E0}"/>
                  </a:ext>
                </a:extLst>
              </p:cNvPr>
              <p:cNvSpPr/>
              <p:nvPr/>
            </p:nvSpPr>
            <p:spPr>
              <a:xfrm>
                <a:off x="6012688" y="1800515"/>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51" name="Freeform 4850">
                <a:extLst>
                  <a:ext uri="{FF2B5EF4-FFF2-40B4-BE49-F238E27FC236}">
                    <a16:creationId xmlns:a16="http://schemas.microsoft.com/office/drawing/2014/main" id="{2AF03DF2-EE25-DE80-E1A9-DD0D0A065C06}"/>
                  </a:ext>
                </a:extLst>
              </p:cNvPr>
              <p:cNvSpPr/>
              <p:nvPr/>
            </p:nvSpPr>
            <p:spPr>
              <a:xfrm>
                <a:off x="6046355" y="1859423"/>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52" name="Freeform 4851">
                <a:extLst>
                  <a:ext uri="{FF2B5EF4-FFF2-40B4-BE49-F238E27FC236}">
                    <a16:creationId xmlns:a16="http://schemas.microsoft.com/office/drawing/2014/main" id="{CDACCEA9-836B-90E7-53B3-545D3FB68D3F}"/>
                  </a:ext>
                </a:extLst>
              </p:cNvPr>
              <p:cNvSpPr/>
              <p:nvPr/>
            </p:nvSpPr>
            <p:spPr>
              <a:xfrm>
                <a:off x="5909213"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53" name="Freeform 4852">
                <a:extLst>
                  <a:ext uri="{FF2B5EF4-FFF2-40B4-BE49-F238E27FC236}">
                    <a16:creationId xmlns:a16="http://schemas.microsoft.com/office/drawing/2014/main" id="{A1285005-1442-71DD-590E-D0BD8F10BF3B}"/>
                  </a:ext>
                </a:extLst>
              </p:cNvPr>
              <p:cNvSpPr/>
              <p:nvPr/>
            </p:nvSpPr>
            <p:spPr>
              <a:xfrm>
                <a:off x="5944117" y="1800515"/>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54" name="Freeform 4853">
                <a:extLst>
                  <a:ext uri="{FF2B5EF4-FFF2-40B4-BE49-F238E27FC236}">
                    <a16:creationId xmlns:a16="http://schemas.microsoft.com/office/drawing/2014/main" id="{4FA94974-5BFA-2A44-1767-605AFD67F83C}"/>
                  </a:ext>
                </a:extLst>
              </p:cNvPr>
              <p:cNvSpPr/>
              <p:nvPr/>
            </p:nvSpPr>
            <p:spPr>
              <a:xfrm>
                <a:off x="5978355" y="185999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55" name="Freeform 4854">
                <a:extLst>
                  <a:ext uri="{FF2B5EF4-FFF2-40B4-BE49-F238E27FC236}">
                    <a16:creationId xmlns:a16="http://schemas.microsoft.com/office/drawing/2014/main" id="{2C1767D2-016A-D24E-83E5-3962131F7EB0}"/>
                  </a:ext>
                </a:extLst>
              </p:cNvPr>
              <p:cNvSpPr/>
              <p:nvPr/>
            </p:nvSpPr>
            <p:spPr>
              <a:xfrm>
                <a:off x="5840738"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56" name="Freeform 4855">
                <a:extLst>
                  <a:ext uri="{FF2B5EF4-FFF2-40B4-BE49-F238E27FC236}">
                    <a16:creationId xmlns:a16="http://schemas.microsoft.com/office/drawing/2014/main" id="{7708D335-309A-9FA9-E579-20A39BFAA1CD}"/>
                  </a:ext>
                </a:extLst>
              </p:cNvPr>
              <p:cNvSpPr/>
              <p:nvPr/>
            </p:nvSpPr>
            <p:spPr>
              <a:xfrm>
                <a:off x="5875451" y="180042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57" name="Freeform 4856">
                <a:extLst>
                  <a:ext uri="{FF2B5EF4-FFF2-40B4-BE49-F238E27FC236}">
                    <a16:creationId xmlns:a16="http://schemas.microsoft.com/office/drawing/2014/main" id="{C9CE14E6-9C1B-5183-D15A-BA9E643D4E7B}"/>
                  </a:ext>
                </a:extLst>
              </p:cNvPr>
              <p:cNvSpPr/>
              <p:nvPr/>
            </p:nvSpPr>
            <p:spPr>
              <a:xfrm>
                <a:off x="5909784" y="185999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58" name="Freeform 4857">
                <a:extLst>
                  <a:ext uri="{FF2B5EF4-FFF2-40B4-BE49-F238E27FC236}">
                    <a16:creationId xmlns:a16="http://schemas.microsoft.com/office/drawing/2014/main" id="{B55D6561-3184-B980-1B70-EF2B72141373}"/>
                  </a:ext>
                </a:extLst>
              </p:cNvPr>
              <p:cNvSpPr/>
              <p:nvPr/>
            </p:nvSpPr>
            <p:spPr>
              <a:xfrm>
                <a:off x="5772167"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59" name="Freeform 4858">
                <a:extLst>
                  <a:ext uri="{FF2B5EF4-FFF2-40B4-BE49-F238E27FC236}">
                    <a16:creationId xmlns:a16="http://schemas.microsoft.com/office/drawing/2014/main" id="{2B78451F-AF8B-A033-04DE-C1396EE756D1}"/>
                  </a:ext>
                </a:extLst>
              </p:cNvPr>
              <p:cNvSpPr/>
              <p:nvPr/>
            </p:nvSpPr>
            <p:spPr>
              <a:xfrm>
                <a:off x="5806785" y="1800325"/>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860" name="Freeform 4859">
                <a:extLst>
                  <a:ext uri="{FF2B5EF4-FFF2-40B4-BE49-F238E27FC236}">
                    <a16:creationId xmlns:a16="http://schemas.microsoft.com/office/drawing/2014/main" id="{94250A26-9BB0-7379-D0C2-F75048E9EA3A}"/>
                  </a:ext>
                </a:extLst>
              </p:cNvPr>
              <p:cNvSpPr/>
              <p:nvPr/>
            </p:nvSpPr>
            <p:spPr>
              <a:xfrm>
                <a:off x="5841308" y="185999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61" name="Freeform 4860">
                <a:extLst>
                  <a:ext uri="{FF2B5EF4-FFF2-40B4-BE49-F238E27FC236}">
                    <a16:creationId xmlns:a16="http://schemas.microsoft.com/office/drawing/2014/main" id="{F59ED3D3-9277-40C3-925D-D2778772F469}"/>
                  </a:ext>
                </a:extLst>
              </p:cNvPr>
              <p:cNvSpPr/>
              <p:nvPr/>
            </p:nvSpPr>
            <p:spPr>
              <a:xfrm>
                <a:off x="5703596"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62" name="Freeform 4861">
                <a:extLst>
                  <a:ext uri="{FF2B5EF4-FFF2-40B4-BE49-F238E27FC236}">
                    <a16:creationId xmlns:a16="http://schemas.microsoft.com/office/drawing/2014/main" id="{32A0BA01-2FB8-4B96-281D-F3A88DBE8345}"/>
                  </a:ext>
                </a:extLst>
              </p:cNvPr>
              <p:cNvSpPr/>
              <p:nvPr/>
            </p:nvSpPr>
            <p:spPr>
              <a:xfrm>
                <a:off x="5738214" y="1800325"/>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863" name="Freeform 4862">
                <a:extLst>
                  <a:ext uri="{FF2B5EF4-FFF2-40B4-BE49-F238E27FC236}">
                    <a16:creationId xmlns:a16="http://schemas.microsoft.com/office/drawing/2014/main" id="{03DADF77-09A4-A9B1-3F3E-4765D95536C3}"/>
                  </a:ext>
                </a:extLst>
              </p:cNvPr>
              <p:cNvSpPr/>
              <p:nvPr/>
            </p:nvSpPr>
            <p:spPr>
              <a:xfrm>
                <a:off x="5772738" y="185999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64" name="Freeform 4863">
                <a:extLst>
                  <a:ext uri="{FF2B5EF4-FFF2-40B4-BE49-F238E27FC236}">
                    <a16:creationId xmlns:a16="http://schemas.microsoft.com/office/drawing/2014/main" id="{7115C64F-DCB7-BAD9-D2BE-7BFA3A01EA90}"/>
                  </a:ext>
                </a:extLst>
              </p:cNvPr>
              <p:cNvSpPr/>
              <p:nvPr/>
            </p:nvSpPr>
            <p:spPr>
              <a:xfrm>
                <a:off x="5635025"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65" name="Freeform 4864">
                <a:extLst>
                  <a:ext uri="{FF2B5EF4-FFF2-40B4-BE49-F238E27FC236}">
                    <a16:creationId xmlns:a16="http://schemas.microsoft.com/office/drawing/2014/main" id="{61C0804D-82B8-7372-E11D-EA3A3F65F034}"/>
                  </a:ext>
                </a:extLst>
              </p:cNvPr>
              <p:cNvSpPr/>
              <p:nvPr/>
            </p:nvSpPr>
            <p:spPr>
              <a:xfrm>
                <a:off x="5669549" y="1800230"/>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866" name="Freeform 4865">
                <a:extLst>
                  <a:ext uri="{FF2B5EF4-FFF2-40B4-BE49-F238E27FC236}">
                    <a16:creationId xmlns:a16="http://schemas.microsoft.com/office/drawing/2014/main" id="{0AEE174C-1DAF-2F23-6B00-7E5A5D649C76}"/>
                  </a:ext>
                </a:extLst>
              </p:cNvPr>
              <p:cNvSpPr/>
              <p:nvPr/>
            </p:nvSpPr>
            <p:spPr>
              <a:xfrm>
                <a:off x="5704072" y="185989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67" name="Freeform 4866">
                <a:extLst>
                  <a:ext uri="{FF2B5EF4-FFF2-40B4-BE49-F238E27FC236}">
                    <a16:creationId xmlns:a16="http://schemas.microsoft.com/office/drawing/2014/main" id="{684BCD7E-64AD-7648-D1C5-FF61372650ED}"/>
                  </a:ext>
                </a:extLst>
              </p:cNvPr>
              <p:cNvSpPr/>
              <p:nvPr/>
            </p:nvSpPr>
            <p:spPr>
              <a:xfrm>
                <a:off x="5566455"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68" name="Freeform 4867">
                <a:extLst>
                  <a:ext uri="{FF2B5EF4-FFF2-40B4-BE49-F238E27FC236}">
                    <a16:creationId xmlns:a16="http://schemas.microsoft.com/office/drawing/2014/main" id="{AACE979D-7F67-87DC-6722-6959526B3F9F}"/>
                  </a:ext>
                </a:extLst>
              </p:cNvPr>
              <p:cNvSpPr/>
              <p:nvPr/>
            </p:nvSpPr>
            <p:spPr>
              <a:xfrm>
                <a:off x="5600978" y="1800230"/>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869" name="Freeform 4868">
                <a:extLst>
                  <a:ext uri="{FF2B5EF4-FFF2-40B4-BE49-F238E27FC236}">
                    <a16:creationId xmlns:a16="http://schemas.microsoft.com/office/drawing/2014/main" id="{AA0649ED-83EE-760A-1BD6-35D8C26C0ED5}"/>
                  </a:ext>
                </a:extLst>
              </p:cNvPr>
              <p:cNvSpPr/>
              <p:nvPr/>
            </p:nvSpPr>
            <p:spPr>
              <a:xfrm>
                <a:off x="5635501" y="185989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70" name="Freeform 4869">
                <a:extLst>
                  <a:ext uri="{FF2B5EF4-FFF2-40B4-BE49-F238E27FC236}">
                    <a16:creationId xmlns:a16="http://schemas.microsoft.com/office/drawing/2014/main" id="{0D4B29A2-E271-0641-A6FA-97E051FE07D1}"/>
                  </a:ext>
                </a:extLst>
              </p:cNvPr>
              <p:cNvSpPr/>
              <p:nvPr/>
            </p:nvSpPr>
            <p:spPr>
              <a:xfrm>
                <a:off x="5497884"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71" name="Freeform 4870">
                <a:extLst>
                  <a:ext uri="{FF2B5EF4-FFF2-40B4-BE49-F238E27FC236}">
                    <a16:creationId xmlns:a16="http://schemas.microsoft.com/office/drawing/2014/main" id="{ED250C26-8B44-9097-B94D-922462B942D4}"/>
                  </a:ext>
                </a:extLst>
              </p:cNvPr>
              <p:cNvSpPr/>
              <p:nvPr/>
            </p:nvSpPr>
            <p:spPr>
              <a:xfrm>
                <a:off x="5532407" y="1800230"/>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872" name="Freeform 4871">
                <a:extLst>
                  <a:ext uri="{FF2B5EF4-FFF2-40B4-BE49-F238E27FC236}">
                    <a16:creationId xmlns:a16="http://schemas.microsoft.com/office/drawing/2014/main" id="{45FC7F90-26D0-41DF-800C-BE0230E996C2}"/>
                  </a:ext>
                </a:extLst>
              </p:cNvPr>
              <p:cNvSpPr/>
              <p:nvPr/>
            </p:nvSpPr>
            <p:spPr>
              <a:xfrm>
                <a:off x="5566930" y="185989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73" name="Freeform 4872">
                <a:extLst>
                  <a:ext uri="{FF2B5EF4-FFF2-40B4-BE49-F238E27FC236}">
                    <a16:creationId xmlns:a16="http://schemas.microsoft.com/office/drawing/2014/main" id="{F7BDD266-34E1-CEB8-BCBA-1622708DECA3}"/>
                  </a:ext>
                </a:extLst>
              </p:cNvPr>
              <p:cNvSpPr/>
              <p:nvPr/>
            </p:nvSpPr>
            <p:spPr>
              <a:xfrm>
                <a:off x="5429313"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74" name="Freeform 4873">
                <a:extLst>
                  <a:ext uri="{FF2B5EF4-FFF2-40B4-BE49-F238E27FC236}">
                    <a16:creationId xmlns:a16="http://schemas.microsoft.com/office/drawing/2014/main" id="{37A14926-C5BE-0696-AC66-5ACB5775E717}"/>
                  </a:ext>
                </a:extLst>
              </p:cNvPr>
              <p:cNvSpPr/>
              <p:nvPr/>
            </p:nvSpPr>
            <p:spPr>
              <a:xfrm>
                <a:off x="5463932" y="1800230"/>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875" name="Freeform 4874">
                <a:extLst>
                  <a:ext uri="{FF2B5EF4-FFF2-40B4-BE49-F238E27FC236}">
                    <a16:creationId xmlns:a16="http://schemas.microsoft.com/office/drawing/2014/main" id="{A8E23D33-53F1-A8DF-8976-018138F071DD}"/>
                  </a:ext>
                </a:extLst>
              </p:cNvPr>
              <p:cNvSpPr/>
              <p:nvPr/>
            </p:nvSpPr>
            <p:spPr>
              <a:xfrm>
                <a:off x="5498264" y="185980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876" name="Freeform 4875">
                <a:extLst>
                  <a:ext uri="{FF2B5EF4-FFF2-40B4-BE49-F238E27FC236}">
                    <a16:creationId xmlns:a16="http://schemas.microsoft.com/office/drawing/2014/main" id="{EB76AF79-C072-6F2C-FB2F-BF57D71456CB}"/>
                  </a:ext>
                </a:extLst>
              </p:cNvPr>
              <p:cNvSpPr/>
              <p:nvPr/>
            </p:nvSpPr>
            <p:spPr>
              <a:xfrm>
                <a:off x="5532597" y="191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77" name="Freeform 4876">
                <a:extLst>
                  <a:ext uri="{FF2B5EF4-FFF2-40B4-BE49-F238E27FC236}">
                    <a16:creationId xmlns:a16="http://schemas.microsoft.com/office/drawing/2014/main" id="{E3CFD555-0D50-2B25-1CDC-B4FDAAC8EF1C}"/>
                  </a:ext>
                </a:extLst>
              </p:cNvPr>
              <p:cNvSpPr/>
              <p:nvPr/>
            </p:nvSpPr>
            <p:spPr>
              <a:xfrm>
                <a:off x="5360743"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78" name="Freeform 4877">
                <a:extLst>
                  <a:ext uri="{FF2B5EF4-FFF2-40B4-BE49-F238E27FC236}">
                    <a16:creationId xmlns:a16="http://schemas.microsoft.com/office/drawing/2014/main" id="{E94697DE-E8EB-1140-C882-0DF721F20069}"/>
                  </a:ext>
                </a:extLst>
              </p:cNvPr>
              <p:cNvSpPr/>
              <p:nvPr/>
            </p:nvSpPr>
            <p:spPr>
              <a:xfrm>
                <a:off x="5395266"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879" name="Freeform 4878">
                <a:extLst>
                  <a:ext uri="{FF2B5EF4-FFF2-40B4-BE49-F238E27FC236}">
                    <a16:creationId xmlns:a16="http://schemas.microsoft.com/office/drawing/2014/main" id="{9A0EC918-C0E4-A25D-61FF-675AAFB04D8A}"/>
                  </a:ext>
                </a:extLst>
              </p:cNvPr>
              <p:cNvSpPr/>
              <p:nvPr/>
            </p:nvSpPr>
            <p:spPr>
              <a:xfrm>
                <a:off x="5429694" y="185980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880" name="Freeform 4879">
                <a:extLst>
                  <a:ext uri="{FF2B5EF4-FFF2-40B4-BE49-F238E27FC236}">
                    <a16:creationId xmlns:a16="http://schemas.microsoft.com/office/drawing/2014/main" id="{DD815131-276F-44CE-8DE2-8BA26C4F0B10}"/>
                  </a:ext>
                </a:extLst>
              </p:cNvPr>
              <p:cNvSpPr/>
              <p:nvPr/>
            </p:nvSpPr>
            <p:spPr>
              <a:xfrm>
                <a:off x="5464122" y="191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81" name="Freeform 4880">
                <a:extLst>
                  <a:ext uri="{FF2B5EF4-FFF2-40B4-BE49-F238E27FC236}">
                    <a16:creationId xmlns:a16="http://schemas.microsoft.com/office/drawing/2014/main" id="{5D2225CE-7BFD-96FB-61A8-3A55CAB4BAC0}"/>
                  </a:ext>
                </a:extLst>
              </p:cNvPr>
              <p:cNvSpPr/>
              <p:nvPr/>
            </p:nvSpPr>
            <p:spPr>
              <a:xfrm>
                <a:off x="5292172"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82" name="Freeform 4881">
                <a:extLst>
                  <a:ext uri="{FF2B5EF4-FFF2-40B4-BE49-F238E27FC236}">
                    <a16:creationId xmlns:a16="http://schemas.microsoft.com/office/drawing/2014/main" id="{AF8110BE-12D4-FB11-037F-9B537ED30F8D}"/>
                  </a:ext>
                </a:extLst>
              </p:cNvPr>
              <p:cNvSpPr/>
              <p:nvPr/>
            </p:nvSpPr>
            <p:spPr>
              <a:xfrm>
                <a:off x="5326695"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883" name="Freeform 4882">
                <a:extLst>
                  <a:ext uri="{FF2B5EF4-FFF2-40B4-BE49-F238E27FC236}">
                    <a16:creationId xmlns:a16="http://schemas.microsoft.com/office/drawing/2014/main" id="{343C8364-12DD-C493-CD8F-132D9BF8BA52}"/>
                  </a:ext>
                </a:extLst>
              </p:cNvPr>
              <p:cNvSpPr/>
              <p:nvPr/>
            </p:nvSpPr>
            <p:spPr>
              <a:xfrm>
                <a:off x="5361123" y="185980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884" name="Freeform 4883">
                <a:extLst>
                  <a:ext uri="{FF2B5EF4-FFF2-40B4-BE49-F238E27FC236}">
                    <a16:creationId xmlns:a16="http://schemas.microsoft.com/office/drawing/2014/main" id="{0C6A6BFD-8703-77C5-8ABB-C2ADBDA665BC}"/>
                  </a:ext>
                </a:extLst>
              </p:cNvPr>
              <p:cNvSpPr/>
              <p:nvPr/>
            </p:nvSpPr>
            <p:spPr>
              <a:xfrm>
                <a:off x="5395551" y="191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85" name="Freeform 4884">
                <a:extLst>
                  <a:ext uri="{FF2B5EF4-FFF2-40B4-BE49-F238E27FC236}">
                    <a16:creationId xmlns:a16="http://schemas.microsoft.com/office/drawing/2014/main" id="{F3BC8F52-0A94-F318-218C-D642F7008A4A}"/>
                  </a:ext>
                </a:extLst>
              </p:cNvPr>
              <p:cNvSpPr/>
              <p:nvPr/>
            </p:nvSpPr>
            <p:spPr>
              <a:xfrm>
                <a:off x="5429884" y="1978761"/>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86" name="Freeform 4885">
                <a:extLst>
                  <a:ext uri="{FF2B5EF4-FFF2-40B4-BE49-F238E27FC236}">
                    <a16:creationId xmlns:a16="http://schemas.microsoft.com/office/drawing/2014/main" id="{58606A5F-DD76-66F2-8D3F-057A13B5EC00}"/>
                  </a:ext>
                </a:extLst>
              </p:cNvPr>
              <p:cNvSpPr/>
              <p:nvPr/>
            </p:nvSpPr>
            <p:spPr>
              <a:xfrm>
                <a:off x="5223601"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87" name="Freeform 4886">
                <a:extLst>
                  <a:ext uri="{FF2B5EF4-FFF2-40B4-BE49-F238E27FC236}">
                    <a16:creationId xmlns:a16="http://schemas.microsoft.com/office/drawing/2014/main" id="{78539DD0-806B-279C-104D-069163B5EE38}"/>
                  </a:ext>
                </a:extLst>
              </p:cNvPr>
              <p:cNvSpPr/>
              <p:nvPr/>
            </p:nvSpPr>
            <p:spPr>
              <a:xfrm>
                <a:off x="5258124"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888" name="Freeform 4887">
                <a:extLst>
                  <a:ext uri="{FF2B5EF4-FFF2-40B4-BE49-F238E27FC236}">
                    <a16:creationId xmlns:a16="http://schemas.microsoft.com/office/drawing/2014/main" id="{AA20549D-3CAB-4DE9-0915-F28F862C82F2}"/>
                  </a:ext>
                </a:extLst>
              </p:cNvPr>
              <p:cNvSpPr/>
              <p:nvPr/>
            </p:nvSpPr>
            <p:spPr>
              <a:xfrm>
                <a:off x="5292552" y="185980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889" name="Freeform 4888">
                <a:extLst>
                  <a:ext uri="{FF2B5EF4-FFF2-40B4-BE49-F238E27FC236}">
                    <a16:creationId xmlns:a16="http://schemas.microsoft.com/office/drawing/2014/main" id="{EF0456E0-7B4D-7C3A-93E0-E7884887F8E2}"/>
                  </a:ext>
                </a:extLst>
              </p:cNvPr>
              <p:cNvSpPr/>
              <p:nvPr/>
            </p:nvSpPr>
            <p:spPr>
              <a:xfrm>
                <a:off x="5326980" y="191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90" name="Freeform 4889">
                <a:extLst>
                  <a:ext uri="{FF2B5EF4-FFF2-40B4-BE49-F238E27FC236}">
                    <a16:creationId xmlns:a16="http://schemas.microsoft.com/office/drawing/2014/main" id="{F2F44BB8-B27F-5329-BD05-566B5D0EC475}"/>
                  </a:ext>
                </a:extLst>
              </p:cNvPr>
              <p:cNvSpPr/>
              <p:nvPr/>
            </p:nvSpPr>
            <p:spPr>
              <a:xfrm>
                <a:off x="5361218" y="197866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91" name="Freeform 4890">
                <a:extLst>
                  <a:ext uri="{FF2B5EF4-FFF2-40B4-BE49-F238E27FC236}">
                    <a16:creationId xmlns:a16="http://schemas.microsoft.com/office/drawing/2014/main" id="{16B2A637-D024-2948-E692-2C83C003922D}"/>
                  </a:ext>
                </a:extLst>
              </p:cNvPr>
              <p:cNvSpPr/>
              <p:nvPr/>
            </p:nvSpPr>
            <p:spPr>
              <a:xfrm>
                <a:off x="5395646" y="2038240"/>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92" name="Freeform 4891">
                <a:extLst>
                  <a:ext uri="{FF2B5EF4-FFF2-40B4-BE49-F238E27FC236}">
                    <a16:creationId xmlns:a16="http://schemas.microsoft.com/office/drawing/2014/main" id="{9E5FF72D-DE0D-2DF3-EE36-B83745188DBC}"/>
                  </a:ext>
                </a:extLst>
              </p:cNvPr>
              <p:cNvSpPr/>
              <p:nvPr/>
            </p:nvSpPr>
            <p:spPr>
              <a:xfrm>
                <a:off x="5155126"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93" name="Freeform 4892">
                <a:extLst>
                  <a:ext uri="{FF2B5EF4-FFF2-40B4-BE49-F238E27FC236}">
                    <a16:creationId xmlns:a16="http://schemas.microsoft.com/office/drawing/2014/main" id="{DF616AA5-C6EB-2161-AD91-59372DE5B9B2}"/>
                  </a:ext>
                </a:extLst>
              </p:cNvPr>
              <p:cNvSpPr/>
              <p:nvPr/>
            </p:nvSpPr>
            <p:spPr>
              <a:xfrm>
                <a:off x="5189554"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894" name="Freeform 4893">
                <a:extLst>
                  <a:ext uri="{FF2B5EF4-FFF2-40B4-BE49-F238E27FC236}">
                    <a16:creationId xmlns:a16="http://schemas.microsoft.com/office/drawing/2014/main" id="{469E192F-A354-8CD1-9E4A-8C4511944C85}"/>
                  </a:ext>
                </a:extLst>
              </p:cNvPr>
              <p:cNvSpPr/>
              <p:nvPr/>
            </p:nvSpPr>
            <p:spPr>
              <a:xfrm>
                <a:off x="5223886" y="185970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895" name="Freeform 4894">
                <a:extLst>
                  <a:ext uri="{FF2B5EF4-FFF2-40B4-BE49-F238E27FC236}">
                    <a16:creationId xmlns:a16="http://schemas.microsoft.com/office/drawing/2014/main" id="{4767BAD7-675E-7162-1809-B6D8F405C5DB}"/>
                  </a:ext>
                </a:extLst>
              </p:cNvPr>
              <p:cNvSpPr/>
              <p:nvPr/>
            </p:nvSpPr>
            <p:spPr>
              <a:xfrm>
                <a:off x="5258314" y="191918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896" name="Freeform 4895">
                <a:extLst>
                  <a:ext uri="{FF2B5EF4-FFF2-40B4-BE49-F238E27FC236}">
                    <a16:creationId xmlns:a16="http://schemas.microsoft.com/office/drawing/2014/main" id="{BDEEFEAF-7431-8ECE-694F-5EB0A72720BA}"/>
                  </a:ext>
                </a:extLst>
              </p:cNvPr>
              <p:cNvSpPr/>
              <p:nvPr/>
            </p:nvSpPr>
            <p:spPr>
              <a:xfrm>
                <a:off x="5292647" y="197866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97" name="Freeform 4896">
                <a:extLst>
                  <a:ext uri="{FF2B5EF4-FFF2-40B4-BE49-F238E27FC236}">
                    <a16:creationId xmlns:a16="http://schemas.microsoft.com/office/drawing/2014/main" id="{4FF3CE53-7395-40FF-3845-BD7CFA96D068}"/>
                  </a:ext>
                </a:extLst>
              </p:cNvPr>
              <p:cNvSpPr/>
              <p:nvPr/>
            </p:nvSpPr>
            <p:spPr>
              <a:xfrm>
                <a:off x="5327075" y="2038240"/>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98" name="Freeform 4897">
                <a:extLst>
                  <a:ext uri="{FF2B5EF4-FFF2-40B4-BE49-F238E27FC236}">
                    <a16:creationId xmlns:a16="http://schemas.microsoft.com/office/drawing/2014/main" id="{36D4A316-82F9-9897-ACF3-5BFE4F97E801}"/>
                  </a:ext>
                </a:extLst>
              </p:cNvPr>
              <p:cNvSpPr/>
              <p:nvPr/>
            </p:nvSpPr>
            <p:spPr>
              <a:xfrm>
                <a:off x="5361313" y="209762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99" name="Freeform 4898">
                <a:extLst>
                  <a:ext uri="{FF2B5EF4-FFF2-40B4-BE49-F238E27FC236}">
                    <a16:creationId xmlns:a16="http://schemas.microsoft.com/office/drawing/2014/main" id="{51A08A3C-CB55-8807-9D55-192A13CB9EA0}"/>
                  </a:ext>
                </a:extLst>
              </p:cNvPr>
              <p:cNvSpPr/>
              <p:nvPr/>
            </p:nvSpPr>
            <p:spPr>
              <a:xfrm>
                <a:off x="5086555"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900" name="Freeform 4899">
                <a:extLst>
                  <a:ext uri="{FF2B5EF4-FFF2-40B4-BE49-F238E27FC236}">
                    <a16:creationId xmlns:a16="http://schemas.microsoft.com/office/drawing/2014/main" id="{5626B598-44C9-4EFC-A4B7-C3D6F4ADA8B6}"/>
                  </a:ext>
                </a:extLst>
              </p:cNvPr>
              <p:cNvSpPr/>
              <p:nvPr/>
            </p:nvSpPr>
            <p:spPr>
              <a:xfrm>
                <a:off x="5120983"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901" name="Freeform 4900">
                <a:extLst>
                  <a:ext uri="{FF2B5EF4-FFF2-40B4-BE49-F238E27FC236}">
                    <a16:creationId xmlns:a16="http://schemas.microsoft.com/office/drawing/2014/main" id="{C6C038FE-E952-E876-6B94-491AB2E91682}"/>
                  </a:ext>
                </a:extLst>
              </p:cNvPr>
              <p:cNvSpPr/>
              <p:nvPr/>
            </p:nvSpPr>
            <p:spPr>
              <a:xfrm>
                <a:off x="5155411" y="185970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02" name="Freeform 4901">
                <a:extLst>
                  <a:ext uri="{FF2B5EF4-FFF2-40B4-BE49-F238E27FC236}">
                    <a16:creationId xmlns:a16="http://schemas.microsoft.com/office/drawing/2014/main" id="{DA080F56-77E7-5D17-3F9C-E179F988E85A}"/>
                  </a:ext>
                </a:extLst>
              </p:cNvPr>
              <p:cNvSpPr/>
              <p:nvPr/>
            </p:nvSpPr>
            <p:spPr>
              <a:xfrm>
                <a:off x="5189744" y="191918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903" name="Freeform 4902">
                <a:extLst>
                  <a:ext uri="{FF2B5EF4-FFF2-40B4-BE49-F238E27FC236}">
                    <a16:creationId xmlns:a16="http://schemas.microsoft.com/office/drawing/2014/main" id="{D00CEA60-C7AA-6490-7A36-D9F8EAB3D145}"/>
                  </a:ext>
                </a:extLst>
              </p:cNvPr>
              <p:cNvSpPr/>
              <p:nvPr/>
            </p:nvSpPr>
            <p:spPr>
              <a:xfrm>
                <a:off x="5224077" y="197866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04" name="Freeform 4903">
                <a:extLst>
                  <a:ext uri="{FF2B5EF4-FFF2-40B4-BE49-F238E27FC236}">
                    <a16:creationId xmlns:a16="http://schemas.microsoft.com/office/drawing/2014/main" id="{963D2634-A67A-1C00-9933-653D33197AA5}"/>
                  </a:ext>
                </a:extLst>
              </p:cNvPr>
              <p:cNvSpPr/>
              <p:nvPr/>
            </p:nvSpPr>
            <p:spPr>
              <a:xfrm>
                <a:off x="5258505" y="2038240"/>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05" name="Freeform 4904">
                <a:extLst>
                  <a:ext uri="{FF2B5EF4-FFF2-40B4-BE49-F238E27FC236}">
                    <a16:creationId xmlns:a16="http://schemas.microsoft.com/office/drawing/2014/main" id="{BB79EDB7-88A3-1551-E618-E547BE0F19C9}"/>
                  </a:ext>
                </a:extLst>
              </p:cNvPr>
              <p:cNvSpPr/>
              <p:nvPr/>
            </p:nvSpPr>
            <p:spPr>
              <a:xfrm>
                <a:off x="5292742" y="209762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06" name="Freeform 4905">
                <a:extLst>
                  <a:ext uri="{FF2B5EF4-FFF2-40B4-BE49-F238E27FC236}">
                    <a16:creationId xmlns:a16="http://schemas.microsoft.com/office/drawing/2014/main" id="{FE54018B-8505-1E74-8D53-3A013065F62E}"/>
                  </a:ext>
                </a:extLst>
              </p:cNvPr>
              <p:cNvSpPr/>
              <p:nvPr/>
            </p:nvSpPr>
            <p:spPr>
              <a:xfrm>
                <a:off x="5327075" y="215700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07" name="Freeform 4906">
                <a:extLst>
                  <a:ext uri="{FF2B5EF4-FFF2-40B4-BE49-F238E27FC236}">
                    <a16:creationId xmlns:a16="http://schemas.microsoft.com/office/drawing/2014/main" id="{CADD1B04-6D7A-E9E3-2D76-235106037DC2}"/>
                  </a:ext>
                </a:extLst>
              </p:cNvPr>
              <p:cNvSpPr/>
              <p:nvPr/>
            </p:nvSpPr>
            <p:spPr>
              <a:xfrm>
                <a:off x="5052412"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908" name="Freeform 4907">
                <a:extLst>
                  <a:ext uri="{FF2B5EF4-FFF2-40B4-BE49-F238E27FC236}">
                    <a16:creationId xmlns:a16="http://schemas.microsoft.com/office/drawing/2014/main" id="{FA8214CA-DFBF-C638-1059-0862F66CED52}"/>
                  </a:ext>
                </a:extLst>
              </p:cNvPr>
              <p:cNvSpPr/>
              <p:nvPr/>
            </p:nvSpPr>
            <p:spPr>
              <a:xfrm>
                <a:off x="5086840" y="185970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09" name="Freeform 4908">
                <a:extLst>
                  <a:ext uri="{FF2B5EF4-FFF2-40B4-BE49-F238E27FC236}">
                    <a16:creationId xmlns:a16="http://schemas.microsoft.com/office/drawing/2014/main" id="{9C411D56-A9C9-E47B-4DC7-B1331CC58195}"/>
                  </a:ext>
                </a:extLst>
              </p:cNvPr>
              <p:cNvSpPr/>
              <p:nvPr/>
            </p:nvSpPr>
            <p:spPr>
              <a:xfrm>
                <a:off x="5121173" y="191918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910" name="Freeform 4909">
                <a:extLst>
                  <a:ext uri="{FF2B5EF4-FFF2-40B4-BE49-F238E27FC236}">
                    <a16:creationId xmlns:a16="http://schemas.microsoft.com/office/drawing/2014/main" id="{FD22F790-F74F-756A-371F-E9AA61394564}"/>
                  </a:ext>
                </a:extLst>
              </p:cNvPr>
              <p:cNvSpPr/>
              <p:nvPr/>
            </p:nvSpPr>
            <p:spPr>
              <a:xfrm>
                <a:off x="5155601" y="197866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11" name="Freeform 4910">
                <a:extLst>
                  <a:ext uri="{FF2B5EF4-FFF2-40B4-BE49-F238E27FC236}">
                    <a16:creationId xmlns:a16="http://schemas.microsoft.com/office/drawing/2014/main" id="{F9085BB4-F2EC-C497-1865-BF4D1648C9BD}"/>
                  </a:ext>
                </a:extLst>
              </p:cNvPr>
              <p:cNvSpPr/>
              <p:nvPr/>
            </p:nvSpPr>
            <p:spPr>
              <a:xfrm>
                <a:off x="5189934" y="2038240"/>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12" name="Freeform 4911">
                <a:extLst>
                  <a:ext uri="{FF2B5EF4-FFF2-40B4-BE49-F238E27FC236}">
                    <a16:creationId xmlns:a16="http://schemas.microsoft.com/office/drawing/2014/main" id="{DF056F08-DF3C-075B-C6C5-3AF78B62005B}"/>
                  </a:ext>
                </a:extLst>
              </p:cNvPr>
              <p:cNvSpPr/>
              <p:nvPr/>
            </p:nvSpPr>
            <p:spPr>
              <a:xfrm>
                <a:off x="5224172" y="209762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13" name="Freeform 4912">
                <a:extLst>
                  <a:ext uri="{FF2B5EF4-FFF2-40B4-BE49-F238E27FC236}">
                    <a16:creationId xmlns:a16="http://schemas.microsoft.com/office/drawing/2014/main" id="{A340DB47-C634-E838-F098-D7748D202E65}"/>
                  </a:ext>
                </a:extLst>
              </p:cNvPr>
              <p:cNvSpPr/>
              <p:nvPr/>
            </p:nvSpPr>
            <p:spPr>
              <a:xfrm>
                <a:off x="5258505" y="215700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14" name="Freeform 4913">
                <a:extLst>
                  <a:ext uri="{FF2B5EF4-FFF2-40B4-BE49-F238E27FC236}">
                    <a16:creationId xmlns:a16="http://schemas.microsoft.com/office/drawing/2014/main" id="{EC781FA8-1B87-3067-709E-945A204232F3}"/>
                  </a:ext>
                </a:extLst>
              </p:cNvPr>
              <p:cNvSpPr/>
              <p:nvPr/>
            </p:nvSpPr>
            <p:spPr>
              <a:xfrm>
                <a:off x="5292742" y="2216487"/>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15" name="Freeform 4914">
                <a:extLst>
                  <a:ext uri="{FF2B5EF4-FFF2-40B4-BE49-F238E27FC236}">
                    <a16:creationId xmlns:a16="http://schemas.microsoft.com/office/drawing/2014/main" id="{2FA4DDAB-A567-4DB2-292E-701A052690B3}"/>
                  </a:ext>
                </a:extLst>
              </p:cNvPr>
              <p:cNvSpPr/>
              <p:nvPr/>
            </p:nvSpPr>
            <p:spPr>
              <a:xfrm>
                <a:off x="5052602" y="191918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916" name="Freeform 4915">
                <a:extLst>
                  <a:ext uri="{FF2B5EF4-FFF2-40B4-BE49-F238E27FC236}">
                    <a16:creationId xmlns:a16="http://schemas.microsoft.com/office/drawing/2014/main" id="{BAEEE6CB-86E7-ABFD-DAE0-5267D3D4A61E}"/>
                  </a:ext>
                </a:extLst>
              </p:cNvPr>
              <p:cNvSpPr/>
              <p:nvPr/>
            </p:nvSpPr>
            <p:spPr>
              <a:xfrm>
                <a:off x="5087030" y="197866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17" name="Freeform 4916">
                <a:extLst>
                  <a:ext uri="{FF2B5EF4-FFF2-40B4-BE49-F238E27FC236}">
                    <a16:creationId xmlns:a16="http://schemas.microsoft.com/office/drawing/2014/main" id="{9AA5CFE7-5C66-948C-BEF8-FFF878469B83}"/>
                  </a:ext>
                </a:extLst>
              </p:cNvPr>
              <p:cNvSpPr/>
              <p:nvPr/>
            </p:nvSpPr>
            <p:spPr>
              <a:xfrm>
                <a:off x="5121268" y="2038145"/>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18" name="Freeform 4917">
                <a:extLst>
                  <a:ext uri="{FF2B5EF4-FFF2-40B4-BE49-F238E27FC236}">
                    <a16:creationId xmlns:a16="http://schemas.microsoft.com/office/drawing/2014/main" id="{546B397D-C348-BD9C-0838-6D7E2DAAA563}"/>
                  </a:ext>
                </a:extLst>
              </p:cNvPr>
              <p:cNvSpPr/>
              <p:nvPr/>
            </p:nvSpPr>
            <p:spPr>
              <a:xfrm>
                <a:off x="5155696" y="209762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19" name="Freeform 4918">
                <a:extLst>
                  <a:ext uri="{FF2B5EF4-FFF2-40B4-BE49-F238E27FC236}">
                    <a16:creationId xmlns:a16="http://schemas.microsoft.com/office/drawing/2014/main" id="{F6BBFA08-1637-3CE3-5F68-B4614931AF0E}"/>
                  </a:ext>
                </a:extLst>
              </p:cNvPr>
              <p:cNvSpPr/>
              <p:nvPr/>
            </p:nvSpPr>
            <p:spPr>
              <a:xfrm>
                <a:off x="5189934" y="215700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20" name="Freeform 4919">
                <a:extLst>
                  <a:ext uri="{FF2B5EF4-FFF2-40B4-BE49-F238E27FC236}">
                    <a16:creationId xmlns:a16="http://schemas.microsoft.com/office/drawing/2014/main" id="{54AF6299-005D-595F-24A8-259FFBDED67F}"/>
                  </a:ext>
                </a:extLst>
              </p:cNvPr>
              <p:cNvSpPr/>
              <p:nvPr/>
            </p:nvSpPr>
            <p:spPr>
              <a:xfrm>
                <a:off x="5224172" y="2216487"/>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21" name="Freeform 4920">
                <a:extLst>
                  <a:ext uri="{FF2B5EF4-FFF2-40B4-BE49-F238E27FC236}">
                    <a16:creationId xmlns:a16="http://schemas.microsoft.com/office/drawing/2014/main" id="{DC14A100-B0D9-DA03-34CC-619A03E2DF3E}"/>
                  </a:ext>
                </a:extLst>
              </p:cNvPr>
              <p:cNvSpPr/>
              <p:nvPr/>
            </p:nvSpPr>
            <p:spPr>
              <a:xfrm>
                <a:off x="5258505" y="2275870"/>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22" name="Freeform 4921">
                <a:extLst>
                  <a:ext uri="{FF2B5EF4-FFF2-40B4-BE49-F238E27FC236}">
                    <a16:creationId xmlns:a16="http://schemas.microsoft.com/office/drawing/2014/main" id="{86722ABB-5204-3520-10A3-732AD0EF1933}"/>
                  </a:ext>
                </a:extLst>
              </p:cNvPr>
              <p:cNvSpPr/>
              <p:nvPr/>
            </p:nvSpPr>
            <p:spPr>
              <a:xfrm>
                <a:off x="5326505" y="4651886"/>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923" name="Freeform 4922">
                <a:extLst>
                  <a:ext uri="{FF2B5EF4-FFF2-40B4-BE49-F238E27FC236}">
                    <a16:creationId xmlns:a16="http://schemas.microsoft.com/office/drawing/2014/main" id="{1131A665-7962-6FCB-12D7-29ADEE2E3111}"/>
                  </a:ext>
                </a:extLst>
              </p:cNvPr>
              <p:cNvSpPr/>
              <p:nvPr/>
            </p:nvSpPr>
            <p:spPr>
              <a:xfrm>
                <a:off x="5360838" y="45925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924" name="Freeform 4923">
                <a:extLst>
                  <a:ext uri="{FF2B5EF4-FFF2-40B4-BE49-F238E27FC236}">
                    <a16:creationId xmlns:a16="http://schemas.microsoft.com/office/drawing/2014/main" id="{93EEC9A4-F5D0-3A23-28E8-2EF14E4EE0B5}"/>
                  </a:ext>
                </a:extLst>
              </p:cNvPr>
              <p:cNvSpPr/>
              <p:nvPr/>
            </p:nvSpPr>
            <p:spPr>
              <a:xfrm>
                <a:off x="5395266"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925" name="Freeform 4924">
                <a:extLst>
                  <a:ext uri="{FF2B5EF4-FFF2-40B4-BE49-F238E27FC236}">
                    <a16:creationId xmlns:a16="http://schemas.microsoft.com/office/drawing/2014/main" id="{ED942954-D386-307D-8832-2C8DD6914E05}"/>
                  </a:ext>
                </a:extLst>
              </p:cNvPr>
              <p:cNvSpPr/>
              <p:nvPr/>
            </p:nvSpPr>
            <p:spPr>
              <a:xfrm>
                <a:off x="5429504"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926" name="Freeform 4925">
                <a:extLst>
                  <a:ext uri="{FF2B5EF4-FFF2-40B4-BE49-F238E27FC236}">
                    <a16:creationId xmlns:a16="http://schemas.microsoft.com/office/drawing/2014/main" id="{60E9067A-C829-AD0E-508D-B34AFC4BA02F}"/>
                  </a:ext>
                </a:extLst>
              </p:cNvPr>
              <p:cNvSpPr/>
              <p:nvPr/>
            </p:nvSpPr>
            <p:spPr>
              <a:xfrm>
                <a:off x="5463932" y="441444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27" name="Freeform 4926">
                <a:extLst>
                  <a:ext uri="{FF2B5EF4-FFF2-40B4-BE49-F238E27FC236}">
                    <a16:creationId xmlns:a16="http://schemas.microsoft.com/office/drawing/2014/main" id="{EAA110A2-198C-4499-121B-C83EC7BBECF1}"/>
                  </a:ext>
                </a:extLst>
              </p:cNvPr>
              <p:cNvSpPr/>
              <p:nvPr/>
            </p:nvSpPr>
            <p:spPr>
              <a:xfrm>
                <a:off x="5498169"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28" name="Freeform 4927">
                <a:extLst>
                  <a:ext uri="{FF2B5EF4-FFF2-40B4-BE49-F238E27FC236}">
                    <a16:creationId xmlns:a16="http://schemas.microsoft.com/office/drawing/2014/main" id="{91DCF872-B9CA-9A5B-0228-50AF2215552F}"/>
                  </a:ext>
                </a:extLst>
              </p:cNvPr>
              <p:cNvSpPr/>
              <p:nvPr/>
            </p:nvSpPr>
            <p:spPr>
              <a:xfrm>
                <a:off x="5532502" y="429577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4929" name="Freeform 4928">
                <a:extLst>
                  <a:ext uri="{FF2B5EF4-FFF2-40B4-BE49-F238E27FC236}">
                    <a16:creationId xmlns:a16="http://schemas.microsoft.com/office/drawing/2014/main" id="{1A3AA740-F758-B9C8-AEE9-B7B623B97CCE}"/>
                  </a:ext>
                </a:extLst>
              </p:cNvPr>
              <p:cNvSpPr/>
              <p:nvPr/>
            </p:nvSpPr>
            <p:spPr>
              <a:xfrm>
                <a:off x="5566835"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4930" name="Freeform 4929">
                <a:extLst>
                  <a:ext uri="{FF2B5EF4-FFF2-40B4-BE49-F238E27FC236}">
                    <a16:creationId xmlns:a16="http://schemas.microsoft.com/office/drawing/2014/main" id="{385C9EE6-8357-67BA-E2D7-2CDF937C60C4}"/>
                  </a:ext>
                </a:extLst>
              </p:cNvPr>
              <p:cNvSpPr/>
              <p:nvPr/>
            </p:nvSpPr>
            <p:spPr>
              <a:xfrm>
                <a:off x="5601168" y="417700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31" name="Freeform 4930">
                <a:extLst>
                  <a:ext uri="{FF2B5EF4-FFF2-40B4-BE49-F238E27FC236}">
                    <a16:creationId xmlns:a16="http://schemas.microsoft.com/office/drawing/2014/main" id="{3CE0483E-87F0-99DB-0787-A4DC87F1A354}"/>
                  </a:ext>
                </a:extLst>
              </p:cNvPr>
              <p:cNvSpPr/>
              <p:nvPr/>
            </p:nvSpPr>
            <p:spPr>
              <a:xfrm>
                <a:off x="5635501" y="41176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32" name="Freeform 4931">
                <a:extLst>
                  <a:ext uri="{FF2B5EF4-FFF2-40B4-BE49-F238E27FC236}">
                    <a16:creationId xmlns:a16="http://schemas.microsoft.com/office/drawing/2014/main" id="{6C660027-B7A9-FEE8-69D7-B279F734F66B}"/>
                  </a:ext>
                </a:extLst>
              </p:cNvPr>
              <p:cNvSpPr/>
              <p:nvPr/>
            </p:nvSpPr>
            <p:spPr>
              <a:xfrm>
                <a:off x="5669739"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33" name="Freeform 4932">
                <a:extLst>
                  <a:ext uri="{FF2B5EF4-FFF2-40B4-BE49-F238E27FC236}">
                    <a16:creationId xmlns:a16="http://schemas.microsoft.com/office/drawing/2014/main" id="{89FD100F-0A85-C7FA-4222-AD86DAD9CEC9}"/>
                  </a:ext>
                </a:extLst>
              </p:cNvPr>
              <p:cNvSpPr/>
              <p:nvPr/>
            </p:nvSpPr>
            <p:spPr>
              <a:xfrm>
                <a:off x="5704072"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34" name="Freeform 4933">
                <a:extLst>
                  <a:ext uri="{FF2B5EF4-FFF2-40B4-BE49-F238E27FC236}">
                    <a16:creationId xmlns:a16="http://schemas.microsoft.com/office/drawing/2014/main" id="{A81B6D30-C3BF-C32C-B9F3-BE39312104B4}"/>
                  </a:ext>
                </a:extLst>
              </p:cNvPr>
              <p:cNvSpPr/>
              <p:nvPr/>
            </p:nvSpPr>
            <p:spPr>
              <a:xfrm>
                <a:off x="5738405" y="393947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35" name="Freeform 4934">
                <a:extLst>
                  <a:ext uri="{FF2B5EF4-FFF2-40B4-BE49-F238E27FC236}">
                    <a16:creationId xmlns:a16="http://schemas.microsoft.com/office/drawing/2014/main" id="{26FA3036-6586-6023-BB6D-59E53CFACAE3}"/>
                  </a:ext>
                </a:extLst>
              </p:cNvPr>
              <p:cNvSpPr/>
              <p:nvPr/>
            </p:nvSpPr>
            <p:spPr>
              <a:xfrm>
                <a:off x="5772738"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36" name="Freeform 4935">
                <a:extLst>
                  <a:ext uri="{FF2B5EF4-FFF2-40B4-BE49-F238E27FC236}">
                    <a16:creationId xmlns:a16="http://schemas.microsoft.com/office/drawing/2014/main" id="{C948B721-8BF1-F7F5-541D-E1374656C0FF}"/>
                  </a:ext>
                </a:extLst>
              </p:cNvPr>
              <p:cNvSpPr/>
              <p:nvPr/>
            </p:nvSpPr>
            <p:spPr>
              <a:xfrm>
                <a:off x="5806975"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37" name="Freeform 4936">
                <a:extLst>
                  <a:ext uri="{FF2B5EF4-FFF2-40B4-BE49-F238E27FC236}">
                    <a16:creationId xmlns:a16="http://schemas.microsoft.com/office/drawing/2014/main" id="{A1D390E0-A625-45E9-F714-168B4D637D5A}"/>
                  </a:ext>
                </a:extLst>
              </p:cNvPr>
              <p:cNvSpPr/>
              <p:nvPr/>
            </p:nvSpPr>
            <p:spPr>
              <a:xfrm>
                <a:off x="5841308"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38" name="Freeform 4937">
                <a:extLst>
                  <a:ext uri="{FF2B5EF4-FFF2-40B4-BE49-F238E27FC236}">
                    <a16:creationId xmlns:a16="http://schemas.microsoft.com/office/drawing/2014/main" id="{AAD0A539-9CDA-E3A8-CBDD-155183A8B625}"/>
                  </a:ext>
                </a:extLst>
              </p:cNvPr>
              <p:cNvSpPr/>
              <p:nvPr/>
            </p:nvSpPr>
            <p:spPr>
              <a:xfrm>
                <a:off x="5875546" y="370184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39" name="Freeform 4938">
                <a:extLst>
                  <a:ext uri="{FF2B5EF4-FFF2-40B4-BE49-F238E27FC236}">
                    <a16:creationId xmlns:a16="http://schemas.microsoft.com/office/drawing/2014/main" id="{BCD4ACB6-B9EF-781C-540C-0AB67A054C92}"/>
                  </a:ext>
                </a:extLst>
              </p:cNvPr>
              <p:cNvSpPr/>
              <p:nvPr/>
            </p:nvSpPr>
            <p:spPr>
              <a:xfrm>
                <a:off x="5909784" y="364236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40" name="Freeform 4939">
                <a:extLst>
                  <a:ext uri="{FF2B5EF4-FFF2-40B4-BE49-F238E27FC236}">
                    <a16:creationId xmlns:a16="http://schemas.microsoft.com/office/drawing/2014/main" id="{780B2D4C-A26C-7378-E958-6ACB158E5259}"/>
                  </a:ext>
                </a:extLst>
              </p:cNvPr>
              <p:cNvSpPr/>
              <p:nvPr/>
            </p:nvSpPr>
            <p:spPr>
              <a:xfrm>
                <a:off x="5944117" y="358297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41" name="Freeform 4940">
                <a:extLst>
                  <a:ext uri="{FF2B5EF4-FFF2-40B4-BE49-F238E27FC236}">
                    <a16:creationId xmlns:a16="http://schemas.microsoft.com/office/drawing/2014/main" id="{2DC5DA32-834B-FDC7-85EE-72D606B46D5E}"/>
                  </a:ext>
                </a:extLst>
              </p:cNvPr>
              <p:cNvSpPr/>
              <p:nvPr/>
            </p:nvSpPr>
            <p:spPr>
              <a:xfrm>
                <a:off x="5978355" y="352359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42" name="Freeform 4941">
                <a:extLst>
                  <a:ext uri="{FF2B5EF4-FFF2-40B4-BE49-F238E27FC236}">
                    <a16:creationId xmlns:a16="http://schemas.microsoft.com/office/drawing/2014/main" id="{B28FAF6B-6CF5-F107-5979-7DC8C381D70F}"/>
                  </a:ext>
                </a:extLst>
              </p:cNvPr>
              <p:cNvSpPr/>
              <p:nvPr/>
            </p:nvSpPr>
            <p:spPr>
              <a:xfrm>
                <a:off x="6012688" y="346411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43" name="Freeform 4942">
                <a:extLst>
                  <a:ext uri="{FF2B5EF4-FFF2-40B4-BE49-F238E27FC236}">
                    <a16:creationId xmlns:a16="http://schemas.microsoft.com/office/drawing/2014/main" id="{3AF49547-2F63-BB6F-6523-DC879A7A8EDC}"/>
                  </a:ext>
                </a:extLst>
              </p:cNvPr>
              <p:cNvSpPr/>
              <p:nvPr/>
            </p:nvSpPr>
            <p:spPr>
              <a:xfrm>
                <a:off x="6046925" y="340473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44" name="Freeform 4943">
                <a:extLst>
                  <a:ext uri="{FF2B5EF4-FFF2-40B4-BE49-F238E27FC236}">
                    <a16:creationId xmlns:a16="http://schemas.microsoft.com/office/drawing/2014/main" id="{733924A6-D464-FE55-4643-FDF2AD596425}"/>
                  </a:ext>
                </a:extLst>
              </p:cNvPr>
              <p:cNvSpPr/>
              <p:nvPr/>
            </p:nvSpPr>
            <p:spPr>
              <a:xfrm>
                <a:off x="6081258" y="33453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45" name="Freeform 4944">
                <a:extLst>
                  <a:ext uri="{FF2B5EF4-FFF2-40B4-BE49-F238E27FC236}">
                    <a16:creationId xmlns:a16="http://schemas.microsoft.com/office/drawing/2014/main" id="{096389F4-AA99-5C16-E3E9-0F305687FCD4}"/>
                  </a:ext>
                </a:extLst>
              </p:cNvPr>
              <p:cNvSpPr/>
              <p:nvPr/>
            </p:nvSpPr>
            <p:spPr>
              <a:xfrm>
                <a:off x="6115496" y="32858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46" name="Freeform 4945">
                <a:extLst>
                  <a:ext uri="{FF2B5EF4-FFF2-40B4-BE49-F238E27FC236}">
                    <a16:creationId xmlns:a16="http://schemas.microsoft.com/office/drawing/2014/main" id="{2CBD05D5-0424-0ADD-A39A-349D6BB542B0}"/>
                  </a:ext>
                </a:extLst>
              </p:cNvPr>
              <p:cNvSpPr/>
              <p:nvPr/>
            </p:nvSpPr>
            <p:spPr>
              <a:xfrm>
                <a:off x="6149829" y="322648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47" name="Freeform 4946">
                <a:extLst>
                  <a:ext uri="{FF2B5EF4-FFF2-40B4-BE49-F238E27FC236}">
                    <a16:creationId xmlns:a16="http://schemas.microsoft.com/office/drawing/2014/main" id="{0EC32301-3C56-0D91-F779-87D614073D0C}"/>
                  </a:ext>
                </a:extLst>
              </p:cNvPr>
              <p:cNvSpPr/>
              <p:nvPr/>
            </p:nvSpPr>
            <p:spPr>
              <a:xfrm>
                <a:off x="6183972" y="3167007"/>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48" name="Freeform 4947">
                <a:extLst>
                  <a:ext uri="{FF2B5EF4-FFF2-40B4-BE49-F238E27FC236}">
                    <a16:creationId xmlns:a16="http://schemas.microsoft.com/office/drawing/2014/main" id="{96681E4C-BC0F-A6D7-E8B0-0E726C2359FF}"/>
                  </a:ext>
                </a:extLst>
              </p:cNvPr>
              <p:cNvSpPr/>
              <p:nvPr/>
            </p:nvSpPr>
            <p:spPr>
              <a:xfrm>
                <a:off x="6218305" y="3107528"/>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49" name="Freeform 4948">
                <a:extLst>
                  <a:ext uri="{FF2B5EF4-FFF2-40B4-BE49-F238E27FC236}">
                    <a16:creationId xmlns:a16="http://schemas.microsoft.com/office/drawing/2014/main" id="{09850872-703D-B289-4EB4-AA4CD92240A7}"/>
                  </a:ext>
                </a:extLst>
              </p:cNvPr>
              <p:cNvSpPr/>
              <p:nvPr/>
            </p:nvSpPr>
            <p:spPr>
              <a:xfrm>
                <a:off x="6252542" y="304814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50" name="Freeform 4949">
                <a:extLst>
                  <a:ext uri="{FF2B5EF4-FFF2-40B4-BE49-F238E27FC236}">
                    <a16:creationId xmlns:a16="http://schemas.microsoft.com/office/drawing/2014/main" id="{78253D6F-DE25-0239-820D-C3C5A87D11E1}"/>
                  </a:ext>
                </a:extLst>
              </p:cNvPr>
              <p:cNvSpPr/>
              <p:nvPr/>
            </p:nvSpPr>
            <p:spPr>
              <a:xfrm>
                <a:off x="6286780" y="2988761"/>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51" name="Freeform 4950">
                <a:extLst>
                  <a:ext uri="{FF2B5EF4-FFF2-40B4-BE49-F238E27FC236}">
                    <a16:creationId xmlns:a16="http://schemas.microsoft.com/office/drawing/2014/main" id="{77DF21D1-9120-125F-8AEA-FE439D0F3033}"/>
                  </a:ext>
                </a:extLst>
              </p:cNvPr>
              <p:cNvSpPr/>
              <p:nvPr/>
            </p:nvSpPr>
            <p:spPr>
              <a:xfrm>
                <a:off x="6321018" y="292918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952" name="Freeform 4951">
                <a:extLst>
                  <a:ext uri="{FF2B5EF4-FFF2-40B4-BE49-F238E27FC236}">
                    <a16:creationId xmlns:a16="http://schemas.microsoft.com/office/drawing/2014/main" id="{BC9B0DBC-F319-BC07-2CCA-197BE469BDFE}"/>
                  </a:ext>
                </a:extLst>
              </p:cNvPr>
              <p:cNvSpPr/>
              <p:nvPr/>
            </p:nvSpPr>
            <p:spPr>
              <a:xfrm>
                <a:off x="6355256" y="2869803"/>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953" name="Freeform 4952">
                <a:extLst>
                  <a:ext uri="{FF2B5EF4-FFF2-40B4-BE49-F238E27FC236}">
                    <a16:creationId xmlns:a16="http://schemas.microsoft.com/office/drawing/2014/main" id="{A7A73B3D-721F-5A24-4AE0-50D902B5AB6D}"/>
                  </a:ext>
                </a:extLst>
              </p:cNvPr>
              <p:cNvSpPr/>
              <p:nvPr/>
            </p:nvSpPr>
            <p:spPr>
              <a:xfrm>
                <a:off x="6389494" y="2810324"/>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54" name="Freeform 4953">
                <a:extLst>
                  <a:ext uri="{FF2B5EF4-FFF2-40B4-BE49-F238E27FC236}">
                    <a16:creationId xmlns:a16="http://schemas.microsoft.com/office/drawing/2014/main" id="{BE6AECD6-6361-63D8-B5E0-0042EF39274D}"/>
                  </a:ext>
                </a:extLst>
              </p:cNvPr>
              <p:cNvSpPr/>
              <p:nvPr/>
            </p:nvSpPr>
            <p:spPr>
              <a:xfrm>
                <a:off x="6423731" y="275084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55" name="Freeform 4954">
                <a:extLst>
                  <a:ext uri="{FF2B5EF4-FFF2-40B4-BE49-F238E27FC236}">
                    <a16:creationId xmlns:a16="http://schemas.microsoft.com/office/drawing/2014/main" id="{C1D88210-89AC-5209-C4D5-614D59F653CF}"/>
                  </a:ext>
                </a:extLst>
              </p:cNvPr>
              <p:cNvSpPr/>
              <p:nvPr/>
            </p:nvSpPr>
            <p:spPr>
              <a:xfrm>
                <a:off x="6457969" y="2691366"/>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4956" name="Freeform 4955">
                <a:extLst>
                  <a:ext uri="{FF2B5EF4-FFF2-40B4-BE49-F238E27FC236}">
                    <a16:creationId xmlns:a16="http://schemas.microsoft.com/office/drawing/2014/main" id="{F813B395-F8D3-D907-DC06-26AAB434878B}"/>
                  </a:ext>
                </a:extLst>
              </p:cNvPr>
              <p:cNvSpPr/>
              <p:nvPr/>
            </p:nvSpPr>
            <p:spPr>
              <a:xfrm>
                <a:off x="6492207" y="2631982"/>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957" name="Freeform 4956">
                <a:extLst>
                  <a:ext uri="{FF2B5EF4-FFF2-40B4-BE49-F238E27FC236}">
                    <a16:creationId xmlns:a16="http://schemas.microsoft.com/office/drawing/2014/main" id="{4AA55810-CF4F-4C5B-AAEE-4EDF214DC3CB}"/>
                  </a:ext>
                </a:extLst>
              </p:cNvPr>
              <p:cNvSpPr/>
              <p:nvPr/>
            </p:nvSpPr>
            <p:spPr>
              <a:xfrm>
                <a:off x="6526445" y="257240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958" name="Freeform 4957">
                <a:extLst>
                  <a:ext uri="{FF2B5EF4-FFF2-40B4-BE49-F238E27FC236}">
                    <a16:creationId xmlns:a16="http://schemas.microsoft.com/office/drawing/2014/main" id="{4607CD80-4AA6-76F2-3102-91BEBE42A8C2}"/>
                  </a:ext>
                </a:extLst>
              </p:cNvPr>
              <p:cNvSpPr/>
              <p:nvPr/>
            </p:nvSpPr>
            <p:spPr>
              <a:xfrm>
                <a:off x="6560588" y="2512929"/>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959" name="Freeform 4958">
                <a:extLst>
                  <a:ext uri="{FF2B5EF4-FFF2-40B4-BE49-F238E27FC236}">
                    <a16:creationId xmlns:a16="http://schemas.microsoft.com/office/drawing/2014/main" id="{C08016D3-C378-408A-9AC7-1112F6ED4BBA}"/>
                  </a:ext>
                </a:extLst>
              </p:cNvPr>
              <p:cNvSpPr/>
              <p:nvPr/>
            </p:nvSpPr>
            <p:spPr>
              <a:xfrm>
                <a:off x="5257934" y="4651886"/>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960" name="Freeform 4959">
                <a:extLst>
                  <a:ext uri="{FF2B5EF4-FFF2-40B4-BE49-F238E27FC236}">
                    <a16:creationId xmlns:a16="http://schemas.microsoft.com/office/drawing/2014/main" id="{2F5D5740-69C8-2FA4-EF15-FC3A6EA5C36C}"/>
                  </a:ext>
                </a:extLst>
              </p:cNvPr>
              <p:cNvSpPr/>
              <p:nvPr/>
            </p:nvSpPr>
            <p:spPr>
              <a:xfrm>
                <a:off x="5292267" y="45925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961" name="Freeform 4960">
                <a:extLst>
                  <a:ext uri="{FF2B5EF4-FFF2-40B4-BE49-F238E27FC236}">
                    <a16:creationId xmlns:a16="http://schemas.microsoft.com/office/drawing/2014/main" id="{3C7243A4-6130-77AC-5887-880F7E36FB52}"/>
                  </a:ext>
                </a:extLst>
              </p:cNvPr>
              <p:cNvSpPr/>
              <p:nvPr/>
            </p:nvSpPr>
            <p:spPr>
              <a:xfrm>
                <a:off x="5326695"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962" name="Freeform 4961">
                <a:extLst>
                  <a:ext uri="{FF2B5EF4-FFF2-40B4-BE49-F238E27FC236}">
                    <a16:creationId xmlns:a16="http://schemas.microsoft.com/office/drawing/2014/main" id="{732E9B83-89CA-10B0-925F-1E0F90D5DFC8}"/>
                  </a:ext>
                </a:extLst>
              </p:cNvPr>
              <p:cNvSpPr/>
              <p:nvPr/>
            </p:nvSpPr>
            <p:spPr>
              <a:xfrm>
                <a:off x="5360933"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963" name="Freeform 4962">
                <a:extLst>
                  <a:ext uri="{FF2B5EF4-FFF2-40B4-BE49-F238E27FC236}">
                    <a16:creationId xmlns:a16="http://schemas.microsoft.com/office/drawing/2014/main" id="{EB1994F4-FB09-9E61-21AE-A39AF174A9E1}"/>
                  </a:ext>
                </a:extLst>
              </p:cNvPr>
              <p:cNvSpPr/>
              <p:nvPr/>
            </p:nvSpPr>
            <p:spPr>
              <a:xfrm>
                <a:off x="5395361" y="441444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64" name="Freeform 4963">
                <a:extLst>
                  <a:ext uri="{FF2B5EF4-FFF2-40B4-BE49-F238E27FC236}">
                    <a16:creationId xmlns:a16="http://schemas.microsoft.com/office/drawing/2014/main" id="{FC154912-1080-1474-35D3-43CA1315E6E0}"/>
                  </a:ext>
                </a:extLst>
              </p:cNvPr>
              <p:cNvSpPr/>
              <p:nvPr/>
            </p:nvSpPr>
            <p:spPr>
              <a:xfrm>
                <a:off x="5429599"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65" name="Freeform 4964">
                <a:extLst>
                  <a:ext uri="{FF2B5EF4-FFF2-40B4-BE49-F238E27FC236}">
                    <a16:creationId xmlns:a16="http://schemas.microsoft.com/office/drawing/2014/main" id="{F0A5CD1B-2EA4-6171-FC32-1CC146C2D2A6}"/>
                  </a:ext>
                </a:extLst>
              </p:cNvPr>
              <p:cNvSpPr/>
              <p:nvPr/>
            </p:nvSpPr>
            <p:spPr>
              <a:xfrm>
                <a:off x="5464027" y="429577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4966" name="Freeform 4965">
                <a:extLst>
                  <a:ext uri="{FF2B5EF4-FFF2-40B4-BE49-F238E27FC236}">
                    <a16:creationId xmlns:a16="http://schemas.microsoft.com/office/drawing/2014/main" id="{5CA0304A-54B5-F2EA-4F38-AB4C60818596}"/>
                  </a:ext>
                </a:extLst>
              </p:cNvPr>
              <p:cNvSpPr/>
              <p:nvPr/>
            </p:nvSpPr>
            <p:spPr>
              <a:xfrm>
                <a:off x="5498264"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4967" name="Freeform 4966">
                <a:extLst>
                  <a:ext uri="{FF2B5EF4-FFF2-40B4-BE49-F238E27FC236}">
                    <a16:creationId xmlns:a16="http://schemas.microsoft.com/office/drawing/2014/main" id="{BBFC55AF-7FD2-DE87-1F36-FAC80E1D0077}"/>
                  </a:ext>
                </a:extLst>
              </p:cNvPr>
              <p:cNvSpPr/>
              <p:nvPr/>
            </p:nvSpPr>
            <p:spPr>
              <a:xfrm>
                <a:off x="5532502"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4968" name="Freeform 4967">
                <a:extLst>
                  <a:ext uri="{FF2B5EF4-FFF2-40B4-BE49-F238E27FC236}">
                    <a16:creationId xmlns:a16="http://schemas.microsoft.com/office/drawing/2014/main" id="{6C0184FA-F6E6-17B6-B2A9-B76A9238B7C3}"/>
                  </a:ext>
                </a:extLst>
              </p:cNvPr>
              <p:cNvSpPr/>
              <p:nvPr/>
            </p:nvSpPr>
            <p:spPr>
              <a:xfrm>
                <a:off x="5566930" y="41176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69" name="Freeform 4968">
                <a:extLst>
                  <a:ext uri="{FF2B5EF4-FFF2-40B4-BE49-F238E27FC236}">
                    <a16:creationId xmlns:a16="http://schemas.microsoft.com/office/drawing/2014/main" id="{6D9D753B-FCFD-4C38-0CFA-8F2C9A4A211C}"/>
                  </a:ext>
                </a:extLst>
              </p:cNvPr>
              <p:cNvSpPr/>
              <p:nvPr/>
            </p:nvSpPr>
            <p:spPr>
              <a:xfrm>
                <a:off x="5601168"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70" name="Freeform 4969">
                <a:extLst>
                  <a:ext uri="{FF2B5EF4-FFF2-40B4-BE49-F238E27FC236}">
                    <a16:creationId xmlns:a16="http://schemas.microsoft.com/office/drawing/2014/main" id="{E3838084-3866-A0E3-BBF0-EECFA17282FF}"/>
                  </a:ext>
                </a:extLst>
              </p:cNvPr>
              <p:cNvSpPr/>
              <p:nvPr/>
            </p:nvSpPr>
            <p:spPr>
              <a:xfrm>
                <a:off x="5635501"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71" name="Freeform 4970">
                <a:extLst>
                  <a:ext uri="{FF2B5EF4-FFF2-40B4-BE49-F238E27FC236}">
                    <a16:creationId xmlns:a16="http://schemas.microsoft.com/office/drawing/2014/main" id="{38179F0D-04E2-8453-04DE-A21AA85384C4}"/>
                  </a:ext>
                </a:extLst>
              </p:cNvPr>
              <p:cNvSpPr/>
              <p:nvPr/>
            </p:nvSpPr>
            <p:spPr>
              <a:xfrm>
                <a:off x="5669834" y="393947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72" name="Freeform 4971">
                <a:extLst>
                  <a:ext uri="{FF2B5EF4-FFF2-40B4-BE49-F238E27FC236}">
                    <a16:creationId xmlns:a16="http://schemas.microsoft.com/office/drawing/2014/main" id="{48C76DBD-98C5-769F-D754-C62BFD6EB740}"/>
                  </a:ext>
                </a:extLst>
              </p:cNvPr>
              <p:cNvSpPr/>
              <p:nvPr/>
            </p:nvSpPr>
            <p:spPr>
              <a:xfrm>
                <a:off x="5704167"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73" name="Freeform 4972">
                <a:extLst>
                  <a:ext uri="{FF2B5EF4-FFF2-40B4-BE49-F238E27FC236}">
                    <a16:creationId xmlns:a16="http://schemas.microsoft.com/office/drawing/2014/main" id="{0F77D1E5-A70F-9919-B110-D044620D3B15}"/>
                  </a:ext>
                </a:extLst>
              </p:cNvPr>
              <p:cNvSpPr/>
              <p:nvPr/>
            </p:nvSpPr>
            <p:spPr>
              <a:xfrm>
                <a:off x="5738405"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74" name="Freeform 4973">
                <a:extLst>
                  <a:ext uri="{FF2B5EF4-FFF2-40B4-BE49-F238E27FC236}">
                    <a16:creationId xmlns:a16="http://schemas.microsoft.com/office/drawing/2014/main" id="{10CF8920-9278-842B-DD70-CF66573C90A5}"/>
                  </a:ext>
                </a:extLst>
              </p:cNvPr>
              <p:cNvSpPr/>
              <p:nvPr/>
            </p:nvSpPr>
            <p:spPr>
              <a:xfrm>
                <a:off x="5772738"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75" name="Freeform 4974">
                <a:extLst>
                  <a:ext uri="{FF2B5EF4-FFF2-40B4-BE49-F238E27FC236}">
                    <a16:creationId xmlns:a16="http://schemas.microsoft.com/office/drawing/2014/main" id="{FFDB34A6-B106-FA71-44DD-42117AF93562}"/>
                  </a:ext>
                </a:extLst>
              </p:cNvPr>
              <p:cNvSpPr/>
              <p:nvPr/>
            </p:nvSpPr>
            <p:spPr>
              <a:xfrm>
                <a:off x="5806975" y="370184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76" name="Freeform 4975">
                <a:extLst>
                  <a:ext uri="{FF2B5EF4-FFF2-40B4-BE49-F238E27FC236}">
                    <a16:creationId xmlns:a16="http://schemas.microsoft.com/office/drawing/2014/main" id="{0D0AA612-8283-0CC8-09EE-D0D906835958}"/>
                  </a:ext>
                </a:extLst>
              </p:cNvPr>
              <p:cNvSpPr/>
              <p:nvPr/>
            </p:nvSpPr>
            <p:spPr>
              <a:xfrm>
                <a:off x="5841308" y="364236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77" name="Freeform 4976">
                <a:extLst>
                  <a:ext uri="{FF2B5EF4-FFF2-40B4-BE49-F238E27FC236}">
                    <a16:creationId xmlns:a16="http://schemas.microsoft.com/office/drawing/2014/main" id="{F2393FDE-2B67-BE3A-6AA2-B55BFC163FFA}"/>
                  </a:ext>
                </a:extLst>
              </p:cNvPr>
              <p:cNvSpPr/>
              <p:nvPr/>
            </p:nvSpPr>
            <p:spPr>
              <a:xfrm>
                <a:off x="5875546" y="358297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78" name="Freeform 4977">
                <a:extLst>
                  <a:ext uri="{FF2B5EF4-FFF2-40B4-BE49-F238E27FC236}">
                    <a16:creationId xmlns:a16="http://schemas.microsoft.com/office/drawing/2014/main" id="{DB2C5C4B-1D91-0FEA-ECC2-6A3285363A24}"/>
                  </a:ext>
                </a:extLst>
              </p:cNvPr>
              <p:cNvSpPr/>
              <p:nvPr/>
            </p:nvSpPr>
            <p:spPr>
              <a:xfrm>
                <a:off x="5909784" y="352359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79" name="Freeform 4978">
                <a:extLst>
                  <a:ext uri="{FF2B5EF4-FFF2-40B4-BE49-F238E27FC236}">
                    <a16:creationId xmlns:a16="http://schemas.microsoft.com/office/drawing/2014/main" id="{A80FD036-658D-F372-FF49-4CBFA69A0A1F}"/>
                  </a:ext>
                </a:extLst>
              </p:cNvPr>
              <p:cNvSpPr/>
              <p:nvPr/>
            </p:nvSpPr>
            <p:spPr>
              <a:xfrm>
                <a:off x="5944117" y="346411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80" name="Freeform 4979">
                <a:extLst>
                  <a:ext uri="{FF2B5EF4-FFF2-40B4-BE49-F238E27FC236}">
                    <a16:creationId xmlns:a16="http://schemas.microsoft.com/office/drawing/2014/main" id="{127E96BF-672C-ED7B-41AB-6E49AB1B1840}"/>
                  </a:ext>
                </a:extLst>
              </p:cNvPr>
              <p:cNvSpPr/>
              <p:nvPr/>
            </p:nvSpPr>
            <p:spPr>
              <a:xfrm>
                <a:off x="5978355" y="340473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81" name="Freeform 4980">
                <a:extLst>
                  <a:ext uri="{FF2B5EF4-FFF2-40B4-BE49-F238E27FC236}">
                    <a16:creationId xmlns:a16="http://schemas.microsoft.com/office/drawing/2014/main" id="{175D84D7-443F-9C08-DF56-D6F7B24677C6}"/>
                  </a:ext>
                </a:extLst>
              </p:cNvPr>
              <p:cNvSpPr/>
              <p:nvPr/>
            </p:nvSpPr>
            <p:spPr>
              <a:xfrm>
                <a:off x="6012688" y="33453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82" name="Freeform 4981">
                <a:extLst>
                  <a:ext uri="{FF2B5EF4-FFF2-40B4-BE49-F238E27FC236}">
                    <a16:creationId xmlns:a16="http://schemas.microsoft.com/office/drawing/2014/main" id="{7EFC0DDB-4532-DBC7-876A-E503DC3DC705}"/>
                  </a:ext>
                </a:extLst>
              </p:cNvPr>
              <p:cNvSpPr/>
              <p:nvPr/>
            </p:nvSpPr>
            <p:spPr>
              <a:xfrm>
                <a:off x="6046925" y="32858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83" name="Freeform 4982">
                <a:extLst>
                  <a:ext uri="{FF2B5EF4-FFF2-40B4-BE49-F238E27FC236}">
                    <a16:creationId xmlns:a16="http://schemas.microsoft.com/office/drawing/2014/main" id="{E63E2E1B-EC4F-D8D7-F9C5-56536B0F8873}"/>
                  </a:ext>
                </a:extLst>
              </p:cNvPr>
              <p:cNvSpPr/>
              <p:nvPr/>
            </p:nvSpPr>
            <p:spPr>
              <a:xfrm>
                <a:off x="6081258" y="322648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84" name="Freeform 4983">
                <a:extLst>
                  <a:ext uri="{FF2B5EF4-FFF2-40B4-BE49-F238E27FC236}">
                    <a16:creationId xmlns:a16="http://schemas.microsoft.com/office/drawing/2014/main" id="{05D17F5E-EB93-E213-223A-E98910519FBF}"/>
                  </a:ext>
                </a:extLst>
              </p:cNvPr>
              <p:cNvSpPr/>
              <p:nvPr/>
            </p:nvSpPr>
            <p:spPr>
              <a:xfrm>
                <a:off x="6115496" y="316710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85" name="Freeform 4984">
                <a:extLst>
                  <a:ext uri="{FF2B5EF4-FFF2-40B4-BE49-F238E27FC236}">
                    <a16:creationId xmlns:a16="http://schemas.microsoft.com/office/drawing/2014/main" id="{B9F728B5-32CA-5CCE-8F0F-B897551EC8E5}"/>
                  </a:ext>
                </a:extLst>
              </p:cNvPr>
              <p:cNvSpPr/>
              <p:nvPr/>
            </p:nvSpPr>
            <p:spPr>
              <a:xfrm>
                <a:off x="6149734" y="3107528"/>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86" name="Freeform 4985">
                <a:extLst>
                  <a:ext uri="{FF2B5EF4-FFF2-40B4-BE49-F238E27FC236}">
                    <a16:creationId xmlns:a16="http://schemas.microsoft.com/office/drawing/2014/main" id="{97786B01-1FCE-E106-C7FB-2CA630319896}"/>
                  </a:ext>
                </a:extLst>
              </p:cNvPr>
              <p:cNvSpPr/>
              <p:nvPr/>
            </p:nvSpPr>
            <p:spPr>
              <a:xfrm>
                <a:off x="6183972" y="304814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87" name="Freeform 4986">
                <a:extLst>
                  <a:ext uri="{FF2B5EF4-FFF2-40B4-BE49-F238E27FC236}">
                    <a16:creationId xmlns:a16="http://schemas.microsoft.com/office/drawing/2014/main" id="{535D438E-C0FF-91D4-FAE4-BF4921F6C658}"/>
                  </a:ext>
                </a:extLst>
              </p:cNvPr>
              <p:cNvSpPr/>
              <p:nvPr/>
            </p:nvSpPr>
            <p:spPr>
              <a:xfrm>
                <a:off x="6218305" y="2988761"/>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88" name="Freeform 4987">
                <a:extLst>
                  <a:ext uri="{FF2B5EF4-FFF2-40B4-BE49-F238E27FC236}">
                    <a16:creationId xmlns:a16="http://schemas.microsoft.com/office/drawing/2014/main" id="{02B1A820-F6B0-AA0E-E4ED-565CB71A0CE6}"/>
                  </a:ext>
                </a:extLst>
              </p:cNvPr>
              <p:cNvSpPr/>
              <p:nvPr/>
            </p:nvSpPr>
            <p:spPr>
              <a:xfrm>
                <a:off x="6252447" y="292918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989" name="Freeform 4988">
                <a:extLst>
                  <a:ext uri="{FF2B5EF4-FFF2-40B4-BE49-F238E27FC236}">
                    <a16:creationId xmlns:a16="http://schemas.microsoft.com/office/drawing/2014/main" id="{4360B13D-7DDD-5F97-1873-83D9A53B2916}"/>
                  </a:ext>
                </a:extLst>
              </p:cNvPr>
              <p:cNvSpPr/>
              <p:nvPr/>
            </p:nvSpPr>
            <p:spPr>
              <a:xfrm>
                <a:off x="6286685" y="2869803"/>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990" name="Freeform 4989">
                <a:extLst>
                  <a:ext uri="{FF2B5EF4-FFF2-40B4-BE49-F238E27FC236}">
                    <a16:creationId xmlns:a16="http://schemas.microsoft.com/office/drawing/2014/main" id="{3F1F7BFD-5DFE-C9DA-A7D4-1839DF76F0D0}"/>
                  </a:ext>
                </a:extLst>
              </p:cNvPr>
              <p:cNvSpPr/>
              <p:nvPr/>
            </p:nvSpPr>
            <p:spPr>
              <a:xfrm>
                <a:off x="6321018" y="2810419"/>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991" name="Freeform 4990">
                <a:extLst>
                  <a:ext uri="{FF2B5EF4-FFF2-40B4-BE49-F238E27FC236}">
                    <a16:creationId xmlns:a16="http://schemas.microsoft.com/office/drawing/2014/main" id="{BFD44C77-D867-7B5E-BC3D-EA3AC7470EA4}"/>
                  </a:ext>
                </a:extLst>
              </p:cNvPr>
              <p:cNvSpPr/>
              <p:nvPr/>
            </p:nvSpPr>
            <p:spPr>
              <a:xfrm>
                <a:off x="6355161" y="275084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92" name="Freeform 4991">
                <a:extLst>
                  <a:ext uri="{FF2B5EF4-FFF2-40B4-BE49-F238E27FC236}">
                    <a16:creationId xmlns:a16="http://schemas.microsoft.com/office/drawing/2014/main" id="{E9512094-D5F1-EB88-45A5-0B6125DA8A47}"/>
                  </a:ext>
                </a:extLst>
              </p:cNvPr>
              <p:cNvSpPr/>
              <p:nvPr/>
            </p:nvSpPr>
            <p:spPr>
              <a:xfrm>
                <a:off x="6389494" y="2691461"/>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93" name="Freeform 4992">
                <a:extLst>
                  <a:ext uri="{FF2B5EF4-FFF2-40B4-BE49-F238E27FC236}">
                    <a16:creationId xmlns:a16="http://schemas.microsoft.com/office/drawing/2014/main" id="{31D127B4-2FED-512F-D0BF-1DB23CA3A7AD}"/>
                  </a:ext>
                </a:extLst>
              </p:cNvPr>
              <p:cNvSpPr/>
              <p:nvPr/>
            </p:nvSpPr>
            <p:spPr>
              <a:xfrm>
                <a:off x="6423636" y="2631982"/>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4994" name="Freeform 4993">
                <a:extLst>
                  <a:ext uri="{FF2B5EF4-FFF2-40B4-BE49-F238E27FC236}">
                    <a16:creationId xmlns:a16="http://schemas.microsoft.com/office/drawing/2014/main" id="{978F8885-B6CA-502C-D4A5-CABAFC5F335C}"/>
                  </a:ext>
                </a:extLst>
              </p:cNvPr>
              <p:cNvSpPr/>
              <p:nvPr/>
            </p:nvSpPr>
            <p:spPr>
              <a:xfrm>
                <a:off x="6457969" y="2572503"/>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4995" name="Freeform 4994">
                <a:extLst>
                  <a:ext uri="{FF2B5EF4-FFF2-40B4-BE49-F238E27FC236}">
                    <a16:creationId xmlns:a16="http://schemas.microsoft.com/office/drawing/2014/main" id="{DF7A1DA8-CF7B-5D1D-3965-48BD5A4892F9}"/>
                  </a:ext>
                </a:extLst>
              </p:cNvPr>
              <p:cNvSpPr/>
              <p:nvPr/>
            </p:nvSpPr>
            <p:spPr>
              <a:xfrm>
                <a:off x="6492112" y="2513025"/>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996" name="Freeform 4995">
                <a:extLst>
                  <a:ext uri="{FF2B5EF4-FFF2-40B4-BE49-F238E27FC236}">
                    <a16:creationId xmlns:a16="http://schemas.microsoft.com/office/drawing/2014/main" id="{FF27EA8D-C884-C6F2-5403-ABEFACCD4B3B}"/>
                  </a:ext>
                </a:extLst>
              </p:cNvPr>
              <p:cNvSpPr/>
              <p:nvPr/>
            </p:nvSpPr>
            <p:spPr>
              <a:xfrm>
                <a:off x="6526350" y="2453546"/>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997" name="Freeform 4996">
                <a:extLst>
                  <a:ext uri="{FF2B5EF4-FFF2-40B4-BE49-F238E27FC236}">
                    <a16:creationId xmlns:a16="http://schemas.microsoft.com/office/drawing/2014/main" id="{0544AD7A-8AF8-5B94-AE5A-426D2DB4C9FF}"/>
                  </a:ext>
                </a:extLst>
              </p:cNvPr>
              <p:cNvSpPr/>
              <p:nvPr/>
            </p:nvSpPr>
            <p:spPr>
              <a:xfrm>
                <a:off x="5189363" y="4651886"/>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998" name="Freeform 4997">
                <a:extLst>
                  <a:ext uri="{FF2B5EF4-FFF2-40B4-BE49-F238E27FC236}">
                    <a16:creationId xmlns:a16="http://schemas.microsoft.com/office/drawing/2014/main" id="{8E905D09-5E4A-DC60-8BB2-E0085A3485FC}"/>
                  </a:ext>
                </a:extLst>
              </p:cNvPr>
              <p:cNvSpPr/>
              <p:nvPr/>
            </p:nvSpPr>
            <p:spPr>
              <a:xfrm>
                <a:off x="5223696" y="45925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999" name="Freeform 4998">
                <a:extLst>
                  <a:ext uri="{FF2B5EF4-FFF2-40B4-BE49-F238E27FC236}">
                    <a16:creationId xmlns:a16="http://schemas.microsoft.com/office/drawing/2014/main" id="{D76D065D-98C9-9F2A-B0E9-FE1061E36436}"/>
                  </a:ext>
                </a:extLst>
              </p:cNvPr>
              <p:cNvSpPr/>
              <p:nvPr/>
            </p:nvSpPr>
            <p:spPr>
              <a:xfrm>
                <a:off x="5258124"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000" name="Freeform 4999">
                <a:extLst>
                  <a:ext uri="{FF2B5EF4-FFF2-40B4-BE49-F238E27FC236}">
                    <a16:creationId xmlns:a16="http://schemas.microsoft.com/office/drawing/2014/main" id="{1228B6E2-F929-4710-6C32-603874F92334}"/>
                  </a:ext>
                </a:extLst>
              </p:cNvPr>
              <p:cNvSpPr/>
              <p:nvPr/>
            </p:nvSpPr>
            <p:spPr>
              <a:xfrm>
                <a:off x="5292362"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001" name="Freeform 5000">
                <a:extLst>
                  <a:ext uri="{FF2B5EF4-FFF2-40B4-BE49-F238E27FC236}">
                    <a16:creationId xmlns:a16="http://schemas.microsoft.com/office/drawing/2014/main" id="{023425AE-36DF-770F-C665-A179E5BB71FB}"/>
                  </a:ext>
                </a:extLst>
              </p:cNvPr>
              <p:cNvSpPr/>
              <p:nvPr/>
            </p:nvSpPr>
            <p:spPr>
              <a:xfrm>
                <a:off x="5326790" y="441444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02" name="Freeform 5001">
                <a:extLst>
                  <a:ext uri="{FF2B5EF4-FFF2-40B4-BE49-F238E27FC236}">
                    <a16:creationId xmlns:a16="http://schemas.microsoft.com/office/drawing/2014/main" id="{A7ED8905-6399-A5BB-A59F-064CE5551E2D}"/>
                  </a:ext>
                </a:extLst>
              </p:cNvPr>
              <p:cNvSpPr/>
              <p:nvPr/>
            </p:nvSpPr>
            <p:spPr>
              <a:xfrm>
                <a:off x="5361028"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03" name="Freeform 5002">
                <a:extLst>
                  <a:ext uri="{FF2B5EF4-FFF2-40B4-BE49-F238E27FC236}">
                    <a16:creationId xmlns:a16="http://schemas.microsoft.com/office/drawing/2014/main" id="{27704950-D1FC-C829-9F95-71BDAEE4933B}"/>
                  </a:ext>
                </a:extLst>
              </p:cNvPr>
              <p:cNvSpPr/>
              <p:nvPr/>
            </p:nvSpPr>
            <p:spPr>
              <a:xfrm>
                <a:off x="5395456" y="429577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004" name="Freeform 5003">
                <a:extLst>
                  <a:ext uri="{FF2B5EF4-FFF2-40B4-BE49-F238E27FC236}">
                    <a16:creationId xmlns:a16="http://schemas.microsoft.com/office/drawing/2014/main" id="{2879E06D-25B7-C1DA-9B4F-57F81AE0AD4C}"/>
                  </a:ext>
                </a:extLst>
              </p:cNvPr>
              <p:cNvSpPr/>
              <p:nvPr/>
            </p:nvSpPr>
            <p:spPr>
              <a:xfrm>
                <a:off x="5429694"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005" name="Freeform 5004">
                <a:extLst>
                  <a:ext uri="{FF2B5EF4-FFF2-40B4-BE49-F238E27FC236}">
                    <a16:creationId xmlns:a16="http://schemas.microsoft.com/office/drawing/2014/main" id="{3EF2EB38-5166-2E40-7374-31DC43D94D61}"/>
                  </a:ext>
                </a:extLst>
              </p:cNvPr>
              <p:cNvSpPr/>
              <p:nvPr/>
            </p:nvSpPr>
            <p:spPr>
              <a:xfrm>
                <a:off x="5464027"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006" name="Freeform 5005">
                <a:extLst>
                  <a:ext uri="{FF2B5EF4-FFF2-40B4-BE49-F238E27FC236}">
                    <a16:creationId xmlns:a16="http://schemas.microsoft.com/office/drawing/2014/main" id="{1C11DA17-11DC-B68C-5DF1-4B578C393C0C}"/>
                  </a:ext>
                </a:extLst>
              </p:cNvPr>
              <p:cNvSpPr/>
              <p:nvPr/>
            </p:nvSpPr>
            <p:spPr>
              <a:xfrm>
                <a:off x="5498360" y="41176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07" name="Freeform 5006">
                <a:extLst>
                  <a:ext uri="{FF2B5EF4-FFF2-40B4-BE49-F238E27FC236}">
                    <a16:creationId xmlns:a16="http://schemas.microsoft.com/office/drawing/2014/main" id="{6F31FF5C-CCCD-518B-074D-458ABFD37110}"/>
                  </a:ext>
                </a:extLst>
              </p:cNvPr>
              <p:cNvSpPr/>
              <p:nvPr/>
            </p:nvSpPr>
            <p:spPr>
              <a:xfrm>
                <a:off x="5532597"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08" name="Freeform 5007">
                <a:extLst>
                  <a:ext uri="{FF2B5EF4-FFF2-40B4-BE49-F238E27FC236}">
                    <a16:creationId xmlns:a16="http://schemas.microsoft.com/office/drawing/2014/main" id="{D13B7FF9-5C5A-9A4A-9CD4-F4B6EBA3A3BD}"/>
                  </a:ext>
                </a:extLst>
              </p:cNvPr>
              <p:cNvSpPr/>
              <p:nvPr/>
            </p:nvSpPr>
            <p:spPr>
              <a:xfrm>
                <a:off x="5566930"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09" name="Freeform 5008">
                <a:extLst>
                  <a:ext uri="{FF2B5EF4-FFF2-40B4-BE49-F238E27FC236}">
                    <a16:creationId xmlns:a16="http://schemas.microsoft.com/office/drawing/2014/main" id="{A3035B98-3749-721B-BE6B-D598B8516883}"/>
                  </a:ext>
                </a:extLst>
              </p:cNvPr>
              <p:cNvSpPr/>
              <p:nvPr/>
            </p:nvSpPr>
            <p:spPr>
              <a:xfrm>
                <a:off x="5601263" y="393947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10" name="Freeform 5009">
                <a:extLst>
                  <a:ext uri="{FF2B5EF4-FFF2-40B4-BE49-F238E27FC236}">
                    <a16:creationId xmlns:a16="http://schemas.microsoft.com/office/drawing/2014/main" id="{124F185F-2D7F-DE3E-D368-07D3EE9E5642}"/>
                  </a:ext>
                </a:extLst>
              </p:cNvPr>
              <p:cNvSpPr/>
              <p:nvPr/>
            </p:nvSpPr>
            <p:spPr>
              <a:xfrm>
                <a:off x="5635596"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11" name="Freeform 5010">
                <a:extLst>
                  <a:ext uri="{FF2B5EF4-FFF2-40B4-BE49-F238E27FC236}">
                    <a16:creationId xmlns:a16="http://schemas.microsoft.com/office/drawing/2014/main" id="{9FCD9503-8744-13AE-3AFD-EE424CF9BFA0}"/>
                  </a:ext>
                </a:extLst>
              </p:cNvPr>
              <p:cNvSpPr/>
              <p:nvPr/>
            </p:nvSpPr>
            <p:spPr>
              <a:xfrm>
                <a:off x="5669834"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12" name="Freeform 5011">
                <a:extLst>
                  <a:ext uri="{FF2B5EF4-FFF2-40B4-BE49-F238E27FC236}">
                    <a16:creationId xmlns:a16="http://schemas.microsoft.com/office/drawing/2014/main" id="{7B829B89-4ED2-7026-B0D2-24A08562864A}"/>
                  </a:ext>
                </a:extLst>
              </p:cNvPr>
              <p:cNvSpPr/>
              <p:nvPr/>
            </p:nvSpPr>
            <p:spPr>
              <a:xfrm>
                <a:off x="5704167"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13" name="Freeform 5012">
                <a:extLst>
                  <a:ext uri="{FF2B5EF4-FFF2-40B4-BE49-F238E27FC236}">
                    <a16:creationId xmlns:a16="http://schemas.microsoft.com/office/drawing/2014/main" id="{A5DDF248-5151-9466-6D8D-EECFF583A5EB}"/>
                  </a:ext>
                </a:extLst>
              </p:cNvPr>
              <p:cNvSpPr/>
              <p:nvPr/>
            </p:nvSpPr>
            <p:spPr>
              <a:xfrm>
                <a:off x="5738405" y="370184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14" name="Freeform 5013">
                <a:extLst>
                  <a:ext uri="{FF2B5EF4-FFF2-40B4-BE49-F238E27FC236}">
                    <a16:creationId xmlns:a16="http://schemas.microsoft.com/office/drawing/2014/main" id="{E66432CD-674B-4AC1-2132-96AF2748D3D1}"/>
                  </a:ext>
                </a:extLst>
              </p:cNvPr>
              <p:cNvSpPr/>
              <p:nvPr/>
            </p:nvSpPr>
            <p:spPr>
              <a:xfrm>
                <a:off x="5772738" y="364236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15" name="Freeform 5014">
                <a:extLst>
                  <a:ext uri="{FF2B5EF4-FFF2-40B4-BE49-F238E27FC236}">
                    <a16:creationId xmlns:a16="http://schemas.microsoft.com/office/drawing/2014/main" id="{DAFB099A-840A-0452-3257-D8730488CDC3}"/>
                  </a:ext>
                </a:extLst>
              </p:cNvPr>
              <p:cNvSpPr/>
              <p:nvPr/>
            </p:nvSpPr>
            <p:spPr>
              <a:xfrm>
                <a:off x="5806975" y="358297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16" name="Freeform 5015">
                <a:extLst>
                  <a:ext uri="{FF2B5EF4-FFF2-40B4-BE49-F238E27FC236}">
                    <a16:creationId xmlns:a16="http://schemas.microsoft.com/office/drawing/2014/main" id="{9E821DBE-38E5-98E1-16C4-94D1AAE6A6DD}"/>
                  </a:ext>
                </a:extLst>
              </p:cNvPr>
              <p:cNvSpPr/>
              <p:nvPr/>
            </p:nvSpPr>
            <p:spPr>
              <a:xfrm>
                <a:off x="5841308" y="352359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17" name="Freeform 5016">
                <a:extLst>
                  <a:ext uri="{FF2B5EF4-FFF2-40B4-BE49-F238E27FC236}">
                    <a16:creationId xmlns:a16="http://schemas.microsoft.com/office/drawing/2014/main" id="{C296B931-D7AA-6A9E-41AB-210D6BCEB758}"/>
                  </a:ext>
                </a:extLst>
              </p:cNvPr>
              <p:cNvSpPr/>
              <p:nvPr/>
            </p:nvSpPr>
            <p:spPr>
              <a:xfrm>
                <a:off x="5875546" y="346411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18" name="Freeform 5017">
                <a:extLst>
                  <a:ext uri="{FF2B5EF4-FFF2-40B4-BE49-F238E27FC236}">
                    <a16:creationId xmlns:a16="http://schemas.microsoft.com/office/drawing/2014/main" id="{4DC0DA86-984C-1C0F-246D-28818AD12044}"/>
                  </a:ext>
                </a:extLst>
              </p:cNvPr>
              <p:cNvSpPr/>
              <p:nvPr/>
            </p:nvSpPr>
            <p:spPr>
              <a:xfrm>
                <a:off x="5909784" y="340473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19" name="Freeform 5018">
                <a:extLst>
                  <a:ext uri="{FF2B5EF4-FFF2-40B4-BE49-F238E27FC236}">
                    <a16:creationId xmlns:a16="http://schemas.microsoft.com/office/drawing/2014/main" id="{495EA1C8-37DE-37C8-7F47-08ADEC187B94}"/>
                  </a:ext>
                </a:extLst>
              </p:cNvPr>
              <p:cNvSpPr/>
              <p:nvPr/>
            </p:nvSpPr>
            <p:spPr>
              <a:xfrm>
                <a:off x="5944117" y="33453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20" name="Freeform 5019">
                <a:extLst>
                  <a:ext uri="{FF2B5EF4-FFF2-40B4-BE49-F238E27FC236}">
                    <a16:creationId xmlns:a16="http://schemas.microsoft.com/office/drawing/2014/main" id="{60F9F81A-0857-6C64-02B0-6571CDC19042}"/>
                  </a:ext>
                </a:extLst>
              </p:cNvPr>
              <p:cNvSpPr/>
              <p:nvPr/>
            </p:nvSpPr>
            <p:spPr>
              <a:xfrm>
                <a:off x="5978355" y="32858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21" name="Freeform 5020">
                <a:extLst>
                  <a:ext uri="{FF2B5EF4-FFF2-40B4-BE49-F238E27FC236}">
                    <a16:creationId xmlns:a16="http://schemas.microsoft.com/office/drawing/2014/main" id="{56A901E1-B40A-0921-E0B5-30CA9E5F4C26}"/>
                  </a:ext>
                </a:extLst>
              </p:cNvPr>
              <p:cNvSpPr/>
              <p:nvPr/>
            </p:nvSpPr>
            <p:spPr>
              <a:xfrm>
                <a:off x="6012688" y="322648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22" name="Freeform 5021">
                <a:extLst>
                  <a:ext uri="{FF2B5EF4-FFF2-40B4-BE49-F238E27FC236}">
                    <a16:creationId xmlns:a16="http://schemas.microsoft.com/office/drawing/2014/main" id="{DCB9F41D-962D-3A03-57E5-F3BA04CBD1AD}"/>
                  </a:ext>
                </a:extLst>
              </p:cNvPr>
              <p:cNvSpPr/>
              <p:nvPr/>
            </p:nvSpPr>
            <p:spPr>
              <a:xfrm>
                <a:off x="6046925" y="316710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23" name="Freeform 5022">
                <a:extLst>
                  <a:ext uri="{FF2B5EF4-FFF2-40B4-BE49-F238E27FC236}">
                    <a16:creationId xmlns:a16="http://schemas.microsoft.com/office/drawing/2014/main" id="{4BD1CBC0-3280-2748-B2FB-0D068F26BB13}"/>
                  </a:ext>
                </a:extLst>
              </p:cNvPr>
              <p:cNvSpPr/>
              <p:nvPr/>
            </p:nvSpPr>
            <p:spPr>
              <a:xfrm>
                <a:off x="6081258" y="3107623"/>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24" name="Freeform 5023">
                <a:extLst>
                  <a:ext uri="{FF2B5EF4-FFF2-40B4-BE49-F238E27FC236}">
                    <a16:creationId xmlns:a16="http://schemas.microsoft.com/office/drawing/2014/main" id="{BB27B4BB-67C4-F482-65EE-C639894A9DC0}"/>
                  </a:ext>
                </a:extLst>
              </p:cNvPr>
              <p:cNvSpPr/>
              <p:nvPr/>
            </p:nvSpPr>
            <p:spPr>
              <a:xfrm>
                <a:off x="6115401" y="304814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25" name="Freeform 5024">
                <a:extLst>
                  <a:ext uri="{FF2B5EF4-FFF2-40B4-BE49-F238E27FC236}">
                    <a16:creationId xmlns:a16="http://schemas.microsoft.com/office/drawing/2014/main" id="{7E3418E9-58F1-AB90-5121-7EBDB3DFE3BF}"/>
                  </a:ext>
                </a:extLst>
              </p:cNvPr>
              <p:cNvSpPr/>
              <p:nvPr/>
            </p:nvSpPr>
            <p:spPr>
              <a:xfrm>
                <a:off x="6149734" y="2988761"/>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26" name="Freeform 5025">
                <a:extLst>
                  <a:ext uri="{FF2B5EF4-FFF2-40B4-BE49-F238E27FC236}">
                    <a16:creationId xmlns:a16="http://schemas.microsoft.com/office/drawing/2014/main" id="{93D1C804-D5B8-81F5-B2E9-DDA304B02800}"/>
                  </a:ext>
                </a:extLst>
              </p:cNvPr>
              <p:cNvSpPr/>
              <p:nvPr/>
            </p:nvSpPr>
            <p:spPr>
              <a:xfrm>
                <a:off x="6183972" y="292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27" name="Freeform 5026">
                <a:extLst>
                  <a:ext uri="{FF2B5EF4-FFF2-40B4-BE49-F238E27FC236}">
                    <a16:creationId xmlns:a16="http://schemas.microsoft.com/office/drawing/2014/main" id="{9229C62D-76BE-B32E-DCC9-0775D6296541}"/>
                  </a:ext>
                </a:extLst>
              </p:cNvPr>
              <p:cNvSpPr/>
              <p:nvPr/>
            </p:nvSpPr>
            <p:spPr>
              <a:xfrm>
                <a:off x="6218209" y="2869803"/>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028" name="Freeform 5027">
                <a:extLst>
                  <a:ext uri="{FF2B5EF4-FFF2-40B4-BE49-F238E27FC236}">
                    <a16:creationId xmlns:a16="http://schemas.microsoft.com/office/drawing/2014/main" id="{4B674476-8336-3C12-5039-4539D1D98F2B}"/>
                  </a:ext>
                </a:extLst>
              </p:cNvPr>
              <p:cNvSpPr/>
              <p:nvPr/>
            </p:nvSpPr>
            <p:spPr>
              <a:xfrm>
                <a:off x="6252447" y="2810419"/>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029" name="Freeform 5028">
                <a:extLst>
                  <a:ext uri="{FF2B5EF4-FFF2-40B4-BE49-F238E27FC236}">
                    <a16:creationId xmlns:a16="http://schemas.microsoft.com/office/drawing/2014/main" id="{EFA48E59-7240-187E-C4A5-1ACDCCC1B6FE}"/>
                  </a:ext>
                </a:extLst>
              </p:cNvPr>
              <p:cNvSpPr/>
              <p:nvPr/>
            </p:nvSpPr>
            <p:spPr>
              <a:xfrm>
                <a:off x="6286685" y="275094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030" name="Freeform 5029">
                <a:extLst>
                  <a:ext uri="{FF2B5EF4-FFF2-40B4-BE49-F238E27FC236}">
                    <a16:creationId xmlns:a16="http://schemas.microsoft.com/office/drawing/2014/main" id="{87255A98-7678-0F22-D32E-23A33F78B739}"/>
                  </a:ext>
                </a:extLst>
              </p:cNvPr>
              <p:cNvSpPr/>
              <p:nvPr/>
            </p:nvSpPr>
            <p:spPr>
              <a:xfrm>
                <a:off x="6320923" y="2691461"/>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31" name="Freeform 5030">
                <a:extLst>
                  <a:ext uri="{FF2B5EF4-FFF2-40B4-BE49-F238E27FC236}">
                    <a16:creationId xmlns:a16="http://schemas.microsoft.com/office/drawing/2014/main" id="{CDCD47FD-C267-CA61-813F-66C679EDCFB8}"/>
                  </a:ext>
                </a:extLst>
              </p:cNvPr>
              <p:cNvSpPr/>
              <p:nvPr/>
            </p:nvSpPr>
            <p:spPr>
              <a:xfrm>
                <a:off x="6355161" y="26320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32" name="Freeform 5031">
                <a:extLst>
                  <a:ext uri="{FF2B5EF4-FFF2-40B4-BE49-F238E27FC236}">
                    <a16:creationId xmlns:a16="http://schemas.microsoft.com/office/drawing/2014/main" id="{6048582B-65E2-7B82-4F54-B9397EBBC654}"/>
                  </a:ext>
                </a:extLst>
              </p:cNvPr>
              <p:cNvSpPr/>
              <p:nvPr/>
            </p:nvSpPr>
            <p:spPr>
              <a:xfrm>
                <a:off x="6389398" y="257250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033" name="Freeform 5032">
                <a:extLst>
                  <a:ext uri="{FF2B5EF4-FFF2-40B4-BE49-F238E27FC236}">
                    <a16:creationId xmlns:a16="http://schemas.microsoft.com/office/drawing/2014/main" id="{1B8B0CED-31A5-E0AC-9AF9-E1F8A7C309F0}"/>
                  </a:ext>
                </a:extLst>
              </p:cNvPr>
              <p:cNvSpPr/>
              <p:nvPr/>
            </p:nvSpPr>
            <p:spPr>
              <a:xfrm>
                <a:off x="6423636" y="2513120"/>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5034" name="Freeform 5033">
                <a:extLst>
                  <a:ext uri="{FF2B5EF4-FFF2-40B4-BE49-F238E27FC236}">
                    <a16:creationId xmlns:a16="http://schemas.microsoft.com/office/drawing/2014/main" id="{04850CB1-C216-CE6D-58E4-4D9DB057C632}"/>
                  </a:ext>
                </a:extLst>
              </p:cNvPr>
              <p:cNvSpPr/>
              <p:nvPr/>
            </p:nvSpPr>
            <p:spPr>
              <a:xfrm>
                <a:off x="6457874" y="2453641"/>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035" name="Freeform 5034">
                <a:extLst>
                  <a:ext uri="{FF2B5EF4-FFF2-40B4-BE49-F238E27FC236}">
                    <a16:creationId xmlns:a16="http://schemas.microsoft.com/office/drawing/2014/main" id="{70A08ECE-D8F9-D354-B757-C50BD0A74493}"/>
                  </a:ext>
                </a:extLst>
              </p:cNvPr>
              <p:cNvSpPr/>
              <p:nvPr/>
            </p:nvSpPr>
            <p:spPr>
              <a:xfrm>
                <a:off x="6492017" y="2394162"/>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036" name="Freeform 5035">
                <a:extLst>
                  <a:ext uri="{FF2B5EF4-FFF2-40B4-BE49-F238E27FC236}">
                    <a16:creationId xmlns:a16="http://schemas.microsoft.com/office/drawing/2014/main" id="{21B17C68-4118-31A9-0F6F-B52037CF620C}"/>
                  </a:ext>
                </a:extLst>
              </p:cNvPr>
              <p:cNvSpPr/>
              <p:nvPr/>
            </p:nvSpPr>
            <p:spPr>
              <a:xfrm>
                <a:off x="5120793" y="4651886"/>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037" name="Freeform 5036">
                <a:extLst>
                  <a:ext uri="{FF2B5EF4-FFF2-40B4-BE49-F238E27FC236}">
                    <a16:creationId xmlns:a16="http://schemas.microsoft.com/office/drawing/2014/main" id="{2C978666-DD1D-A146-71F7-050323223048}"/>
                  </a:ext>
                </a:extLst>
              </p:cNvPr>
              <p:cNvSpPr/>
              <p:nvPr/>
            </p:nvSpPr>
            <p:spPr>
              <a:xfrm>
                <a:off x="5155221" y="45925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038" name="Freeform 5037">
                <a:extLst>
                  <a:ext uri="{FF2B5EF4-FFF2-40B4-BE49-F238E27FC236}">
                    <a16:creationId xmlns:a16="http://schemas.microsoft.com/office/drawing/2014/main" id="{82D71696-6CF9-4334-65E2-B73EE084FBBA}"/>
                  </a:ext>
                </a:extLst>
              </p:cNvPr>
              <p:cNvSpPr/>
              <p:nvPr/>
            </p:nvSpPr>
            <p:spPr>
              <a:xfrm>
                <a:off x="5189554"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039" name="Freeform 5038">
                <a:extLst>
                  <a:ext uri="{FF2B5EF4-FFF2-40B4-BE49-F238E27FC236}">
                    <a16:creationId xmlns:a16="http://schemas.microsoft.com/office/drawing/2014/main" id="{CB1443D2-AF48-DFAA-309A-6916FF66A740}"/>
                  </a:ext>
                </a:extLst>
              </p:cNvPr>
              <p:cNvSpPr/>
              <p:nvPr/>
            </p:nvSpPr>
            <p:spPr>
              <a:xfrm>
                <a:off x="5223791"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040" name="Freeform 5039">
                <a:extLst>
                  <a:ext uri="{FF2B5EF4-FFF2-40B4-BE49-F238E27FC236}">
                    <a16:creationId xmlns:a16="http://schemas.microsoft.com/office/drawing/2014/main" id="{2DB3F820-D53C-8868-7B7E-3EA62EA3F3D4}"/>
                  </a:ext>
                </a:extLst>
              </p:cNvPr>
              <p:cNvSpPr/>
              <p:nvPr/>
            </p:nvSpPr>
            <p:spPr>
              <a:xfrm>
                <a:off x="5258219" y="441444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41" name="Freeform 5040">
                <a:extLst>
                  <a:ext uri="{FF2B5EF4-FFF2-40B4-BE49-F238E27FC236}">
                    <a16:creationId xmlns:a16="http://schemas.microsoft.com/office/drawing/2014/main" id="{E3F82920-2186-8A11-C557-55BC0DB2A7EC}"/>
                  </a:ext>
                </a:extLst>
              </p:cNvPr>
              <p:cNvSpPr/>
              <p:nvPr/>
            </p:nvSpPr>
            <p:spPr>
              <a:xfrm>
                <a:off x="5292457"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42" name="Freeform 5041">
                <a:extLst>
                  <a:ext uri="{FF2B5EF4-FFF2-40B4-BE49-F238E27FC236}">
                    <a16:creationId xmlns:a16="http://schemas.microsoft.com/office/drawing/2014/main" id="{27BC325B-A51B-5BDE-622D-409E1869B4D4}"/>
                  </a:ext>
                </a:extLst>
              </p:cNvPr>
              <p:cNvSpPr/>
              <p:nvPr/>
            </p:nvSpPr>
            <p:spPr>
              <a:xfrm>
                <a:off x="5326885" y="429577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043" name="Freeform 5042">
                <a:extLst>
                  <a:ext uri="{FF2B5EF4-FFF2-40B4-BE49-F238E27FC236}">
                    <a16:creationId xmlns:a16="http://schemas.microsoft.com/office/drawing/2014/main" id="{D8CB19C0-C678-6208-6D80-EF6A737C32BD}"/>
                  </a:ext>
                </a:extLst>
              </p:cNvPr>
              <p:cNvSpPr/>
              <p:nvPr/>
            </p:nvSpPr>
            <p:spPr>
              <a:xfrm>
                <a:off x="5361123"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044" name="Freeform 5043">
                <a:extLst>
                  <a:ext uri="{FF2B5EF4-FFF2-40B4-BE49-F238E27FC236}">
                    <a16:creationId xmlns:a16="http://schemas.microsoft.com/office/drawing/2014/main" id="{CFB78224-14F9-1569-6869-43E3F0F619C5}"/>
                  </a:ext>
                </a:extLst>
              </p:cNvPr>
              <p:cNvSpPr/>
              <p:nvPr/>
            </p:nvSpPr>
            <p:spPr>
              <a:xfrm>
                <a:off x="5395456"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045" name="Freeform 5044">
                <a:extLst>
                  <a:ext uri="{FF2B5EF4-FFF2-40B4-BE49-F238E27FC236}">
                    <a16:creationId xmlns:a16="http://schemas.microsoft.com/office/drawing/2014/main" id="{ABBE19B7-E129-9DB2-89FF-6A3E53C7EEE0}"/>
                  </a:ext>
                </a:extLst>
              </p:cNvPr>
              <p:cNvSpPr/>
              <p:nvPr/>
            </p:nvSpPr>
            <p:spPr>
              <a:xfrm>
                <a:off x="5429789" y="41176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46" name="Freeform 5045">
                <a:extLst>
                  <a:ext uri="{FF2B5EF4-FFF2-40B4-BE49-F238E27FC236}">
                    <a16:creationId xmlns:a16="http://schemas.microsoft.com/office/drawing/2014/main" id="{1EEC8C44-F90C-E0D2-80E3-70BEF94744F2}"/>
                  </a:ext>
                </a:extLst>
              </p:cNvPr>
              <p:cNvSpPr/>
              <p:nvPr/>
            </p:nvSpPr>
            <p:spPr>
              <a:xfrm>
                <a:off x="5464122"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47" name="Freeform 5046">
                <a:extLst>
                  <a:ext uri="{FF2B5EF4-FFF2-40B4-BE49-F238E27FC236}">
                    <a16:creationId xmlns:a16="http://schemas.microsoft.com/office/drawing/2014/main" id="{077DD984-BE3D-51B0-3009-24654D5853D4}"/>
                  </a:ext>
                </a:extLst>
              </p:cNvPr>
              <p:cNvSpPr/>
              <p:nvPr/>
            </p:nvSpPr>
            <p:spPr>
              <a:xfrm>
                <a:off x="5498360"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48" name="Freeform 5047">
                <a:extLst>
                  <a:ext uri="{FF2B5EF4-FFF2-40B4-BE49-F238E27FC236}">
                    <a16:creationId xmlns:a16="http://schemas.microsoft.com/office/drawing/2014/main" id="{B1533285-A215-93AE-2CCC-5A2619F6A6A0}"/>
                  </a:ext>
                </a:extLst>
              </p:cNvPr>
              <p:cNvSpPr/>
              <p:nvPr/>
            </p:nvSpPr>
            <p:spPr>
              <a:xfrm>
                <a:off x="5532597"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49" name="Freeform 5048">
                <a:extLst>
                  <a:ext uri="{FF2B5EF4-FFF2-40B4-BE49-F238E27FC236}">
                    <a16:creationId xmlns:a16="http://schemas.microsoft.com/office/drawing/2014/main" id="{F1C7F9B9-D532-57E0-16B3-4A95463F9A08}"/>
                  </a:ext>
                </a:extLst>
              </p:cNvPr>
              <p:cNvSpPr/>
              <p:nvPr/>
            </p:nvSpPr>
            <p:spPr>
              <a:xfrm>
                <a:off x="5567025"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50" name="Freeform 5049">
                <a:extLst>
                  <a:ext uri="{FF2B5EF4-FFF2-40B4-BE49-F238E27FC236}">
                    <a16:creationId xmlns:a16="http://schemas.microsoft.com/office/drawing/2014/main" id="{64C48BF2-97E6-D72D-8211-F2A3563DA771}"/>
                  </a:ext>
                </a:extLst>
              </p:cNvPr>
              <p:cNvSpPr/>
              <p:nvPr/>
            </p:nvSpPr>
            <p:spPr>
              <a:xfrm>
                <a:off x="5601263"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51" name="Freeform 5050">
                <a:extLst>
                  <a:ext uri="{FF2B5EF4-FFF2-40B4-BE49-F238E27FC236}">
                    <a16:creationId xmlns:a16="http://schemas.microsoft.com/office/drawing/2014/main" id="{940C2D8D-3F6A-8B0A-C9CE-1A73B258C066}"/>
                  </a:ext>
                </a:extLst>
              </p:cNvPr>
              <p:cNvSpPr/>
              <p:nvPr/>
            </p:nvSpPr>
            <p:spPr>
              <a:xfrm>
                <a:off x="5635596"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52" name="Freeform 5051">
                <a:extLst>
                  <a:ext uri="{FF2B5EF4-FFF2-40B4-BE49-F238E27FC236}">
                    <a16:creationId xmlns:a16="http://schemas.microsoft.com/office/drawing/2014/main" id="{F55286FD-F1B3-A7B3-02A9-3D57BD105054}"/>
                  </a:ext>
                </a:extLst>
              </p:cNvPr>
              <p:cNvSpPr/>
              <p:nvPr/>
            </p:nvSpPr>
            <p:spPr>
              <a:xfrm>
                <a:off x="5669834" y="370184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53" name="Freeform 5052">
                <a:extLst>
                  <a:ext uri="{FF2B5EF4-FFF2-40B4-BE49-F238E27FC236}">
                    <a16:creationId xmlns:a16="http://schemas.microsoft.com/office/drawing/2014/main" id="{33112C36-8F93-39B5-A7AB-62FB932F5D37}"/>
                  </a:ext>
                </a:extLst>
              </p:cNvPr>
              <p:cNvSpPr/>
              <p:nvPr/>
            </p:nvSpPr>
            <p:spPr>
              <a:xfrm>
                <a:off x="5704167" y="364236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54" name="Freeform 5053">
                <a:extLst>
                  <a:ext uri="{FF2B5EF4-FFF2-40B4-BE49-F238E27FC236}">
                    <a16:creationId xmlns:a16="http://schemas.microsoft.com/office/drawing/2014/main" id="{EB5C1FDE-E629-2B94-5414-55107FDA3060}"/>
                  </a:ext>
                </a:extLst>
              </p:cNvPr>
              <p:cNvSpPr/>
              <p:nvPr/>
            </p:nvSpPr>
            <p:spPr>
              <a:xfrm>
                <a:off x="5738405" y="358297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55" name="Freeform 5054">
                <a:extLst>
                  <a:ext uri="{FF2B5EF4-FFF2-40B4-BE49-F238E27FC236}">
                    <a16:creationId xmlns:a16="http://schemas.microsoft.com/office/drawing/2014/main" id="{BBA52004-16EF-540E-0CB8-9D39DAD9E041}"/>
                  </a:ext>
                </a:extLst>
              </p:cNvPr>
              <p:cNvSpPr/>
              <p:nvPr/>
            </p:nvSpPr>
            <p:spPr>
              <a:xfrm>
                <a:off x="5772738" y="352359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56" name="Freeform 5055">
                <a:extLst>
                  <a:ext uri="{FF2B5EF4-FFF2-40B4-BE49-F238E27FC236}">
                    <a16:creationId xmlns:a16="http://schemas.microsoft.com/office/drawing/2014/main" id="{AF8B7BB6-E218-CF38-73BF-52CFC5BAD6CC}"/>
                  </a:ext>
                </a:extLst>
              </p:cNvPr>
              <p:cNvSpPr/>
              <p:nvPr/>
            </p:nvSpPr>
            <p:spPr>
              <a:xfrm>
                <a:off x="5806975" y="346411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57" name="Freeform 5056">
                <a:extLst>
                  <a:ext uri="{FF2B5EF4-FFF2-40B4-BE49-F238E27FC236}">
                    <a16:creationId xmlns:a16="http://schemas.microsoft.com/office/drawing/2014/main" id="{A9F0F95E-829A-A7BE-76B8-F1F181BF09EF}"/>
                  </a:ext>
                </a:extLst>
              </p:cNvPr>
              <p:cNvSpPr/>
              <p:nvPr/>
            </p:nvSpPr>
            <p:spPr>
              <a:xfrm>
                <a:off x="5841308" y="340473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58" name="Freeform 5057">
                <a:extLst>
                  <a:ext uri="{FF2B5EF4-FFF2-40B4-BE49-F238E27FC236}">
                    <a16:creationId xmlns:a16="http://schemas.microsoft.com/office/drawing/2014/main" id="{507D3B71-7022-0945-00B9-59D79145A8F2}"/>
                  </a:ext>
                </a:extLst>
              </p:cNvPr>
              <p:cNvSpPr/>
              <p:nvPr/>
            </p:nvSpPr>
            <p:spPr>
              <a:xfrm>
                <a:off x="5875546" y="33453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59" name="Freeform 5058">
                <a:extLst>
                  <a:ext uri="{FF2B5EF4-FFF2-40B4-BE49-F238E27FC236}">
                    <a16:creationId xmlns:a16="http://schemas.microsoft.com/office/drawing/2014/main" id="{64CC0CE6-A3C6-F4AC-9645-5D66F8C70608}"/>
                  </a:ext>
                </a:extLst>
              </p:cNvPr>
              <p:cNvSpPr/>
              <p:nvPr/>
            </p:nvSpPr>
            <p:spPr>
              <a:xfrm>
                <a:off x="5909784" y="32858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60" name="Freeform 5059">
                <a:extLst>
                  <a:ext uri="{FF2B5EF4-FFF2-40B4-BE49-F238E27FC236}">
                    <a16:creationId xmlns:a16="http://schemas.microsoft.com/office/drawing/2014/main" id="{98D47F1A-5680-3AE2-CB7E-CF0C3AC02DA5}"/>
                  </a:ext>
                </a:extLst>
              </p:cNvPr>
              <p:cNvSpPr/>
              <p:nvPr/>
            </p:nvSpPr>
            <p:spPr>
              <a:xfrm>
                <a:off x="5944117" y="322648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61" name="Freeform 5060">
                <a:extLst>
                  <a:ext uri="{FF2B5EF4-FFF2-40B4-BE49-F238E27FC236}">
                    <a16:creationId xmlns:a16="http://schemas.microsoft.com/office/drawing/2014/main" id="{A28E980F-01A0-B7AF-EEE4-99E1925E0E1B}"/>
                  </a:ext>
                </a:extLst>
              </p:cNvPr>
              <p:cNvSpPr/>
              <p:nvPr/>
            </p:nvSpPr>
            <p:spPr>
              <a:xfrm>
                <a:off x="5978355" y="316710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62" name="Freeform 5061">
                <a:extLst>
                  <a:ext uri="{FF2B5EF4-FFF2-40B4-BE49-F238E27FC236}">
                    <a16:creationId xmlns:a16="http://schemas.microsoft.com/office/drawing/2014/main" id="{4E36F6AF-C5E9-B865-C137-B7EEE354D669}"/>
                  </a:ext>
                </a:extLst>
              </p:cNvPr>
              <p:cNvSpPr/>
              <p:nvPr/>
            </p:nvSpPr>
            <p:spPr>
              <a:xfrm>
                <a:off x="6012688" y="3107623"/>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63" name="Freeform 5062">
                <a:extLst>
                  <a:ext uri="{FF2B5EF4-FFF2-40B4-BE49-F238E27FC236}">
                    <a16:creationId xmlns:a16="http://schemas.microsoft.com/office/drawing/2014/main" id="{C63C168E-AEA1-7B27-6AF3-88142768FAFB}"/>
                  </a:ext>
                </a:extLst>
              </p:cNvPr>
              <p:cNvSpPr/>
              <p:nvPr/>
            </p:nvSpPr>
            <p:spPr>
              <a:xfrm>
                <a:off x="6046830" y="304814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64" name="Freeform 5063">
                <a:extLst>
                  <a:ext uri="{FF2B5EF4-FFF2-40B4-BE49-F238E27FC236}">
                    <a16:creationId xmlns:a16="http://schemas.microsoft.com/office/drawing/2014/main" id="{3C9CB470-3B7A-0A6F-7AD8-D7DC8519CBFE}"/>
                  </a:ext>
                </a:extLst>
              </p:cNvPr>
              <p:cNvSpPr/>
              <p:nvPr/>
            </p:nvSpPr>
            <p:spPr>
              <a:xfrm>
                <a:off x="6081163" y="2988761"/>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65" name="Freeform 5064">
                <a:extLst>
                  <a:ext uri="{FF2B5EF4-FFF2-40B4-BE49-F238E27FC236}">
                    <a16:creationId xmlns:a16="http://schemas.microsoft.com/office/drawing/2014/main" id="{EBA65A60-7CBA-7B19-C5E5-3329D2A7B1B3}"/>
                  </a:ext>
                </a:extLst>
              </p:cNvPr>
              <p:cNvSpPr/>
              <p:nvPr/>
            </p:nvSpPr>
            <p:spPr>
              <a:xfrm>
                <a:off x="6115401" y="292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66" name="Freeform 5065">
                <a:extLst>
                  <a:ext uri="{FF2B5EF4-FFF2-40B4-BE49-F238E27FC236}">
                    <a16:creationId xmlns:a16="http://schemas.microsoft.com/office/drawing/2014/main" id="{217A4C43-A652-3C24-A565-9E05A92DBF02}"/>
                  </a:ext>
                </a:extLst>
              </p:cNvPr>
              <p:cNvSpPr/>
              <p:nvPr/>
            </p:nvSpPr>
            <p:spPr>
              <a:xfrm>
                <a:off x="6149734" y="2869898"/>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67" name="Freeform 5066">
                <a:extLst>
                  <a:ext uri="{FF2B5EF4-FFF2-40B4-BE49-F238E27FC236}">
                    <a16:creationId xmlns:a16="http://schemas.microsoft.com/office/drawing/2014/main" id="{0A31B87F-32E2-EE96-4A57-5CA387BBB1F9}"/>
                  </a:ext>
                </a:extLst>
              </p:cNvPr>
              <p:cNvSpPr/>
              <p:nvPr/>
            </p:nvSpPr>
            <p:spPr>
              <a:xfrm>
                <a:off x="6183877" y="2810419"/>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068" name="Freeform 5067">
                <a:extLst>
                  <a:ext uri="{FF2B5EF4-FFF2-40B4-BE49-F238E27FC236}">
                    <a16:creationId xmlns:a16="http://schemas.microsoft.com/office/drawing/2014/main" id="{0D61C79D-43DB-1590-E123-3A25D75621E6}"/>
                  </a:ext>
                </a:extLst>
              </p:cNvPr>
              <p:cNvSpPr/>
              <p:nvPr/>
            </p:nvSpPr>
            <p:spPr>
              <a:xfrm>
                <a:off x="6218209" y="275094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069" name="Freeform 5068">
                <a:extLst>
                  <a:ext uri="{FF2B5EF4-FFF2-40B4-BE49-F238E27FC236}">
                    <a16:creationId xmlns:a16="http://schemas.microsoft.com/office/drawing/2014/main" id="{1928564B-8CB9-5A77-8578-9CE9CE51C146}"/>
                  </a:ext>
                </a:extLst>
              </p:cNvPr>
              <p:cNvSpPr/>
              <p:nvPr/>
            </p:nvSpPr>
            <p:spPr>
              <a:xfrm>
                <a:off x="6252447" y="269155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070" name="Freeform 5069">
                <a:extLst>
                  <a:ext uri="{FF2B5EF4-FFF2-40B4-BE49-F238E27FC236}">
                    <a16:creationId xmlns:a16="http://schemas.microsoft.com/office/drawing/2014/main" id="{765D80D7-A1F5-DF59-5AFE-FD7703453328}"/>
                  </a:ext>
                </a:extLst>
              </p:cNvPr>
              <p:cNvSpPr/>
              <p:nvPr/>
            </p:nvSpPr>
            <p:spPr>
              <a:xfrm>
                <a:off x="6286590" y="26320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71" name="Freeform 5070">
                <a:extLst>
                  <a:ext uri="{FF2B5EF4-FFF2-40B4-BE49-F238E27FC236}">
                    <a16:creationId xmlns:a16="http://schemas.microsoft.com/office/drawing/2014/main" id="{B3811D47-A6BB-948D-6357-AEE0471B4F33}"/>
                  </a:ext>
                </a:extLst>
              </p:cNvPr>
              <p:cNvSpPr/>
              <p:nvPr/>
            </p:nvSpPr>
            <p:spPr>
              <a:xfrm>
                <a:off x="6320923" y="2572599"/>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72" name="Freeform 5071">
                <a:extLst>
                  <a:ext uri="{FF2B5EF4-FFF2-40B4-BE49-F238E27FC236}">
                    <a16:creationId xmlns:a16="http://schemas.microsoft.com/office/drawing/2014/main" id="{498C697A-687A-8C0C-4BD0-66A49EEF7242}"/>
                  </a:ext>
                </a:extLst>
              </p:cNvPr>
              <p:cNvSpPr/>
              <p:nvPr/>
            </p:nvSpPr>
            <p:spPr>
              <a:xfrm>
                <a:off x="6355066" y="251312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073" name="Freeform 5072">
                <a:extLst>
                  <a:ext uri="{FF2B5EF4-FFF2-40B4-BE49-F238E27FC236}">
                    <a16:creationId xmlns:a16="http://schemas.microsoft.com/office/drawing/2014/main" id="{564DDDF5-E9C1-8C62-407D-1E5994B5E237}"/>
                  </a:ext>
                </a:extLst>
              </p:cNvPr>
              <p:cNvSpPr/>
              <p:nvPr/>
            </p:nvSpPr>
            <p:spPr>
              <a:xfrm>
                <a:off x="6389398" y="2453736"/>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074" name="Freeform 5073">
                <a:extLst>
                  <a:ext uri="{FF2B5EF4-FFF2-40B4-BE49-F238E27FC236}">
                    <a16:creationId xmlns:a16="http://schemas.microsoft.com/office/drawing/2014/main" id="{A0FCD257-2A9E-52F6-085D-9CCC8E579605}"/>
                  </a:ext>
                </a:extLst>
              </p:cNvPr>
              <p:cNvSpPr/>
              <p:nvPr/>
            </p:nvSpPr>
            <p:spPr>
              <a:xfrm>
                <a:off x="6423541" y="2394257"/>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075" name="Freeform 5074">
                <a:extLst>
                  <a:ext uri="{FF2B5EF4-FFF2-40B4-BE49-F238E27FC236}">
                    <a16:creationId xmlns:a16="http://schemas.microsoft.com/office/drawing/2014/main" id="{D4A1D984-E429-8ECC-28B2-EF9EAB3A1368}"/>
                  </a:ext>
                </a:extLst>
              </p:cNvPr>
              <p:cNvSpPr/>
              <p:nvPr/>
            </p:nvSpPr>
            <p:spPr>
              <a:xfrm>
                <a:off x="6457779" y="2334683"/>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076" name="Freeform 5075">
                <a:extLst>
                  <a:ext uri="{FF2B5EF4-FFF2-40B4-BE49-F238E27FC236}">
                    <a16:creationId xmlns:a16="http://schemas.microsoft.com/office/drawing/2014/main" id="{23CED5A9-8B06-2F8D-D92E-63F93EC1C173}"/>
                  </a:ext>
                </a:extLst>
              </p:cNvPr>
              <p:cNvSpPr/>
              <p:nvPr/>
            </p:nvSpPr>
            <p:spPr>
              <a:xfrm>
                <a:off x="5052222" y="4651886"/>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077" name="Freeform 5076">
                <a:extLst>
                  <a:ext uri="{FF2B5EF4-FFF2-40B4-BE49-F238E27FC236}">
                    <a16:creationId xmlns:a16="http://schemas.microsoft.com/office/drawing/2014/main" id="{C23DEC64-D0A8-E711-E95D-0B51BC997E11}"/>
                  </a:ext>
                </a:extLst>
              </p:cNvPr>
              <p:cNvSpPr/>
              <p:nvPr/>
            </p:nvSpPr>
            <p:spPr>
              <a:xfrm>
                <a:off x="5086650" y="45925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078" name="Freeform 5077">
                <a:extLst>
                  <a:ext uri="{FF2B5EF4-FFF2-40B4-BE49-F238E27FC236}">
                    <a16:creationId xmlns:a16="http://schemas.microsoft.com/office/drawing/2014/main" id="{3F64AE59-0537-58C4-AD12-765363EB9AA5}"/>
                  </a:ext>
                </a:extLst>
              </p:cNvPr>
              <p:cNvSpPr/>
              <p:nvPr/>
            </p:nvSpPr>
            <p:spPr>
              <a:xfrm>
                <a:off x="5120983"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079" name="Freeform 5078">
                <a:extLst>
                  <a:ext uri="{FF2B5EF4-FFF2-40B4-BE49-F238E27FC236}">
                    <a16:creationId xmlns:a16="http://schemas.microsoft.com/office/drawing/2014/main" id="{1E787F12-3184-966D-1963-70BEB3C27A78}"/>
                  </a:ext>
                </a:extLst>
              </p:cNvPr>
              <p:cNvSpPr/>
              <p:nvPr/>
            </p:nvSpPr>
            <p:spPr>
              <a:xfrm>
                <a:off x="5155316"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080" name="Freeform 5079">
                <a:extLst>
                  <a:ext uri="{FF2B5EF4-FFF2-40B4-BE49-F238E27FC236}">
                    <a16:creationId xmlns:a16="http://schemas.microsoft.com/office/drawing/2014/main" id="{58C4F045-E14A-5061-B8CE-55B51007A06C}"/>
                  </a:ext>
                </a:extLst>
              </p:cNvPr>
              <p:cNvSpPr/>
              <p:nvPr/>
            </p:nvSpPr>
            <p:spPr>
              <a:xfrm>
                <a:off x="5189649" y="441444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81" name="Freeform 5080">
                <a:extLst>
                  <a:ext uri="{FF2B5EF4-FFF2-40B4-BE49-F238E27FC236}">
                    <a16:creationId xmlns:a16="http://schemas.microsoft.com/office/drawing/2014/main" id="{9A667710-27C3-A9B5-0A21-BE990E95CAAE}"/>
                  </a:ext>
                </a:extLst>
              </p:cNvPr>
              <p:cNvSpPr/>
              <p:nvPr/>
            </p:nvSpPr>
            <p:spPr>
              <a:xfrm>
                <a:off x="5223886"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82" name="Freeform 5081">
                <a:extLst>
                  <a:ext uri="{FF2B5EF4-FFF2-40B4-BE49-F238E27FC236}">
                    <a16:creationId xmlns:a16="http://schemas.microsoft.com/office/drawing/2014/main" id="{4AF4BDEC-AADD-5E54-AF80-3CD4E7CABBB5}"/>
                  </a:ext>
                </a:extLst>
              </p:cNvPr>
              <p:cNvSpPr/>
              <p:nvPr/>
            </p:nvSpPr>
            <p:spPr>
              <a:xfrm>
                <a:off x="5258219" y="42956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83" name="Freeform 5082">
                <a:extLst>
                  <a:ext uri="{FF2B5EF4-FFF2-40B4-BE49-F238E27FC236}">
                    <a16:creationId xmlns:a16="http://schemas.microsoft.com/office/drawing/2014/main" id="{C5302D5F-7FFA-EB6D-28A9-41C825E0431C}"/>
                  </a:ext>
                </a:extLst>
              </p:cNvPr>
              <p:cNvSpPr/>
              <p:nvPr/>
            </p:nvSpPr>
            <p:spPr>
              <a:xfrm>
                <a:off x="5292552"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084" name="Freeform 5083">
                <a:extLst>
                  <a:ext uri="{FF2B5EF4-FFF2-40B4-BE49-F238E27FC236}">
                    <a16:creationId xmlns:a16="http://schemas.microsoft.com/office/drawing/2014/main" id="{CC9818C0-CA05-67F9-F5F9-4A32030C4C36}"/>
                  </a:ext>
                </a:extLst>
              </p:cNvPr>
              <p:cNvSpPr/>
              <p:nvPr/>
            </p:nvSpPr>
            <p:spPr>
              <a:xfrm>
                <a:off x="5326885"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085" name="Freeform 5084">
                <a:extLst>
                  <a:ext uri="{FF2B5EF4-FFF2-40B4-BE49-F238E27FC236}">
                    <a16:creationId xmlns:a16="http://schemas.microsoft.com/office/drawing/2014/main" id="{E35424DD-6C5C-5DCC-7704-4B90B76F7A1B}"/>
                  </a:ext>
                </a:extLst>
              </p:cNvPr>
              <p:cNvSpPr/>
              <p:nvPr/>
            </p:nvSpPr>
            <p:spPr>
              <a:xfrm>
                <a:off x="5361218" y="41176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86" name="Freeform 5085">
                <a:extLst>
                  <a:ext uri="{FF2B5EF4-FFF2-40B4-BE49-F238E27FC236}">
                    <a16:creationId xmlns:a16="http://schemas.microsoft.com/office/drawing/2014/main" id="{F6E3372A-3677-A344-A8D3-D6252D6B9A72}"/>
                  </a:ext>
                </a:extLst>
              </p:cNvPr>
              <p:cNvSpPr/>
              <p:nvPr/>
            </p:nvSpPr>
            <p:spPr>
              <a:xfrm>
                <a:off x="5395551"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87" name="Freeform 5086">
                <a:extLst>
                  <a:ext uri="{FF2B5EF4-FFF2-40B4-BE49-F238E27FC236}">
                    <a16:creationId xmlns:a16="http://schemas.microsoft.com/office/drawing/2014/main" id="{5B8C1872-1186-199F-5B2D-8759EEF6634D}"/>
                  </a:ext>
                </a:extLst>
              </p:cNvPr>
              <p:cNvSpPr/>
              <p:nvPr/>
            </p:nvSpPr>
            <p:spPr>
              <a:xfrm>
                <a:off x="5429789"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88" name="Freeform 5087">
                <a:extLst>
                  <a:ext uri="{FF2B5EF4-FFF2-40B4-BE49-F238E27FC236}">
                    <a16:creationId xmlns:a16="http://schemas.microsoft.com/office/drawing/2014/main" id="{EBFFB2F9-03C9-5FA5-CC99-A001721853E6}"/>
                  </a:ext>
                </a:extLst>
              </p:cNvPr>
              <p:cNvSpPr/>
              <p:nvPr/>
            </p:nvSpPr>
            <p:spPr>
              <a:xfrm>
                <a:off x="5464122"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89" name="Freeform 5088">
                <a:extLst>
                  <a:ext uri="{FF2B5EF4-FFF2-40B4-BE49-F238E27FC236}">
                    <a16:creationId xmlns:a16="http://schemas.microsoft.com/office/drawing/2014/main" id="{CFE331EB-B5DB-0AFF-9EC1-1B6EB74D0792}"/>
                  </a:ext>
                </a:extLst>
              </p:cNvPr>
              <p:cNvSpPr/>
              <p:nvPr/>
            </p:nvSpPr>
            <p:spPr>
              <a:xfrm>
                <a:off x="5498455"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90" name="Freeform 5089">
                <a:extLst>
                  <a:ext uri="{FF2B5EF4-FFF2-40B4-BE49-F238E27FC236}">
                    <a16:creationId xmlns:a16="http://schemas.microsoft.com/office/drawing/2014/main" id="{C8812422-7A84-3A23-9D09-0C8498AC348A}"/>
                  </a:ext>
                </a:extLst>
              </p:cNvPr>
              <p:cNvSpPr/>
              <p:nvPr/>
            </p:nvSpPr>
            <p:spPr>
              <a:xfrm>
                <a:off x="5532692"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91" name="Freeform 5090">
                <a:extLst>
                  <a:ext uri="{FF2B5EF4-FFF2-40B4-BE49-F238E27FC236}">
                    <a16:creationId xmlns:a16="http://schemas.microsoft.com/office/drawing/2014/main" id="{503179B3-C071-E9AC-4036-4D65949E0B6A}"/>
                  </a:ext>
                </a:extLst>
              </p:cNvPr>
              <p:cNvSpPr/>
              <p:nvPr/>
            </p:nvSpPr>
            <p:spPr>
              <a:xfrm>
                <a:off x="5567025"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92" name="Freeform 5091">
                <a:extLst>
                  <a:ext uri="{FF2B5EF4-FFF2-40B4-BE49-F238E27FC236}">
                    <a16:creationId xmlns:a16="http://schemas.microsoft.com/office/drawing/2014/main" id="{B95FC969-6D9A-529D-38DD-A6462A1B6E88}"/>
                  </a:ext>
                </a:extLst>
              </p:cNvPr>
              <p:cNvSpPr/>
              <p:nvPr/>
            </p:nvSpPr>
            <p:spPr>
              <a:xfrm>
                <a:off x="5601263" y="370184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93" name="Freeform 5092">
                <a:extLst>
                  <a:ext uri="{FF2B5EF4-FFF2-40B4-BE49-F238E27FC236}">
                    <a16:creationId xmlns:a16="http://schemas.microsoft.com/office/drawing/2014/main" id="{E1A8E0D7-04F4-B918-3A90-7342BEF1E68E}"/>
                  </a:ext>
                </a:extLst>
              </p:cNvPr>
              <p:cNvSpPr/>
              <p:nvPr/>
            </p:nvSpPr>
            <p:spPr>
              <a:xfrm>
                <a:off x="5635596" y="364236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94" name="Freeform 5093">
                <a:extLst>
                  <a:ext uri="{FF2B5EF4-FFF2-40B4-BE49-F238E27FC236}">
                    <a16:creationId xmlns:a16="http://schemas.microsoft.com/office/drawing/2014/main" id="{81F3010D-728B-77B6-5DA3-52DD193C9D9A}"/>
                  </a:ext>
                </a:extLst>
              </p:cNvPr>
              <p:cNvSpPr/>
              <p:nvPr/>
            </p:nvSpPr>
            <p:spPr>
              <a:xfrm>
                <a:off x="5669834" y="358297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95" name="Freeform 5094">
                <a:extLst>
                  <a:ext uri="{FF2B5EF4-FFF2-40B4-BE49-F238E27FC236}">
                    <a16:creationId xmlns:a16="http://schemas.microsoft.com/office/drawing/2014/main" id="{0B67E170-B124-B3B5-A731-C62E895D31E6}"/>
                  </a:ext>
                </a:extLst>
              </p:cNvPr>
              <p:cNvSpPr/>
              <p:nvPr/>
            </p:nvSpPr>
            <p:spPr>
              <a:xfrm>
                <a:off x="5704167" y="352359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96" name="Freeform 5095">
                <a:extLst>
                  <a:ext uri="{FF2B5EF4-FFF2-40B4-BE49-F238E27FC236}">
                    <a16:creationId xmlns:a16="http://schemas.microsoft.com/office/drawing/2014/main" id="{71B90B7B-C0F8-B36B-088F-2BF8B01C216E}"/>
                  </a:ext>
                </a:extLst>
              </p:cNvPr>
              <p:cNvSpPr/>
              <p:nvPr/>
            </p:nvSpPr>
            <p:spPr>
              <a:xfrm>
                <a:off x="6320828" y="2453736"/>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097" name="Freeform 5096">
                <a:extLst>
                  <a:ext uri="{FF2B5EF4-FFF2-40B4-BE49-F238E27FC236}">
                    <a16:creationId xmlns:a16="http://schemas.microsoft.com/office/drawing/2014/main" id="{220439BA-9558-10D3-D454-EC9F36345B62}"/>
                  </a:ext>
                </a:extLst>
              </p:cNvPr>
              <p:cNvSpPr/>
              <p:nvPr/>
            </p:nvSpPr>
            <p:spPr>
              <a:xfrm>
                <a:off x="6355066" y="2394352"/>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098" name="Freeform 5097">
                <a:extLst>
                  <a:ext uri="{FF2B5EF4-FFF2-40B4-BE49-F238E27FC236}">
                    <a16:creationId xmlns:a16="http://schemas.microsoft.com/office/drawing/2014/main" id="{1322C2CF-27E2-A118-0F6F-DEA4090E5233}"/>
                  </a:ext>
                </a:extLst>
              </p:cNvPr>
              <p:cNvSpPr/>
              <p:nvPr/>
            </p:nvSpPr>
            <p:spPr>
              <a:xfrm>
                <a:off x="6389303" y="233477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099" name="Freeform 5098">
                <a:extLst>
                  <a:ext uri="{FF2B5EF4-FFF2-40B4-BE49-F238E27FC236}">
                    <a16:creationId xmlns:a16="http://schemas.microsoft.com/office/drawing/2014/main" id="{6F11113B-1D32-CC2F-7615-F19855A8EE7D}"/>
                  </a:ext>
                </a:extLst>
              </p:cNvPr>
              <p:cNvSpPr/>
              <p:nvPr/>
            </p:nvSpPr>
            <p:spPr>
              <a:xfrm>
                <a:off x="6423446" y="2275299"/>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00" name="Freeform 5099">
                <a:extLst>
                  <a:ext uri="{FF2B5EF4-FFF2-40B4-BE49-F238E27FC236}">
                    <a16:creationId xmlns:a16="http://schemas.microsoft.com/office/drawing/2014/main" id="{2500EAA9-BF3B-19F3-3FFD-76B14B7C2CE0}"/>
                  </a:ext>
                </a:extLst>
              </p:cNvPr>
              <p:cNvSpPr/>
              <p:nvPr/>
            </p:nvSpPr>
            <p:spPr>
              <a:xfrm>
                <a:off x="5052412"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01" name="Freeform 5100">
                <a:extLst>
                  <a:ext uri="{FF2B5EF4-FFF2-40B4-BE49-F238E27FC236}">
                    <a16:creationId xmlns:a16="http://schemas.microsoft.com/office/drawing/2014/main" id="{D3599A9E-11D9-AE9F-530D-AA744F553E54}"/>
                  </a:ext>
                </a:extLst>
              </p:cNvPr>
              <p:cNvSpPr/>
              <p:nvPr/>
            </p:nvSpPr>
            <p:spPr>
              <a:xfrm>
                <a:off x="5086745"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02" name="Freeform 5101">
                <a:extLst>
                  <a:ext uri="{FF2B5EF4-FFF2-40B4-BE49-F238E27FC236}">
                    <a16:creationId xmlns:a16="http://schemas.microsoft.com/office/drawing/2014/main" id="{C8376E3D-6B6F-2103-3FF6-0FF1CEAD7DE0}"/>
                  </a:ext>
                </a:extLst>
              </p:cNvPr>
              <p:cNvSpPr/>
              <p:nvPr/>
            </p:nvSpPr>
            <p:spPr>
              <a:xfrm>
                <a:off x="5120983" y="441435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03" name="Freeform 5102">
                <a:extLst>
                  <a:ext uri="{FF2B5EF4-FFF2-40B4-BE49-F238E27FC236}">
                    <a16:creationId xmlns:a16="http://schemas.microsoft.com/office/drawing/2014/main" id="{8AA01AE7-26A3-7C20-64BC-9F0991092754}"/>
                  </a:ext>
                </a:extLst>
              </p:cNvPr>
              <p:cNvSpPr/>
              <p:nvPr/>
            </p:nvSpPr>
            <p:spPr>
              <a:xfrm>
                <a:off x="5155411"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04" name="Freeform 5103">
                <a:extLst>
                  <a:ext uri="{FF2B5EF4-FFF2-40B4-BE49-F238E27FC236}">
                    <a16:creationId xmlns:a16="http://schemas.microsoft.com/office/drawing/2014/main" id="{C74161D9-A7EA-D39D-3EF7-353004D47AC2}"/>
                  </a:ext>
                </a:extLst>
              </p:cNvPr>
              <p:cNvSpPr/>
              <p:nvPr/>
            </p:nvSpPr>
            <p:spPr>
              <a:xfrm>
                <a:off x="5189649" y="42956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05" name="Freeform 5104">
                <a:extLst>
                  <a:ext uri="{FF2B5EF4-FFF2-40B4-BE49-F238E27FC236}">
                    <a16:creationId xmlns:a16="http://schemas.microsoft.com/office/drawing/2014/main" id="{274CEE04-E1F3-EE37-87F5-975F9B8B164F}"/>
                  </a:ext>
                </a:extLst>
              </p:cNvPr>
              <p:cNvSpPr/>
              <p:nvPr/>
            </p:nvSpPr>
            <p:spPr>
              <a:xfrm>
                <a:off x="5223982"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06" name="Freeform 5105">
                <a:extLst>
                  <a:ext uri="{FF2B5EF4-FFF2-40B4-BE49-F238E27FC236}">
                    <a16:creationId xmlns:a16="http://schemas.microsoft.com/office/drawing/2014/main" id="{5E7AF9AB-C286-9D4E-2429-A27D685F113D}"/>
                  </a:ext>
                </a:extLst>
              </p:cNvPr>
              <p:cNvSpPr/>
              <p:nvPr/>
            </p:nvSpPr>
            <p:spPr>
              <a:xfrm>
                <a:off x="5258314"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07" name="Freeform 5106">
                <a:extLst>
                  <a:ext uri="{FF2B5EF4-FFF2-40B4-BE49-F238E27FC236}">
                    <a16:creationId xmlns:a16="http://schemas.microsoft.com/office/drawing/2014/main" id="{D21AD7F6-F9E8-4B3D-ECC3-6201DB0F979D}"/>
                  </a:ext>
                </a:extLst>
              </p:cNvPr>
              <p:cNvSpPr/>
              <p:nvPr/>
            </p:nvSpPr>
            <p:spPr>
              <a:xfrm>
                <a:off x="5292552" y="411752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08" name="Freeform 5107">
                <a:extLst>
                  <a:ext uri="{FF2B5EF4-FFF2-40B4-BE49-F238E27FC236}">
                    <a16:creationId xmlns:a16="http://schemas.microsoft.com/office/drawing/2014/main" id="{0A1D2114-7288-FBBF-42D3-77C080DACABE}"/>
                  </a:ext>
                </a:extLst>
              </p:cNvPr>
              <p:cNvSpPr/>
              <p:nvPr/>
            </p:nvSpPr>
            <p:spPr>
              <a:xfrm>
                <a:off x="5326980"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09" name="Freeform 5108">
                <a:extLst>
                  <a:ext uri="{FF2B5EF4-FFF2-40B4-BE49-F238E27FC236}">
                    <a16:creationId xmlns:a16="http://schemas.microsoft.com/office/drawing/2014/main" id="{740AE974-5B66-8B4E-48DD-B344E714FB52}"/>
                  </a:ext>
                </a:extLst>
              </p:cNvPr>
              <p:cNvSpPr/>
              <p:nvPr/>
            </p:nvSpPr>
            <p:spPr>
              <a:xfrm>
                <a:off x="5361218"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10" name="Freeform 5109">
                <a:extLst>
                  <a:ext uri="{FF2B5EF4-FFF2-40B4-BE49-F238E27FC236}">
                    <a16:creationId xmlns:a16="http://schemas.microsoft.com/office/drawing/2014/main" id="{621B49CA-66E7-F41E-ECC8-2ECB44F1864D}"/>
                  </a:ext>
                </a:extLst>
              </p:cNvPr>
              <p:cNvSpPr/>
              <p:nvPr/>
            </p:nvSpPr>
            <p:spPr>
              <a:xfrm>
                <a:off x="5395551"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11" name="Freeform 5110">
                <a:extLst>
                  <a:ext uri="{FF2B5EF4-FFF2-40B4-BE49-F238E27FC236}">
                    <a16:creationId xmlns:a16="http://schemas.microsoft.com/office/drawing/2014/main" id="{320B87E8-FC51-2B3C-1587-0923C283BBDB}"/>
                  </a:ext>
                </a:extLst>
              </p:cNvPr>
              <p:cNvSpPr/>
              <p:nvPr/>
            </p:nvSpPr>
            <p:spPr>
              <a:xfrm>
                <a:off x="5429884"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112" name="Freeform 5111">
                <a:extLst>
                  <a:ext uri="{FF2B5EF4-FFF2-40B4-BE49-F238E27FC236}">
                    <a16:creationId xmlns:a16="http://schemas.microsoft.com/office/drawing/2014/main" id="{76C9285D-5BA9-EB53-9DCA-AC4270747B17}"/>
                  </a:ext>
                </a:extLst>
              </p:cNvPr>
              <p:cNvSpPr/>
              <p:nvPr/>
            </p:nvSpPr>
            <p:spPr>
              <a:xfrm>
                <a:off x="5464217"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113" name="Freeform 5112">
                <a:extLst>
                  <a:ext uri="{FF2B5EF4-FFF2-40B4-BE49-F238E27FC236}">
                    <a16:creationId xmlns:a16="http://schemas.microsoft.com/office/drawing/2014/main" id="{A46907A1-340A-BB70-5687-6871770F3F76}"/>
                  </a:ext>
                </a:extLst>
              </p:cNvPr>
              <p:cNvSpPr/>
              <p:nvPr/>
            </p:nvSpPr>
            <p:spPr>
              <a:xfrm>
                <a:off x="5498455"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114" name="Freeform 5113">
                <a:extLst>
                  <a:ext uri="{FF2B5EF4-FFF2-40B4-BE49-F238E27FC236}">
                    <a16:creationId xmlns:a16="http://schemas.microsoft.com/office/drawing/2014/main" id="{565E1916-D889-F5BC-519C-24B3AAAA4322}"/>
                  </a:ext>
                </a:extLst>
              </p:cNvPr>
              <p:cNvSpPr/>
              <p:nvPr/>
            </p:nvSpPr>
            <p:spPr>
              <a:xfrm>
                <a:off x="6320828" y="233487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115" name="Freeform 5114">
                <a:extLst>
                  <a:ext uri="{FF2B5EF4-FFF2-40B4-BE49-F238E27FC236}">
                    <a16:creationId xmlns:a16="http://schemas.microsoft.com/office/drawing/2014/main" id="{9AFD1320-1492-9B83-E66E-F46F129C2C8A}"/>
                  </a:ext>
                </a:extLst>
              </p:cNvPr>
              <p:cNvSpPr/>
              <p:nvPr/>
            </p:nvSpPr>
            <p:spPr>
              <a:xfrm>
                <a:off x="6354970" y="2275394"/>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16" name="Freeform 5115">
                <a:extLst>
                  <a:ext uri="{FF2B5EF4-FFF2-40B4-BE49-F238E27FC236}">
                    <a16:creationId xmlns:a16="http://schemas.microsoft.com/office/drawing/2014/main" id="{8CB42689-E994-1B85-98C5-E9850E56C382}"/>
                  </a:ext>
                </a:extLst>
              </p:cNvPr>
              <p:cNvSpPr/>
              <p:nvPr/>
            </p:nvSpPr>
            <p:spPr>
              <a:xfrm>
                <a:off x="6389208" y="2215916"/>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17" name="Freeform 5116">
                <a:extLst>
                  <a:ext uri="{FF2B5EF4-FFF2-40B4-BE49-F238E27FC236}">
                    <a16:creationId xmlns:a16="http://schemas.microsoft.com/office/drawing/2014/main" id="{39F65ED8-780B-B637-BDC9-7CE68F399DB6}"/>
                  </a:ext>
                </a:extLst>
              </p:cNvPr>
              <p:cNvSpPr/>
              <p:nvPr/>
            </p:nvSpPr>
            <p:spPr>
              <a:xfrm>
                <a:off x="5052412" y="441435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18" name="Freeform 5117">
                <a:extLst>
                  <a:ext uri="{FF2B5EF4-FFF2-40B4-BE49-F238E27FC236}">
                    <a16:creationId xmlns:a16="http://schemas.microsoft.com/office/drawing/2014/main" id="{0D712DB8-28B7-6A44-6E34-2870E7057E9A}"/>
                  </a:ext>
                </a:extLst>
              </p:cNvPr>
              <p:cNvSpPr/>
              <p:nvPr/>
            </p:nvSpPr>
            <p:spPr>
              <a:xfrm>
                <a:off x="5086840"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19" name="Freeform 5118">
                <a:extLst>
                  <a:ext uri="{FF2B5EF4-FFF2-40B4-BE49-F238E27FC236}">
                    <a16:creationId xmlns:a16="http://schemas.microsoft.com/office/drawing/2014/main" id="{1997E62F-6135-9A50-D357-0FDB610BBC57}"/>
                  </a:ext>
                </a:extLst>
              </p:cNvPr>
              <p:cNvSpPr/>
              <p:nvPr/>
            </p:nvSpPr>
            <p:spPr>
              <a:xfrm>
                <a:off x="5121078" y="42956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20" name="Freeform 5119">
                <a:extLst>
                  <a:ext uri="{FF2B5EF4-FFF2-40B4-BE49-F238E27FC236}">
                    <a16:creationId xmlns:a16="http://schemas.microsoft.com/office/drawing/2014/main" id="{7E3D8DDD-5014-1176-87D3-076A366F57A0}"/>
                  </a:ext>
                </a:extLst>
              </p:cNvPr>
              <p:cNvSpPr/>
              <p:nvPr/>
            </p:nvSpPr>
            <p:spPr>
              <a:xfrm>
                <a:off x="5155506"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21" name="Freeform 5120">
                <a:extLst>
                  <a:ext uri="{FF2B5EF4-FFF2-40B4-BE49-F238E27FC236}">
                    <a16:creationId xmlns:a16="http://schemas.microsoft.com/office/drawing/2014/main" id="{2B9C1B73-B40F-3E0D-E1C9-58459EA6188A}"/>
                  </a:ext>
                </a:extLst>
              </p:cNvPr>
              <p:cNvSpPr/>
              <p:nvPr/>
            </p:nvSpPr>
            <p:spPr>
              <a:xfrm>
                <a:off x="5189744"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22" name="Freeform 5121">
                <a:extLst>
                  <a:ext uri="{FF2B5EF4-FFF2-40B4-BE49-F238E27FC236}">
                    <a16:creationId xmlns:a16="http://schemas.microsoft.com/office/drawing/2014/main" id="{E5D7DEB4-5976-953C-BF97-49EFCC4C285A}"/>
                  </a:ext>
                </a:extLst>
              </p:cNvPr>
              <p:cNvSpPr/>
              <p:nvPr/>
            </p:nvSpPr>
            <p:spPr>
              <a:xfrm>
                <a:off x="5223982" y="411752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23" name="Freeform 5122">
                <a:extLst>
                  <a:ext uri="{FF2B5EF4-FFF2-40B4-BE49-F238E27FC236}">
                    <a16:creationId xmlns:a16="http://schemas.microsoft.com/office/drawing/2014/main" id="{FC3D8588-2F1B-FCDD-EBBF-0EB4DE83CDE5}"/>
                  </a:ext>
                </a:extLst>
              </p:cNvPr>
              <p:cNvSpPr/>
              <p:nvPr/>
            </p:nvSpPr>
            <p:spPr>
              <a:xfrm>
                <a:off x="5258410"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24" name="Freeform 5123">
                <a:extLst>
                  <a:ext uri="{FF2B5EF4-FFF2-40B4-BE49-F238E27FC236}">
                    <a16:creationId xmlns:a16="http://schemas.microsoft.com/office/drawing/2014/main" id="{A6E7027C-30BC-93A5-6AB5-7FD717B9EF9E}"/>
                  </a:ext>
                </a:extLst>
              </p:cNvPr>
              <p:cNvSpPr/>
              <p:nvPr/>
            </p:nvSpPr>
            <p:spPr>
              <a:xfrm>
                <a:off x="5292647"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25" name="Freeform 5124">
                <a:extLst>
                  <a:ext uri="{FF2B5EF4-FFF2-40B4-BE49-F238E27FC236}">
                    <a16:creationId xmlns:a16="http://schemas.microsoft.com/office/drawing/2014/main" id="{AE4C5337-D88E-8ABD-CE3D-79E93D6B94CA}"/>
                  </a:ext>
                </a:extLst>
              </p:cNvPr>
              <p:cNvSpPr/>
              <p:nvPr/>
            </p:nvSpPr>
            <p:spPr>
              <a:xfrm>
                <a:off x="5326980"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26" name="Freeform 5125">
                <a:extLst>
                  <a:ext uri="{FF2B5EF4-FFF2-40B4-BE49-F238E27FC236}">
                    <a16:creationId xmlns:a16="http://schemas.microsoft.com/office/drawing/2014/main" id="{0F375443-0008-0249-2B1E-3CB4475D045E}"/>
                  </a:ext>
                </a:extLst>
              </p:cNvPr>
              <p:cNvSpPr/>
              <p:nvPr/>
            </p:nvSpPr>
            <p:spPr>
              <a:xfrm>
                <a:off x="6320733" y="2216011"/>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27" name="Freeform 5126">
                <a:extLst>
                  <a:ext uri="{FF2B5EF4-FFF2-40B4-BE49-F238E27FC236}">
                    <a16:creationId xmlns:a16="http://schemas.microsoft.com/office/drawing/2014/main" id="{828934B0-7EC4-0E54-F49D-7A7B7B5F8E57}"/>
                  </a:ext>
                </a:extLst>
              </p:cNvPr>
              <p:cNvSpPr/>
              <p:nvPr/>
            </p:nvSpPr>
            <p:spPr>
              <a:xfrm>
                <a:off x="6354875" y="2156437"/>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28" name="Freeform 5127">
                <a:extLst>
                  <a:ext uri="{FF2B5EF4-FFF2-40B4-BE49-F238E27FC236}">
                    <a16:creationId xmlns:a16="http://schemas.microsoft.com/office/drawing/2014/main" id="{D582A51E-95D1-011E-7381-527D18E84BA5}"/>
                  </a:ext>
                </a:extLst>
              </p:cNvPr>
              <p:cNvSpPr/>
              <p:nvPr/>
            </p:nvSpPr>
            <p:spPr>
              <a:xfrm>
                <a:off x="5052507" y="42956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29" name="Freeform 5128">
                <a:extLst>
                  <a:ext uri="{FF2B5EF4-FFF2-40B4-BE49-F238E27FC236}">
                    <a16:creationId xmlns:a16="http://schemas.microsoft.com/office/drawing/2014/main" id="{F5A017B4-D076-4325-70FE-AA8F574F9A01}"/>
                  </a:ext>
                </a:extLst>
              </p:cNvPr>
              <p:cNvSpPr/>
              <p:nvPr/>
            </p:nvSpPr>
            <p:spPr>
              <a:xfrm>
                <a:off x="5086935"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30" name="Freeform 5129">
                <a:extLst>
                  <a:ext uri="{FF2B5EF4-FFF2-40B4-BE49-F238E27FC236}">
                    <a16:creationId xmlns:a16="http://schemas.microsoft.com/office/drawing/2014/main" id="{811BEB8C-067C-54A2-6FF9-54DCF4D15AD8}"/>
                  </a:ext>
                </a:extLst>
              </p:cNvPr>
              <p:cNvSpPr/>
              <p:nvPr/>
            </p:nvSpPr>
            <p:spPr>
              <a:xfrm>
                <a:off x="5121173"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31" name="Freeform 5130">
                <a:extLst>
                  <a:ext uri="{FF2B5EF4-FFF2-40B4-BE49-F238E27FC236}">
                    <a16:creationId xmlns:a16="http://schemas.microsoft.com/office/drawing/2014/main" id="{F53A19D7-BCA8-8C09-3DBA-07401E748954}"/>
                  </a:ext>
                </a:extLst>
              </p:cNvPr>
              <p:cNvSpPr/>
              <p:nvPr/>
            </p:nvSpPr>
            <p:spPr>
              <a:xfrm>
                <a:off x="5155506" y="411752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32" name="Freeform 5131">
                <a:extLst>
                  <a:ext uri="{FF2B5EF4-FFF2-40B4-BE49-F238E27FC236}">
                    <a16:creationId xmlns:a16="http://schemas.microsoft.com/office/drawing/2014/main" id="{CB09338D-2E84-ACE7-F954-73BC60EEF898}"/>
                  </a:ext>
                </a:extLst>
              </p:cNvPr>
              <p:cNvSpPr/>
              <p:nvPr/>
            </p:nvSpPr>
            <p:spPr>
              <a:xfrm>
                <a:off x="5189839"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33" name="Freeform 5132">
                <a:extLst>
                  <a:ext uri="{FF2B5EF4-FFF2-40B4-BE49-F238E27FC236}">
                    <a16:creationId xmlns:a16="http://schemas.microsoft.com/office/drawing/2014/main" id="{2E6A6004-5CF9-5AD0-E3F9-6BE680E89AAF}"/>
                  </a:ext>
                </a:extLst>
              </p:cNvPr>
              <p:cNvSpPr/>
              <p:nvPr/>
            </p:nvSpPr>
            <p:spPr>
              <a:xfrm>
                <a:off x="5224077"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34" name="Freeform 5133">
                <a:extLst>
                  <a:ext uri="{FF2B5EF4-FFF2-40B4-BE49-F238E27FC236}">
                    <a16:creationId xmlns:a16="http://schemas.microsoft.com/office/drawing/2014/main" id="{FFFCA742-BCB0-62CC-1754-DA500FDB82D6}"/>
                  </a:ext>
                </a:extLst>
              </p:cNvPr>
              <p:cNvSpPr/>
              <p:nvPr/>
            </p:nvSpPr>
            <p:spPr>
              <a:xfrm>
                <a:off x="6286400" y="215653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35" name="Freeform 5134">
                <a:extLst>
                  <a:ext uri="{FF2B5EF4-FFF2-40B4-BE49-F238E27FC236}">
                    <a16:creationId xmlns:a16="http://schemas.microsoft.com/office/drawing/2014/main" id="{40B6D197-239B-348D-FF95-A4FD6F03C2B8}"/>
                  </a:ext>
                </a:extLst>
              </p:cNvPr>
              <p:cNvSpPr/>
              <p:nvPr/>
            </p:nvSpPr>
            <p:spPr>
              <a:xfrm>
                <a:off x="6320638" y="2097053"/>
                <a:ext cx="33476" cy="33498"/>
              </a:xfrm>
              <a:custGeom>
                <a:avLst/>
                <a:gdLst>
                  <a:gd name="connsiteX0" fmla="*/ 33477 w 33476"/>
                  <a:gd name="connsiteY0" fmla="*/ 16749 h 33498"/>
                  <a:gd name="connsiteX1" fmla="*/ 16739 w 33476"/>
                  <a:gd name="connsiteY1" fmla="*/ 33498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8"/>
                      <a:pt x="16739" y="33498"/>
                    </a:cubicBezTo>
                    <a:cubicBezTo>
                      <a:pt x="7494" y="33498"/>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36" name="Freeform 5135">
                <a:extLst>
                  <a:ext uri="{FF2B5EF4-FFF2-40B4-BE49-F238E27FC236}">
                    <a16:creationId xmlns:a16="http://schemas.microsoft.com/office/drawing/2014/main" id="{4AE07F49-642A-A8EA-7FA5-D38072121751}"/>
                  </a:ext>
                </a:extLst>
              </p:cNvPr>
              <p:cNvSpPr/>
              <p:nvPr/>
            </p:nvSpPr>
            <p:spPr>
              <a:xfrm>
                <a:off x="5052602"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37" name="Freeform 5136">
                <a:extLst>
                  <a:ext uri="{FF2B5EF4-FFF2-40B4-BE49-F238E27FC236}">
                    <a16:creationId xmlns:a16="http://schemas.microsoft.com/office/drawing/2014/main" id="{A30FA36C-0FEA-F5CB-0786-551DBAF5018C}"/>
                  </a:ext>
                </a:extLst>
              </p:cNvPr>
              <p:cNvSpPr/>
              <p:nvPr/>
            </p:nvSpPr>
            <p:spPr>
              <a:xfrm>
                <a:off x="5086935" y="411752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38" name="Freeform 5137">
                <a:extLst>
                  <a:ext uri="{FF2B5EF4-FFF2-40B4-BE49-F238E27FC236}">
                    <a16:creationId xmlns:a16="http://schemas.microsoft.com/office/drawing/2014/main" id="{D354ACD2-3353-9255-F7A3-02BCFB328789}"/>
                  </a:ext>
                </a:extLst>
              </p:cNvPr>
              <p:cNvSpPr/>
              <p:nvPr/>
            </p:nvSpPr>
            <p:spPr>
              <a:xfrm>
                <a:off x="5121268"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39" name="Freeform 5138">
                <a:extLst>
                  <a:ext uri="{FF2B5EF4-FFF2-40B4-BE49-F238E27FC236}">
                    <a16:creationId xmlns:a16="http://schemas.microsoft.com/office/drawing/2014/main" id="{E53C916F-3BD9-972C-DD8F-A6EBFF72D04E}"/>
                  </a:ext>
                </a:extLst>
              </p:cNvPr>
              <p:cNvSpPr/>
              <p:nvPr/>
            </p:nvSpPr>
            <p:spPr>
              <a:xfrm>
                <a:off x="5155601"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40" name="Freeform 5139">
                <a:extLst>
                  <a:ext uri="{FF2B5EF4-FFF2-40B4-BE49-F238E27FC236}">
                    <a16:creationId xmlns:a16="http://schemas.microsoft.com/office/drawing/2014/main" id="{8E37E70B-096C-F70F-A655-4C80AD777AB5}"/>
                  </a:ext>
                </a:extLst>
              </p:cNvPr>
              <p:cNvSpPr/>
              <p:nvPr/>
            </p:nvSpPr>
            <p:spPr>
              <a:xfrm>
                <a:off x="5189839"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41" name="Freeform 5140">
                <a:extLst>
                  <a:ext uri="{FF2B5EF4-FFF2-40B4-BE49-F238E27FC236}">
                    <a16:creationId xmlns:a16="http://schemas.microsoft.com/office/drawing/2014/main" id="{23341C3E-FA1E-A7FE-D6B0-FF8C4916F79E}"/>
                  </a:ext>
                </a:extLst>
              </p:cNvPr>
              <p:cNvSpPr/>
              <p:nvPr/>
            </p:nvSpPr>
            <p:spPr>
              <a:xfrm>
                <a:off x="6252162" y="209714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42" name="Freeform 5141">
                <a:extLst>
                  <a:ext uri="{FF2B5EF4-FFF2-40B4-BE49-F238E27FC236}">
                    <a16:creationId xmlns:a16="http://schemas.microsoft.com/office/drawing/2014/main" id="{38EA7FA8-4715-F649-2131-8D0CF7682458}"/>
                  </a:ext>
                </a:extLst>
              </p:cNvPr>
              <p:cNvSpPr/>
              <p:nvPr/>
            </p:nvSpPr>
            <p:spPr>
              <a:xfrm>
                <a:off x="6286305" y="2037669"/>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43" name="Freeform 5142">
                <a:extLst>
                  <a:ext uri="{FF2B5EF4-FFF2-40B4-BE49-F238E27FC236}">
                    <a16:creationId xmlns:a16="http://schemas.microsoft.com/office/drawing/2014/main" id="{C2B0693E-805B-A223-B406-4B32D8FC1F10}"/>
                  </a:ext>
                </a:extLst>
              </p:cNvPr>
              <p:cNvSpPr/>
              <p:nvPr/>
            </p:nvSpPr>
            <p:spPr>
              <a:xfrm>
                <a:off x="5052697"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44" name="Freeform 5143">
                <a:extLst>
                  <a:ext uri="{FF2B5EF4-FFF2-40B4-BE49-F238E27FC236}">
                    <a16:creationId xmlns:a16="http://schemas.microsoft.com/office/drawing/2014/main" id="{120A5235-12DD-AA4F-498E-63A82E47E73F}"/>
                  </a:ext>
                </a:extLst>
              </p:cNvPr>
              <p:cNvSpPr/>
              <p:nvPr/>
            </p:nvSpPr>
            <p:spPr>
              <a:xfrm>
                <a:off x="5087030"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45" name="Freeform 5144">
                <a:extLst>
                  <a:ext uri="{FF2B5EF4-FFF2-40B4-BE49-F238E27FC236}">
                    <a16:creationId xmlns:a16="http://schemas.microsoft.com/office/drawing/2014/main" id="{BA5FE8A2-584B-5842-E49D-C00A07994EE2}"/>
                  </a:ext>
                </a:extLst>
              </p:cNvPr>
              <p:cNvSpPr/>
              <p:nvPr/>
            </p:nvSpPr>
            <p:spPr>
              <a:xfrm>
                <a:off x="5121268"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46" name="Freeform 5145">
                <a:extLst>
                  <a:ext uri="{FF2B5EF4-FFF2-40B4-BE49-F238E27FC236}">
                    <a16:creationId xmlns:a16="http://schemas.microsoft.com/office/drawing/2014/main" id="{94669F2D-98FB-5211-D73F-9F5C3ECE86EE}"/>
                  </a:ext>
                </a:extLst>
              </p:cNvPr>
              <p:cNvSpPr/>
              <p:nvPr/>
            </p:nvSpPr>
            <p:spPr>
              <a:xfrm>
                <a:off x="6217924" y="2037764"/>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47" name="Freeform 5146">
                <a:extLst>
                  <a:ext uri="{FF2B5EF4-FFF2-40B4-BE49-F238E27FC236}">
                    <a16:creationId xmlns:a16="http://schemas.microsoft.com/office/drawing/2014/main" id="{C0E1DE70-D3AF-527F-8A68-155E73DC1A72}"/>
                  </a:ext>
                </a:extLst>
              </p:cNvPr>
              <p:cNvSpPr/>
              <p:nvPr/>
            </p:nvSpPr>
            <p:spPr>
              <a:xfrm>
                <a:off x="6252067" y="197819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48" name="Freeform 5147">
                <a:extLst>
                  <a:ext uri="{FF2B5EF4-FFF2-40B4-BE49-F238E27FC236}">
                    <a16:creationId xmlns:a16="http://schemas.microsoft.com/office/drawing/2014/main" id="{318C8C0A-5AC4-5B52-8CB3-1EBDA885B701}"/>
                  </a:ext>
                </a:extLst>
              </p:cNvPr>
              <p:cNvSpPr/>
              <p:nvPr/>
            </p:nvSpPr>
            <p:spPr>
              <a:xfrm>
                <a:off x="5052697"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49" name="Freeform 5148">
                <a:extLst>
                  <a:ext uri="{FF2B5EF4-FFF2-40B4-BE49-F238E27FC236}">
                    <a16:creationId xmlns:a16="http://schemas.microsoft.com/office/drawing/2014/main" id="{E8CB8182-4AAC-7F7B-9021-F2BA8D8EEE14}"/>
                  </a:ext>
                </a:extLst>
              </p:cNvPr>
              <p:cNvSpPr/>
              <p:nvPr/>
            </p:nvSpPr>
            <p:spPr>
              <a:xfrm>
                <a:off x="5087030" y="387999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50" name="Freeform 5149">
                <a:extLst>
                  <a:ext uri="{FF2B5EF4-FFF2-40B4-BE49-F238E27FC236}">
                    <a16:creationId xmlns:a16="http://schemas.microsoft.com/office/drawing/2014/main" id="{5868DB7B-3991-79C2-EF3A-73BBDAB3F3E0}"/>
                  </a:ext>
                </a:extLst>
              </p:cNvPr>
              <p:cNvSpPr/>
              <p:nvPr/>
            </p:nvSpPr>
            <p:spPr>
              <a:xfrm>
                <a:off x="6183591" y="1978286"/>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51" name="Freeform 5150">
                <a:extLst>
                  <a:ext uri="{FF2B5EF4-FFF2-40B4-BE49-F238E27FC236}">
                    <a16:creationId xmlns:a16="http://schemas.microsoft.com/office/drawing/2014/main" id="{2A94FF21-3A47-6D60-885D-C6AEA904CC0F}"/>
                  </a:ext>
                </a:extLst>
              </p:cNvPr>
              <p:cNvSpPr/>
              <p:nvPr/>
            </p:nvSpPr>
            <p:spPr>
              <a:xfrm>
                <a:off x="6217734" y="1918807"/>
                <a:ext cx="33476" cy="33498"/>
              </a:xfrm>
              <a:custGeom>
                <a:avLst/>
                <a:gdLst>
                  <a:gd name="connsiteX0" fmla="*/ 33477 w 33476"/>
                  <a:gd name="connsiteY0" fmla="*/ 16749 h 33498"/>
                  <a:gd name="connsiteX1" fmla="*/ 16738 w 33476"/>
                  <a:gd name="connsiteY1" fmla="*/ 33498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8"/>
                      <a:pt x="16738" y="33498"/>
                    </a:cubicBezTo>
                    <a:cubicBezTo>
                      <a:pt x="7494" y="33498"/>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52" name="Freeform 5151">
                <a:extLst>
                  <a:ext uri="{FF2B5EF4-FFF2-40B4-BE49-F238E27FC236}">
                    <a16:creationId xmlns:a16="http://schemas.microsoft.com/office/drawing/2014/main" id="{EA60C2B5-D40F-BCFD-07CB-4AAA4C87CF46}"/>
                  </a:ext>
                </a:extLst>
              </p:cNvPr>
              <p:cNvSpPr/>
              <p:nvPr/>
            </p:nvSpPr>
            <p:spPr>
              <a:xfrm>
                <a:off x="5052697" y="3820513"/>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53" name="Freeform 5152">
                <a:extLst>
                  <a:ext uri="{FF2B5EF4-FFF2-40B4-BE49-F238E27FC236}">
                    <a16:creationId xmlns:a16="http://schemas.microsoft.com/office/drawing/2014/main" id="{C296257E-9C03-1641-0ECF-3768E61F4368}"/>
                  </a:ext>
                </a:extLst>
              </p:cNvPr>
              <p:cNvSpPr/>
              <p:nvPr/>
            </p:nvSpPr>
            <p:spPr>
              <a:xfrm>
                <a:off x="6149353" y="19189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54" name="Freeform 5153">
                <a:extLst>
                  <a:ext uri="{FF2B5EF4-FFF2-40B4-BE49-F238E27FC236}">
                    <a16:creationId xmlns:a16="http://schemas.microsoft.com/office/drawing/2014/main" id="{965F41F3-BB96-E102-AE17-AF88706B39C4}"/>
                  </a:ext>
                </a:extLst>
              </p:cNvPr>
              <p:cNvSpPr/>
              <p:nvPr/>
            </p:nvSpPr>
            <p:spPr>
              <a:xfrm>
                <a:off x="6183496" y="1859423"/>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55" name="Freeform 5154">
                <a:extLst>
                  <a:ext uri="{FF2B5EF4-FFF2-40B4-BE49-F238E27FC236}">
                    <a16:creationId xmlns:a16="http://schemas.microsoft.com/office/drawing/2014/main" id="{0A70E132-44F8-3D6A-8B6A-A5FF4C5858C6}"/>
                  </a:ext>
                </a:extLst>
              </p:cNvPr>
              <p:cNvSpPr/>
              <p:nvPr/>
            </p:nvSpPr>
            <p:spPr>
              <a:xfrm>
                <a:off x="6080783" y="19189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56" name="Freeform 5155">
                <a:extLst>
                  <a:ext uri="{FF2B5EF4-FFF2-40B4-BE49-F238E27FC236}">
                    <a16:creationId xmlns:a16="http://schemas.microsoft.com/office/drawing/2014/main" id="{90E755E8-8E14-D7F4-BDED-91CC8A1B0F1E}"/>
                  </a:ext>
                </a:extLst>
              </p:cNvPr>
              <p:cNvSpPr/>
              <p:nvPr/>
            </p:nvSpPr>
            <p:spPr>
              <a:xfrm>
                <a:off x="6115021"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57" name="Freeform 5156">
                <a:extLst>
                  <a:ext uri="{FF2B5EF4-FFF2-40B4-BE49-F238E27FC236}">
                    <a16:creationId xmlns:a16="http://schemas.microsoft.com/office/drawing/2014/main" id="{49F39004-81C8-7677-0414-F2F3BDD21317}"/>
                  </a:ext>
                </a:extLst>
              </p:cNvPr>
              <p:cNvSpPr/>
              <p:nvPr/>
            </p:nvSpPr>
            <p:spPr>
              <a:xfrm>
                <a:off x="6149258" y="1799944"/>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58" name="Freeform 5157">
                <a:extLst>
                  <a:ext uri="{FF2B5EF4-FFF2-40B4-BE49-F238E27FC236}">
                    <a16:creationId xmlns:a16="http://schemas.microsoft.com/office/drawing/2014/main" id="{78370E9D-CDC7-DC08-08D4-4F53EAAA6BE3}"/>
                  </a:ext>
                </a:extLst>
              </p:cNvPr>
              <p:cNvSpPr/>
              <p:nvPr/>
            </p:nvSpPr>
            <p:spPr>
              <a:xfrm>
                <a:off x="7006250"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59" name="Freeform 5158">
                <a:extLst>
                  <a:ext uri="{FF2B5EF4-FFF2-40B4-BE49-F238E27FC236}">
                    <a16:creationId xmlns:a16="http://schemas.microsoft.com/office/drawing/2014/main" id="{73A292E7-831B-124E-20B0-02B0F374DD33}"/>
                  </a:ext>
                </a:extLst>
              </p:cNvPr>
              <p:cNvSpPr/>
              <p:nvPr/>
            </p:nvSpPr>
            <p:spPr>
              <a:xfrm>
                <a:off x="6937679"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60" name="Freeform 5159">
                <a:extLst>
                  <a:ext uri="{FF2B5EF4-FFF2-40B4-BE49-F238E27FC236}">
                    <a16:creationId xmlns:a16="http://schemas.microsoft.com/office/drawing/2014/main" id="{15418EE1-F453-540F-E82B-0DEBC7BD5C6D}"/>
                  </a:ext>
                </a:extLst>
              </p:cNvPr>
              <p:cNvSpPr/>
              <p:nvPr/>
            </p:nvSpPr>
            <p:spPr>
              <a:xfrm>
                <a:off x="6972012"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61" name="Freeform 5160">
                <a:extLst>
                  <a:ext uri="{FF2B5EF4-FFF2-40B4-BE49-F238E27FC236}">
                    <a16:creationId xmlns:a16="http://schemas.microsoft.com/office/drawing/2014/main" id="{66AF15C2-E71C-B5AF-58E5-1A406F99DEB8}"/>
                  </a:ext>
                </a:extLst>
              </p:cNvPr>
              <p:cNvSpPr/>
              <p:nvPr/>
            </p:nvSpPr>
            <p:spPr>
              <a:xfrm>
                <a:off x="6869108"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62" name="Freeform 5161">
                <a:extLst>
                  <a:ext uri="{FF2B5EF4-FFF2-40B4-BE49-F238E27FC236}">
                    <a16:creationId xmlns:a16="http://schemas.microsoft.com/office/drawing/2014/main" id="{094CCDBB-F353-E2BD-5ED8-6E01422692AC}"/>
                  </a:ext>
                </a:extLst>
              </p:cNvPr>
              <p:cNvSpPr/>
              <p:nvPr/>
            </p:nvSpPr>
            <p:spPr>
              <a:xfrm>
                <a:off x="6903441"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63" name="Freeform 5162">
                <a:extLst>
                  <a:ext uri="{FF2B5EF4-FFF2-40B4-BE49-F238E27FC236}">
                    <a16:creationId xmlns:a16="http://schemas.microsoft.com/office/drawing/2014/main" id="{16ACE6A3-0F2D-1631-2915-81DC0D722B94}"/>
                  </a:ext>
                </a:extLst>
              </p:cNvPr>
              <p:cNvSpPr/>
              <p:nvPr/>
            </p:nvSpPr>
            <p:spPr>
              <a:xfrm>
                <a:off x="6937869" y="18596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64" name="Freeform 5163">
                <a:extLst>
                  <a:ext uri="{FF2B5EF4-FFF2-40B4-BE49-F238E27FC236}">
                    <a16:creationId xmlns:a16="http://schemas.microsoft.com/office/drawing/2014/main" id="{5633BD62-2651-CDA7-90BE-6A9D3AB266E0}"/>
                  </a:ext>
                </a:extLst>
              </p:cNvPr>
              <p:cNvSpPr/>
              <p:nvPr/>
            </p:nvSpPr>
            <p:spPr>
              <a:xfrm>
                <a:off x="6800538"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65" name="Freeform 5164">
                <a:extLst>
                  <a:ext uri="{FF2B5EF4-FFF2-40B4-BE49-F238E27FC236}">
                    <a16:creationId xmlns:a16="http://schemas.microsoft.com/office/drawing/2014/main" id="{3FFF5D26-8BA3-12D0-2CF9-B0D55AEB471F}"/>
                  </a:ext>
                </a:extLst>
              </p:cNvPr>
              <p:cNvSpPr/>
              <p:nvPr/>
            </p:nvSpPr>
            <p:spPr>
              <a:xfrm>
                <a:off x="6834966"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66" name="Freeform 5165">
                <a:extLst>
                  <a:ext uri="{FF2B5EF4-FFF2-40B4-BE49-F238E27FC236}">
                    <a16:creationId xmlns:a16="http://schemas.microsoft.com/office/drawing/2014/main" id="{DD48029A-1CD9-EFC4-BDAB-A1B1FD66AA8B}"/>
                  </a:ext>
                </a:extLst>
              </p:cNvPr>
              <p:cNvSpPr/>
              <p:nvPr/>
            </p:nvSpPr>
            <p:spPr>
              <a:xfrm>
                <a:off x="6869298" y="1859613"/>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5167" name="Freeform 5166">
                <a:extLst>
                  <a:ext uri="{FF2B5EF4-FFF2-40B4-BE49-F238E27FC236}">
                    <a16:creationId xmlns:a16="http://schemas.microsoft.com/office/drawing/2014/main" id="{A6E82E90-D763-F4E9-D7F3-0351C411639E}"/>
                  </a:ext>
                </a:extLst>
              </p:cNvPr>
              <p:cNvSpPr/>
              <p:nvPr/>
            </p:nvSpPr>
            <p:spPr>
              <a:xfrm>
                <a:off x="6903536"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68" name="Freeform 5167">
                <a:extLst>
                  <a:ext uri="{FF2B5EF4-FFF2-40B4-BE49-F238E27FC236}">
                    <a16:creationId xmlns:a16="http://schemas.microsoft.com/office/drawing/2014/main" id="{E4362DAD-DF96-3D97-0137-93F8EAD9B99C}"/>
                  </a:ext>
                </a:extLst>
              </p:cNvPr>
              <p:cNvSpPr/>
              <p:nvPr/>
            </p:nvSpPr>
            <p:spPr>
              <a:xfrm>
                <a:off x="6731967"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69" name="Freeform 5168">
                <a:extLst>
                  <a:ext uri="{FF2B5EF4-FFF2-40B4-BE49-F238E27FC236}">
                    <a16:creationId xmlns:a16="http://schemas.microsoft.com/office/drawing/2014/main" id="{603E6E4F-CFC9-C5DB-D60A-F5E03048BC2A}"/>
                  </a:ext>
                </a:extLst>
              </p:cNvPr>
              <p:cNvSpPr/>
              <p:nvPr/>
            </p:nvSpPr>
            <p:spPr>
              <a:xfrm>
                <a:off x="6766395"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70" name="Freeform 5169">
                <a:extLst>
                  <a:ext uri="{FF2B5EF4-FFF2-40B4-BE49-F238E27FC236}">
                    <a16:creationId xmlns:a16="http://schemas.microsoft.com/office/drawing/2014/main" id="{082DB496-54E1-5C01-E4F8-6D14C3357613}"/>
                  </a:ext>
                </a:extLst>
              </p:cNvPr>
              <p:cNvSpPr/>
              <p:nvPr/>
            </p:nvSpPr>
            <p:spPr>
              <a:xfrm>
                <a:off x="6800728" y="18596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71" name="Freeform 5170">
                <a:extLst>
                  <a:ext uri="{FF2B5EF4-FFF2-40B4-BE49-F238E27FC236}">
                    <a16:creationId xmlns:a16="http://schemas.microsoft.com/office/drawing/2014/main" id="{7EC09851-B365-386D-2B60-B28CF20153E3}"/>
                  </a:ext>
                </a:extLst>
              </p:cNvPr>
              <p:cNvSpPr/>
              <p:nvPr/>
            </p:nvSpPr>
            <p:spPr>
              <a:xfrm>
                <a:off x="6835061"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72" name="Freeform 5171">
                <a:extLst>
                  <a:ext uri="{FF2B5EF4-FFF2-40B4-BE49-F238E27FC236}">
                    <a16:creationId xmlns:a16="http://schemas.microsoft.com/office/drawing/2014/main" id="{ECA51ACE-8F42-8AC6-59E4-FB125F3EFB34}"/>
                  </a:ext>
                </a:extLst>
              </p:cNvPr>
              <p:cNvSpPr/>
              <p:nvPr/>
            </p:nvSpPr>
            <p:spPr>
              <a:xfrm>
                <a:off x="6869394" y="197847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73" name="Freeform 5172">
                <a:extLst>
                  <a:ext uri="{FF2B5EF4-FFF2-40B4-BE49-F238E27FC236}">
                    <a16:creationId xmlns:a16="http://schemas.microsoft.com/office/drawing/2014/main" id="{D890C1F8-CC84-04B9-B48B-95695B759092}"/>
                  </a:ext>
                </a:extLst>
              </p:cNvPr>
              <p:cNvSpPr/>
              <p:nvPr/>
            </p:nvSpPr>
            <p:spPr>
              <a:xfrm>
                <a:off x="6663396"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74" name="Freeform 5173">
                <a:extLst>
                  <a:ext uri="{FF2B5EF4-FFF2-40B4-BE49-F238E27FC236}">
                    <a16:creationId xmlns:a16="http://schemas.microsoft.com/office/drawing/2014/main" id="{F35CAD7F-087D-5531-5C69-D8B67EF0E15B}"/>
                  </a:ext>
                </a:extLst>
              </p:cNvPr>
              <p:cNvSpPr/>
              <p:nvPr/>
            </p:nvSpPr>
            <p:spPr>
              <a:xfrm>
                <a:off x="6697824"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75" name="Freeform 5174">
                <a:extLst>
                  <a:ext uri="{FF2B5EF4-FFF2-40B4-BE49-F238E27FC236}">
                    <a16:creationId xmlns:a16="http://schemas.microsoft.com/office/drawing/2014/main" id="{6F290215-2F98-FF90-471B-8A717FD67531}"/>
                  </a:ext>
                </a:extLst>
              </p:cNvPr>
              <p:cNvSpPr/>
              <p:nvPr/>
            </p:nvSpPr>
            <p:spPr>
              <a:xfrm>
                <a:off x="6732157" y="18596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176" name="Freeform 5175">
                <a:extLst>
                  <a:ext uri="{FF2B5EF4-FFF2-40B4-BE49-F238E27FC236}">
                    <a16:creationId xmlns:a16="http://schemas.microsoft.com/office/drawing/2014/main" id="{9966ED5B-A80F-E521-8DDC-949E1E604C5D}"/>
                  </a:ext>
                </a:extLst>
              </p:cNvPr>
              <p:cNvSpPr/>
              <p:nvPr/>
            </p:nvSpPr>
            <p:spPr>
              <a:xfrm>
                <a:off x="6766490"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177" name="Freeform 5176">
                <a:extLst>
                  <a:ext uri="{FF2B5EF4-FFF2-40B4-BE49-F238E27FC236}">
                    <a16:creationId xmlns:a16="http://schemas.microsoft.com/office/drawing/2014/main" id="{791C762E-56C2-4D2D-1F61-805AEAC225FE}"/>
                  </a:ext>
                </a:extLst>
              </p:cNvPr>
              <p:cNvSpPr/>
              <p:nvPr/>
            </p:nvSpPr>
            <p:spPr>
              <a:xfrm>
                <a:off x="6800728"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78" name="Freeform 5177">
                <a:extLst>
                  <a:ext uri="{FF2B5EF4-FFF2-40B4-BE49-F238E27FC236}">
                    <a16:creationId xmlns:a16="http://schemas.microsoft.com/office/drawing/2014/main" id="{D747147E-8C36-FED0-7561-67E1D1346638}"/>
                  </a:ext>
                </a:extLst>
              </p:cNvPr>
              <p:cNvSpPr/>
              <p:nvPr/>
            </p:nvSpPr>
            <p:spPr>
              <a:xfrm>
                <a:off x="6835156"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79" name="Freeform 5178">
                <a:extLst>
                  <a:ext uri="{FF2B5EF4-FFF2-40B4-BE49-F238E27FC236}">
                    <a16:creationId xmlns:a16="http://schemas.microsoft.com/office/drawing/2014/main" id="{E3B92725-F1CC-3E48-DE15-73B18935B858}"/>
                  </a:ext>
                </a:extLst>
              </p:cNvPr>
              <p:cNvSpPr/>
              <p:nvPr/>
            </p:nvSpPr>
            <p:spPr>
              <a:xfrm>
                <a:off x="6594825"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80" name="Freeform 5179">
                <a:extLst>
                  <a:ext uri="{FF2B5EF4-FFF2-40B4-BE49-F238E27FC236}">
                    <a16:creationId xmlns:a16="http://schemas.microsoft.com/office/drawing/2014/main" id="{89F40482-A805-8E33-F892-7AB6AF7CF4E0}"/>
                  </a:ext>
                </a:extLst>
              </p:cNvPr>
              <p:cNvSpPr/>
              <p:nvPr/>
            </p:nvSpPr>
            <p:spPr>
              <a:xfrm>
                <a:off x="6629253"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81" name="Freeform 5180">
                <a:extLst>
                  <a:ext uri="{FF2B5EF4-FFF2-40B4-BE49-F238E27FC236}">
                    <a16:creationId xmlns:a16="http://schemas.microsoft.com/office/drawing/2014/main" id="{92D8C194-078F-7782-3EEF-0286BDD37B88}"/>
                  </a:ext>
                </a:extLst>
              </p:cNvPr>
              <p:cNvSpPr/>
              <p:nvPr/>
            </p:nvSpPr>
            <p:spPr>
              <a:xfrm>
                <a:off x="6663491"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82" name="Freeform 5181">
                <a:extLst>
                  <a:ext uri="{FF2B5EF4-FFF2-40B4-BE49-F238E27FC236}">
                    <a16:creationId xmlns:a16="http://schemas.microsoft.com/office/drawing/2014/main" id="{8D243B4E-D268-6B73-60A1-78F29D41A824}"/>
                  </a:ext>
                </a:extLst>
              </p:cNvPr>
              <p:cNvSpPr/>
              <p:nvPr/>
            </p:nvSpPr>
            <p:spPr>
              <a:xfrm>
                <a:off x="6697919"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83" name="Freeform 5182">
                <a:extLst>
                  <a:ext uri="{FF2B5EF4-FFF2-40B4-BE49-F238E27FC236}">
                    <a16:creationId xmlns:a16="http://schemas.microsoft.com/office/drawing/2014/main" id="{7940983C-2376-641A-D219-56DAC8E93CB5}"/>
                  </a:ext>
                </a:extLst>
              </p:cNvPr>
              <p:cNvSpPr/>
              <p:nvPr/>
            </p:nvSpPr>
            <p:spPr>
              <a:xfrm>
                <a:off x="6732157"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184" name="Freeform 5183">
                <a:extLst>
                  <a:ext uri="{FF2B5EF4-FFF2-40B4-BE49-F238E27FC236}">
                    <a16:creationId xmlns:a16="http://schemas.microsoft.com/office/drawing/2014/main" id="{B38BEC38-0364-6C8E-24F0-4352709DE054}"/>
                  </a:ext>
                </a:extLst>
              </p:cNvPr>
              <p:cNvSpPr/>
              <p:nvPr/>
            </p:nvSpPr>
            <p:spPr>
              <a:xfrm>
                <a:off x="6766585"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85" name="Freeform 5184">
                <a:extLst>
                  <a:ext uri="{FF2B5EF4-FFF2-40B4-BE49-F238E27FC236}">
                    <a16:creationId xmlns:a16="http://schemas.microsoft.com/office/drawing/2014/main" id="{EC3ED4AD-ED25-C7F5-874D-A256BFE4B8F6}"/>
                  </a:ext>
                </a:extLst>
              </p:cNvPr>
              <p:cNvSpPr/>
              <p:nvPr/>
            </p:nvSpPr>
            <p:spPr>
              <a:xfrm>
                <a:off x="6800823"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86" name="Freeform 5185">
                <a:extLst>
                  <a:ext uri="{FF2B5EF4-FFF2-40B4-BE49-F238E27FC236}">
                    <a16:creationId xmlns:a16="http://schemas.microsoft.com/office/drawing/2014/main" id="{B4133B6F-839B-9444-F333-2EB18A2FC812}"/>
                  </a:ext>
                </a:extLst>
              </p:cNvPr>
              <p:cNvSpPr/>
              <p:nvPr/>
            </p:nvSpPr>
            <p:spPr>
              <a:xfrm>
                <a:off x="6526350"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87" name="Freeform 5186">
                <a:extLst>
                  <a:ext uri="{FF2B5EF4-FFF2-40B4-BE49-F238E27FC236}">
                    <a16:creationId xmlns:a16="http://schemas.microsoft.com/office/drawing/2014/main" id="{A2201483-FFE7-6B16-ECAC-E7A290E320B5}"/>
                  </a:ext>
                </a:extLst>
              </p:cNvPr>
              <p:cNvSpPr/>
              <p:nvPr/>
            </p:nvSpPr>
            <p:spPr>
              <a:xfrm>
                <a:off x="6560683"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88" name="Freeform 5187">
                <a:extLst>
                  <a:ext uri="{FF2B5EF4-FFF2-40B4-BE49-F238E27FC236}">
                    <a16:creationId xmlns:a16="http://schemas.microsoft.com/office/drawing/2014/main" id="{D56FBDD5-08E2-A16D-FA24-C718F3B28091}"/>
                  </a:ext>
                </a:extLst>
              </p:cNvPr>
              <p:cNvSpPr/>
              <p:nvPr/>
            </p:nvSpPr>
            <p:spPr>
              <a:xfrm>
                <a:off x="6594920"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89" name="Freeform 5188">
                <a:extLst>
                  <a:ext uri="{FF2B5EF4-FFF2-40B4-BE49-F238E27FC236}">
                    <a16:creationId xmlns:a16="http://schemas.microsoft.com/office/drawing/2014/main" id="{46F5D9B0-AA32-58E9-A4E8-8547DF7E343B}"/>
                  </a:ext>
                </a:extLst>
              </p:cNvPr>
              <p:cNvSpPr/>
              <p:nvPr/>
            </p:nvSpPr>
            <p:spPr>
              <a:xfrm>
                <a:off x="6629348"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190" name="Freeform 5189">
                <a:extLst>
                  <a:ext uri="{FF2B5EF4-FFF2-40B4-BE49-F238E27FC236}">
                    <a16:creationId xmlns:a16="http://schemas.microsoft.com/office/drawing/2014/main" id="{EED54A7C-E137-AEC0-2390-DA164E06CB53}"/>
                  </a:ext>
                </a:extLst>
              </p:cNvPr>
              <p:cNvSpPr/>
              <p:nvPr/>
            </p:nvSpPr>
            <p:spPr>
              <a:xfrm>
                <a:off x="6663586"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91" name="Freeform 5190">
                <a:extLst>
                  <a:ext uri="{FF2B5EF4-FFF2-40B4-BE49-F238E27FC236}">
                    <a16:creationId xmlns:a16="http://schemas.microsoft.com/office/drawing/2014/main" id="{78167FC6-1BE5-51E8-3402-277E48C705E8}"/>
                  </a:ext>
                </a:extLst>
              </p:cNvPr>
              <p:cNvSpPr/>
              <p:nvPr/>
            </p:nvSpPr>
            <p:spPr>
              <a:xfrm>
                <a:off x="6698014"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92" name="Freeform 5191">
                <a:extLst>
                  <a:ext uri="{FF2B5EF4-FFF2-40B4-BE49-F238E27FC236}">
                    <a16:creationId xmlns:a16="http://schemas.microsoft.com/office/drawing/2014/main" id="{F5EC5DCA-5D99-C271-68D7-64C19256FA74}"/>
                  </a:ext>
                </a:extLst>
              </p:cNvPr>
              <p:cNvSpPr/>
              <p:nvPr/>
            </p:nvSpPr>
            <p:spPr>
              <a:xfrm>
                <a:off x="6732252"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93" name="Freeform 5192">
                <a:extLst>
                  <a:ext uri="{FF2B5EF4-FFF2-40B4-BE49-F238E27FC236}">
                    <a16:creationId xmlns:a16="http://schemas.microsoft.com/office/drawing/2014/main" id="{23CEB4D0-52C8-E97F-772C-00553A27223F}"/>
                  </a:ext>
                </a:extLst>
              </p:cNvPr>
              <p:cNvSpPr/>
              <p:nvPr/>
            </p:nvSpPr>
            <p:spPr>
              <a:xfrm>
                <a:off x="6766680" y="215681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194" name="Freeform 5193">
                <a:extLst>
                  <a:ext uri="{FF2B5EF4-FFF2-40B4-BE49-F238E27FC236}">
                    <a16:creationId xmlns:a16="http://schemas.microsoft.com/office/drawing/2014/main" id="{EDC5889D-0E3D-1ED2-BABE-9FFAC735ED0A}"/>
                  </a:ext>
                </a:extLst>
              </p:cNvPr>
              <p:cNvSpPr/>
              <p:nvPr/>
            </p:nvSpPr>
            <p:spPr>
              <a:xfrm>
                <a:off x="6457779"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95" name="Freeform 5194">
                <a:extLst>
                  <a:ext uri="{FF2B5EF4-FFF2-40B4-BE49-F238E27FC236}">
                    <a16:creationId xmlns:a16="http://schemas.microsoft.com/office/drawing/2014/main" id="{84E80DEE-3695-892E-458F-3C5D5C54A306}"/>
                  </a:ext>
                </a:extLst>
              </p:cNvPr>
              <p:cNvSpPr/>
              <p:nvPr/>
            </p:nvSpPr>
            <p:spPr>
              <a:xfrm>
                <a:off x="6492112"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96" name="Freeform 5195">
                <a:extLst>
                  <a:ext uri="{FF2B5EF4-FFF2-40B4-BE49-F238E27FC236}">
                    <a16:creationId xmlns:a16="http://schemas.microsoft.com/office/drawing/2014/main" id="{0632B1E2-8275-D0A1-2E58-B9F76C6D3399}"/>
                  </a:ext>
                </a:extLst>
              </p:cNvPr>
              <p:cNvSpPr/>
              <p:nvPr/>
            </p:nvSpPr>
            <p:spPr>
              <a:xfrm>
                <a:off x="6526445"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97" name="Freeform 5196">
                <a:extLst>
                  <a:ext uri="{FF2B5EF4-FFF2-40B4-BE49-F238E27FC236}">
                    <a16:creationId xmlns:a16="http://schemas.microsoft.com/office/drawing/2014/main" id="{864DAD4C-8576-B93F-25BE-15FB243CB316}"/>
                  </a:ext>
                </a:extLst>
              </p:cNvPr>
              <p:cNvSpPr/>
              <p:nvPr/>
            </p:nvSpPr>
            <p:spPr>
              <a:xfrm>
                <a:off x="6560778"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98" name="Freeform 5197">
                <a:extLst>
                  <a:ext uri="{FF2B5EF4-FFF2-40B4-BE49-F238E27FC236}">
                    <a16:creationId xmlns:a16="http://schemas.microsoft.com/office/drawing/2014/main" id="{C0657003-97B6-3861-9392-AE0F95C64074}"/>
                  </a:ext>
                </a:extLst>
              </p:cNvPr>
              <p:cNvSpPr/>
              <p:nvPr/>
            </p:nvSpPr>
            <p:spPr>
              <a:xfrm>
                <a:off x="6595016"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199" name="Freeform 5198">
                <a:extLst>
                  <a:ext uri="{FF2B5EF4-FFF2-40B4-BE49-F238E27FC236}">
                    <a16:creationId xmlns:a16="http://schemas.microsoft.com/office/drawing/2014/main" id="{66CD0756-19E6-77EA-8F4F-E6E9F10F19B7}"/>
                  </a:ext>
                </a:extLst>
              </p:cNvPr>
              <p:cNvSpPr/>
              <p:nvPr/>
            </p:nvSpPr>
            <p:spPr>
              <a:xfrm>
                <a:off x="6629444"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00" name="Freeform 5199">
                <a:extLst>
                  <a:ext uri="{FF2B5EF4-FFF2-40B4-BE49-F238E27FC236}">
                    <a16:creationId xmlns:a16="http://schemas.microsoft.com/office/drawing/2014/main" id="{28412695-52C2-B315-7F45-4D38F1F26C94}"/>
                  </a:ext>
                </a:extLst>
              </p:cNvPr>
              <p:cNvSpPr/>
              <p:nvPr/>
            </p:nvSpPr>
            <p:spPr>
              <a:xfrm>
                <a:off x="6663681"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01" name="Freeform 5200">
                <a:extLst>
                  <a:ext uri="{FF2B5EF4-FFF2-40B4-BE49-F238E27FC236}">
                    <a16:creationId xmlns:a16="http://schemas.microsoft.com/office/drawing/2014/main" id="{FF4B136B-2B92-F91E-0861-FE0079AA723F}"/>
                  </a:ext>
                </a:extLst>
              </p:cNvPr>
              <p:cNvSpPr/>
              <p:nvPr/>
            </p:nvSpPr>
            <p:spPr>
              <a:xfrm>
                <a:off x="6698109" y="215681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02" name="Freeform 5201">
                <a:extLst>
                  <a:ext uri="{FF2B5EF4-FFF2-40B4-BE49-F238E27FC236}">
                    <a16:creationId xmlns:a16="http://schemas.microsoft.com/office/drawing/2014/main" id="{013351DA-4B50-7B5A-D745-661ACC12F996}"/>
                  </a:ext>
                </a:extLst>
              </p:cNvPr>
              <p:cNvSpPr/>
              <p:nvPr/>
            </p:nvSpPr>
            <p:spPr>
              <a:xfrm>
                <a:off x="6732347" y="221629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03" name="Freeform 5202">
                <a:extLst>
                  <a:ext uri="{FF2B5EF4-FFF2-40B4-BE49-F238E27FC236}">
                    <a16:creationId xmlns:a16="http://schemas.microsoft.com/office/drawing/2014/main" id="{E68752AD-E91F-554B-32EA-67E576B099A0}"/>
                  </a:ext>
                </a:extLst>
              </p:cNvPr>
              <p:cNvSpPr/>
              <p:nvPr/>
            </p:nvSpPr>
            <p:spPr>
              <a:xfrm>
                <a:off x="6389208"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204" name="Freeform 5203">
                <a:extLst>
                  <a:ext uri="{FF2B5EF4-FFF2-40B4-BE49-F238E27FC236}">
                    <a16:creationId xmlns:a16="http://schemas.microsoft.com/office/drawing/2014/main" id="{52FC8AB0-C0FF-BE28-C24B-454B0A268019}"/>
                  </a:ext>
                </a:extLst>
              </p:cNvPr>
              <p:cNvSpPr/>
              <p:nvPr/>
            </p:nvSpPr>
            <p:spPr>
              <a:xfrm>
                <a:off x="6423541"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05" name="Freeform 5204">
                <a:extLst>
                  <a:ext uri="{FF2B5EF4-FFF2-40B4-BE49-F238E27FC236}">
                    <a16:creationId xmlns:a16="http://schemas.microsoft.com/office/drawing/2014/main" id="{30ADA4BF-64FA-739F-BCDA-349683A88339}"/>
                  </a:ext>
                </a:extLst>
              </p:cNvPr>
              <p:cNvSpPr/>
              <p:nvPr/>
            </p:nvSpPr>
            <p:spPr>
              <a:xfrm>
                <a:off x="6457874"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06" name="Freeform 5205">
                <a:extLst>
                  <a:ext uri="{FF2B5EF4-FFF2-40B4-BE49-F238E27FC236}">
                    <a16:creationId xmlns:a16="http://schemas.microsoft.com/office/drawing/2014/main" id="{4F83CD43-FCFF-B6C5-B4B3-64A7174ED2E0}"/>
                  </a:ext>
                </a:extLst>
              </p:cNvPr>
              <p:cNvSpPr/>
              <p:nvPr/>
            </p:nvSpPr>
            <p:spPr>
              <a:xfrm>
                <a:off x="6492207"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07" name="Freeform 5206">
                <a:extLst>
                  <a:ext uri="{FF2B5EF4-FFF2-40B4-BE49-F238E27FC236}">
                    <a16:creationId xmlns:a16="http://schemas.microsoft.com/office/drawing/2014/main" id="{CBC984E5-B359-2D83-6442-B3334BD00447}"/>
                  </a:ext>
                </a:extLst>
              </p:cNvPr>
              <p:cNvSpPr/>
              <p:nvPr/>
            </p:nvSpPr>
            <p:spPr>
              <a:xfrm>
                <a:off x="6526540"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08" name="Freeform 5207">
                <a:extLst>
                  <a:ext uri="{FF2B5EF4-FFF2-40B4-BE49-F238E27FC236}">
                    <a16:creationId xmlns:a16="http://schemas.microsoft.com/office/drawing/2014/main" id="{2853FF8C-7D81-9BD6-2506-C358EB92796E}"/>
                  </a:ext>
                </a:extLst>
              </p:cNvPr>
              <p:cNvSpPr/>
              <p:nvPr/>
            </p:nvSpPr>
            <p:spPr>
              <a:xfrm>
                <a:off x="6560873"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09" name="Freeform 5208">
                <a:extLst>
                  <a:ext uri="{FF2B5EF4-FFF2-40B4-BE49-F238E27FC236}">
                    <a16:creationId xmlns:a16="http://schemas.microsoft.com/office/drawing/2014/main" id="{8BF77913-C6D9-5B0E-D2F6-C1C68FF2149C}"/>
                  </a:ext>
                </a:extLst>
              </p:cNvPr>
              <p:cNvSpPr/>
              <p:nvPr/>
            </p:nvSpPr>
            <p:spPr>
              <a:xfrm>
                <a:off x="6595111"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10" name="Freeform 5209">
                <a:extLst>
                  <a:ext uri="{FF2B5EF4-FFF2-40B4-BE49-F238E27FC236}">
                    <a16:creationId xmlns:a16="http://schemas.microsoft.com/office/drawing/2014/main" id="{FECAED57-D6CF-B4E7-F485-AF1A862F560A}"/>
                  </a:ext>
                </a:extLst>
              </p:cNvPr>
              <p:cNvSpPr/>
              <p:nvPr/>
            </p:nvSpPr>
            <p:spPr>
              <a:xfrm>
                <a:off x="6629539" y="215681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11" name="Freeform 5210">
                <a:extLst>
                  <a:ext uri="{FF2B5EF4-FFF2-40B4-BE49-F238E27FC236}">
                    <a16:creationId xmlns:a16="http://schemas.microsoft.com/office/drawing/2014/main" id="{18FBE033-0FED-2D71-FA17-B4367953ED7B}"/>
                  </a:ext>
                </a:extLst>
              </p:cNvPr>
              <p:cNvSpPr/>
              <p:nvPr/>
            </p:nvSpPr>
            <p:spPr>
              <a:xfrm>
                <a:off x="6663776" y="221629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12" name="Freeform 5211">
                <a:extLst>
                  <a:ext uri="{FF2B5EF4-FFF2-40B4-BE49-F238E27FC236}">
                    <a16:creationId xmlns:a16="http://schemas.microsoft.com/office/drawing/2014/main" id="{B9734BC9-DD2C-B1AC-046F-9499DA837FBC}"/>
                  </a:ext>
                </a:extLst>
              </p:cNvPr>
              <p:cNvSpPr/>
              <p:nvPr/>
            </p:nvSpPr>
            <p:spPr>
              <a:xfrm>
                <a:off x="6698109" y="227568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13" name="Freeform 5212">
                <a:extLst>
                  <a:ext uri="{FF2B5EF4-FFF2-40B4-BE49-F238E27FC236}">
                    <a16:creationId xmlns:a16="http://schemas.microsoft.com/office/drawing/2014/main" id="{3E6E24C2-0DEB-C121-047B-6905E23016A7}"/>
                  </a:ext>
                </a:extLst>
              </p:cNvPr>
              <p:cNvSpPr/>
              <p:nvPr/>
            </p:nvSpPr>
            <p:spPr>
              <a:xfrm>
                <a:off x="6320638"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214" name="Freeform 5213">
                <a:extLst>
                  <a:ext uri="{FF2B5EF4-FFF2-40B4-BE49-F238E27FC236}">
                    <a16:creationId xmlns:a16="http://schemas.microsoft.com/office/drawing/2014/main" id="{5B5F0EAE-A30C-9DE7-3353-8D4053A55450}"/>
                  </a:ext>
                </a:extLst>
              </p:cNvPr>
              <p:cNvSpPr/>
              <p:nvPr/>
            </p:nvSpPr>
            <p:spPr>
              <a:xfrm>
                <a:off x="6354970"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15" name="Freeform 5214">
                <a:extLst>
                  <a:ext uri="{FF2B5EF4-FFF2-40B4-BE49-F238E27FC236}">
                    <a16:creationId xmlns:a16="http://schemas.microsoft.com/office/drawing/2014/main" id="{32919CF5-867C-F753-BAD9-FAAF13E44919}"/>
                  </a:ext>
                </a:extLst>
              </p:cNvPr>
              <p:cNvSpPr/>
              <p:nvPr/>
            </p:nvSpPr>
            <p:spPr>
              <a:xfrm>
                <a:off x="6389303"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16" name="Freeform 5215">
                <a:extLst>
                  <a:ext uri="{FF2B5EF4-FFF2-40B4-BE49-F238E27FC236}">
                    <a16:creationId xmlns:a16="http://schemas.microsoft.com/office/drawing/2014/main" id="{19622AD6-8D48-4F15-413B-D4F7C703C7C4}"/>
                  </a:ext>
                </a:extLst>
              </p:cNvPr>
              <p:cNvSpPr/>
              <p:nvPr/>
            </p:nvSpPr>
            <p:spPr>
              <a:xfrm>
                <a:off x="6423636" y="1918997"/>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5217" name="Freeform 5216">
                <a:extLst>
                  <a:ext uri="{FF2B5EF4-FFF2-40B4-BE49-F238E27FC236}">
                    <a16:creationId xmlns:a16="http://schemas.microsoft.com/office/drawing/2014/main" id="{BEEB3575-DB52-D78A-4F98-EF59A0872235}"/>
                  </a:ext>
                </a:extLst>
              </p:cNvPr>
              <p:cNvSpPr/>
              <p:nvPr/>
            </p:nvSpPr>
            <p:spPr>
              <a:xfrm>
                <a:off x="6457969" y="1978381"/>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5218" name="Freeform 5217">
                <a:extLst>
                  <a:ext uri="{FF2B5EF4-FFF2-40B4-BE49-F238E27FC236}">
                    <a16:creationId xmlns:a16="http://schemas.microsoft.com/office/drawing/2014/main" id="{A39622E2-B6DF-7FC2-7553-853523B83CB0}"/>
                  </a:ext>
                </a:extLst>
              </p:cNvPr>
              <p:cNvSpPr/>
              <p:nvPr/>
            </p:nvSpPr>
            <p:spPr>
              <a:xfrm>
                <a:off x="6492302"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19" name="Freeform 5218">
                <a:extLst>
                  <a:ext uri="{FF2B5EF4-FFF2-40B4-BE49-F238E27FC236}">
                    <a16:creationId xmlns:a16="http://schemas.microsoft.com/office/drawing/2014/main" id="{6C741A82-1F6B-541C-62EA-3487EA20D10E}"/>
                  </a:ext>
                </a:extLst>
              </p:cNvPr>
              <p:cNvSpPr/>
              <p:nvPr/>
            </p:nvSpPr>
            <p:spPr>
              <a:xfrm>
                <a:off x="6526635"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20" name="Freeform 5219">
                <a:extLst>
                  <a:ext uri="{FF2B5EF4-FFF2-40B4-BE49-F238E27FC236}">
                    <a16:creationId xmlns:a16="http://schemas.microsoft.com/office/drawing/2014/main" id="{0EB69D65-2856-4231-4D59-865AA0BA6894}"/>
                  </a:ext>
                </a:extLst>
              </p:cNvPr>
              <p:cNvSpPr/>
              <p:nvPr/>
            </p:nvSpPr>
            <p:spPr>
              <a:xfrm>
                <a:off x="6560873" y="215672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21" name="Freeform 5220">
                <a:extLst>
                  <a:ext uri="{FF2B5EF4-FFF2-40B4-BE49-F238E27FC236}">
                    <a16:creationId xmlns:a16="http://schemas.microsoft.com/office/drawing/2014/main" id="{2C0616F8-11BC-3BC8-EED5-224B57006F0E}"/>
                  </a:ext>
                </a:extLst>
              </p:cNvPr>
              <p:cNvSpPr/>
              <p:nvPr/>
            </p:nvSpPr>
            <p:spPr>
              <a:xfrm>
                <a:off x="6595206" y="221629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22" name="Freeform 5221">
                <a:extLst>
                  <a:ext uri="{FF2B5EF4-FFF2-40B4-BE49-F238E27FC236}">
                    <a16:creationId xmlns:a16="http://schemas.microsoft.com/office/drawing/2014/main" id="{DC7C1CF7-A9DD-81C6-E64B-8024BF65BDFD}"/>
                  </a:ext>
                </a:extLst>
              </p:cNvPr>
              <p:cNvSpPr/>
              <p:nvPr/>
            </p:nvSpPr>
            <p:spPr>
              <a:xfrm>
                <a:off x="6629539" y="227568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23" name="Freeform 5222">
                <a:extLst>
                  <a:ext uri="{FF2B5EF4-FFF2-40B4-BE49-F238E27FC236}">
                    <a16:creationId xmlns:a16="http://schemas.microsoft.com/office/drawing/2014/main" id="{45CA1C93-CDE1-982B-BA21-FC6F5DA689AF}"/>
                  </a:ext>
                </a:extLst>
              </p:cNvPr>
              <p:cNvSpPr/>
              <p:nvPr/>
            </p:nvSpPr>
            <p:spPr>
              <a:xfrm>
                <a:off x="6663776" y="233506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24" name="Freeform 5223">
                <a:extLst>
                  <a:ext uri="{FF2B5EF4-FFF2-40B4-BE49-F238E27FC236}">
                    <a16:creationId xmlns:a16="http://schemas.microsoft.com/office/drawing/2014/main" id="{4B84235A-CD7F-DEDA-FBBD-333A387D92BE}"/>
                  </a:ext>
                </a:extLst>
              </p:cNvPr>
              <p:cNvSpPr/>
              <p:nvPr/>
            </p:nvSpPr>
            <p:spPr>
              <a:xfrm>
                <a:off x="6252067"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225" name="Freeform 5224">
                <a:extLst>
                  <a:ext uri="{FF2B5EF4-FFF2-40B4-BE49-F238E27FC236}">
                    <a16:creationId xmlns:a16="http://schemas.microsoft.com/office/drawing/2014/main" id="{70CF8CE1-8E0E-EEA7-3C7C-978559708FA4}"/>
                  </a:ext>
                </a:extLst>
              </p:cNvPr>
              <p:cNvSpPr/>
              <p:nvPr/>
            </p:nvSpPr>
            <p:spPr>
              <a:xfrm>
                <a:off x="6286400"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26" name="Freeform 5225">
                <a:extLst>
                  <a:ext uri="{FF2B5EF4-FFF2-40B4-BE49-F238E27FC236}">
                    <a16:creationId xmlns:a16="http://schemas.microsoft.com/office/drawing/2014/main" id="{978AC91D-73B5-F9F7-90C0-C16C4289115A}"/>
                  </a:ext>
                </a:extLst>
              </p:cNvPr>
              <p:cNvSpPr/>
              <p:nvPr/>
            </p:nvSpPr>
            <p:spPr>
              <a:xfrm>
                <a:off x="6320733"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27" name="Freeform 5226">
                <a:extLst>
                  <a:ext uri="{FF2B5EF4-FFF2-40B4-BE49-F238E27FC236}">
                    <a16:creationId xmlns:a16="http://schemas.microsoft.com/office/drawing/2014/main" id="{2E25526F-465B-87C2-91DD-7E15B2093366}"/>
                  </a:ext>
                </a:extLst>
              </p:cNvPr>
              <p:cNvSpPr/>
              <p:nvPr/>
            </p:nvSpPr>
            <p:spPr>
              <a:xfrm>
                <a:off x="6355066"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28" name="Freeform 5227">
                <a:extLst>
                  <a:ext uri="{FF2B5EF4-FFF2-40B4-BE49-F238E27FC236}">
                    <a16:creationId xmlns:a16="http://schemas.microsoft.com/office/drawing/2014/main" id="{FDFFE142-FFD9-0D35-C25D-149574B54C82}"/>
                  </a:ext>
                </a:extLst>
              </p:cNvPr>
              <p:cNvSpPr/>
              <p:nvPr/>
            </p:nvSpPr>
            <p:spPr>
              <a:xfrm>
                <a:off x="6389398"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29" name="Freeform 5228">
                <a:extLst>
                  <a:ext uri="{FF2B5EF4-FFF2-40B4-BE49-F238E27FC236}">
                    <a16:creationId xmlns:a16="http://schemas.microsoft.com/office/drawing/2014/main" id="{8AFD04AB-DAF8-616C-4AAF-62A940068FB0}"/>
                  </a:ext>
                </a:extLst>
              </p:cNvPr>
              <p:cNvSpPr/>
              <p:nvPr/>
            </p:nvSpPr>
            <p:spPr>
              <a:xfrm>
                <a:off x="6423731"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30" name="Freeform 5229">
                <a:extLst>
                  <a:ext uri="{FF2B5EF4-FFF2-40B4-BE49-F238E27FC236}">
                    <a16:creationId xmlns:a16="http://schemas.microsoft.com/office/drawing/2014/main" id="{E85E72D7-15A8-FD65-A12F-AB0F456D503E}"/>
                  </a:ext>
                </a:extLst>
              </p:cNvPr>
              <p:cNvSpPr/>
              <p:nvPr/>
            </p:nvSpPr>
            <p:spPr>
              <a:xfrm>
                <a:off x="6458064"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31" name="Freeform 5230">
                <a:extLst>
                  <a:ext uri="{FF2B5EF4-FFF2-40B4-BE49-F238E27FC236}">
                    <a16:creationId xmlns:a16="http://schemas.microsoft.com/office/drawing/2014/main" id="{28D7F696-26EB-BA68-C76B-C72E94F21820}"/>
                  </a:ext>
                </a:extLst>
              </p:cNvPr>
              <p:cNvSpPr/>
              <p:nvPr/>
            </p:nvSpPr>
            <p:spPr>
              <a:xfrm>
                <a:off x="6492302" y="215672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32" name="Freeform 5231">
                <a:extLst>
                  <a:ext uri="{FF2B5EF4-FFF2-40B4-BE49-F238E27FC236}">
                    <a16:creationId xmlns:a16="http://schemas.microsoft.com/office/drawing/2014/main" id="{F0D9B8B8-859E-67A1-1C9A-00245A2D249C}"/>
                  </a:ext>
                </a:extLst>
              </p:cNvPr>
              <p:cNvSpPr/>
              <p:nvPr/>
            </p:nvSpPr>
            <p:spPr>
              <a:xfrm>
                <a:off x="6526730" y="221629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33" name="Freeform 5232">
                <a:extLst>
                  <a:ext uri="{FF2B5EF4-FFF2-40B4-BE49-F238E27FC236}">
                    <a16:creationId xmlns:a16="http://schemas.microsoft.com/office/drawing/2014/main" id="{58A1800E-004A-6C1D-C546-2DC34AADCE4B}"/>
                  </a:ext>
                </a:extLst>
              </p:cNvPr>
              <p:cNvSpPr/>
              <p:nvPr/>
            </p:nvSpPr>
            <p:spPr>
              <a:xfrm>
                <a:off x="6560968" y="227568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34" name="Freeform 5233">
                <a:extLst>
                  <a:ext uri="{FF2B5EF4-FFF2-40B4-BE49-F238E27FC236}">
                    <a16:creationId xmlns:a16="http://schemas.microsoft.com/office/drawing/2014/main" id="{D036A2DB-2C0F-9C11-8ED0-523592C0DF33}"/>
                  </a:ext>
                </a:extLst>
              </p:cNvPr>
              <p:cNvSpPr/>
              <p:nvPr/>
            </p:nvSpPr>
            <p:spPr>
              <a:xfrm>
                <a:off x="6595206" y="233506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35" name="Freeform 5234">
                <a:extLst>
                  <a:ext uri="{FF2B5EF4-FFF2-40B4-BE49-F238E27FC236}">
                    <a16:creationId xmlns:a16="http://schemas.microsoft.com/office/drawing/2014/main" id="{13CB2893-4651-3087-63CC-F5EECFC55E0D}"/>
                  </a:ext>
                </a:extLst>
              </p:cNvPr>
              <p:cNvSpPr/>
              <p:nvPr/>
            </p:nvSpPr>
            <p:spPr>
              <a:xfrm>
                <a:off x="6629634" y="2394543"/>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236" name="Freeform 5235">
                <a:extLst>
                  <a:ext uri="{FF2B5EF4-FFF2-40B4-BE49-F238E27FC236}">
                    <a16:creationId xmlns:a16="http://schemas.microsoft.com/office/drawing/2014/main" id="{DA867A8A-3BD7-21F5-0EF6-6C05C6DCD4F5}"/>
                  </a:ext>
                </a:extLst>
              </p:cNvPr>
              <p:cNvSpPr/>
              <p:nvPr/>
            </p:nvSpPr>
            <p:spPr>
              <a:xfrm>
                <a:off x="6183496"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237" name="Freeform 5236">
                <a:extLst>
                  <a:ext uri="{FF2B5EF4-FFF2-40B4-BE49-F238E27FC236}">
                    <a16:creationId xmlns:a16="http://schemas.microsoft.com/office/drawing/2014/main" id="{EE9877A0-0D5B-CA6C-2231-56D14B23F252}"/>
                  </a:ext>
                </a:extLst>
              </p:cNvPr>
              <p:cNvSpPr/>
              <p:nvPr/>
            </p:nvSpPr>
            <p:spPr>
              <a:xfrm>
                <a:off x="6217829"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38" name="Freeform 5237">
                <a:extLst>
                  <a:ext uri="{FF2B5EF4-FFF2-40B4-BE49-F238E27FC236}">
                    <a16:creationId xmlns:a16="http://schemas.microsoft.com/office/drawing/2014/main" id="{63598EE2-9091-0563-3B3B-097FA9CA2B13}"/>
                  </a:ext>
                </a:extLst>
              </p:cNvPr>
              <p:cNvSpPr/>
              <p:nvPr/>
            </p:nvSpPr>
            <p:spPr>
              <a:xfrm>
                <a:off x="6252162"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39" name="Freeform 5238">
                <a:extLst>
                  <a:ext uri="{FF2B5EF4-FFF2-40B4-BE49-F238E27FC236}">
                    <a16:creationId xmlns:a16="http://schemas.microsoft.com/office/drawing/2014/main" id="{4FA50839-23CD-46FC-FBBF-D56C32706D04}"/>
                  </a:ext>
                </a:extLst>
              </p:cNvPr>
              <p:cNvSpPr/>
              <p:nvPr/>
            </p:nvSpPr>
            <p:spPr>
              <a:xfrm>
                <a:off x="6286495" y="1918997"/>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5240" name="Freeform 5239">
                <a:extLst>
                  <a:ext uri="{FF2B5EF4-FFF2-40B4-BE49-F238E27FC236}">
                    <a16:creationId xmlns:a16="http://schemas.microsoft.com/office/drawing/2014/main" id="{B70E876D-321E-8270-0D94-C82D20087E32}"/>
                  </a:ext>
                </a:extLst>
              </p:cNvPr>
              <p:cNvSpPr/>
              <p:nvPr/>
            </p:nvSpPr>
            <p:spPr>
              <a:xfrm>
                <a:off x="6320828"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241" name="Freeform 5240">
                <a:extLst>
                  <a:ext uri="{FF2B5EF4-FFF2-40B4-BE49-F238E27FC236}">
                    <a16:creationId xmlns:a16="http://schemas.microsoft.com/office/drawing/2014/main" id="{0B628F89-42D5-B98B-8B65-024FEEFFC558}"/>
                  </a:ext>
                </a:extLst>
              </p:cNvPr>
              <p:cNvSpPr/>
              <p:nvPr/>
            </p:nvSpPr>
            <p:spPr>
              <a:xfrm>
                <a:off x="6355161"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42" name="Freeform 5241">
                <a:extLst>
                  <a:ext uri="{FF2B5EF4-FFF2-40B4-BE49-F238E27FC236}">
                    <a16:creationId xmlns:a16="http://schemas.microsoft.com/office/drawing/2014/main" id="{4DBDE074-8241-B80B-DC91-A6FF5FB4354B}"/>
                  </a:ext>
                </a:extLst>
              </p:cNvPr>
              <p:cNvSpPr/>
              <p:nvPr/>
            </p:nvSpPr>
            <p:spPr>
              <a:xfrm>
                <a:off x="6389494"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43" name="Freeform 5242">
                <a:extLst>
                  <a:ext uri="{FF2B5EF4-FFF2-40B4-BE49-F238E27FC236}">
                    <a16:creationId xmlns:a16="http://schemas.microsoft.com/office/drawing/2014/main" id="{6DCAE464-0CAB-9FCE-2BFA-FF42271F4014}"/>
                  </a:ext>
                </a:extLst>
              </p:cNvPr>
              <p:cNvSpPr/>
              <p:nvPr/>
            </p:nvSpPr>
            <p:spPr>
              <a:xfrm>
                <a:off x="6423731" y="215672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44" name="Freeform 5243">
                <a:extLst>
                  <a:ext uri="{FF2B5EF4-FFF2-40B4-BE49-F238E27FC236}">
                    <a16:creationId xmlns:a16="http://schemas.microsoft.com/office/drawing/2014/main" id="{033C4F99-7D21-F5D0-CEB7-473F8B6D044D}"/>
                  </a:ext>
                </a:extLst>
              </p:cNvPr>
              <p:cNvSpPr/>
              <p:nvPr/>
            </p:nvSpPr>
            <p:spPr>
              <a:xfrm>
                <a:off x="6458159" y="221629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45" name="Freeform 5244">
                <a:extLst>
                  <a:ext uri="{FF2B5EF4-FFF2-40B4-BE49-F238E27FC236}">
                    <a16:creationId xmlns:a16="http://schemas.microsoft.com/office/drawing/2014/main" id="{CB7E6266-1CD6-4323-D435-4CB4D93F52BF}"/>
                  </a:ext>
                </a:extLst>
              </p:cNvPr>
              <p:cNvSpPr/>
              <p:nvPr/>
            </p:nvSpPr>
            <p:spPr>
              <a:xfrm>
                <a:off x="6492397" y="227568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46" name="Freeform 5245">
                <a:extLst>
                  <a:ext uri="{FF2B5EF4-FFF2-40B4-BE49-F238E27FC236}">
                    <a16:creationId xmlns:a16="http://schemas.microsoft.com/office/drawing/2014/main" id="{EA51369F-9DE0-819D-70EC-93214305571C}"/>
                  </a:ext>
                </a:extLst>
              </p:cNvPr>
              <p:cNvSpPr/>
              <p:nvPr/>
            </p:nvSpPr>
            <p:spPr>
              <a:xfrm>
                <a:off x="6526730" y="233506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47" name="Freeform 5246">
                <a:extLst>
                  <a:ext uri="{FF2B5EF4-FFF2-40B4-BE49-F238E27FC236}">
                    <a16:creationId xmlns:a16="http://schemas.microsoft.com/office/drawing/2014/main" id="{88FCC13C-3171-4C61-4702-38BCAA3CD0EF}"/>
                  </a:ext>
                </a:extLst>
              </p:cNvPr>
              <p:cNvSpPr/>
              <p:nvPr/>
            </p:nvSpPr>
            <p:spPr>
              <a:xfrm>
                <a:off x="6561063" y="2394543"/>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248" name="Freeform 5247">
                <a:extLst>
                  <a:ext uri="{FF2B5EF4-FFF2-40B4-BE49-F238E27FC236}">
                    <a16:creationId xmlns:a16="http://schemas.microsoft.com/office/drawing/2014/main" id="{2D71F7F3-59DF-D44A-A05E-CEE59E96C2EF}"/>
                  </a:ext>
                </a:extLst>
              </p:cNvPr>
              <p:cNvSpPr/>
              <p:nvPr/>
            </p:nvSpPr>
            <p:spPr>
              <a:xfrm>
                <a:off x="6595301" y="24540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249" name="Freeform 5248">
                <a:extLst>
                  <a:ext uri="{FF2B5EF4-FFF2-40B4-BE49-F238E27FC236}">
                    <a16:creationId xmlns:a16="http://schemas.microsoft.com/office/drawing/2014/main" id="{16B73205-6658-5096-1AF7-A64A2AA542EF}"/>
                  </a:ext>
                </a:extLst>
              </p:cNvPr>
              <p:cNvSpPr/>
              <p:nvPr/>
            </p:nvSpPr>
            <p:spPr>
              <a:xfrm>
                <a:off x="6080688" y="1681177"/>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250" name="Freeform 5249">
                <a:extLst>
                  <a:ext uri="{FF2B5EF4-FFF2-40B4-BE49-F238E27FC236}">
                    <a16:creationId xmlns:a16="http://schemas.microsoft.com/office/drawing/2014/main" id="{C2AA7B1E-B848-00BC-9AF1-10148DC8A38E}"/>
                  </a:ext>
                </a:extLst>
              </p:cNvPr>
              <p:cNvSpPr/>
              <p:nvPr/>
            </p:nvSpPr>
            <p:spPr>
              <a:xfrm>
                <a:off x="6012688" y="16817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251" name="Freeform 5250">
                <a:extLst>
                  <a:ext uri="{FF2B5EF4-FFF2-40B4-BE49-F238E27FC236}">
                    <a16:creationId xmlns:a16="http://schemas.microsoft.com/office/drawing/2014/main" id="{FB22563F-2199-CB6E-DFE4-D36539D3EC96}"/>
                  </a:ext>
                </a:extLst>
              </p:cNvPr>
              <p:cNvSpPr/>
              <p:nvPr/>
            </p:nvSpPr>
            <p:spPr>
              <a:xfrm>
                <a:off x="6046355" y="1621698"/>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252" name="Freeform 5251">
                <a:extLst>
                  <a:ext uri="{FF2B5EF4-FFF2-40B4-BE49-F238E27FC236}">
                    <a16:creationId xmlns:a16="http://schemas.microsoft.com/office/drawing/2014/main" id="{9BF81166-DF0D-74DD-A0A0-B480F7CFD01F}"/>
                  </a:ext>
                </a:extLst>
              </p:cNvPr>
              <p:cNvSpPr/>
              <p:nvPr/>
            </p:nvSpPr>
            <p:spPr>
              <a:xfrm>
                <a:off x="5944117" y="16817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253" name="Freeform 5252">
                <a:extLst>
                  <a:ext uri="{FF2B5EF4-FFF2-40B4-BE49-F238E27FC236}">
                    <a16:creationId xmlns:a16="http://schemas.microsoft.com/office/drawing/2014/main" id="{638BABD1-4291-4E34-3EA6-3BE2FD37BFA5}"/>
                  </a:ext>
                </a:extLst>
              </p:cNvPr>
              <p:cNvSpPr/>
              <p:nvPr/>
            </p:nvSpPr>
            <p:spPr>
              <a:xfrm>
                <a:off x="5978355" y="16222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254" name="Freeform 5253">
                <a:extLst>
                  <a:ext uri="{FF2B5EF4-FFF2-40B4-BE49-F238E27FC236}">
                    <a16:creationId xmlns:a16="http://schemas.microsoft.com/office/drawing/2014/main" id="{680EC9C4-5E34-AC17-E243-B0F992CEE831}"/>
                  </a:ext>
                </a:extLst>
              </p:cNvPr>
              <p:cNvSpPr/>
              <p:nvPr/>
            </p:nvSpPr>
            <p:spPr>
              <a:xfrm>
                <a:off x="5875451" y="168165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255" name="Freeform 5254">
                <a:extLst>
                  <a:ext uri="{FF2B5EF4-FFF2-40B4-BE49-F238E27FC236}">
                    <a16:creationId xmlns:a16="http://schemas.microsoft.com/office/drawing/2014/main" id="{5F8CC367-09E5-DA9E-9FD4-F47CF69B7FF9}"/>
                  </a:ext>
                </a:extLst>
              </p:cNvPr>
              <p:cNvSpPr/>
              <p:nvPr/>
            </p:nvSpPr>
            <p:spPr>
              <a:xfrm>
                <a:off x="5909784" y="16222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256" name="Freeform 5255">
                <a:extLst>
                  <a:ext uri="{FF2B5EF4-FFF2-40B4-BE49-F238E27FC236}">
                    <a16:creationId xmlns:a16="http://schemas.microsoft.com/office/drawing/2014/main" id="{374D5296-B158-87F5-D327-658687C5BB0B}"/>
                  </a:ext>
                </a:extLst>
              </p:cNvPr>
              <p:cNvSpPr/>
              <p:nvPr/>
            </p:nvSpPr>
            <p:spPr>
              <a:xfrm>
                <a:off x="5806785" y="168155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57" name="Freeform 5256">
                <a:extLst>
                  <a:ext uri="{FF2B5EF4-FFF2-40B4-BE49-F238E27FC236}">
                    <a16:creationId xmlns:a16="http://schemas.microsoft.com/office/drawing/2014/main" id="{9F4543CB-174A-0F85-0916-D0EEB6083276}"/>
                  </a:ext>
                </a:extLst>
              </p:cNvPr>
              <p:cNvSpPr/>
              <p:nvPr/>
            </p:nvSpPr>
            <p:spPr>
              <a:xfrm>
                <a:off x="5841308" y="16222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258" name="Freeform 5257">
                <a:extLst>
                  <a:ext uri="{FF2B5EF4-FFF2-40B4-BE49-F238E27FC236}">
                    <a16:creationId xmlns:a16="http://schemas.microsoft.com/office/drawing/2014/main" id="{93DAAAB3-8E68-40A3-D513-2CBCEE7F7B01}"/>
                  </a:ext>
                </a:extLst>
              </p:cNvPr>
              <p:cNvSpPr/>
              <p:nvPr/>
            </p:nvSpPr>
            <p:spPr>
              <a:xfrm>
                <a:off x="5738214" y="168155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59" name="Freeform 5258">
                <a:extLst>
                  <a:ext uri="{FF2B5EF4-FFF2-40B4-BE49-F238E27FC236}">
                    <a16:creationId xmlns:a16="http://schemas.microsoft.com/office/drawing/2014/main" id="{25AE137C-22E7-1DDB-3E4F-3BE80D026C67}"/>
                  </a:ext>
                </a:extLst>
              </p:cNvPr>
              <p:cNvSpPr/>
              <p:nvPr/>
            </p:nvSpPr>
            <p:spPr>
              <a:xfrm>
                <a:off x="5772738" y="16222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260" name="Freeform 5259">
                <a:extLst>
                  <a:ext uri="{FF2B5EF4-FFF2-40B4-BE49-F238E27FC236}">
                    <a16:creationId xmlns:a16="http://schemas.microsoft.com/office/drawing/2014/main" id="{4B3AD043-843C-2480-AA65-4CD70F2D6A59}"/>
                  </a:ext>
                </a:extLst>
              </p:cNvPr>
              <p:cNvSpPr/>
              <p:nvPr/>
            </p:nvSpPr>
            <p:spPr>
              <a:xfrm>
                <a:off x="5669549" y="16814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61" name="Freeform 5260">
                <a:extLst>
                  <a:ext uri="{FF2B5EF4-FFF2-40B4-BE49-F238E27FC236}">
                    <a16:creationId xmlns:a16="http://schemas.microsoft.com/office/drawing/2014/main" id="{320AFF49-8B47-DE1E-537B-1BB6E6EB4B94}"/>
                  </a:ext>
                </a:extLst>
              </p:cNvPr>
              <p:cNvSpPr/>
              <p:nvPr/>
            </p:nvSpPr>
            <p:spPr>
              <a:xfrm>
                <a:off x="5704072" y="162217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262" name="Freeform 5261">
                <a:extLst>
                  <a:ext uri="{FF2B5EF4-FFF2-40B4-BE49-F238E27FC236}">
                    <a16:creationId xmlns:a16="http://schemas.microsoft.com/office/drawing/2014/main" id="{92BFED92-0175-F0F0-D0A9-B500EFAC35F4}"/>
                  </a:ext>
                </a:extLst>
              </p:cNvPr>
              <p:cNvSpPr/>
              <p:nvPr/>
            </p:nvSpPr>
            <p:spPr>
              <a:xfrm>
                <a:off x="5600978" y="16814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63" name="Freeform 5262">
                <a:extLst>
                  <a:ext uri="{FF2B5EF4-FFF2-40B4-BE49-F238E27FC236}">
                    <a16:creationId xmlns:a16="http://schemas.microsoft.com/office/drawing/2014/main" id="{E29757FC-72B4-C879-669C-0FEE69359883}"/>
                  </a:ext>
                </a:extLst>
              </p:cNvPr>
              <p:cNvSpPr/>
              <p:nvPr/>
            </p:nvSpPr>
            <p:spPr>
              <a:xfrm>
                <a:off x="5635501" y="162217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264" name="Freeform 5263">
                <a:extLst>
                  <a:ext uri="{FF2B5EF4-FFF2-40B4-BE49-F238E27FC236}">
                    <a16:creationId xmlns:a16="http://schemas.microsoft.com/office/drawing/2014/main" id="{0D914741-2D19-463F-6371-8D30EB9DE770}"/>
                  </a:ext>
                </a:extLst>
              </p:cNvPr>
              <p:cNvSpPr/>
              <p:nvPr/>
            </p:nvSpPr>
            <p:spPr>
              <a:xfrm>
                <a:off x="5532407" y="16814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65" name="Freeform 5264">
                <a:extLst>
                  <a:ext uri="{FF2B5EF4-FFF2-40B4-BE49-F238E27FC236}">
                    <a16:creationId xmlns:a16="http://schemas.microsoft.com/office/drawing/2014/main" id="{A94E01DB-087E-3B82-EC85-4EE58190BD47}"/>
                  </a:ext>
                </a:extLst>
              </p:cNvPr>
              <p:cNvSpPr/>
              <p:nvPr/>
            </p:nvSpPr>
            <p:spPr>
              <a:xfrm>
                <a:off x="5566930" y="162217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266" name="Freeform 5265">
                <a:extLst>
                  <a:ext uri="{FF2B5EF4-FFF2-40B4-BE49-F238E27FC236}">
                    <a16:creationId xmlns:a16="http://schemas.microsoft.com/office/drawing/2014/main" id="{BF1B7929-F2F2-26AF-039B-F916E9070360}"/>
                  </a:ext>
                </a:extLst>
              </p:cNvPr>
              <p:cNvSpPr/>
              <p:nvPr/>
            </p:nvSpPr>
            <p:spPr>
              <a:xfrm>
                <a:off x="5463932" y="16814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67" name="Freeform 5266">
                <a:extLst>
                  <a:ext uri="{FF2B5EF4-FFF2-40B4-BE49-F238E27FC236}">
                    <a16:creationId xmlns:a16="http://schemas.microsoft.com/office/drawing/2014/main" id="{A8B3B7B1-5D3F-CE66-DE1B-D6504B3507E7}"/>
                  </a:ext>
                </a:extLst>
              </p:cNvPr>
              <p:cNvSpPr/>
              <p:nvPr/>
            </p:nvSpPr>
            <p:spPr>
              <a:xfrm>
                <a:off x="5498264" y="1622078"/>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68" name="Freeform 5267">
                <a:extLst>
                  <a:ext uri="{FF2B5EF4-FFF2-40B4-BE49-F238E27FC236}">
                    <a16:creationId xmlns:a16="http://schemas.microsoft.com/office/drawing/2014/main" id="{CAC7ACEF-7159-63A0-73D0-C4F67BCC72F5}"/>
                  </a:ext>
                </a:extLst>
              </p:cNvPr>
              <p:cNvSpPr/>
              <p:nvPr/>
            </p:nvSpPr>
            <p:spPr>
              <a:xfrm>
                <a:off x="5395266"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69" name="Freeform 5268">
                <a:extLst>
                  <a:ext uri="{FF2B5EF4-FFF2-40B4-BE49-F238E27FC236}">
                    <a16:creationId xmlns:a16="http://schemas.microsoft.com/office/drawing/2014/main" id="{B7F640BC-7AFD-CBD7-3628-8CBC5F48926F}"/>
                  </a:ext>
                </a:extLst>
              </p:cNvPr>
              <p:cNvSpPr/>
              <p:nvPr/>
            </p:nvSpPr>
            <p:spPr>
              <a:xfrm>
                <a:off x="5429694" y="1622078"/>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70" name="Freeform 5269">
                <a:extLst>
                  <a:ext uri="{FF2B5EF4-FFF2-40B4-BE49-F238E27FC236}">
                    <a16:creationId xmlns:a16="http://schemas.microsoft.com/office/drawing/2014/main" id="{6E1A555B-6AE7-2E02-DCBD-70F2BDDC04D2}"/>
                  </a:ext>
                </a:extLst>
              </p:cNvPr>
              <p:cNvSpPr/>
              <p:nvPr/>
            </p:nvSpPr>
            <p:spPr>
              <a:xfrm>
                <a:off x="5326695"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71" name="Freeform 5270">
                <a:extLst>
                  <a:ext uri="{FF2B5EF4-FFF2-40B4-BE49-F238E27FC236}">
                    <a16:creationId xmlns:a16="http://schemas.microsoft.com/office/drawing/2014/main" id="{5DE34CA4-C3C6-8D05-C66E-78B1D6CC5CF5}"/>
                  </a:ext>
                </a:extLst>
              </p:cNvPr>
              <p:cNvSpPr/>
              <p:nvPr/>
            </p:nvSpPr>
            <p:spPr>
              <a:xfrm>
                <a:off x="5361123" y="1622078"/>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72" name="Freeform 5271">
                <a:extLst>
                  <a:ext uri="{FF2B5EF4-FFF2-40B4-BE49-F238E27FC236}">
                    <a16:creationId xmlns:a16="http://schemas.microsoft.com/office/drawing/2014/main" id="{A3A70C91-A249-497D-49EE-FD44366DB183}"/>
                  </a:ext>
                </a:extLst>
              </p:cNvPr>
              <p:cNvSpPr/>
              <p:nvPr/>
            </p:nvSpPr>
            <p:spPr>
              <a:xfrm>
                <a:off x="5258124"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73" name="Freeform 5272">
                <a:extLst>
                  <a:ext uri="{FF2B5EF4-FFF2-40B4-BE49-F238E27FC236}">
                    <a16:creationId xmlns:a16="http://schemas.microsoft.com/office/drawing/2014/main" id="{E1E3390C-7624-E808-18D9-80AE37199321}"/>
                  </a:ext>
                </a:extLst>
              </p:cNvPr>
              <p:cNvSpPr/>
              <p:nvPr/>
            </p:nvSpPr>
            <p:spPr>
              <a:xfrm>
                <a:off x="5292552" y="1622078"/>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74" name="Freeform 5273">
                <a:extLst>
                  <a:ext uri="{FF2B5EF4-FFF2-40B4-BE49-F238E27FC236}">
                    <a16:creationId xmlns:a16="http://schemas.microsoft.com/office/drawing/2014/main" id="{64BFD850-B11A-E4EA-0F12-27FC1E7F43E6}"/>
                  </a:ext>
                </a:extLst>
              </p:cNvPr>
              <p:cNvSpPr/>
              <p:nvPr/>
            </p:nvSpPr>
            <p:spPr>
              <a:xfrm>
                <a:off x="5189554"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75" name="Freeform 5274">
                <a:extLst>
                  <a:ext uri="{FF2B5EF4-FFF2-40B4-BE49-F238E27FC236}">
                    <a16:creationId xmlns:a16="http://schemas.microsoft.com/office/drawing/2014/main" id="{C008CC89-8BC6-4030-0C74-3D402374B58D}"/>
                  </a:ext>
                </a:extLst>
              </p:cNvPr>
              <p:cNvSpPr/>
              <p:nvPr/>
            </p:nvSpPr>
            <p:spPr>
              <a:xfrm>
                <a:off x="5223886" y="1621983"/>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76" name="Freeform 5275">
                <a:extLst>
                  <a:ext uri="{FF2B5EF4-FFF2-40B4-BE49-F238E27FC236}">
                    <a16:creationId xmlns:a16="http://schemas.microsoft.com/office/drawing/2014/main" id="{FEC37498-AC4B-8255-E942-2ED0AADA35E2}"/>
                  </a:ext>
                </a:extLst>
              </p:cNvPr>
              <p:cNvSpPr/>
              <p:nvPr/>
            </p:nvSpPr>
            <p:spPr>
              <a:xfrm>
                <a:off x="5120983"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77" name="Freeform 5276">
                <a:extLst>
                  <a:ext uri="{FF2B5EF4-FFF2-40B4-BE49-F238E27FC236}">
                    <a16:creationId xmlns:a16="http://schemas.microsoft.com/office/drawing/2014/main" id="{5A314ADC-E815-EDDB-BA1D-31FD3E858B35}"/>
                  </a:ext>
                </a:extLst>
              </p:cNvPr>
              <p:cNvSpPr/>
              <p:nvPr/>
            </p:nvSpPr>
            <p:spPr>
              <a:xfrm>
                <a:off x="5155411" y="1621983"/>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78" name="Freeform 5277">
                <a:extLst>
                  <a:ext uri="{FF2B5EF4-FFF2-40B4-BE49-F238E27FC236}">
                    <a16:creationId xmlns:a16="http://schemas.microsoft.com/office/drawing/2014/main" id="{B0A0AA4F-700B-9175-8D78-8CC5AF7220D5}"/>
                  </a:ext>
                </a:extLst>
              </p:cNvPr>
              <p:cNvSpPr/>
              <p:nvPr/>
            </p:nvSpPr>
            <p:spPr>
              <a:xfrm>
                <a:off x="5052412"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79" name="Freeform 5278">
                <a:extLst>
                  <a:ext uri="{FF2B5EF4-FFF2-40B4-BE49-F238E27FC236}">
                    <a16:creationId xmlns:a16="http://schemas.microsoft.com/office/drawing/2014/main" id="{5B892881-A9CB-58C0-3CF9-CC229A98F6B4}"/>
                  </a:ext>
                </a:extLst>
              </p:cNvPr>
              <p:cNvSpPr/>
              <p:nvPr/>
            </p:nvSpPr>
            <p:spPr>
              <a:xfrm>
                <a:off x="5086840" y="1621983"/>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80" name="Freeform 5279">
                <a:extLst>
                  <a:ext uri="{FF2B5EF4-FFF2-40B4-BE49-F238E27FC236}">
                    <a16:creationId xmlns:a16="http://schemas.microsoft.com/office/drawing/2014/main" id="{86F47A9F-780B-A0AE-BE95-2EE0B6E5333C}"/>
                  </a:ext>
                </a:extLst>
              </p:cNvPr>
              <p:cNvSpPr/>
              <p:nvPr/>
            </p:nvSpPr>
            <p:spPr>
              <a:xfrm>
                <a:off x="6183496" y="1621698"/>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281" name="Freeform 5280">
                <a:extLst>
                  <a:ext uri="{FF2B5EF4-FFF2-40B4-BE49-F238E27FC236}">
                    <a16:creationId xmlns:a16="http://schemas.microsoft.com/office/drawing/2014/main" id="{81FF47C7-4EA7-66B7-BBF9-4E10EEDDE8B9}"/>
                  </a:ext>
                </a:extLst>
              </p:cNvPr>
              <p:cNvSpPr/>
              <p:nvPr/>
            </p:nvSpPr>
            <p:spPr>
              <a:xfrm>
                <a:off x="6115021"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82" name="Freeform 5281">
                <a:extLst>
                  <a:ext uri="{FF2B5EF4-FFF2-40B4-BE49-F238E27FC236}">
                    <a16:creationId xmlns:a16="http://schemas.microsoft.com/office/drawing/2014/main" id="{0F77460E-1A50-3217-BDE0-6C617119A0DE}"/>
                  </a:ext>
                </a:extLst>
              </p:cNvPr>
              <p:cNvSpPr/>
              <p:nvPr/>
            </p:nvSpPr>
            <p:spPr>
              <a:xfrm>
                <a:off x="6149258" y="1681177"/>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283" name="Freeform 5282">
                <a:extLst>
                  <a:ext uri="{FF2B5EF4-FFF2-40B4-BE49-F238E27FC236}">
                    <a16:creationId xmlns:a16="http://schemas.microsoft.com/office/drawing/2014/main" id="{02137479-51DE-314E-910A-11F0B20638D4}"/>
                  </a:ext>
                </a:extLst>
              </p:cNvPr>
              <p:cNvSpPr/>
              <p:nvPr/>
            </p:nvSpPr>
            <p:spPr>
              <a:xfrm>
                <a:off x="7040583"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84" name="Freeform 5283">
                <a:extLst>
                  <a:ext uri="{FF2B5EF4-FFF2-40B4-BE49-F238E27FC236}">
                    <a16:creationId xmlns:a16="http://schemas.microsoft.com/office/drawing/2014/main" id="{CCFAC31B-C1E7-04C3-064F-024BDAC5C898}"/>
                  </a:ext>
                </a:extLst>
              </p:cNvPr>
              <p:cNvSpPr/>
              <p:nvPr/>
            </p:nvSpPr>
            <p:spPr>
              <a:xfrm>
                <a:off x="7075011" y="1621888"/>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285" name="Freeform 5284">
                <a:extLst>
                  <a:ext uri="{FF2B5EF4-FFF2-40B4-BE49-F238E27FC236}">
                    <a16:creationId xmlns:a16="http://schemas.microsoft.com/office/drawing/2014/main" id="{AA8B04CE-F32F-82AC-F9B4-05BD97E18216}"/>
                  </a:ext>
                </a:extLst>
              </p:cNvPr>
              <p:cNvSpPr/>
              <p:nvPr/>
            </p:nvSpPr>
            <p:spPr>
              <a:xfrm>
                <a:off x="6972012"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86" name="Freeform 5285">
                <a:extLst>
                  <a:ext uri="{FF2B5EF4-FFF2-40B4-BE49-F238E27FC236}">
                    <a16:creationId xmlns:a16="http://schemas.microsoft.com/office/drawing/2014/main" id="{DA0B5217-A484-39F6-FC36-784B9E8C47AB}"/>
                  </a:ext>
                </a:extLst>
              </p:cNvPr>
              <p:cNvSpPr/>
              <p:nvPr/>
            </p:nvSpPr>
            <p:spPr>
              <a:xfrm>
                <a:off x="7006440" y="1621888"/>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87" name="Freeform 5286">
                <a:extLst>
                  <a:ext uri="{FF2B5EF4-FFF2-40B4-BE49-F238E27FC236}">
                    <a16:creationId xmlns:a16="http://schemas.microsoft.com/office/drawing/2014/main" id="{F83B05E7-57D4-6A71-6F37-DDCC6B68ABBE}"/>
                  </a:ext>
                </a:extLst>
              </p:cNvPr>
              <p:cNvSpPr/>
              <p:nvPr/>
            </p:nvSpPr>
            <p:spPr>
              <a:xfrm>
                <a:off x="6903441"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88" name="Freeform 5287">
                <a:extLst>
                  <a:ext uri="{FF2B5EF4-FFF2-40B4-BE49-F238E27FC236}">
                    <a16:creationId xmlns:a16="http://schemas.microsoft.com/office/drawing/2014/main" id="{51EDCCC0-2C56-C666-4056-3CD13A565528}"/>
                  </a:ext>
                </a:extLst>
              </p:cNvPr>
              <p:cNvSpPr/>
              <p:nvPr/>
            </p:nvSpPr>
            <p:spPr>
              <a:xfrm>
                <a:off x="6937869" y="1621888"/>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89" name="Freeform 5288">
                <a:extLst>
                  <a:ext uri="{FF2B5EF4-FFF2-40B4-BE49-F238E27FC236}">
                    <a16:creationId xmlns:a16="http://schemas.microsoft.com/office/drawing/2014/main" id="{1FBD8117-575B-9D4C-6E8C-96BA4B177DEF}"/>
                  </a:ext>
                </a:extLst>
              </p:cNvPr>
              <p:cNvSpPr/>
              <p:nvPr/>
            </p:nvSpPr>
            <p:spPr>
              <a:xfrm>
                <a:off x="6834966"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90" name="Freeform 5289">
                <a:extLst>
                  <a:ext uri="{FF2B5EF4-FFF2-40B4-BE49-F238E27FC236}">
                    <a16:creationId xmlns:a16="http://schemas.microsoft.com/office/drawing/2014/main" id="{D6076974-1C34-B4CA-A149-4D1456963C69}"/>
                  </a:ext>
                </a:extLst>
              </p:cNvPr>
              <p:cNvSpPr/>
              <p:nvPr/>
            </p:nvSpPr>
            <p:spPr>
              <a:xfrm>
                <a:off x="6869298" y="1621888"/>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5291" name="Freeform 5290">
                <a:extLst>
                  <a:ext uri="{FF2B5EF4-FFF2-40B4-BE49-F238E27FC236}">
                    <a16:creationId xmlns:a16="http://schemas.microsoft.com/office/drawing/2014/main" id="{7A89D204-D226-EBDD-D2CC-3B4BBF7722FC}"/>
                  </a:ext>
                </a:extLst>
              </p:cNvPr>
              <p:cNvSpPr/>
              <p:nvPr/>
            </p:nvSpPr>
            <p:spPr>
              <a:xfrm>
                <a:off x="6766395"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92" name="Freeform 5291">
                <a:extLst>
                  <a:ext uri="{FF2B5EF4-FFF2-40B4-BE49-F238E27FC236}">
                    <a16:creationId xmlns:a16="http://schemas.microsoft.com/office/drawing/2014/main" id="{345A30AB-61B9-251E-0600-B58462D5B7ED}"/>
                  </a:ext>
                </a:extLst>
              </p:cNvPr>
              <p:cNvSpPr/>
              <p:nvPr/>
            </p:nvSpPr>
            <p:spPr>
              <a:xfrm>
                <a:off x="6800728" y="1621888"/>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93" name="Freeform 5292">
                <a:extLst>
                  <a:ext uri="{FF2B5EF4-FFF2-40B4-BE49-F238E27FC236}">
                    <a16:creationId xmlns:a16="http://schemas.microsoft.com/office/drawing/2014/main" id="{0346E001-F3CE-031D-A267-712830C56B32}"/>
                  </a:ext>
                </a:extLst>
              </p:cNvPr>
              <p:cNvSpPr/>
              <p:nvPr/>
            </p:nvSpPr>
            <p:spPr>
              <a:xfrm>
                <a:off x="6697824"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94" name="Freeform 5293">
                <a:extLst>
                  <a:ext uri="{FF2B5EF4-FFF2-40B4-BE49-F238E27FC236}">
                    <a16:creationId xmlns:a16="http://schemas.microsoft.com/office/drawing/2014/main" id="{F803B56C-4856-FBC8-D889-48DD3E549115}"/>
                  </a:ext>
                </a:extLst>
              </p:cNvPr>
              <p:cNvSpPr/>
              <p:nvPr/>
            </p:nvSpPr>
            <p:spPr>
              <a:xfrm>
                <a:off x="6732157" y="1621888"/>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295" name="Freeform 5294">
                <a:extLst>
                  <a:ext uri="{FF2B5EF4-FFF2-40B4-BE49-F238E27FC236}">
                    <a16:creationId xmlns:a16="http://schemas.microsoft.com/office/drawing/2014/main" id="{34EBB5CC-490F-0CB0-48D5-F58F5D04779F}"/>
                  </a:ext>
                </a:extLst>
              </p:cNvPr>
              <p:cNvSpPr/>
              <p:nvPr/>
            </p:nvSpPr>
            <p:spPr>
              <a:xfrm>
                <a:off x="6629253"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96" name="Freeform 5295">
                <a:extLst>
                  <a:ext uri="{FF2B5EF4-FFF2-40B4-BE49-F238E27FC236}">
                    <a16:creationId xmlns:a16="http://schemas.microsoft.com/office/drawing/2014/main" id="{C1D3C548-F9DA-556D-770A-8E0228DAC4B5}"/>
                  </a:ext>
                </a:extLst>
              </p:cNvPr>
              <p:cNvSpPr/>
              <p:nvPr/>
            </p:nvSpPr>
            <p:spPr>
              <a:xfrm>
                <a:off x="6663491"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97" name="Freeform 5296">
                <a:extLst>
                  <a:ext uri="{FF2B5EF4-FFF2-40B4-BE49-F238E27FC236}">
                    <a16:creationId xmlns:a16="http://schemas.microsoft.com/office/drawing/2014/main" id="{A37BB463-698D-B86C-7136-1E68D40D76C7}"/>
                  </a:ext>
                </a:extLst>
              </p:cNvPr>
              <p:cNvSpPr/>
              <p:nvPr/>
            </p:nvSpPr>
            <p:spPr>
              <a:xfrm>
                <a:off x="6560683"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98" name="Freeform 5297">
                <a:extLst>
                  <a:ext uri="{FF2B5EF4-FFF2-40B4-BE49-F238E27FC236}">
                    <a16:creationId xmlns:a16="http://schemas.microsoft.com/office/drawing/2014/main" id="{E83C2B4E-26B1-1BA4-21BC-34F0F1957C77}"/>
                  </a:ext>
                </a:extLst>
              </p:cNvPr>
              <p:cNvSpPr/>
              <p:nvPr/>
            </p:nvSpPr>
            <p:spPr>
              <a:xfrm>
                <a:off x="6594920"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99" name="Freeform 5298">
                <a:extLst>
                  <a:ext uri="{FF2B5EF4-FFF2-40B4-BE49-F238E27FC236}">
                    <a16:creationId xmlns:a16="http://schemas.microsoft.com/office/drawing/2014/main" id="{7261844B-EA19-FFA5-230E-7C5900927283}"/>
                  </a:ext>
                </a:extLst>
              </p:cNvPr>
              <p:cNvSpPr/>
              <p:nvPr/>
            </p:nvSpPr>
            <p:spPr>
              <a:xfrm>
                <a:off x="6492112"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300" name="Freeform 5299">
                <a:extLst>
                  <a:ext uri="{FF2B5EF4-FFF2-40B4-BE49-F238E27FC236}">
                    <a16:creationId xmlns:a16="http://schemas.microsoft.com/office/drawing/2014/main" id="{ACD85933-A2C9-56CF-2848-0A9307F4CB52}"/>
                  </a:ext>
                </a:extLst>
              </p:cNvPr>
              <p:cNvSpPr/>
              <p:nvPr/>
            </p:nvSpPr>
            <p:spPr>
              <a:xfrm>
                <a:off x="6526445"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301" name="Freeform 5300">
                <a:extLst>
                  <a:ext uri="{FF2B5EF4-FFF2-40B4-BE49-F238E27FC236}">
                    <a16:creationId xmlns:a16="http://schemas.microsoft.com/office/drawing/2014/main" id="{F70DD2E9-F3FC-CA61-A56B-1568972F6F8E}"/>
                  </a:ext>
                </a:extLst>
              </p:cNvPr>
              <p:cNvSpPr/>
              <p:nvPr/>
            </p:nvSpPr>
            <p:spPr>
              <a:xfrm>
                <a:off x="6423541"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302" name="Freeform 5301">
                <a:extLst>
                  <a:ext uri="{FF2B5EF4-FFF2-40B4-BE49-F238E27FC236}">
                    <a16:creationId xmlns:a16="http://schemas.microsoft.com/office/drawing/2014/main" id="{94A4A0A1-94B8-F51A-7F9C-C41EDD8E25E5}"/>
                  </a:ext>
                </a:extLst>
              </p:cNvPr>
              <p:cNvSpPr/>
              <p:nvPr/>
            </p:nvSpPr>
            <p:spPr>
              <a:xfrm>
                <a:off x="6457874"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303" name="Freeform 5302">
                <a:extLst>
                  <a:ext uri="{FF2B5EF4-FFF2-40B4-BE49-F238E27FC236}">
                    <a16:creationId xmlns:a16="http://schemas.microsoft.com/office/drawing/2014/main" id="{9618DDE0-7F0F-9A0D-232E-B54D700FE31F}"/>
                  </a:ext>
                </a:extLst>
              </p:cNvPr>
              <p:cNvSpPr/>
              <p:nvPr/>
            </p:nvSpPr>
            <p:spPr>
              <a:xfrm>
                <a:off x="6354970"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304" name="Freeform 5303">
                <a:extLst>
                  <a:ext uri="{FF2B5EF4-FFF2-40B4-BE49-F238E27FC236}">
                    <a16:creationId xmlns:a16="http://schemas.microsoft.com/office/drawing/2014/main" id="{DAD08412-EF92-984B-680C-C41245C0812A}"/>
                  </a:ext>
                </a:extLst>
              </p:cNvPr>
              <p:cNvSpPr/>
              <p:nvPr/>
            </p:nvSpPr>
            <p:spPr>
              <a:xfrm>
                <a:off x="6389303"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305" name="Freeform 5304">
                <a:extLst>
                  <a:ext uri="{FF2B5EF4-FFF2-40B4-BE49-F238E27FC236}">
                    <a16:creationId xmlns:a16="http://schemas.microsoft.com/office/drawing/2014/main" id="{7DF2BE23-42FF-DDED-8EFB-342686D5D6BE}"/>
                  </a:ext>
                </a:extLst>
              </p:cNvPr>
              <p:cNvSpPr/>
              <p:nvPr/>
            </p:nvSpPr>
            <p:spPr>
              <a:xfrm>
                <a:off x="6286400"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306" name="Freeform 5305">
                <a:extLst>
                  <a:ext uri="{FF2B5EF4-FFF2-40B4-BE49-F238E27FC236}">
                    <a16:creationId xmlns:a16="http://schemas.microsoft.com/office/drawing/2014/main" id="{038D6D39-D731-987C-4AA6-73F4CEF2741A}"/>
                  </a:ext>
                </a:extLst>
              </p:cNvPr>
              <p:cNvSpPr/>
              <p:nvPr/>
            </p:nvSpPr>
            <p:spPr>
              <a:xfrm>
                <a:off x="6320733"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307" name="Freeform 5306">
                <a:extLst>
                  <a:ext uri="{FF2B5EF4-FFF2-40B4-BE49-F238E27FC236}">
                    <a16:creationId xmlns:a16="http://schemas.microsoft.com/office/drawing/2014/main" id="{2771573E-7A2B-150F-D750-0F21063DC6DC}"/>
                  </a:ext>
                </a:extLst>
              </p:cNvPr>
              <p:cNvSpPr/>
              <p:nvPr/>
            </p:nvSpPr>
            <p:spPr>
              <a:xfrm>
                <a:off x="6217829"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308" name="Freeform 5307">
                <a:extLst>
                  <a:ext uri="{FF2B5EF4-FFF2-40B4-BE49-F238E27FC236}">
                    <a16:creationId xmlns:a16="http://schemas.microsoft.com/office/drawing/2014/main" id="{D24E60CE-CB03-934B-45A2-7DCAB90BA744}"/>
                  </a:ext>
                </a:extLst>
              </p:cNvPr>
              <p:cNvSpPr/>
              <p:nvPr/>
            </p:nvSpPr>
            <p:spPr>
              <a:xfrm>
                <a:off x="6252162"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309" name="Freeform 5308">
                <a:extLst>
                  <a:ext uri="{FF2B5EF4-FFF2-40B4-BE49-F238E27FC236}">
                    <a16:creationId xmlns:a16="http://schemas.microsoft.com/office/drawing/2014/main" id="{CBFFC100-A8FF-1AC2-645F-0BBE0E0318E2}"/>
                  </a:ext>
                </a:extLst>
              </p:cNvPr>
              <p:cNvSpPr/>
              <p:nvPr/>
            </p:nvSpPr>
            <p:spPr>
              <a:xfrm>
                <a:off x="5259170" y="4771034"/>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310" name="Freeform 5309">
                <a:extLst>
                  <a:ext uri="{FF2B5EF4-FFF2-40B4-BE49-F238E27FC236}">
                    <a16:creationId xmlns:a16="http://schemas.microsoft.com/office/drawing/2014/main" id="{74C54093-E8FD-7A81-683B-E07E92077A84}"/>
                  </a:ext>
                </a:extLst>
              </p:cNvPr>
              <p:cNvSpPr/>
              <p:nvPr/>
            </p:nvSpPr>
            <p:spPr>
              <a:xfrm>
                <a:off x="5293503" y="471165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311" name="Freeform 5310">
                <a:extLst>
                  <a:ext uri="{FF2B5EF4-FFF2-40B4-BE49-F238E27FC236}">
                    <a16:creationId xmlns:a16="http://schemas.microsoft.com/office/drawing/2014/main" id="{39B4D0AB-6034-E6F1-D0A1-1D06AF11F048}"/>
                  </a:ext>
                </a:extLst>
              </p:cNvPr>
              <p:cNvSpPr/>
              <p:nvPr/>
            </p:nvSpPr>
            <p:spPr>
              <a:xfrm>
                <a:off x="5327836" y="4652361"/>
                <a:ext cx="32525" cy="32546"/>
              </a:xfrm>
              <a:custGeom>
                <a:avLst/>
                <a:gdLst>
                  <a:gd name="connsiteX0" fmla="*/ 32526 w 32525"/>
                  <a:gd name="connsiteY0" fmla="*/ 16274 h 32546"/>
                  <a:gd name="connsiteX1" fmla="*/ 16263 w 32525"/>
                  <a:gd name="connsiteY1" fmla="*/ 32547 h 32546"/>
                  <a:gd name="connsiteX2" fmla="*/ 0 w 32525"/>
                  <a:gd name="connsiteY2" fmla="*/ 16274 h 32546"/>
                  <a:gd name="connsiteX3" fmla="*/ 16263 w 32525"/>
                  <a:gd name="connsiteY3" fmla="*/ 0 h 32546"/>
                  <a:gd name="connsiteX4" fmla="*/ 32526 w 32525"/>
                  <a:gd name="connsiteY4" fmla="*/ 16274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4"/>
                    </a:moveTo>
                    <a:cubicBezTo>
                      <a:pt x="32526" y="25261"/>
                      <a:pt x="25245" y="32547"/>
                      <a:pt x="16263" y="32547"/>
                    </a:cubicBezTo>
                    <a:cubicBezTo>
                      <a:pt x="7281" y="32547"/>
                      <a:pt x="0" y="25261"/>
                      <a:pt x="0" y="16274"/>
                    </a:cubicBezTo>
                    <a:cubicBezTo>
                      <a:pt x="0" y="7286"/>
                      <a:pt x="7281" y="0"/>
                      <a:pt x="16263" y="0"/>
                    </a:cubicBezTo>
                    <a:cubicBezTo>
                      <a:pt x="25245" y="0"/>
                      <a:pt x="32526" y="7286"/>
                      <a:pt x="32526" y="16274"/>
                    </a:cubicBezTo>
                    <a:close/>
                  </a:path>
                </a:pathLst>
              </a:custGeom>
              <a:grpFill/>
              <a:ln w="0" cap="flat">
                <a:noFill/>
                <a:prstDash val="solid"/>
                <a:miter/>
              </a:ln>
            </p:spPr>
            <p:txBody>
              <a:bodyPr rtlCol="0" anchor="ctr"/>
              <a:lstStyle/>
              <a:p>
                <a:endParaRPr lang="en-GB"/>
              </a:p>
            </p:txBody>
          </p:sp>
          <p:sp>
            <p:nvSpPr>
              <p:cNvPr id="5312" name="Freeform 5311">
                <a:extLst>
                  <a:ext uri="{FF2B5EF4-FFF2-40B4-BE49-F238E27FC236}">
                    <a16:creationId xmlns:a16="http://schemas.microsoft.com/office/drawing/2014/main" id="{7F4A683B-BE7F-2546-A372-5EBF9DF10178}"/>
                  </a:ext>
                </a:extLst>
              </p:cNvPr>
              <p:cNvSpPr/>
              <p:nvPr/>
            </p:nvSpPr>
            <p:spPr>
              <a:xfrm>
                <a:off x="5190600" y="4771034"/>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313" name="Freeform 5312">
                <a:extLst>
                  <a:ext uri="{FF2B5EF4-FFF2-40B4-BE49-F238E27FC236}">
                    <a16:creationId xmlns:a16="http://schemas.microsoft.com/office/drawing/2014/main" id="{B964BF2A-B77F-1931-652C-5CF31C5E1B87}"/>
                  </a:ext>
                </a:extLst>
              </p:cNvPr>
              <p:cNvSpPr/>
              <p:nvPr/>
            </p:nvSpPr>
            <p:spPr>
              <a:xfrm>
                <a:off x="5224933" y="471165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314" name="Freeform 5313">
                <a:extLst>
                  <a:ext uri="{FF2B5EF4-FFF2-40B4-BE49-F238E27FC236}">
                    <a16:creationId xmlns:a16="http://schemas.microsoft.com/office/drawing/2014/main" id="{630C7BF9-0CD9-A181-35B1-F57FB3BE480F}"/>
                  </a:ext>
                </a:extLst>
              </p:cNvPr>
              <p:cNvSpPr/>
              <p:nvPr/>
            </p:nvSpPr>
            <p:spPr>
              <a:xfrm>
                <a:off x="5259266" y="4652361"/>
                <a:ext cx="32525" cy="32546"/>
              </a:xfrm>
              <a:custGeom>
                <a:avLst/>
                <a:gdLst>
                  <a:gd name="connsiteX0" fmla="*/ 32526 w 32525"/>
                  <a:gd name="connsiteY0" fmla="*/ 16274 h 32546"/>
                  <a:gd name="connsiteX1" fmla="*/ 16263 w 32525"/>
                  <a:gd name="connsiteY1" fmla="*/ 32547 h 32546"/>
                  <a:gd name="connsiteX2" fmla="*/ 0 w 32525"/>
                  <a:gd name="connsiteY2" fmla="*/ 16274 h 32546"/>
                  <a:gd name="connsiteX3" fmla="*/ 16263 w 32525"/>
                  <a:gd name="connsiteY3" fmla="*/ 0 h 32546"/>
                  <a:gd name="connsiteX4" fmla="*/ 32526 w 32525"/>
                  <a:gd name="connsiteY4" fmla="*/ 16274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4"/>
                    </a:moveTo>
                    <a:cubicBezTo>
                      <a:pt x="32526" y="25261"/>
                      <a:pt x="25245" y="32547"/>
                      <a:pt x="16263" y="32547"/>
                    </a:cubicBezTo>
                    <a:cubicBezTo>
                      <a:pt x="7281" y="32547"/>
                      <a:pt x="0" y="25261"/>
                      <a:pt x="0" y="16274"/>
                    </a:cubicBezTo>
                    <a:cubicBezTo>
                      <a:pt x="0" y="7286"/>
                      <a:pt x="7281" y="0"/>
                      <a:pt x="16263" y="0"/>
                    </a:cubicBezTo>
                    <a:cubicBezTo>
                      <a:pt x="25245" y="0"/>
                      <a:pt x="32526" y="7286"/>
                      <a:pt x="32526" y="16274"/>
                    </a:cubicBezTo>
                    <a:close/>
                  </a:path>
                </a:pathLst>
              </a:custGeom>
              <a:grpFill/>
              <a:ln w="0" cap="flat">
                <a:noFill/>
                <a:prstDash val="solid"/>
                <a:miter/>
              </a:ln>
            </p:spPr>
            <p:txBody>
              <a:bodyPr rtlCol="0" anchor="ctr"/>
              <a:lstStyle/>
              <a:p>
                <a:endParaRPr lang="en-GB"/>
              </a:p>
            </p:txBody>
          </p:sp>
          <p:sp>
            <p:nvSpPr>
              <p:cNvPr id="5315" name="Freeform 5314">
                <a:extLst>
                  <a:ext uri="{FF2B5EF4-FFF2-40B4-BE49-F238E27FC236}">
                    <a16:creationId xmlns:a16="http://schemas.microsoft.com/office/drawing/2014/main" id="{69CD7FA9-DB0D-EA35-5A65-997E27383685}"/>
                  </a:ext>
                </a:extLst>
              </p:cNvPr>
              <p:cNvSpPr/>
              <p:nvPr/>
            </p:nvSpPr>
            <p:spPr>
              <a:xfrm>
                <a:off x="5122029" y="4771034"/>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316" name="Freeform 5315">
                <a:extLst>
                  <a:ext uri="{FF2B5EF4-FFF2-40B4-BE49-F238E27FC236}">
                    <a16:creationId xmlns:a16="http://schemas.microsoft.com/office/drawing/2014/main" id="{B5BBAA6A-6684-D95A-B175-2181D84E1537}"/>
                  </a:ext>
                </a:extLst>
              </p:cNvPr>
              <p:cNvSpPr/>
              <p:nvPr/>
            </p:nvSpPr>
            <p:spPr>
              <a:xfrm>
                <a:off x="5156362" y="471165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317" name="Freeform 5316">
                <a:extLst>
                  <a:ext uri="{FF2B5EF4-FFF2-40B4-BE49-F238E27FC236}">
                    <a16:creationId xmlns:a16="http://schemas.microsoft.com/office/drawing/2014/main" id="{D94E04D2-B3FC-FAF0-F7E1-EB81CE2CBFBB}"/>
                  </a:ext>
                </a:extLst>
              </p:cNvPr>
              <p:cNvSpPr/>
              <p:nvPr/>
            </p:nvSpPr>
            <p:spPr>
              <a:xfrm>
                <a:off x="5190695" y="4652361"/>
                <a:ext cx="32525" cy="32546"/>
              </a:xfrm>
              <a:custGeom>
                <a:avLst/>
                <a:gdLst>
                  <a:gd name="connsiteX0" fmla="*/ 32526 w 32525"/>
                  <a:gd name="connsiteY0" fmla="*/ 16274 h 32546"/>
                  <a:gd name="connsiteX1" fmla="*/ 16263 w 32525"/>
                  <a:gd name="connsiteY1" fmla="*/ 32547 h 32546"/>
                  <a:gd name="connsiteX2" fmla="*/ 0 w 32525"/>
                  <a:gd name="connsiteY2" fmla="*/ 16274 h 32546"/>
                  <a:gd name="connsiteX3" fmla="*/ 16263 w 32525"/>
                  <a:gd name="connsiteY3" fmla="*/ 0 h 32546"/>
                  <a:gd name="connsiteX4" fmla="*/ 32526 w 32525"/>
                  <a:gd name="connsiteY4" fmla="*/ 16274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4"/>
                    </a:moveTo>
                    <a:cubicBezTo>
                      <a:pt x="32526" y="25261"/>
                      <a:pt x="25245" y="32547"/>
                      <a:pt x="16263" y="32547"/>
                    </a:cubicBezTo>
                    <a:cubicBezTo>
                      <a:pt x="7281" y="32547"/>
                      <a:pt x="0" y="25261"/>
                      <a:pt x="0" y="16274"/>
                    </a:cubicBezTo>
                    <a:cubicBezTo>
                      <a:pt x="0" y="7286"/>
                      <a:pt x="7281" y="0"/>
                      <a:pt x="16263" y="0"/>
                    </a:cubicBezTo>
                    <a:cubicBezTo>
                      <a:pt x="25245" y="0"/>
                      <a:pt x="32526" y="7286"/>
                      <a:pt x="32526" y="16274"/>
                    </a:cubicBezTo>
                    <a:close/>
                  </a:path>
                </a:pathLst>
              </a:custGeom>
              <a:grpFill/>
              <a:ln w="0" cap="flat">
                <a:noFill/>
                <a:prstDash val="solid"/>
                <a:miter/>
              </a:ln>
            </p:spPr>
            <p:txBody>
              <a:bodyPr rtlCol="0" anchor="ctr"/>
              <a:lstStyle/>
              <a:p>
                <a:endParaRPr lang="en-GB"/>
              </a:p>
            </p:txBody>
          </p:sp>
          <p:sp>
            <p:nvSpPr>
              <p:cNvPr id="5318" name="Freeform 5317">
                <a:extLst>
                  <a:ext uri="{FF2B5EF4-FFF2-40B4-BE49-F238E27FC236}">
                    <a16:creationId xmlns:a16="http://schemas.microsoft.com/office/drawing/2014/main" id="{1D15558A-F78A-9D6D-E832-1BBC6E0D2B88}"/>
                  </a:ext>
                </a:extLst>
              </p:cNvPr>
              <p:cNvSpPr/>
              <p:nvPr/>
            </p:nvSpPr>
            <p:spPr>
              <a:xfrm>
                <a:off x="5053458" y="4771034"/>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319" name="Freeform 5318">
                <a:extLst>
                  <a:ext uri="{FF2B5EF4-FFF2-40B4-BE49-F238E27FC236}">
                    <a16:creationId xmlns:a16="http://schemas.microsoft.com/office/drawing/2014/main" id="{DC06B3FA-A715-B0FE-00C8-E864EF4EC388}"/>
                  </a:ext>
                </a:extLst>
              </p:cNvPr>
              <p:cNvSpPr/>
              <p:nvPr/>
            </p:nvSpPr>
            <p:spPr>
              <a:xfrm>
                <a:off x="5087791" y="471165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320" name="Freeform 5319">
                <a:extLst>
                  <a:ext uri="{FF2B5EF4-FFF2-40B4-BE49-F238E27FC236}">
                    <a16:creationId xmlns:a16="http://schemas.microsoft.com/office/drawing/2014/main" id="{6E051A30-58FC-8B9A-5E78-59B9D0CB721A}"/>
                  </a:ext>
                </a:extLst>
              </p:cNvPr>
              <p:cNvSpPr/>
              <p:nvPr/>
            </p:nvSpPr>
            <p:spPr>
              <a:xfrm>
                <a:off x="5122124" y="4652361"/>
                <a:ext cx="32525" cy="32546"/>
              </a:xfrm>
              <a:custGeom>
                <a:avLst/>
                <a:gdLst>
                  <a:gd name="connsiteX0" fmla="*/ 32526 w 32525"/>
                  <a:gd name="connsiteY0" fmla="*/ 16274 h 32546"/>
                  <a:gd name="connsiteX1" fmla="*/ 16263 w 32525"/>
                  <a:gd name="connsiteY1" fmla="*/ 32547 h 32546"/>
                  <a:gd name="connsiteX2" fmla="*/ 0 w 32525"/>
                  <a:gd name="connsiteY2" fmla="*/ 16274 h 32546"/>
                  <a:gd name="connsiteX3" fmla="*/ 16263 w 32525"/>
                  <a:gd name="connsiteY3" fmla="*/ 0 h 32546"/>
                  <a:gd name="connsiteX4" fmla="*/ 32526 w 32525"/>
                  <a:gd name="connsiteY4" fmla="*/ 16274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4"/>
                    </a:moveTo>
                    <a:cubicBezTo>
                      <a:pt x="32526" y="25261"/>
                      <a:pt x="25245" y="32547"/>
                      <a:pt x="16263" y="32547"/>
                    </a:cubicBezTo>
                    <a:cubicBezTo>
                      <a:pt x="7281" y="32547"/>
                      <a:pt x="0" y="25261"/>
                      <a:pt x="0" y="16274"/>
                    </a:cubicBezTo>
                    <a:cubicBezTo>
                      <a:pt x="0" y="7286"/>
                      <a:pt x="7281" y="0"/>
                      <a:pt x="16263" y="0"/>
                    </a:cubicBezTo>
                    <a:cubicBezTo>
                      <a:pt x="25245" y="0"/>
                      <a:pt x="32526" y="7286"/>
                      <a:pt x="32526" y="16274"/>
                    </a:cubicBezTo>
                    <a:close/>
                  </a:path>
                </a:pathLst>
              </a:custGeom>
              <a:grpFill/>
              <a:ln w="0" cap="flat">
                <a:noFill/>
                <a:prstDash val="solid"/>
                <a:miter/>
              </a:ln>
            </p:spPr>
            <p:txBody>
              <a:bodyPr rtlCol="0" anchor="ctr"/>
              <a:lstStyle/>
              <a:p>
                <a:endParaRPr lang="en-GB"/>
              </a:p>
            </p:txBody>
          </p:sp>
          <p:sp>
            <p:nvSpPr>
              <p:cNvPr id="5321" name="Freeform 5320">
                <a:extLst>
                  <a:ext uri="{FF2B5EF4-FFF2-40B4-BE49-F238E27FC236}">
                    <a16:creationId xmlns:a16="http://schemas.microsoft.com/office/drawing/2014/main" id="{CA56AE6F-A90E-C1F7-C3E6-B0B66AA2731B}"/>
                  </a:ext>
                </a:extLst>
              </p:cNvPr>
              <p:cNvSpPr/>
              <p:nvPr/>
            </p:nvSpPr>
            <p:spPr>
              <a:xfrm>
                <a:off x="5053458" y="465226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322" name="Freeform 5321">
                <a:extLst>
                  <a:ext uri="{FF2B5EF4-FFF2-40B4-BE49-F238E27FC236}">
                    <a16:creationId xmlns:a16="http://schemas.microsoft.com/office/drawing/2014/main" id="{26D1D9AD-B0FD-C1A6-499F-0925BD695CDD}"/>
                  </a:ext>
                </a:extLst>
              </p:cNvPr>
              <p:cNvSpPr/>
              <p:nvPr/>
            </p:nvSpPr>
            <p:spPr>
              <a:xfrm>
                <a:off x="5121839" y="5008569"/>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323" name="Freeform 5322">
                <a:extLst>
                  <a:ext uri="{FF2B5EF4-FFF2-40B4-BE49-F238E27FC236}">
                    <a16:creationId xmlns:a16="http://schemas.microsoft.com/office/drawing/2014/main" id="{B82EDDE5-C49F-48F2-79A8-B69676D61A53}"/>
                  </a:ext>
                </a:extLst>
              </p:cNvPr>
              <p:cNvSpPr/>
              <p:nvPr/>
            </p:nvSpPr>
            <p:spPr>
              <a:xfrm>
                <a:off x="5156267" y="494918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324" name="Freeform 5323">
                <a:extLst>
                  <a:ext uri="{FF2B5EF4-FFF2-40B4-BE49-F238E27FC236}">
                    <a16:creationId xmlns:a16="http://schemas.microsoft.com/office/drawing/2014/main" id="{8C10CD11-7B8F-387A-323D-01EBCE4320EB}"/>
                  </a:ext>
                </a:extLst>
              </p:cNvPr>
              <p:cNvSpPr/>
              <p:nvPr/>
            </p:nvSpPr>
            <p:spPr>
              <a:xfrm>
                <a:off x="5190505" y="4889801"/>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325" name="Freeform 5324">
                <a:extLst>
                  <a:ext uri="{FF2B5EF4-FFF2-40B4-BE49-F238E27FC236}">
                    <a16:creationId xmlns:a16="http://schemas.microsoft.com/office/drawing/2014/main" id="{B183D0D3-D7D3-3BDF-5103-D41205B6DDA1}"/>
                  </a:ext>
                </a:extLst>
              </p:cNvPr>
              <p:cNvSpPr/>
              <p:nvPr/>
            </p:nvSpPr>
            <p:spPr>
              <a:xfrm>
                <a:off x="5224933" y="483051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326" name="Freeform 5325">
                <a:extLst>
                  <a:ext uri="{FF2B5EF4-FFF2-40B4-BE49-F238E27FC236}">
                    <a16:creationId xmlns:a16="http://schemas.microsoft.com/office/drawing/2014/main" id="{553BFC41-EE3A-9C1D-2A93-3AAF2280F908}"/>
                  </a:ext>
                </a:extLst>
              </p:cNvPr>
              <p:cNvSpPr/>
              <p:nvPr/>
            </p:nvSpPr>
            <p:spPr>
              <a:xfrm>
                <a:off x="5053268" y="5008569"/>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327" name="Freeform 5326">
                <a:extLst>
                  <a:ext uri="{FF2B5EF4-FFF2-40B4-BE49-F238E27FC236}">
                    <a16:creationId xmlns:a16="http://schemas.microsoft.com/office/drawing/2014/main" id="{B0E02B14-BC85-07B9-05ED-F573C087D7A3}"/>
                  </a:ext>
                </a:extLst>
              </p:cNvPr>
              <p:cNvSpPr/>
              <p:nvPr/>
            </p:nvSpPr>
            <p:spPr>
              <a:xfrm>
                <a:off x="5087696" y="494918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328" name="Freeform 5327">
                <a:extLst>
                  <a:ext uri="{FF2B5EF4-FFF2-40B4-BE49-F238E27FC236}">
                    <a16:creationId xmlns:a16="http://schemas.microsoft.com/office/drawing/2014/main" id="{DAD8A5EE-847C-8A83-5A00-EA26EBAC26FC}"/>
                  </a:ext>
                </a:extLst>
              </p:cNvPr>
              <p:cNvSpPr/>
              <p:nvPr/>
            </p:nvSpPr>
            <p:spPr>
              <a:xfrm>
                <a:off x="5121934" y="4889801"/>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329" name="Freeform 5328">
                <a:extLst>
                  <a:ext uri="{FF2B5EF4-FFF2-40B4-BE49-F238E27FC236}">
                    <a16:creationId xmlns:a16="http://schemas.microsoft.com/office/drawing/2014/main" id="{7445F184-5ED6-6DA6-CAE3-E8FD6D2C0FF9}"/>
                  </a:ext>
                </a:extLst>
              </p:cNvPr>
              <p:cNvSpPr/>
              <p:nvPr/>
            </p:nvSpPr>
            <p:spPr>
              <a:xfrm>
                <a:off x="5156362" y="483051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330" name="Freeform 5329">
                <a:extLst>
                  <a:ext uri="{FF2B5EF4-FFF2-40B4-BE49-F238E27FC236}">
                    <a16:creationId xmlns:a16="http://schemas.microsoft.com/office/drawing/2014/main" id="{FD6CB9EC-1165-153B-EF17-737AF42A691A}"/>
                  </a:ext>
                </a:extLst>
              </p:cNvPr>
              <p:cNvSpPr/>
              <p:nvPr/>
            </p:nvSpPr>
            <p:spPr>
              <a:xfrm>
                <a:off x="5053363" y="4889801"/>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331" name="Freeform 5330">
                <a:extLst>
                  <a:ext uri="{FF2B5EF4-FFF2-40B4-BE49-F238E27FC236}">
                    <a16:creationId xmlns:a16="http://schemas.microsoft.com/office/drawing/2014/main" id="{2FB9D234-93C4-15CE-B547-CABA592C097B}"/>
                  </a:ext>
                </a:extLst>
              </p:cNvPr>
              <p:cNvSpPr/>
              <p:nvPr/>
            </p:nvSpPr>
            <p:spPr>
              <a:xfrm>
                <a:off x="5087791" y="483051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332" name="Freeform 5331">
                <a:extLst>
                  <a:ext uri="{FF2B5EF4-FFF2-40B4-BE49-F238E27FC236}">
                    <a16:creationId xmlns:a16="http://schemas.microsoft.com/office/drawing/2014/main" id="{26FD002C-BFC7-3D72-D372-9CF50AC62FE4}"/>
                  </a:ext>
                </a:extLst>
              </p:cNvPr>
              <p:cNvSpPr/>
              <p:nvPr/>
            </p:nvSpPr>
            <p:spPr>
              <a:xfrm>
                <a:off x="5053363" y="512828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333" name="Freeform 5332">
                <a:extLst>
                  <a:ext uri="{FF2B5EF4-FFF2-40B4-BE49-F238E27FC236}">
                    <a16:creationId xmlns:a16="http://schemas.microsoft.com/office/drawing/2014/main" id="{E511442C-C3BF-C49E-AC72-079EDF9B73BA}"/>
                  </a:ext>
                </a:extLst>
              </p:cNvPr>
              <p:cNvSpPr/>
              <p:nvPr/>
            </p:nvSpPr>
            <p:spPr>
              <a:xfrm>
                <a:off x="5087601" y="5068904"/>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334" name="Freeform 5333">
                <a:extLst>
                  <a:ext uri="{FF2B5EF4-FFF2-40B4-BE49-F238E27FC236}">
                    <a16:creationId xmlns:a16="http://schemas.microsoft.com/office/drawing/2014/main" id="{F7D5D234-77BC-4791-9FDA-9F6459A287D6}"/>
                  </a:ext>
                </a:extLst>
              </p:cNvPr>
              <p:cNvSpPr/>
              <p:nvPr/>
            </p:nvSpPr>
            <p:spPr>
              <a:xfrm>
                <a:off x="5122029" y="5009520"/>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335" name="Freeform 5334">
                <a:extLst>
                  <a:ext uri="{FF2B5EF4-FFF2-40B4-BE49-F238E27FC236}">
                    <a16:creationId xmlns:a16="http://schemas.microsoft.com/office/drawing/2014/main" id="{B80E394B-E53F-BB66-DC69-665D3F3B0AD3}"/>
                  </a:ext>
                </a:extLst>
              </p:cNvPr>
              <p:cNvSpPr/>
              <p:nvPr/>
            </p:nvSpPr>
            <p:spPr>
              <a:xfrm>
                <a:off x="5053458" y="5009520"/>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grpSp>
      </p:grpSp>
      <p:sp>
        <p:nvSpPr>
          <p:cNvPr id="1879" name="Freeform 1878">
            <a:extLst>
              <a:ext uri="{FF2B5EF4-FFF2-40B4-BE49-F238E27FC236}">
                <a16:creationId xmlns:a16="http://schemas.microsoft.com/office/drawing/2014/main" id="{2A3B91D9-1E41-D927-B807-9076B0BB6957}"/>
              </a:ext>
            </a:extLst>
          </p:cNvPr>
          <p:cNvSpPr/>
          <p:nvPr userDrawn="1"/>
        </p:nvSpPr>
        <p:spPr>
          <a:xfrm rot="10800000" flipH="1">
            <a:off x="0" y="3174392"/>
            <a:ext cx="2128586" cy="3689212"/>
          </a:xfrm>
          <a:custGeom>
            <a:avLst/>
            <a:gdLst>
              <a:gd name="connsiteX0" fmla="*/ 2082134 w 2082134"/>
              <a:gd name="connsiteY0" fmla="*/ 0 h 3608703"/>
              <a:gd name="connsiteX1" fmla="*/ 0 w 2082134"/>
              <a:gd name="connsiteY1" fmla="*/ 3608704 h 3608703"/>
              <a:gd name="connsiteX2" fmla="*/ 0 w 2082134"/>
              <a:gd name="connsiteY2" fmla="*/ 0 h 3608703"/>
              <a:gd name="connsiteX3" fmla="*/ 2082134 w 2082134"/>
              <a:gd name="connsiteY3" fmla="*/ 0 h 3608703"/>
            </a:gdLst>
            <a:ahLst/>
            <a:cxnLst>
              <a:cxn ang="0">
                <a:pos x="connsiteX0" y="connsiteY0"/>
              </a:cxn>
              <a:cxn ang="0">
                <a:pos x="connsiteX1" y="connsiteY1"/>
              </a:cxn>
              <a:cxn ang="0">
                <a:pos x="connsiteX2" y="connsiteY2"/>
              </a:cxn>
              <a:cxn ang="0">
                <a:pos x="connsiteX3" y="connsiteY3"/>
              </a:cxn>
            </a:cxnLst>
            <a:rect l="l" t="t" r="r" b="b"/>
            <a:pathLst>
              <a:path w="2082134" h="3608703">
                <a:moveTo>
                  <a:pt x="2082134" y="0"/>
                </a:moveTo>
                <a:lnTo>
                  <a:pt x="0" y="3608704"/>
                </a:lnTo>
                <a:lnTo>
                  <a:pt x="0" y="0"/>
                </a:lnTo>
                <a:lnTo>
                  <a:pt x="2082134" y="0"/>
                </a:lnTo>
                <a:close/>
              </a:path>
            </a:pathLst>
          </a:custGeom>
          <a:solidFill>
            <a:schemeClr val="accent5"/>
          </a:solidFill>
          <a:ln w="0" cap="flat">
            <a:noFill/>
            <a:prstDash val="solid"/>
            <a:miter/>
          </a:ln>
        </p:spPr>
        <p:txBody>
          <a:bodyPr rtlCol="0" anchor="ctr"/>
          <a:lstStyle/>
          <a:p>
            <a:endParaRPr lang="en-GB"/>
          </a:p>
        </p:txBody>
      </p:sp>
      <p:sp>
        <p:nvSpPr>
          <p:cNvPr id="11" name="Footer Placeholder 10">
            <a:extLst>
              <a:ext uri="{FF2B5EF4-FFF2-40B4-BE49-F238E27FC236}">
                <a16:creationId xmlns:a16="http://schemas.microsoft.com/office/drawing/2014/main" id="{2AC00EC0-5C3C-88CF-D230-CCCFD828F07B}"/>
              </a:ext>
            </a:extLst>
          </p:cNvPr>
          <p:cNvSpPr>
            <a:spLocks noGrp="1"/>
          </p:cNvSpPr>
          <p:nvPr>
            <p:ph type="ftr" sz="quarter" idx="14"/>
          </p:nvPr>
        </p:nvSpPr>
        <p:spPr/>
        <p:txBody>
          <a:bodyPr/>
          <a:lstStyle/>
          <a:p>
            <a:r>
              <a:rPr lang="en-GB"/>
              <a:t>European Heart Failure Mission</a:t>
            </a:r>
          </a:p>
        </p:txBody>
      </p:sp>
      <p:sp>
        <p:nvSpPr>
          <p:cNvPr id="12" name="Slide Number Placeholder 11">
            <a:extLst>
              <a:ext uri="{FF2B5EF4-FFF2-40B4-BE49-F238E27FC236}">
                <a16:creationId xmlns:a16="http://schemas.microsoft.com/office/drawing/2014/main" id="{B5B2C25C-8CFD-EE58-C511-829C31FACD00}"/>
              </a:ext>
            </a:extLst>
          </p:cNvPr>
          <p:cNvSpPr>
            <a:spLocks noGrp="1"/>
          </p:cNvSpPr>
          <p:nvPr>
            <p:ph type="sldNum" sz="quarter" idx="15"/>
          </p:nvPr>
        </p:nvSpPr>
        <p:spPr/>
        <p:txBody>
          <a:bodyPr/>
          <a:lstStyle/>
          <a:p>
            <a:fld id="{66326AAD-2FCC-4C42-901E-810FA2EA714E}" type="slidenum">
              <a:rPr lang="en-GB" smtClean="0"/>
              <a:pPr/>
              <a:t>‹#›</a:t>
            </a:fld>
            <a:endParaRPr lang="en-GB"/>
          </a:p>
        </p:txBody>
      </p:sp>
      <p:sp>
        <p:nvSpPr>
          <p:cNvPr id="2" name="Freeform 1">
            <a:extLst>
              <a:ext uri="{FF2B5EF4-FFF2-40B4-BE49-F238E27FC236}">
                <a16:creationId xmlns:a16="http://schemas.microsoft.com/office/drawing/2014/main" id="{AEA108E4-B21F-7C0C-DE07-B2C68DD3E7C7}"/>
              </a:ext>
            </a:extLst>
          </p:cNvPr>
          <p:cNvSpPr/>
          <p:nvPr userDrawn="1"/>
        </p:nvSpPr>
        <p:spPr>
          <a:xfrm flipH="1">
            <a:off x="10063414" y="2534"/>
            <a:ext cx="2128586" cy="3689212"/>
          </a:xfrm>
          <a:custGeom>
            <a:avLst/>
            <a:gdLst>
              <a:gd name="connsiteX0" fmla="*/ 2082134 w 2082134"/>
              <a:gd name="connsiteY0" fmla="*/ 0 h 3608703"/>
              <a:gd name="connsiteX1" fmla="*/ 0 w 2082134"/>
              <a:gd name="connsiteY1" fmla="*/ 3608704 h 3608703"/>
              <a:gd name="connsiteX2" fmla="*/ 0 w 2082134"/>
              <a:gd name="connsiteY2" fmla="*/ 0 h 3608703"/>
              <a:gd name="connsiteX3" fmla="*/ 2082134 w 2082134"/>
              <a:gd name="connsiteY3" fmla="*/ 0 h 3608703"/>
            </a:gdLst>
            <a:ahLst/>
            <a:cxnLst>
              <a:cxn ang="0">
                <a:pos x="connsiteX0" y="connsiteY0"/>
              </a:cxn>
              <a:cxn ang="0">
                <a:pos x="connsiteX1" y="connsiteY1"/>
              </a:cxn>
              <a:cxn ang="0">
                <a:pos x="connsiteX2" y="connsiteY2"/>
              </a:cxn>
              <a:cxn ang="0">
                <a:pos x="connsiteX3" y="connsiteY3"/>
              </a:cxn>
            </a:cxnLst>
            <a:rect l="l" t="t" r="r" b="b"/>
            <a:pathLst>
              <a:path w="2082134" h="3608703">
                <a:moveTo>
                  <a:pt x="2082134" y="0"/>
                </a:moveTo>
                <a:lnTo>
                  <a:pt x="0" y="3608704"/>
                </a:lnTo>
                <a:lnTo>
                  <a:pt x="0" y="0"/>
                </a:lnTo>
                <a:lnTo>
                  <a:pt x="2082134" y="0"/>
                </a:lnTo>
                <a:close/>
              </a:path>
            </a:pathLst>
          </a:custGeom>
          <a:solidFill>
            <a:schemeClr val="bg2"/>
          </a:solidFill>
          <a:ln w="0" cap="flat">
            <a:noFill/>
            <a:prstDash val="solid"/>
            <a:miter/>
          </a:ln>
        </p:spPr>
        <p:txBody>
          <a:bodyPr rtlCol="0" anchor="ctr"/>
          <a:lstStyle/>
          <a:p>
            <a:endParaRPr lang="en-GB"/>
          </a:p>
        </p:txBody>
      </p:sp>
    </p:spTree>
    <p:extLst>
      <p:ext uri="{BB962C8B-B14F-4D97-AF65-F5344CB8AC3E}">
        <p14:creationId xmlns:p14="http://schemas.microsoft.com/office/powerpoint/2010/main" val="1418359113"/>
      </p:ext>
    </p:extLst>
  </p:cSld>
  <p:clrMapOvr>
    <a:masterClrMapping/>
  </p:clrMapOvr>
  <p:extLst>
    <p:ext uri="{DCECCB84-F9BA-43D5-87BE-67443E8EF086}">
      <p15:sldGuideLst xmlns:p15="http://schemas.microsoft.com/office/powerpoint/2012/main">
        <p15:guide id="1" userDrawn="1">
          <p15:clr>
            <a:srgbClr val="FBAE40"/>
          </p15:clr>
        </p15:guide>
        <p15:guide id="2" pos="7680" userDrawn="1">
          <p15:clr>
            <a:srgbClr val="FBAE40"/>
          </p15:clr>
        </p15:guide>
        <p15:guide id="3" pos="1459" userDrawn="1">
          <p15:clr>
            <a:srgbClr val="FBAE40"/>
          </p15:clr>
        </p15:guide>
        <p15:guide id="6" pos="7360" userDrawn="1">
          <p15:clr>
            <a:srgbClr val="FBAE40"/>
          </p15:clr>
        </p15:guide>
        <p15:guide id="7" orient="horz" userDrawn="1">
          <p15:clr>
            <a:srgbClr val="FBAE40"/>
          </p15:clr>
        </p15:guide>
        <p15:guide id="8" orient="horz" pos="4320" userDrawn="1">
          <p15:clr>
            <a:srgbClr val="FBAE40"/>
          </p15:clr>
        </p15:guide>
        <p15:guide id="9" orient="horz" pos="440" userDrawn="1">
          <p15:clr>
            <a:srgbClr val="FBAE40"/>
          </p15:clr>
        </p15:guide>
        <p15:guide id="10" orient="horz" pos="3840" userDrawn="1">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Roadmap slide">
    <p:bg>
      <p:bgPr>
        <a:solidFill>
          <a:schemeClr val="accent3"/>
        </a:solidFill>
        <a:effectLst/>
      </p:bgPr>
    </p:bg>
    <p:spTree>
      <p:nvGrpSpPr>
        <p:cNvPr id="1" name=""/>
        <p:cNvGrpSpPr/>
        <p:nvPr/>
      </p:nvGrpSpPr>
      <p:grpSpPr>
        <a:xfrm>
          <a:off x="0" y="0"/>
          <a:ext cx="0" cy="0"/>
          <a:chOff x="0" y="0"/>
          <a:chExt cx="0" cy="0"/>
        </a:xfrm>
      </p:grpSpPr>
      <p:grpSp>
        <p:nvGrpSpPr>
          <p:cNvPr id="5337" name="Group 5336">
            <a:extLst>
              <a:ext uri="{FF2B5EF4-FFF2-40B4-BE49-F238E27FC236}">
                <a16:creationId xmlns:a16="http://schemas.microsoft.com/office/drawing/2014/main" id="{A6007A35-4BBF-96BC-A6E7-A7401DA4C526}"/>
              </a:ext>
            </a:extLst>
          </p:cNvPr>
          <p:cNvGrpSpPr/>
          <p:nvPr userDrawn="1"/>
        </p:nvGrpSpPr>
        <p:grpSpPr>
          <a:xfrm>
            <a:off x="-1" y="0"/>
            <a:ext cx="2546413" cy="4413380"/>
            <a:chOff x="-1" y="0"/>
            <a:chExt cx="2546413" cy="4413380"/>
          </a:xfrm>
        </p:grpSpPr>
        <p:sp>
          <p:nvSpPr>
            <p:cNvPr id="19" name="Freeform 18">
              <a:extLst>
                <a:ext uri="{FF2B5EF4-FFF2-40B4-BE49-F238E27FC236}">
                  <a16:creationId xmlns:a16="http://schemas.microsoft.com/office/drawing/2014/main" id="{28E73353-52C1-465C-8F97-5DEE576DDE76}"/>
                </a:ext>
              </a:extLst>
            </p:cNvPr>
            <p:cNvSpPr/>
            <p:nvPr userDrawn="1"/>
          </p:nvSpPr>
          <p:spPr>
            <a:xfrm>
              <a:off x="-1" y="0"/>
              <a:ext cx="2546413" cy="4413380"/>
            </a:xfrm>
            <a:custGeom>
              <a:avLst/>
              <a:gdLst>
                <a:gd name="connsiteX0" fmla="*/ 2082134 w 2082134"/>
                <a:gd name="connsiteY0" fmla="*/ 0 h 3608703"/>
                <a:gd name="connsiteX1" fmla="*/ 0 w 2082134"/>
                <a:gd name="connsiteY1" fmla="*/ 3608704 h 3608703"/>
                <a:gd name="connsiteX2" fmla="*/ 0 w 2082134"/>
                <a:gd name="connsiteY2" fmla="*/ 0 h 3608703"/>
                <a:gd name="connsiteX3" fmla="*/ 2082134 w 2082134"/>
                <a:gd name="connsiteY3" fmla="*/ 0 h 3608703"/>
              </a:gdLst>
              <a:ahLst/>
              <a:cxnLst>
                <a:cxn ang="0">
                  <a:pos x="connsiteX0" y="connsiteY0"/>
                </a:cxn>
                <a:cxn ang="0">
                  <a:pos x="connsiteX1" y="connsiteY1"/>
                </a:cxn>
                <a:cxn ang="0">
                  <a:pos x="connsiteX2" y="connsiteY2"/>
                </a:cxn>
                <a:cxn ang="0">
                  <a:pos x="connsiteX3" y="connsiteY3"/>
                </a:cxn>
              </a:cxnLst>
              <a:rect l="l" t="t" r="r" b="b"/>
              <a:pathLst>
                <a:path w="2082134" h="3608703">
                  <a:moveTo>
                    <a:pt x="2082134" y="0"/>
                  </a:moveTo>
                  <a:lnTo>
                    <a:pt x="0" y="3608704"/>
                  </a:lnTo>
                  <a:lnTo>
                    <a:pt x="0" y="0"/>
                  </a:lnTo>
                  <a:lnTo>
                    <a:pt x="2082134" y="0"/>
                  </a:lnTo>
                  <a:close/>
                </a:path>
              </a:pathLst>
            </a:custGeom>
            <a:solidFill>
              <a:schemeClr val="accent4"/>
            </a:solidFill>
            <a:ln w="0" cap="flat">
              <a:noFill/>
              <a:prstDash val="solid"/>
              <a:miter/>
            </a:ln>
          </p:spPr>
          <p:txBody>
            <a:bodyPr rtlCol="0" anchor="ctr"/>
            <a:lstStyle/>
            <a:p>
              <a:endParaRPr lang="en-GB"/>
            </a:p>
          </p:txBody>
        </p:sp>
        <p:grpSp>
          <p:nvGrpSpPr>
            <p:cNvPr id="5336" name="Group 5335">
              <a:extLst>
                <a:ext uri="{FF2B5EF4-FFF2-40B4-BE49-F238E27FC236}">
                  <a16:creationId xmlns:a16="http://schemas.microsoft.com/office/drawing/2014/main" id="{C8BBB303-98D3-D3EB-688B-AC91616326AF}"/>
                </a:ext>
              </a:extLst>
            </p:cNvPr>
            <p:cNvGrpSpPr>
              <a:grpSpLocks noChangeAspect="1"/>
            </p:cNvGrpSpPr>
            <p:nvPr userDrawn="1"/>
          </p:nvGrpSpPr>
          <p:grpSpPr>
            <a:xfrm>
              <a:off x="-1" y="32241"/>
              <a:ext cx="2484000" cy="4276582"/>
              <a:chOff x="5052222" y="1621698"/>
              <a:chExt cx="2055885" cy="3539517"/>
            </a:xfrm>
            <a:solidFill>
              <a:schemeClr val="accent6"/>
            </a:solidFill>
          </p:grpSpPr>
          <p:sp>
            <p:nvSpPr>
              <p:cNvPr id="4845" name="Freeform 4844">
                <a:extLst>
                  <a:ext uri="{FF2B5EF4-FFF2-40B4-BE49-F238E27FC236}">
                    <a16:creationId xmlns:a16="http://schemas.microsoft.com/office/drawing/2014/main" id="{3FF87A93-F12B-E61B-782E-FA8402725FD3}"/>
                  </a:ext>
                </a:extLst>
              </p:cNvPr>
              <p:cNvSpPr/>
              <p:nvPr/>
            </p:nvSpPr>
            <p:spPr>
              <a:xfrm>
                <a:off x="6046355"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46" name="Freeform 4845">
                <a:extLst>
                  <a:ext uri="{FF2B5EF4-FFF2-40B4-BE49-F238E27FC236}">
                    <a16:creationId xmlns:a16="http://schemas.microsoft.com/office/drawing/2014/main" id="{7B012DC3-57B0-6895-D926-F9C14982C87A}"/>
                  </a:ext>
                </a:extLst>
              </p:cNvPr>
              <p:cNvSpPr/>
              <p:nvPr/>
            </p:nvSpPr>
            <p:spPr>
              <a:xfrm>
                <a:off x="6114925"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47" name="Freeform 4846">
                <a:extLst>
                  <a:ext uri="{FF2B5EF4-FFF2-40B4-BE49-F238E27FC236}">
                    <a16:creationId xmlns:a16="http://schemas.microsoft.com/office/drawing/2014/main" id="{7B1DDE4E-AEA6-81BE-D8D7-720763E6188C}"/>
                  </a:ext>
                </a:extLst>
              </p:cNvPr>
              <p:cNvSpPr/>
              <p:nvPr/>
            </p:nvSpPr>
            <p:spPr>
              <a:xfrm>
                <a:off x="6080688" y="1799944"/>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48" name="Freeform 4847">
                <a:extLst>
                  <a:ext uri="{FF2B5EF4-FFF2-40B4-BE49-F238E27FC236}">
                    <a16:creationId xmlns:a16="http://schemas.microsoft.com/office/drawing/2014/main" id="{B8764F59-156F-27A3-9D41-2A65A4BD135D}"/>
                  </a:ext>
                </a:extLst>
              </p:cNvPr>
              <p:cNvSpPr/>
              <p:nvPr/>
            </p:nvSpPr>
            <p:spPr>
              <a:xfrm>
                <a:off x="6114925"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49" name="Freeform 4848">
                <a:extLst>
                  <a:ext uri="{FF2B5EF4-FFF2-40B4-BE49-F238E27FC236}">
                    <a16:creationId xmlns:a16="http://schemas.microsoft.com/office/drawing/2014/main" id="{ED78A4EC-C843-C0B1-86B5-0561DB200EA7}"/>
                  </a:ext>
                </a:extLst>
              </p:cNvPr>
              <p:cNvSpPr/>
              <p:nvPr/>
            </p:nvSpPr>
            <p:spPr>
              <a:xfrm>
                <a:off x="5977784"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50" name="Freeform 4849">
                <a:extLst>
                  <a:ext uri="{FF2B5EF4-FFF2-40B4-BE49-F238E27FC236}">
                    <a16:creationId xmlns:a16="http://schemas.microsoft.com/office/drawing/2014/main" id="{E39C2A14-6C09-AF8E-63C4-C82AA034B4E0}"/>
                  </a:ext>
                </a:extLst>
              </p:cNvPr>
              <p:cNvSpPr/>
              <p:nvPr/>
            </p:nvSpPr>
            <p:spPr>
              <a:xfrm>
                <a:off x="6012688" y="1800515"/>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51" name="Freeform 4850">
                <a:extLst>
                  <a:ext uri="{FF2B5EF4-FFF2-40B4-BE49-F238E27FC236}">
                    <a16:creationId xmlns:a16="http://schemas.microsoft.com/office/drawing/2014/main" id="{2AF03DF2-EE25-DE80-E1A9-DD0D0A065C06}"/>
                  </a:ext>
                </a:extLst>
              </p:cNvPr>
              <p:cNvSpPr/>
              <p:nvPr/>
            </p:nvSpPr>
            <p:spPr>
              <a:xfrm>
                <a:off x="6046355" y="1859423"/>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52" name="Freeform 4851">
                <a:extLst>
                  <a:ext uri="{FF2B5EF4-FFF2-40B4-BE49-F238E27FC236}">
                    <a16:creationId xmlns:a16="http://schemas.microsoft.com/office/drawing/2014/main" id="{CDACCEA9-836B-90E7-53B3-545D3FB68D3F}"/>
                  </a:ext>
                </a:extLst>
              </p:cNvPr>
              <p:cNvSpPr/>
              <p:nvPr/>
            </p:nvSpPr>
            <p:spPr>
              <a:xfrm>
                <a:off x="5909213"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53" name="Freeform 4852">
                <a:extLst>
                  <a:ext uri="{FF2B5EF4-FFF2-40B4-BE49-F238E27FC236}">
                    <a16:creationId xmlns:a16="http://schemas.microsoft.com/office/drawing/2014/main" id="{A1285005-1442-71DD-590E-D0BD8F10BF3B}"/>
                  </a:ext>
                </a:extLst>
              </p:cNvPr>
              <p:cNvSpPr/>
              <p:nvPr/>
            </p:nvSpPr>
            <p:spPr>
              <a:xfrm>
                <a:off x="5944117" y="1800515"/>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54" name="Freeform 4853">
                <a:extLst>
                  <a:ext uri="{FF2B5EF4-FFF2-40B4-BE49-F238E27FC236}">
                    <a16:creationId xmlns:a16="http://schemas.microsoft.com/office/drawing/2014/main" id="{4FA94974-5BFA-2A44-1767-605AFD67F83C}"/>
                  </a:ext>
                </a:extLst>
              </p:cNvPr>
              <p:cNvSpPr/>
              <p:nvPr/>
            </p:nvSpPr>
            <p:spPr>
              <a:xfrm>
                <a:off x="5978355" y="185999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55" name="Freeform 4854">
                <a:extLst>
                  <a:ext uri="{FF2B5EF4-FFF2-40B4-BE49-F238E27FC236}">
                    <a16:creationId xmlns:a16="http://schemas.microsoft.com/office/drawing/2014/main" id="{2C1767D2-016A-D24E-83E5-3962131F7EB0}"/>
                  </a:ext>
                </a:extLst>
              </p:cNvPr>
              <p:cNvSpPr/>
              <p:nvPr/>
            </p:nvSpPr>
            <p:spPr>
              <a:xfrm>
                <a:off x="5840738"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56" name="Freeform 4855">
                <a:extLst>
                  <a:ext uri="{FF2B5EF4-FFF2-40B4-BE49-F238E27FC236}">
                    <a16:creationId xmlns:a16="http://schemas.microsoft.com/office/drawing/2014/main" id="{7708D335-309A-9FA9-E579-20A39BFAA1CD}"/>
                  </a:ext>
                </a:extLst>
              </p:cNvPr>
              <p:cNvSpPr/>
              <p:nvPr/>
            </p:nvSpPr>
            <p:spPr>
              <a:xfrm>
                <a:off x="5875451" y="180042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57" name="Freeform 4856">
                <a:extLst>
                  <a:ext uri="{FF2B5EF4-FFF2-40B4-BE49-F238E27FC236}">
                    <a16:creationId xmlns:a16="http://schemas.microsoft.com/office/drawing/2014/main" id="{C9CE14E6-9C1B-5183-D15A-BA9E643D4E7B}"/>
                  </a:ext>
                </a:extLst>
              </p:cNvPr>
              <p:cNvSpPr/>
              <p:nvPr/>
            </p:nvSpPr>
            <p:spPr>
              <a:xfrm>
                <a:off x="5909784" y="185999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58" name="Freeform 4857">
                <a:extLst>
                  <a:ext uri="{FF2B5EF4-FFF2-40B4-BE49-F238E27FC236}">
                    <a16:creationId xmlns:a16="http://schemas.microsoft.com/office/drawing/2014/main" id="{B55D6561-3184-B980-1B70-EF2B72141373}"/>
                  </a:ext>
                </a:extLst>
              </p:cNvPr>
              <p:cNvSpPr/>
              <p:nvPr/>
            </p:nvSpPr>
            <p:spPr>
              <a:xfrm>
                <a:off x="5772167"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59" name="Freeform 4858">
                <a:extLst>
                  <a:ext uri="{FF2B5EF4-FFF2-40B4-BE49-F238E27FC236}">
                    <a16:creationId xmlns:a16="http://schemas.microsoft.com/office/drawing/2014/main" id="{2B78451F-AF8B-A033-04DE-C1396EE756D1}"/>
                  </a:ext>
                </a:extLst>
              </p:cNvPr>
              <p:cNvSpPr/>
              <p:nvPr/>
            </p:nvSpPr>
            <p:spPr>
              <a:xfrm>
                <a:off x="5806785" y="1800325"/>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860" name="Freeform 4859">
                <a:extLst>
                  <a:ext uri="{FF2B5EF4-FFF2-40B4-BE49-F238E27FC236}">
                    <a16:creationId xmlns:a16="http://schemas.microsoft.com/office/drawing/2014/main" id="{94250A26-9BB0-7379-D0C2-F75048E9EA3A}"/>
                  </a:ext>
                </a:extLst>
              </p:cNvPr>
              <p:cNvSpPr/>
              <p:nvPr/>
            </p:nvSpPr>
            <p:spPr>
              <a:xfrm>
                <a:off x="5841308" y="185999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61" name="Freeform 4860">
                <a:extLst>
                  <a:ext uri="{FF2B5EF4-FFF2-40B4-BE49-F238E27FC236}">
                    <a16:creationId xmlns:a16="http://schemas.microsoft.com/office/drawing/2014/main" id="{F59ED3D3-9277-40C3-925D-D2778772F469}"/>
                  </a:ext>
                </a:extLst>
              </p:cNvPr>
              <p:cNvSpPr/>
              <p:nvPr/>
            </p:nvSpPr>
            <p:spPr>
              <a:xfrm>
                <a:off x="5703596"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62" name="Freeform 4861">
                <a:extLst>
                  <a:ext uri="{FF2B5EF4-FFF2-40B4-BE49-F238E27FC236}">
                    <a16:creationId xmlns:a16="http://schemas.microsoft.com/office/drawing/2014/main" id="{32A0BA01-2FB8-4B96-281D-F3A88DBE8345}"/>
                  </a:ext>
                </a:extLst>
              </p:cNvPr>
              <p:cNvSpPr/>
              <p:nvPr/>
            </p:nvSpPr>
            <p:spPr>
              <a:xfrm>
                <a:off x="5738214" y="1800325"/>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863" name="Freeform 4862">
                <a:extLst>
                  <a:ext uri="{FF2B5EF4-FFF2-40B4-BE49-F238E27FC236}">
                    <a16:creationId xmlns:a16="http://schemas.microsoft.com/office/drawing/2014/main" id="{03DADF77-09A4-A9B1-3F3E-4765D95536C3}"/>
                  </a:ext>
                </a:extLst>
              </p:cNvPr>
              <p:cNvSpPr/>
              <p:nvPr/>
            </p:nvSpPr>
            <p:spPr>
              <a:xfrm>
                <a:off x="5772738" y="185999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64" name="Freeform 4863">
                <a:extLst>
                  <a:ext uri="{FF2B5EF4-FFF2-40B4-BE49-F238E27FC236}">
                    <a16:creationId xmlns:a16="http://schemas.microsoft.com/office/drawing/2014/main" id="{7115C64F-DCB7-BAD9-D2BE-7BFA3A01EA90}"/>
                  </a:ext>
                </a:extLst>
              </p:cNvPr>
              <p:cNvSpPr/>
              <p:nvPr/>
            </p:nvSpPr>
            <p:spPr>
              <a:xfrm>
                <a:off x="5635025"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65" name="Freeform 4864">
                <a:extLst>
                  <a:ext uri="{FF2B5EF4-FFF2-40B4-BE49-F238E27FC236}">
                    <a16:creationId xmlns:a16="http://schemas.microsoft.com/office/drawing/2014/main" id="{61C0804D-82B8-7372-E11D-EA3A3F65F034}"/>
                  </a:ext>
                </a:extLst>
              </p:cNvPr>
              <p:cNvSpPr/>
              <p:nvPr/>
            </p:nvSpPr>
            <p:spPr>
              <a:xfrm>
                <a:off x="5669549" y="1800230"/>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866" name="Freeform 4865">
                <a:extLst>
                  <a:ext uri="{FF2B5EF4-FFF2-40B4-BE49-F238E27FC236}">
                    <a16:creationId xmlns:a16="http://schemas.microsoft.com/office/drawing/2014/main" id="{0AEE174C-1DAF-2F23-6B00-7E5A5D649C76}"/>
                  </a:ext>
                </a:extLst>
              </p:cNvPr>
              <p:cNvSpPr/>
              <p:nvPr/>
            </p:nvSpPr>
            <p:spPr>
              <a:xfrm>
                <a:off x="5704072" y="185989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67" name="Freeform 4866">
                <a:extLst>
                  <a:ext uri="{FF2B5EF4-FFF2-40B4-BE49-F238E27FC236}">
                    <a16:creationId xmlns:a16="http://schemas.microsoft.com/office/drawing/2014/main" id="{684BCD7E-64AD-7648-D1C5-FF61372650ED}"/>
                  </a:ext>
                </a:extLst>
              </p:cNvPr>
              <p:cNvSpPr/>
              <p:nvPr/>
            </p:nvSpPr>
            <p:spPr>
              <a:xfrm>
                <a:off x="5566455"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68" name="Freeform 4867">
                <a:extLst>
                  <a:ext uri="{FF2B5EF4-FFF2-40B4-BE49-F238E27FC236}">
                    <a16:creationId xmlns:a16="http://schemas.microsoft.com/office/drawing/2014/main" id="{AACE979D-7F67-87DC-6722-6959526B3F9F}"/>
                  </a:ext>
                </a:extLst>
              </p:cNvPr>
              <p:cNvSpPr/>
              <p:nvPr/>
            </p:nvSpPr>
            <p:spPr>
              <a:xfrm>
                <a:off x="5600978" y="1800230"/>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869" name="Freeform 4868">
                <a:extLst>
                  <a:ext uri="{FF2B5EF4-FFF2-40B4-BE49-F238E27FC236}">
                    <a16:creationId xmlns:a16="http://schemas.microsoft.com/office/drawing/2014/main" id="{AA0649ED-83EE-760A-1BD6-35D8C26C0ED5}"/>
                  </a:ext>
                </a:extLst>
              </p:cNvPr>
              <p:cNvSpPr/>
              <p:nvPr/>
            </p:nvSpPr>
            <p:spPr>
              <a:xfrm>
                <a:off x="5635501" y="185989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70" name="Freeform 4869">
                <a:extLst>
                  <a:ext uri="{FF2B5EF4-FFF2-40B4-BE49-F238E27FC236}">
                    <a16:creationId xmlns:a16="http://schemas.microsoft.com/office/drawing/2014/main" id="{0D4B29A2-E271-0641-A6FA-97E051FE07D1}"/>
                  </a:ext>
                </a:extLst>
              </p:cNvPr>
              <p:cNvSpPr/>
              <p:nvPr/>
            </p:nvSpPr>
            <p:spPr>
              <a:xfrm>
                <a:off x="5497884"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71" name="Freeform 4870">
                <a:extLst>
                  <a:ext uri="{FF2B5EF4-FFF2-40B4-BE49-F238E27FC236}">
                    <a16:creationId xmlns:a16="http://schemas.microsoft.com/office/drawing/2014/main" id="{ED250C26-8B44-9097-B94D-922462B942D4}"/>
                  </a:ext>
                </a:extLst>
              </p:cNvPr>
              <p:cNvSpPr/>
              <p:nvPr/>
            </p:nvSpPr>
            <p:spPr>
              <a:xfrm>
                <a:off x="5532407" y="1800230"/>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872" name="Freeform 4871">
                <a:extLst>
                  <a:ext uri="{FF2B5EF4-FFF2-40B4-BE49-F238E27FC236}">
                    <a16:creationId xmlns:a16="http://schemas.microsoft.com/office/drawing/2014/main" id="{45FC7F90-26D0-41DF-800C-BE0230E996C2}"/>
                  </a:ext>
                </a:extLst>
              </p:cNvPr>
              <p:cNvSpPr/>
              <p:nvPr/>
            </p:nvSpPr>
            <p:spPr>
              <a:xfrm>
                <a:off x="5566930" y="185989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73" name="Freeform 4872">
                <a:extLst>
                  <a:ext uri="{FF2B5EF4-FFF2-40B4-BE49-F238E27FC236}">
                    <a16:creationId xmlns:a16="http://schemas.microsoft.com/office/drawing/2014/main" id="{F7BDD266-34E1-CEB8-BCBA-1622708DECA3}"/>
                  </a:ext>
                </a:extLst>
              </p:cNvPr>
              <p:cNvSpPr/>
              <p:nvPr/>
            </p:nvSpPr>
            <p:spPr>
              <a:xfrm>
                <a:off x="5429313"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74" name="Freeform 4873">
                <a:extLst>
                  <a:ext uri="{FF2B5EF4-FFF2-40B4-BE49-F238E27FC236}">
                    <a16:creationId xmlns:a16="http://schemas.microsoft.com/office/drawing/2014/main" id="{37A14926-C5BE-0696-AC66-5ACB5775E717}"/>
                  </a:ext>
                </a:extLst>
              </p:cNvPr>
              <p:cNvSpPr/>
              <p:nvPr/>
            </p:nvSpPr>
            <p:spPr>
              <a:xfrm>
                <a:off x="5463932" y="1800230"/>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875" name="Freeform 4874">
                <a:extLst>
                  <a:ext uri="{FF2B5EF4-FFF2-40B4-BE49-F238E27FC236}">
                    <a16:creationId xmlns:a16="http://schemas.microsoft.com/office/drawing/2014/main" id="{A8E23D33-53F1-A8DF-8976-018138F071DD}"/>
                  </a:ext>
                </a:extLst>
              </p:cNvPr>
              <p:cNvSpPr/>
              <p:nvPr/>
            </p:nvSpPr>
            <p:spPr>
              <a:xfrm>
                <a:off x="5498264" y="185980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876" name="Freeform 4875">
                <a:extLst>
                  <a:ext uri="{FF2B5EF4-FFF2-40B4-BE49-F238E27FC236}">
                    <a16:creationId xmlns:a16="http://schemas.microsoft.com/office/drawing/2014/main" id="{EB76AF79-C072-6F2C-FB2F-BF57D71456CB}"/>
                  </a:ext>
                </a:extLst>
              </p:cNvPr>
              <p:cNvSpPr/>
              <p:nvPr/>
            </p:nvSpPr>
            <p:spPr>
              <a:xfrm>
                <a:off x="5532597" y="191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77" name="Freeform 4876">
                <a:extLst>
                  <a:ext uri="{FF2B5EF4-FFF2-40B4-BE49-F238E27FC236}">
                    <a16:creationId xmlns:a16="http://schemas.microsoft.com/office/drawing/2014/main" id="{E3CFD555-0D50-2B25-1CDC-B4FDAAC8EF1C}"/>
                  </a:ext>
                </a:extLst>
              </p:cNvPr>
              <p:cNvSpPr/>
              <p:nvPr/>
            </p:nvSpPr>
            <p:spPr>
              <a:xfrm>
                <a:off x="5360743"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78" name="Freeform 4877">
                <a:extLst>
                  <a:ext uri="{FF2B5EF4-FFF2-40B4-BE49-F238E27FC236}">
                    <a16:creationId xmlns:a16="http://schemas.microsoft.com/office/drawing/2014/main" id="{E94697DE-E8EB-1140-C882-0DF721F20069}"/>
                  </a:ext>
                </a:extLst>
              </p:cNvPr>
              <p:cNvSpPr/>
              <p:nvPr/>
            </p:nvSpPr>
            <p:spPr>
              <a:xfrm>
                <a:off x="5395266"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879" name="Freeform 4878">
                <a:extLst>
                  <a:ext uri="{FF2B5EF4-FFF2-40B4-BE49-F238E27FC236}">
                    <a16:creationId xmlns:a16="http://schemas.microsoft.com/office/drawing/2014/main" id="{9A0EC918-C0E4-A25D-61FF-675AAFB04D8A}"/>
                  </a:ext>
                </a:extLst>
              </p:cNvPr>
              <p:cNvSpPr/>
              <p:nvPr/>
            </p:nvSpPr>
            <p:spPr>
              <a:xfrm>
                <a:off x="5429694" y="185980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880" name="Freeform 4879">
                <a:extLst>
                  <a:ext uri="{FF2B5EF4-FFF2-40B4-BE49-F238E27FC236}">
                    <a16:creationId xmlns:a16="http://schemas.microsoft.com/office/drawing/2014/main" id="{DD815131-276F-44CE-8DE2-8BA26C4F0B10}"/>
                  </a:ext>
                </a:extLst>
              </p:cNvPr>
              <p:cNvSpPr/>
              <p:nvPr/>
            </p:nvSpPr>
            <p:spPr>
              <a:xfrm>
                <a:off x="5464122" y="191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81" name="Freeform 4880">
                <a:extLst>
                  <a:ext uri="{FF2B5EF4-FFF2-40B4-BE49-F238E27FC236}">
                    <a16:creationId xmlns:a16="http://schemas.microsoft.com/office/drawing/2014/main" id="{5D2225CE-7BFD-96FB-61A8-3A55CAB4BAC0}"/>
                  </a:ext>
                </a:extLst>
              </p:cNvPr>
              <p:cNvSpPr/>
              <p:nvPr/>
            </p:nvSpPr>
            <p:spPr>
              <a:xfrm>
                <a:off x="5292172"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82" name="Freeform 4881">
                <a:extLst>
                  <a:ext uri="{FF2B5EF4-FFF2-40B4-BE49-F238E27FC236}">
                    <a16:creationId xmlns:a16="http://schemas.microsoft.com/office/drawing/2014/main" id="{AF8110BE-12D4-FB11-037F-9B537ED30F8D}"/>
                  </a:ext>
                </a:extLst>
              </p:cNvPr>
              <p:cNvSpPr/>
              <p:nvPr/>
            </p:nvSpPr>
            <p:spPr>
              <a:xfrm>
                <a:off x="5326695"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883" name="Freeform 4882">
                <a:extLst>
                  <a:ext uri="{FF2B5EF4-FFF2-40B4-BE49-F238E27FC236}">
                    <a16:creationId xmlns:a16="http://schemas.microsoft.com/office/drawing/2014/main" id="{343C8364-12DD-C493-CD8F-132D9BF8BA52}"/>
                  </a:ext>
                </a:extLst>
              </p:cNvPr>
              <p:cNvSpPr/>
              <p:nvPr/>
            </p:nvSpPr>
            <p:spPr>
              <a:xfrm>
                <a:off x="5361123" y="185980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884" name="Freeform 4883">
                <a:extLst>
                  <a:ext uri="{FF2B5EF4-FFF2-40B4-BE49-F238E27FC236}">
                    <a16:creationId xmlns:a16="http://schemas.microsoft.com/office/drawing/2014/main" id="{0C6A6BFD-8703-77C5-8ABB-C2ADBDA665BC}"/>
                  </a:ext>
                </a:extLst>
              </p:cNvPr>
              <p:cNvSpPr/>
              <p:nvPr/>
            </p:nvSpPr>
            <p:spPr>
              <a:xfrm>
                <a:off x="5395551" y="191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85" name="Freeform 4884">
                <a:extLst>
                  <a:ext uri="{FF2B5EF4-FFF2-40B4-BE49-F238E27FC236}">
                    <a16:creationId xmlns:a16="http://schemas.microsoft.com/office/drawing/2014/main" id="{F3BC8F52-0A94-F318-218C-D642F7008A4A}"/>
                  </a:ext>
                </a:extLst>
              </p:cNvPr>
              <p:cNvSpPr/>
              <p:nvPr/>
            </p:nvSpPr>
            <p:spPr>
              <a:xfrm>
                <a:off x="5429884" y="1978761"/>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86" name="Freeform 4885">
                <a:extLst>
                  <a:ext uri="{FF2B5EF4-FFF2-40B4-BE49-F238E27FC236}">
                    <a16:creationId xmlns:a16="http://schemas.microsoft.com/office/drawing/2014/main" id="{58606A5F-DD76-66F2-8D3F-057A13B5EC00}"/>
                  </a:ext>
                </a:extLst>
              </p:cNvPr>
              <p:cNvSpPr/>
              <p:nvPr/>
            </p:nvSpPr>
            <p:spPr>
              <a:xfrm>
                <a:off x="5223601"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87" name="Freeform 4886">
                <a:extLst>
                  <a:ext uri="{FF2B5EF4-FFF2-40B4-BE49-F238E27FC236}">
                    <a16:creationId xmlns:a16="http://schemas.microsoft.com/office/drawing/2014/main" id="{78539DD0-806B-279C-104D-069163B5EE38}"/>
                  </a:ext>
                </a:extLst>
              </p:cNvPr>
              <p:cNvSpPr/>
              <p:nvPr/>
            </p:nvSpPr>
            <p:spPr>
              <a:xfrm>
                <a:off x="5258124"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888" name="Freeform 4887">
                <a:extLst>
                  <a:ext uri="{FF2B5EF4-FFF2-40B4-BE49-F238E27FC236}">
                    <a16:creationId xmlns:a16="http://schemas.microsoft.com/office/drawing/2014/main" id="{AA20549D-3CAB-4DE9-0915-F28F862C82F2}"/>
                  </a:ext>
                </a:extLst>
              </p:cNvPr>
              <p:cNvSpPr/>
              <p:nvPr/>
            </p:nvSpPr>
            <p:spPr>
              <a:xfrm>
                <a:off x="5292552" y="185980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889" name="Freeform 4888">
                <a:extLst>
                  <a:ext uri="{FF2B5EF4-FFF2-40B4-BE49-F238E27FC236}">
                    <a16:creationId xmlns:a16="http://schemas.microsoft.com/office/drawing/2014/main" id="{EF0456E0-7B4D-7C3A-93E0-E7884887F8E2}"/>
                  </a:ext>
                </a:extLst>
              </p:cNvPr>
              <p:cNvSpPr/>
              <p:nvPr/>
            </p:nvSpPr>
            <p:spPr>
              <a:xfrm>
                <a:off x="5326980" y="191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90" name="Freeform 4889">
                <a:extLst>
                  <a:ext uri="{FF2B5EF4-FFF2-40B4-BE49-F238E27FC236}">
                    <a16:creationId xmlns:a16="http://schemas.microsoft.com/office/drawing/2014/main" id="{F2F44BB8-B27F-5329-BD05-566B5D0EC475}"/>
                  </a:ext>
                </a:extLst>
              </p:cNvPr>
              <p:cNvSpPr/>
              <p:nvPr/>
            </p:nvSpPr>
            <p:spPr>
              <a:xfrm>
                <a:off x="5361218" y="197866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91" name="Freeform 4890">
                <a:extLst>
                  <a:ext uri="{FF2B5EF4-FFF2-40B4-BE49-F238E27FC236}">
                    <a16:creationId xmlns:a16="http://schemas.microsoft.com/office/drawing/2014/main" id="{16B2A637-D024-2948-E692-2C83C003922D}"/>
                  </a:ext>
                </a:extLst>
              </p:cNvPr>
              <p:cNvSpPr/>
              <p:nvPr/>
            </p:nvSpPr>
            <p:spPr>
              <a:xfrm>
                <a:off x="5395646" y="2038240"/>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92" name="Freeform 4891">
                <a:extLst>
                  <a:ext uri="{FF2B5EF4-FFF2-40B4-BE49-F238E27FC236}">
                    <a16:creationId xmlns:a16="http://schemas.microsoft.com/office/drawing/2014/main" id="{9E5FF72D-DE0D-2DF3-EE36-B83745188DBC}"/>
                  </a:ext>
                </a:extLst>
              </p:cNvPr>
              <p:cNvSpPr/>
              <p:nvPr/>
            </p:nvSpPr>
            <p:spPr>
              <a:xfrm>
                <a:off x="5155126"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93" name="Freeform 4892">
                <a:extLst>
                  <a:ext uri="{FF2B5EF4-FFF2-40B4-BE49-F238E27FC236}">
                    <a16:creationId xmlns:a16="http://schemas.microsoft.com/office/drawing/2014/main" id="{DF616AA5-C6EB-2161-AD91-59372DE5B9B2}"/>
                  </a:ext>
                </a:extLst>
              </p:cNvPr>
              <p:cNvSpPr/>
              <p:nvPr/>
            </p:nvSpPr>
            <p:spPr>
              <a:xfrm>
                <a:off x="5189554"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894" name="Freeform 4893">
                <a:extLst>
                  <a:ext uri="{FF2B5EF4-FFF2-40B4-BE49-F238E27FC236}">
                    <a16:creationId xmlns:a16="http://schemas.microsoft.com/office/drawing/2014/main" id="{469E192F-A354-8CD1-9E4A-8C4511944C85}"/>
                  </a:ext>
                </a:extLst>
              </p:cNvPr>
              <p:cNvSpPr/>
              <p:nvPr/>
            </p:nvSpPr>
            <p:spPr>
              <a:xfrm>
                <a:off x="5223886" y="185970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895" name="Freeform 4894">
                <a:extLst>
                  <a:ext uri="{FF2B5EF4-FFF2-40B4-BE49-F238E27FC236}">
                    <a16:creationId xmlns:a16="http://schemas.microsoft.com/office/drawing/2014/main" id="{4767BAD7-675E-7162-1809-B6D8F405C5DB}"/>
                  </a:ext>
                </a:extLst>
              </p:cNvPr>
              <p:cNvSpPr/>
              <p:nvPr/>
            </p:nvSpPr>
            <p:spPr>
              <a:xfrm>
                <a:off x="5258314" y="191918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896" name="Freeform 4895">
                <a:extLst>
                  <a:ext uri="{FF2B5EF4-FFF2-40B4-BE49-F238E27FC236}">
                    <a16:creationId xmlns:a16="http://schemas.microsoft.com/office/drawing/2014/main" id="{BDEEFEAF-7431-8ECE-694F-5EB0A72720BA}"/>
                  </a:ext>
                </a:extLst>
              </p:cNvPr>
              <p:cNvSpPr/>
              <p:nvPr/>
            </p:nvSpPr>
            <p:spPr>
              <a:xfrm>
                <a:off x="5292647" y="197866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97" name="Freeform 4896">
                <a:extLst>
                  <a:ext uri="{FF2B5EF4-FFF2-40B4-BE49-F238E27FC236}">
                    <a16:creationId xmlns:a16="http://schemas.microsoft.com/office/drawing/2014/main" id="{4FF3CE53-7395-40FF-3845-BD7CFA96D068}"/>
                  </a:ext>
                </a:extLst>
              </p:cNvPr>
              <p:cNvSpPr/>
              <p:nvPr/>
            </p:nvSpPr>
            <p:spPr>
              <a:xfrm>
                <a:off x="5327075" y="2038240"/>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98" name="Freeform 4897">
                <a:extLst>
                  <a:ext uri="{FF2B5EF4-FFF2-40B4-BE49-F238E27FC236}">
                    <a16:creationId xmlns:a16="http://schemas.microsoft.com/office/drawing/2014/main" id="{36D4A316-82F9-9897-ACF3-5BFE4F97E801}"/>
                  </a:ext>
                </a:extLst>
              </p:cNvPr>
              <p:cNvSpPr/>
              <p:nvPr/>
            </p:nvSpPr>
            <p:spPr>
              <a:xfrm>
                <a:off x="5361313" y="209762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99" name="Freeform 4898">
                <a:extLst>
                  <a:ext uri="{FF2B5EF4-FFF2-40B4-BE49-F238E27FC236}">
                    <a16:creationId xmlns:a16="http://schemas.microsoft.com/office/drawing/2014/main" id="{51A08A3C-CB55-8807-9D55-192A13CB9EA0}"/>
                  </a:ext>
                </a:extLst>
              </p:cNvPr>
              <p:cNvSpPr/>
              <p:nvPr/>
            </p:nvSpPr>
            <p:spPr>
              <a:xfrm>
                <a:off x="5086555"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900" name="Freeform 4899">
                <a:extLst>
                  <a:ext uri="{FF2B5EF4-FFF2-40B4-BE49-F238E27FC236}">
                    <a16:creationId xmlns:a16="http://schemas.microsoft.com/office/drawing/2014/main" id="{5626B598-44C9-4EFC-A4B7-C3D6F4ADA8B6}"/>
                  </a:ext>
                </a:extLst>
              </p:cNvPr>
              <p:cNvSpPr/>
              <p:nvPr/>
            </p:nvSpPr>
            <p:spPr>
              <a:xfrm>
                <a:off x="5120983"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901" name="Freeform 4900">
                <a:extLst>
                  <a:ext uri="{FF2B5EF4-FFF2-40B4-BE49-F238E27FC236}">
                    <a16:creationId xmlns:a16="http://schemas.microsoft.com/office/drawing/2014/main" id="{C6C038FE-E952-E876-6B94-491AB2E91682}"/>
                  </a:ext>
                </a:extLst>
              </p:cNvPr>
              <p:cNvSpPr/>
              <p:nvPr/>
            </p:nvSpPr>
            <p:spPr>
              <a:xfrm>
                <a:off x="5155411" y="185970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02" name="Freeform 4901">
                <a:extLst>
                  <a:ext uri="{FF2B5EF4-FFF2-40B4-BE49-F238E27FC236}">
                    <a16:creationId xmlns:a16="http://schemas.microsoft.com/office/drawing/2014/main" id="{DA080F56-77E7-5D17-3F9C-E179F988E85A}"/>
                  </a:ext>
                </a:extLst>
              </p:cNvPr>
              <p:cNvSpPr/>
              <p:nvPr/>
            </p:nvSpPr>
            <p:spPr>
              <a:xfrm>
                <a:off x="5189744" y="191918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903" name="Freeform 4902">
                <a:extLst>
                  <a:ext uri="{FF2B5EF4-FFF2-40B4-BE49-F238E27FC236}">
                    <a16:creationId xmlns:a16="http://schemas.microsoft.com/office/drawing/2014/main" id="{D00CEA60-C7AA-6490-7A36-D9F8EAB3D145}"/>
                  </a:ext>
                </a:extLst>
              </p:cNvPr>
              <p:cNvSpPr/>
              <p:nvPr/>
            </p:nvSpPr>
            <p:spPr>
              <a:xfrm>
                <a:off x="5224077" y="197866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04" name="Freeform 4903">
                <a:extLst>
                  <a:ext uri="{FF2B5EF4-FFF2-40B4-BE49-F238E27FC236}">
                    <a16:creationId xmlns:a16="http://schemas.microsoft.com/office/drawing/2014/main" id="{963D2634-A67A-1C00-9933-653D33197AA5}"/>
                  </a:ext>
                </a:extLst>
              </p:cNvPr>
              <p:cNvSpPr/>
              <p:nvPr/>
            </p:nvSpPr>
            <p:spPr>
              <a:xfrm>
                <a:off x="5258505" y="2038240"/>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05" name="Freeform 4904">
                <a:extLst>
                  <a:ext uri="{FF2B5EF4-FFF2-40B4-BE49-F238E27FC236}">
                    <a16:creationId xmlns:a16="http://schemas.microsoft.com/office/drawing/2014/main" id="{BB79EDB7-88A3-1551-E618-E547BE0F19C9}"/>
                  </a:ext>
                </a:extLst>
              </p:cNvPr>
              <p:cNvSpPr/>
              <p:nvPr/>
            </p:nvSpPr>
            <p:spPr>
              <a:xfrm>
                <a:off x="5292742" y="209762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06" name="Freeform 4905">
                <a:extLst>
                  <a:ext uri="{FF2B5EF4-FFF2-40B4-BE49-F238E27FC236}">
                    <a16:creationId xmlns:a16="http://schemas.microsoft.com/office/drawing/2014/main" id="{FE54018B-8505-1E74-8D53-3A013065F62E}"/>
                  </a:ext>
                </a:extLst>
              </p:cNvPr>
              <p:cNvSpPr/>
              <p:nvPr/>
            </p:nvSpPr>
            <p:spPr>
              <a:xfrm>
                <a:off x="5327075" y="215700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07" name="Freeform 4906">
                <a:extLst>
                  <a:ext uri="{FF2B5EF4-FFF2-40B4-BE49-F238E27FC236}">
                    <a16:creationId xmlns:a16="http://schemas.microsoft.com/office/drawing/2014/main" id="{CADD1B04-6D7A-E9E3-2D76-235106037DC2}"/>
                  </a:ext>
                </a:extLst>
              </p:cNvPr>
              <p:cNvSpPr/>
              <p:nvPr/>
            </p:nvSpPr>
            <p:spPr>
              <a:xfrm>
                <a:off x="5052412"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908" name="Freeform 4907">
                <a:extLst>
                  <a:ext uri="{FF2B5EF4-FFF2-40B4-BE49-F238E27FC236}">
                    <a16:creationId xmlns:a16="http://schemas.microsoft.com/office/drawing/2014/main" id="{FA8214CA-DFBF-C638-1059-0862F66CED52}"/>
                  </a:ext>
                </a:extLst>
              </p:cNvPr>
              <p:cNvSpPr/>
              <p:nvPr/>
            </p:nvSpPr>
            <p:spPr>
              <a:xfrm>
                <a:off x="5086840" y="185970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09" name="Freeform 4908">
                <a:extLst>
                  <a:ext uri="{FF2B5EF4-FFF2-40B4-BE49-F238E27FC236}">
                    <a16:creationId xmlns:a16="http://schemas.microsoft.com/office/drawing/2014/main" id="{9C411D56-A9C9-E47B-4DC7-B1331CC58195}"/>
                  </a:ext>
                </a:extLst>
              </p:cNvPr>
              <p:cNvSpPr/>
              <p:nvPr/>
            </p:nvSpPr>
            <p:spPr>
              <a:xfrm>
                <a:off x="5121173" y="191918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910" name="Freeform 4909">
                <a:extLst>
                  <a:ext uri="{FF2B5EF4-FFF2-40B4-BE49-F238E27FC236}">
                    <a16:creationId xmlns:a16="http://schemas.microsoft.com/office/drawing/2014/main" id="{FD22F790-F74F-756A-371F-E9AA61394564}"/>
                  </a:ext>
                </a:extLst>
              </p:cNvPr>
              <p:cNvSpPr/>
              <p:nvPr/>
            </p:nvSpPr>
            <p:spPr>
              <a:xfrm>
                <a:off x="5155601" y="197866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11" name="Freeform 4910">
                <a:extLst>
                  <a:ext uri="{FF2B5EF4-FFF2-40B4-BE49-F238E27FC236}">
                    <a16:creationId xmlns:a16="http://schemas.microsoft.com/office/drawing/2014/main" id="{F9085BB4-F2EC-C497-1865-BF4D1648C9BD}"/>
                  </a:ext>
                </a:extLst>
              </p:cNvPr>
              <p:cNvSpPr/>
              <p:nvPr/>
            </p:nvSpPr>
            <p:spPr>
              <a:xfrm>
                <a:off x="5189934" y="2038240"/>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12" name="Freeform 4911">
                <a:extLst>
                  <a:ext uri="{FF2B5EF4-FFF2-40B4-BE49-F238E27FC236}">
                    <a16:creationId xmlns:a16="http://schemas.microsoft.com/office/drawing/2014/main" id="{DF056F08-DF3C-075B-C6C5-3AF78B62005B}"/>
                  </a:ext>
                </a:extLst>
              </p:cNvPr>
              <p:cNvSpPr/>
              <p:nvPr/>
            </p:nvSpPr>
            <p:spPr>
              <a:xfrm>
                <a:off x="5224172" y="209762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13" name="Freeform 4912">
                <a:extLst>
                  <a:ext uri="{FF2B5EF4-FFF2-40B4-BE49-F238E27FC236}">
                    <a16:creationId xmlns:a16="http://schemas.microsoft.com/office/drawing/2014/main" id="{A340DB47-C634-E838-F098-D7748D202E65}"/>
                  </a:ext>
                </a:extLst>
              </p:cNvPr>
              <p:cNvSpPr/>
              <p:nvPr/>
            </p:nvSpPr>
            <p:spPr>
              <a:xfrm>
                <a:off x="5258505" y="215700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14" name="Freeform 4913">
                <a:extLst>
                  <a:ext uri="{FF2B5EF4-FFF2-40B4-BE49-F238E27FC236}">
                    <a16:creationId xmlns:a16="http://schemas.microsoft.com/office/drawing/2014/main" id="{EC781FA8-1B87-3067-709E-945A204232F3}"/>
                  </a:ext>
                </a:extLst>
              </p:cNvPr>
              <p:cNvSpPr/>
              <p:nvPr/>
            </p:nvSpPr>
            <p:spPr>
              <a:xfrm>
                <a:off x="5292742" y="2216487"/>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15" name="Freeform 4914">
                <a:extLst>
                  <a:ext uri="{FF2B5EF4-FFF2-40B4-BE49-F238E27FC236}">
                    <a16:creationId xmlns:a16="http://schemas.microsoft.com/office/drawing/2014/main" id="{2FA4DDAB-A567-4DB2-292E-701A052690B3}"/>
                  </a:ext>
                </a:extLst>
              </p:cNvPr>
              <p:cNvSpPr/>
              <p:nvPr/>
            </p:nvSpPr>
            <p:spPr>
              <a:xfrm>
                <a:off x="5052602" y="191918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916" name="Freeform 4915">
                <a:extLst>
                  <a:ext uri="{FF2B5EF4-FFF2-40B4-BE49-F238E27FC236}">
                    <a16:creationId xmlns:a16="http://schemas.microsoft.com/office/drawing/2014/main" id="{BAEEE6CB-86E7-ABFD-DAE0-5267D3D4A61E}"/>
                  </a:ext>
                </a:extLst>
              </p:cNvPr>
              <p:cNvSpPr/>
              <p:nvPr/>
            </p:nvSpPr>
            <p:spPr>
              <a:xfrm>
                <a:off x="5087030" y="197866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17" name="Freeform 4916">
                <a:extLst>
                  <a:ext uri="{FF2B5EF4-FFF2-40B4-BE49-F238E27FC236}">
                    <a16:creationId xmlns:a16="http://schemas.microsoft.com/office/drawing/2014/main" id="{9AA5CFE7-5C66-948C-BEF8-FFF878469B83}"/>
                  </a:ext>
                </a:extLst>
              </p:cNvPr>
              <p:cNvSpPr/>
              <p:nvPr/>
            </p:nvSpPr>
            <p:spPr>
              <a:xfrm>
                <a:off x="5121268" y="2038145"/>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18" name="Freeform 4917">
                <a:extLst>
                  <a:ext uri="{FF2B5EF4-FFF2-40B4-BE49-F238E27FC236}">
                    <a16:creationId xmlns:a16="http://schemas.microsoft.com/office/drawing/2014/main" id="{546B397D-C348-BD9C-0838-6D7E2DAAA563}"/>
                  </a:ext>
                </a:extLst>
              </p:cNvPr>
              <p:cNvSpPr/>
              <p:nvPr/>
            </p:nvSpPr>
            <p:spPr>
              <a:xfrm>
                <a:off x="5155696" y="209762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19" name="Freeform 4918">
                <a:extLst>
                  <a:ext uri="{FF2B5EF4-FFF2-40B4-BE49-F238E27FC236}">
                    <a16:creationId xmlns:a16="http://schemas.microsoft.com/office/drawing/2014/main" id="{F6BBFA08-1637-3CE3-5F68-B4614931AF0E}"/>
                  </a:ext>
                </a:extLst>
              </p:cNvPr>
              <p:cNvSpPr/>
              <p:nvPr/>
            </p:nvSpPr>
            <p:spPr>
              <a:xfrm>
                <a:off x="5189934" y="215700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20" name="Freeform 4919">
                <a:extLst>
                  <a:ext uri="{FF2B5EF4-FFF2-40B4-BE49-F238E27FC236}">
                    <a16:creationId xmlns:a16="http://schemas.microsoft.com/office/drawing/2014/main" id="{54AF6299-005D-595F-24A8-259FFBDED67F}"/>
                  </a:ext>
                </a:extLst>
              </p:cNvPr>
              <p:cNvSpPr/>
              <p:nvPr/>
            </p:nvSpPr>
            <p:spPr>
              <a:xfrm>
                <a:off x="5224172" y="2216487"/>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21" name="Freeform 4920">
                <a:extLst>
                  <a:ext uri="{FF2B5EF4-FFF2-40B4-BE49-F238E27FC236}">
                    <a16:creationId xmlns:a16="http://schemas.microsoft.com/office/drawing/2014/main" id="{DC14A100-B0D9-DA03-34CC-619A03E2DF3E}"/>
                  </a:ext>
                </a:extLst>
              </p:cNvPr>
              <p:cNvSpPr/>
              <p:nvPr/>
            </p:nvSpPr>
            <p:spPr>
              <a:xfrm>
                <a:off x="5258505" y="2275870"/>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22" name="Freeform 4921">
                <a:extLst>
                  <a:ext uri="{FF2B5EF4-FFF2-40B4-BE49-F238E27FC236}">
                    <a16:creationId xmlns:a16="http://schemas.microsoft.com/office/drawing/2014/main" id="{86722ABB-5204-3520-10A3-732AD0EF1933}"/>
                  </a:ext>
                </a:extLst>
              </p:cNvPr>
              <p:cNvSpPr/>
              <p:nvPr/>
            </p:nvSpPr>
            <p:spPr>
              <a:xfrm>
                <a:off x="5326505" y="4651886"/>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923" name="Freeform 4922">
                <a:extLst>
                  <a:ext uri="{FF2B5EF4-FFF2-40B4-BE49-F238E27FC236}">
                    <a16:creationId xmlns:a16="http://schemas.microsoft.com/office/drawing/2014/main" id="{1131A665-7962-6FCB-12D7-29ADEE2E3111}"/>
                  </a:ext>
                </a:extLst>
              </p:cNvPr>
              <p:cNvSpPr/>
              <p:nvPr/>
            </p:nvSpPr>
            <p:spPr>
              <a:xfrm>
                <a:off x="5360838" y="45925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924" name="Freeform 4923">
                <a:extLst>
                  <a:ext uri="{FF2B5EF4-FFF2-40B4-BE49-F238E27FC236}">
                    <a16:creationId xmlns:a16="http://schemas.microsoft.com/office/drawing/2014/main" id="{93EEC9A4-F5D0-3A23-28E8-2EF14E4EE0B5}"/>
                  </a:ext>
                </a:extLst>
              </p:cNvPr>
              <p:cNvSpPr/>
              <p:nvPr/>
            </p:nvSpPr>
            <p:spPr>
              <a:xfrm>
                <a:off x="5395266"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925" name="Freeform 4924">
                <a:extLst>
                  <a:ext uri="{FF2B5EF4-FFF2-40B4-BE49-F238E27FC236}">
                    <a16:creationId xmlns:a16="http://schemas.microsoft.com/office/drawing/2014/main" id="{ED942954-D386-307D-8832-2C8DD6914E05}"/>
                  </a:ext>
                </a:extLst>
              </p:cNvPr>
              <p:cNvSpPr/>
              <p:nvPr/>
            </p:nvSpPr>
            <p:spPr>
              <a:xfrm>
                <a:off x="5429504"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926" name="Freeform 4925">
                <a:extLst>
                  <a:ext uri="{FF2B5EF4-FFF2-40B4-BE49-F238E27FC236}">
                    <a16:creationId xmlns:a16="http://schemas.microsoft.com/office/drawing/2014/main" id="{60E9067A-C829-AD0E-508D-B34AFC4BA02F}"/>
                  </a:ext>
                </a:extLst>
              </p:cNvPr>
              <p:cNvSpPr/>
              <p:nvPr/>
            </p:nvSpPr>
            <p:spPr>
              <a:xfrm>
                <a:off x="5463932" y="441444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27" name="Freeform 4926">
                <a:extLst>
                  <a:ext uri="{FF2B5EF4-FFF2-40B4-BE49-F238E27FC236}">
                    <a16:creationId xmlns:a16="http://schemas.microsoft.com/office/drawing/2014/main" id="{EAA110A2-198C-4499-121B-C83EC7BBECF1}"/>
                  </a:ext>
                </a:extLst>
              </p:cNvPr>
              <p:cNvSpPr/>
              <p:nvPr/>
            </p:nvSpPr>
            <p:spPr>
              <a:xfrm>
                <a:off x="5498169"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28" name="Freeform 4927">
                <a:extLst>
                  <a:ext uri="{FF2B5EF4-FFF2-40B4-BE49-F238E27FC236}">
                    <a16:creationId xmlns:a16="http://schemas.microsoft.com/office/drawing/2014/main" id="{91DCF872-B9CA-9A5B-0228-50AF2215552F}"/>
                  </a:ext>
                </a:extLst>
              </p:cNvPr>
              <p:cNvSpPr/>
              <p:nvPr/>
            </p:nvSpPr>
            <p:spPr>
              <a:xfrm>
                <a:off x="5532502" y="429577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4929" name="Freeform 4928">
                <a:extLst>
                  <a:ext uri="{FF2B5EF4-FFF2-40B4-BE49-F238E27FC236}">
                    <a16:creationId xmlns:a16="http://schemas.microsoft.com/office/drawing/2014/main" id="{1A3AA740-F758-B9C8-AEE9-B7B623B97CCE}"/>
                  </a:ext>
                </a:extLst>
              </p:cNvPr>
              <p:cNvSpPr/>
              <p:nvPr/>
            </p:nvSpPr>
            <p:spPr>
              <a:xfrm>
                <a:off x="5566835"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4930" name="Freeform 4929">
                <a:extLst>
                  <a:ext uri="{FF2B5EF4-FFF2-40B4-BE49-F238E27FC236}">
                    <a16:creationId xmlns:a16="http://schemas.microsoft.com/office/drawing/2014/main" id="{385C9EE6-8357-67BA-E2D7-2CDF937C60C4}"/>
                  </a:ext>
                </a:extLst>
              </p:cNvPr>
              <p:cNvSpPr/>
              <p:nvPr/>
            </p:nvSpPr>
            <p:spPr>
              <a:xfrm>
                <a:off x="5601168" y="417700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31" name="Freeform 4930">
                <a:extLst>
                  <a:ext uri="{FF2B5EF4-FFF2-40B4-BE49-F238E27FC236}">
                    <a16:creationId xmlns:a16="http://schemas.microsoft.com/office/drawing/2014/main" id="{3CE0483E-87F0-99DB-0787-A4DC87F1A354}"/>
                  </a:ext>
                </a:extLst>
              </p:cNvPr>
              <p:cNvSpPr/>
              <p:nvPr/>
            </p:nvSpPr>
            <p:spPr>
              <a:xfrm>
                <a:off x="5635501" y="41176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32" name="Freeform 4931">
                <a:extLst>
                  <a:ext uri="{FF2B5EF4-FFF2-40B4-BE49-F238E27FC236}">
                    <a16:creationId xmlns:a16="http://schemas.microsoft.com/office/drawing/2014/main" id="{6C660027-B7A9-FEE8-69D7-B279F734F66B}"/>
                  </a:ext>
                </a:extLst>
              </p:cNvPr>
              <p:cNvSpPr/>
              <p:nvPr/>
            </p:nvSpPr>
            <p:spPr>
              <a:xfrm>
                <a:off x="5669739"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33" name="Freeform 4932">
                <a:extLst>
                  <a:ext uri="{FF2B5EF4-FFF2-40B4-BE49-F238E27FC236}">
                    <a16:creationId xmlns:a16="http://schemas.microsoft.com/office/drawing/2014/main" id="{89FD100F-0A85-C7FA-4222-AD86DAD9CEC9}"/>
                  </a:ext>
                </a:extLst>
              </p:cNvPr>
              <p:cNvSpPr/>
              <p:nvPr/>
            </p:nvSpPr>
            <p:spPr>
              <a:xfrm>
                <a:off x="5704072"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34" name="Freeform 4933">
                <a:extLst>
                  <a:ext uri="{FF2B5EF4-FFF2-40B4-BE49-F238E27FC236}">
                    <a16:creationId xmlns:a16="http://schemas.microsoft.com/office/drawing/2014/main" id="{A81B6D30-C3BF-C32C-B9F3-BE39312104B4}"/>
                  </a:ext>
                </a:extLst>
              </p:cNvPr>
              <p:cNvSpPr/>
              <p:nvPr/>
            </p:nvSpPr>
            <p:spPr>
              <a:xfrm>
                <a:off x="5738405" y="393947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35" name="Freeform 4934">
                <a:extLst>
                  <a:ext uri="{FF2B5EF4-FFF2-40B4-BE49-F238E27FC236}">
                    <a16:creationId xmlns:a16="http://schemas.microsoft.com/office/drawing/2014/main" id="{26FA3036-6586-6023-BB6D-59E53CFACAE3}"/>
                  </a:ext>
                </a:extLst>
              </p:cNvPr>
              <p:cNvSpPr/>
              <p:nvPr/>
            </p:nvSpPr>
            <p:spPr>
              <a:xfrm>
                <a:off x="5772738"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36" name="Freeform 4935">
                <a:extLst>
                  <a:ext uri="{FF2B5EF4-FFF2-40B4-BE49-F238E27FC236}">
                    <a16:creationId xmlns:a16="http://schemas.microsoft.com/office/drawing/2014/main" id="{C948B721-8BF1-F7F5-541D-E1374656C0FF}"/>
                  </a:ext>
                </a:extLst>
              </p:cNvPr>
              <p:cNvSpPr/>
              <p:nvPr/>
            </p:nvSpPr>
            <p:spPr>
              <a:xfrm>
                <a:off x="5806975"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37" name="Freeform 4936">
                <a:extLst>
                  <a:ext uri="{FF2B5EF4-FFF2-40B4-BE49-F238E27FC236}">
                    <a16:creationId xmlns:a16="http://schemas.microsoft.com/office/drawing/2014/main" id="{A1D390E0-A625-45E9-F714-168B4D637D5A}"/>
                  </a:ext>
                </a:extLst>
              </p:cNvPr>
              <p:cNvSpPr/>
              <p:nvPr/>
            </p:nvSpPr>
            <p:spPr>
              <a:xfrm>
                <a:off x="5841308"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38" name="Freeform 4937">
                <a:extLst>
                  <a:ext uri="{FF2B5EF4-FFF2-40B4-BE49-F238E27FC236}">
                    <a16:creationId xmlns:a16="http://schemas.microsoft.com/office/drawing/2014/main" id="{AAD0A539-9CDA-E3A8-CBDD-155183A8B625}"/>
                  </a:ext>
                </a:extLst>
              </p:cNvPr>
              <p:cNvSpPr/>
              <p:nvPr/>
            </p:nvSpPr>
            <p:spPr>
              <a:xfrm>
                <a:off x="5875546" y="370184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39" name="Freeform 4938">
                <a:extLst>
                  <a:ext uri="{FF2B5EF4-FFF2-40B4-BE49-F238E27FC236}">
                    <a16:creationId xmlns:a16="http://schemas.microsoft.com/office/drawing/2014/main" id="{BCD4ACB6-B9EF-781C-540C-0AB67A054C92}"/>
                  </a:ext>
                </a:extLst>
              </p:cNvPr>
              <p:cNvSpPr/>
              <p:nvPr/>
            </p:nvSpPr>
            <p:spPr>
              <a:xfrm>
                <a:off x="5909784" y="364236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40" name="Freeform 4939">
                <a:extLst>
                  <a:ext uri="{FF2B5EF4-FFF2-40B4-BE49-F238E27FC236}">
                    <a16:creationId xmlns:a16="http://schemas.microsoft.com/office/drawing/2014/main" id="{780B2D4C-A26C-7378-E958-6ACB158E5259}"/>
                  </a:ext>
                </a:extLst>
              </p:cNvPr>
              <p:cNvSpPr/>
              <p:nvPr/>
            </p:nvSpPr>
            <p:spPr>
              <a:xfrm>
                <a:off x="5944117" y="358297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41" name="Freeform 4940">
                <a:extLst>
                  <a:ext uri="{FF2B5EF4-FFF2-40B4-BE49-F238E27FC236}">
                    <a16:creationId xmlns:a16="http://schemas.microsoft.com/office/drawing/2014/main" id="{2DC5DA32-834B-FDC7-85EE-72D606B46D5E}"/>
                  </a:ext>
                </a:extLst>
              </p:cNvPr>
              <p:cNvSpPr/>
              <p:nvPr/>
            </p:nvSpPr>
            <p:spPr>
              <a:xfrm>
                <a:off x="5978355" y="352359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42" name="Freeform 4941">
                <a:extLst>
                  <a:ext uri="{FF2B5EF4-FFF2-40B4-BE49-F238E27FC236}">
                    <a16:creationId xmlns:a16="http://schemas.microsoft.com/office/drawing/2014/main" id="{B28FAF6B-6CF5-F107-5979-7DC8C381D70F}"/>
                  </a:ext>
                </a:extLst>
              </p:cNvPr>
              <p:cNvSpPr/>
              <p:nvPr/>
            </p:nvSpPr>
            <p:spPr>
              <a:xfrm>
                <a:off x="6012688" y="346411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43" name="Freeform 4942">
                <a:extLst>
                  <a:ext uri="{FF2B5EF4-FFF2-40B4-BE49-F238E27FC236}">
                    <a16:creationId xmlns:a16="http://schemas.microsoft.com/office/drawing/2014/main" id="{3AF49547-2F63-BB6F-6523-DC879A7A8EDC}"/>
                  </a:ext>
                </a:extLst>
              </p:cNvPr>
              <p:cNvSpPr/>
              <p:nvPr/>
            </p:nvSpPr>
            <p:spPr>
              <a:xfrm>
                <a:off x="6046925" y="340473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44" name="Freeform 4943">
                <a:extLst>
                  <a:ext uri="{FF2B5EF4-FFF2-40B4-BE49-F238E27FC236}">
                    <a16:creationId xmlns:a16="http://schemas.microsoft.com/office/drawing/2014/main" id="{733924A6-D464-FE55-4643-FDF2AD596425}"/>
                  </a:ext>
                </a:extLst>
              </p:cNvPr>
              <p:cNvSpPr/>
              <p:nvPr/>
            </p:nvSpPr>
            <p:spPr>
              <a:xfrm>
                <a:off x="6081258" y="33453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45" name="Freeform 4944">
                <a:extLst>
                  <a:ext uri="{FF2B5EF4-FFF2-40B4-BE49-F238E27FC236}">
                    <a16:creationId xmlns:a16="http://schemas.microsoft.com/office/drawing/2014/main" id="{096389F4-AA99-5C16-E3E9-0F305687FCD4}"/>
                  </a:ext>
                </a:extLst>
              </p:cNvPr>
              <p:cNvSpPr/>
              <p:nvPr/>
            </p:nvSpPr>
            <p:spPr>
              <a:xfrm>
                <a:off x="6115496" y="32858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46" name="Freeform 4945">
                <a:extLst>
                  <a:ext uri="{FF2B5EF4-FFF2-40B4-BE49-F238E27FC236}">
                    <a16:creationId xmlns:a16="http://schemas.microsoft.com/office/drawing/2014/main" id="{2CBD05D5-0424-0ADD-A39A-349D6BB542B0}"/>
                  </a:ext>
                </a:extLst>
              </p:cNvPr>
              <p:cNvSpPr/>
              <p:nvPr/>
            </p:nvSpPr>
            <p:spPr>
              <a:xfrm>
                <a:off x="6149829" y="322648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47" name="Freeform 4946">
                <a:extLst>
                  <a:ext uri="{FF2B5EF4-FFF2-40B4-BE49-F238E27FC236}">
                    <a16:creationId xmlns:a16="http://schemas.microsoft.com/office/drawing/2014/main" id="{0EC32301-3C56-0D91-F779-87D614073D0C}"/>
                  </a:ext>
                </a:extLst>
              </p:cNvPr>
              <p:cNvSpPr/>
              <p:nvPr/>
            </p:nvSpPr>
            <p:spPr>
              <a:xfrm>
                <a:off x="6183972" y="3167007"/>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48" name="Freeform 4947">
                <a:extLst>
                  <a:ext uri="{FF2B5EF4-FFF2-40B4-BE49-F238E27FC236}">
                    <a16:creationId xmlns:a16="http://schemas.microsoft.com/office/drawing/2014/main" id="{96681E4C-BC0F-A6D7-E8B0-0E726C2359FF}"/>
                  </a:ext>
                </a:extLst>
              </p:cNvPr>
              <p:cNvSpPr/>
              <p:nvPr/>
            </p:nvSpPr>
            <p:spPr>
              <a:xfrm>
                <a:off x="6218305" y="3107528"/>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49" name="Freeform 4948">
                <a:extLst>
                  <a:ext uri="{FF2B5EF4-FFF2-40B4-BE49-F238E27FC236}">
                    <a16:creationId xmlns:a16="http://schemas.microsoft.com/office/drawing/2014/main" id="{09850872-703D-B289-4EB4-AA4CD92240A7}"/>
                  </a:ext>
                </a:extLst>
              </p:cNvPr>
              <p:cNvSpPr/>
              <p:nvPr/>
            </p:nvSpPr>
            <p:spPr>
              <a:xfrm>
                <a:off x="6252542" y="304814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50" name="Freeform 4949">
                <a:extLst>
                  <a:ext uri="{FF2B5EF4-FFF2-40B4-BE49-F238E27FC236}">
                    <a16:creationId xmlns:a16="http://schemas.microsoft.com/office/drawing/2014/main" id="{78253D6F-DE25-0239-820D-C3C5A87D11E1}"/>
                  </a:ext>
                </a:extLst>
              </p:cNvPr>
              <p:cNvSpPr/>
              <p:nvPr/>
            </p:nvSpPr>
            <p:spPr>
              <a:xfrm>
                <a:off x="6286780" y="2988761"/>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51" name="Freeform 4950">
                <a:extLst>
                  <a:ext uri="{FF2B5EF4-FFF2-40B4-BE49-F238E27FC236}">
                    <a16:creationId xmlns:a16="http://schemas.microsoft.com/office/drawing/2014/main" id="{77DF21D1-9120-125F-8AEA-FE439D0F3033}"/>
                  </a:ext>
                </a:extLst>
              </p:cNvPr>
              <p:cNvSpPr/>
              <p:nvPr/>
            </p:nvSpPr>
            <p:spPr>
              <a:xfrm>
                <a:off x="6321018" y="292918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952" name="Freeform 4951">
                <a:extLst>
                  <a:ext uri="{FF2B5EF4-FFF2-40B4-BE49-F238E27FC236}">
                    <a16:creationId xmlns:a16="http://schemas.microsoft.com/office/drawing/2014/main" id="{BC9B0DBC-F319-BC07-2CCA-197BE469BDFE}"/>
                  </a:ext>
                </a:extLst>
              </p:cNvPr>
              <p:cNvSpPr/>
              <p:nvPr/>
            </p:nvSpPr>
            <p:spPr>
              <a:xfrm>
                <a:off x="6355256" y="2869803"/>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953" name="Freeform 4952">
                <a:extLst>
                  <a:ext uri="{FF2B5EF4-FFF2-40B4-BE49-F238E27FC236}">
                    <a16:creationId xmlns:a16="http://schemas.microsoft.com/office/drawing/2014/main" id="{A7A73B3D-721F-5A24-4AE0-50D902B5AB6D}"/>
                  </a:ext>
                </a:extLst>
              </p:cNvPr>
              <p:cNvSpPr/>
              <p:nvPr/>
            </p:nvSpPr>
            <p:spPr>
              <a:xfrm>
                <a:off x="6389494" y="2810324"/>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54" name="Freeform 4953">
                <a:extLst>
                  <a:ext uri="{FF2B5EF4-FFF2-40B4-BE49-F238E27FC236}">
                    <a16:creationId xmlns:a16="http://schemas.microsoft.com/office/drawing/2014/main" id="{BE6AECD6-6361-63D8-B5E0-0042EF39274D}"/>
                  </a:ext>
                </a:extLst>
              </p:cNvPr>
              <p:cNvSpPr/>
              <p:nvPr/>
            </p:nvSpPr>
            <p:spPr>
              <a:xfrm>
                <a:off x="6423731" y="275084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55" name="Freeform 4954">
                <a:extLst>
                  <a:ext uri="{FF2B5EF4-FFF2-40B4-BE49-F238E27FC236}">
                    <a16:creationId xmlns:a16="http://schemas.microsoft.com/office/drawing/2014/main" id="{C1D88210-89AC-5209-C4D5-614D59F653CF}"/>
                  </a:ext>
                </a:extLst>
              </p:cNvPr>
              <p:cNvSpPr/>
              <p:nvPr/>
            </p:nvSpPr>
            <p:spPr>
              <a:xfrm>
                <a:off x="6457969" y="2691366"/>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4956" name="Freeform 4955">
                <a:extLst>
                  <a:ext uri="{FF2B5EF4-FFF2-40B4-BE49-F238E27FC236}">
                    <a16:creationId xmlns:a16="http://schemas.microsoft.com/office/drawing/2014/main" id="{F813B395-F8D3-D907-DC06-26AAB434878B}"/>
                  </a:ext>
                </a:extLst>
              </p:cNvPr>
              <p:cNvSpPr/>
              <p:nvPr/>
            </p:nvSpPr>
            <p:spPr>
              <a:xfrm>
                <a:off x="6492207" y="2631982"/>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957" name="Freeform 4956">
                <a:extLst>
                  <a:ext uri="{FF2B5EF4-FFF2-40B4-BE49-F238E27FC236}">
                    <a16:creationId xmlns:a16="http://schemas.microsoft.com/office/drawing/2014/main" id="{4AA55810-CF4F-4C5B-AAEE-4EDF214DC3CB}"/>
                  </a:ext>
                </a:extLst>
              </p:cNvPr>
              <p:cNvSpPr/>
              <p:nvPr/>
            </p:nvSpPr>
            <p:spPr>
              <a:xfrm>
                <a:off x="6526445" y="257240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958" name="Freeform 4957">
                <a:extLst>
                  <a:ext uri="{FF2B5EF4-FFF2-40B4-BE49-F238E27FC236}">
                    <a16:creationId xmlns:a16="http://schemas.microsoft.com/office/drawing/2014/main" id="{4607CD80-4AA6-76F2-3102-91BEBE42A8C2}"/>
                  </a:ext>
                </a:extLst>
              </p:cNvPr>
              <p:cNvSpPr/>
              <p:nvPr/>
            </p:nvSpPr>
            <p:spPr>
              <a:xfrm>
                <a:off x="6560588" y="2512929"/>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959" name="Freeform 4958">
                <a:extLst>
                  <a:ext uri="{FF2B5EF4-FFF2-40B4-BE49-F238E27FC236}">
                    <a16:creationId xmlns:a16="http://schemas.microsoft.com/office/drawing/2014/main" id="{C08016D3-C378-408A-9AC7-1112F6ED4BBA}"/>
                  </a:ext>
                </a:extLst>
              </p:cNvPr>
              <p:cNvSpPr/>
              <p:nvPr/>
            </p:nvSpPr>
            <p:spPr>
              <a:xfrm>
                <a:off x="5257934" y="4651886"/>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960" name="Freeform 4959">
                <a:extLst>
                  <a:ext uri="{FF2B5EF4-FFF2-40B4-BE49-F238E27FC236}">
                    <a16:creationId xmlns:a16="http://schemas.microsoft.com/office/drawing/2014/main" id="{2F5D5740-69C8-2FA4-EF15-FC3A6EA5C36C}"/>
                  </a:ext>
                </a:extLst>
              </p:cNvPr>
              <p:cNvSpPr/>
              <p:nvPr/>
            </p:nvSpPr>
            <p:spPr>
              <a:xfrm>
                <a:off x="5292267" y="45925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961" name="Freeform 4960">
                <a:extLst>
                  <a:ext uri="{FF2B5EF4-FFF2-40B4-BE49-F238E27FC236}">
                    <a16:creationId xmlns:a16="http://schemas.microsoft.com/office/drawing/2014/main" id="{3C7243A4-6130-77AC-5887-880F7E36FB52}"/>
                  </a:ext>
                </a:extLst>
              </p:cNvPr>
              <p:cNvSpPr/>
              <p:nvPr/>
            </p:nvSpPr>
            <p:spPr>
              <a:xfrm>
                <a:off x="5326695"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962" name="Freeform 4961">
                <a:extLst>
                  <a:ext uri="{FF2B5EF4-FFF2-40B4-BE49-F238E27FC236}">
                    <a16:creationId xmlns:a16="http://schemas.microsoft.com/office/drawing/2014/main" id="{732E9B83-89CA-10B0-925F-1E0F90D5DFC8}"/>
                  </a:ext>
                </a:extLst>
              </p:cNvPr>
              <p:cNvSpPr/>
              <p:nvPr/>
            </p:nvSpPr>
            <p:spPr>
              <a:xfrm>
                <a:off x="5360933"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963" name="Freeform 4962">
                <a:extLst>
                  <a:ext uri="{FF2B5EF4-FFF2-40B4-BE49-F238E27FC236}">
                    <a16:creationId xmlns:a16="http://schemas.microsoft.com/office/drawing/2014/main" id="{EB1994F4-FB09-9E61-21AE-A39AF174A9E1}"/>
                  </a:ext>
                </a:extLst>
              </p:cNvPr>
              <p:cNvSpPr/>
              <p:nvPr/>
            </p:nvSpPr>
            <p:spPr>
              <a:xfrm>
                <a:off x="5395361" y="441444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64" name="Freeform 4963">
                <a:extLst>
                  <a:ext uri="{FF2B5EF4-FFF2-40B4-BE49-F238E27FC236}">
                    <a16:creationId xmlns:a16="http://schemas.microsoft.com/office/drawing/2014/main" id="{FC154912-1080-1474-35D3-43CA1315E6E0}"/>
                  </a:ext>
                </a:extLst>
              </p:cNvPr>
              <p:cNvSpPr/>
              <p:nvPr/>
            </p:nvSpPr>
            <p:spPr>
              <a:xfrm>
                <a:off x="5429599"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65" name="Freeform 4964">
                <a:extLst>
                  <a:ext uri="{FF2B5EF4-FFF2-40B4-BE49-F238E27FC236}">
                    <a16:creationId xmlns:a16="http://schemas.microsoft.com/office/drawing/2014/main" id="{F0A5CD1B-2EA4-6171-FC32-1CC146C2D2A6}"/>
                  </a:ext>
                </a:extLst>
              </p:cNvPr>
              <p:cNvSpPr/>
              <p:nvPr/>
            </p:nvSpPr>
            <p:spPr>
              <a:xfrm>
                <a:off x="5464027" y="429577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4966" name="Freeform 4965">
                <a:extLst>
                  <a:ext uri="{FF2B5EF4-FFF2-40B4-BE49-F238E27FC236}">
                    <a16:creationId xmlns:a16="http://schemas.microsoft.com/office/drawing/2014/main" id="{5CA0304A-54B5-F2EA-4F38-AB4C60818596}"/>
                  </a:ext>
                </a:extLst>
              </p:cNvPr>
              <p:cNvSpPr/>
              <p:nvPr/>
            </p:nvSpPr>
            <p:spPr>
              <a:xfrm>
                <a:off x="5498264"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4967" name="Freeform 4966">
                <a:extLst>
                  <a:ext uri="{FF2B5EF4-FFF2-40B4-BE49-F238E27FC236}">
                    <a16:creationId xmlns:a16="http://schemas.microsoft.com/office/drawing/2014/main" id="{BBFC55AF-7FD2-DE87-1F36-FAC80E1D0077}"/>
                  </a:ext>
                </a:extLst>
              </p:cNvPr>
              <p:cNvSpPr/>
              <p:nvPr/>
            </p:nvSpPr>
            <p:spPr>
              <a:xfrm>
                <a:off x="5532502"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4968" name="Freeform 4967">
                <a:extLst>
                  <a:ext uri="{FF2B5EF4-FFF2-40B4-BE49-F238E27FC236}">
                    <a16:creationId xmlns:a16="http://schemas.microsoft.com/office/drawing/2014/main" id="{6C0184FA-F6E6-17B6-B2A9-B76A9238B7C3}"/>
                  </a:ext>
                </a:extLst>
              </p:cNvPr>
              <p:cNvSpPr/>
              <p:nvPr/>
            </p:nvSpPr>
            <p:spPr>
              <a:xfrm>
                <a:off x="5566930" y="41176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69" name="Freeform 4968">
                <a:extLst>
                  <a:ext uri="{FF2B5EF4-FFF2-40B4-BE49-F238E27FC236}">
                    <a16:creationId xmlns:a16="http://schemas.microsoft.com/office/drawing/2014/main" id="{6D9D753B-FCFD-4C38-0CFA-8F2C9A4A211C}"/>
                  </a:ext>
                </a:extLst>
              </p:cNvPr>
              <p:cNvSpPr/>
              <p:nvPr/>
            </p:nvSpPr>
            <p:spPr>
              <a:xfrm>
                <a:off x="5601168"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70" name="Freeform 4969">
                <a:extLst>
                  <a:ext uri="{FF2B5EF4-FFF2-40B4-BE49-F238E27FC236}">
                    <a16:creationId xmlns:a16="http://schemas.microsoft.com/office/drawing/2014/main" id="{E3838084-3866-A0E3-BBF0-EECFA17282FF}"/>
                  </a:ext>
                </a:extLst>
              </p:cNvPr>
              <p:cNvSpPr/>
              <p:nvPr/>
            </p:nvSpPr>
            <p:spPr>
              <a:xfrm>
                <a:off x="5635501"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71" name="Freeform 4970">
                <a:extLst>
                  <a:ext uri="{FF2B5EF4-FFF2-40B4-BE49-F238E27FC236}">
                    <a16:creationId xmlns:a16="http://schemas.microsoft.com/office/drawing/2014/main" id="{38179F0D-04E2-8453-04DE-A21AA85384C4}"/>
                  </a:ext>
                </a:extLst>
              </p:cNvPr>
              <p:cNvSpPr/>
              <p:nvPr/>
            </p:nvSpPr>
            <p:spPr>
              <a:xfrm>
                <a:off x="5669834" y="393947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72" name="Freeform 4971">
                <a:extLst>
                  <a:ext uri="{FF2B5EF4-FFF2-40B4-BE49-F238E27FC236}">
                    <a16:creationId xmlns:a16="http://schemas.microsoft.com/office/drawing/2014/main" id="{48C76DBD-98C5-769F-D754-C62BFD6EB740}"/>
                  </a:ext>
                </a:extLst>
              </p:cNvPr>
              <p:cNvSpPr/>
              <p:nvPr/>
            </p:nvSpPr>
            <p:spPr>
              <a:xfrm>
                <a:off x="5704167"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73" name="Freeform 4972">
                <a:extLst>
                  <a:ext uri="{FF2B5EF4-FFF2-40B4-BE49-F238E27FC236}">
                    <a16:creationId xmlns:a16="http://schemas.microsoft.com/office/drawing/2014/main" id="{0F77D1E5-A70F-9919-B110-D044620D3B15}"/>
                  </a:ext>
                </a:extLst>
              </p:cNvPr>
              <p:cNvSpPr/>
              <p:nvPr/>
            </p:nvSpPr>
            <p:spPr>
              <a:xfrm>
                <a:off x="5738405"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74" name="Freeform 4973">
                <a:extLst>
                  <a:ext uri="{FF2B5EF4-FFF2-40B4-BE49-F238E27FC236}">
                    <a16:creationId xmlns:a16="http://schemas.microsoft.com/office/drawing/2014/main" id="{10CF8920-9278-842B-DD70-CF66573C90A5}"/>
                  </a:ext>
                </a:extLst>
              </p:cNvPr>
              <p:cNvSpPr/>
              <p:nvPr/>
            </p:nvSpPr>
            <p:spPr>
              <a:xfrm>
                <a:off x="5772738"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75" name="Freeform 4974">
                <a:extLst>
                  <a:ext uri="{FF2B5EF4-FFF2-40B4-BE49-F238E27FC236}">
                    <a16:creationId xmlns:a16="http://schemas.microsoft.com/office/drawing/2014/main" id="{FFDB34A6-B106-FA71-44DD-42117AF93562}"/>
                  </a:ext>
                </a:extLst>
              </p:cNvPr>
              <p:cNvSpPr/>
              <p:nvPr/>
            </p:nvSpPr>
            <p:spPr>
              <a:xfrm>
                <a:off x="5806975" y="370184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76" name="Freeform 4975">
                <a:extLst>
                  <a:ext uri="{FF2B5EF4-FFF2-40B4-BE49-F238E27FC236}">
                    <a16:creationId xmlns:a16="http://schemas.microsoft.com/office/drawing/2014/main" id="{0D0AA612-8283-0CC8-09EE-D0D906835958}"/>
                  </a:ext>
                </a:extLst>
              </p:cNvPr>
              <p:cNvSpPr/>
              <p:nvPr/>
            </p:nvSpPr>
            <p:spPr>
              <a:xfrm>
                <a:off x="5841308" y="364236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77" name="Freeform 4976">
                <a:extLst>
                  <a:ext uri="{FF2B5EF4-FFF2-40B4-BE49-F238E27FC236}">
                    <a16:creationId xmlns:a16="http://schemas.microsoft.com/office/drawing/2014/main" id="{F2393FDE-2B67-BE3A-6AA2-B55BFC163FFA}"/>
                  </a:ext>
                </a:extLst>
              </p:cNvPr>
              <p:cNvSpPr/>
              <p:nvPr/>
            </p:nvSpPr>
            <p:spPr>
              <a:xfrm>
                <a:off x="5875546" y="358297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78" name="Freeform 4977">
                <a:extLst>
                  <a:ext uri="{FF2B5EF4-FFF2-40B4-BE49-F238E27FC236}">
                    <a16:creationId xmlns:a16="http://schemas.microsoft.com/office/drawing/2014/main" id="{DB2C5C4B-1D91-0FEA-ECC2-6A3285363A24}"/>
                  </a:ext>
                </a:extLst>
              </p:cNvPr>
              <p:cNvSpPr/>
              <p:nvPr/>
            </p:nvSpPr>
            <p:spPr>
              <a:xfrm>
                <a:off x="5909784" y="352359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79" name="Freeform 4978">
                <a:extLst>
                  <a:ext uri="{FF2B5EF4-FFF2-40B4-BE49-F238E27FC236}">
                    <a16:creationId xmlns:a16="http://schemas.microsoft.com/office/drawing/2014/main" id="{A80FD036-658D-F372-FF49-4CBFA69A0A1F}"/>
                  </a:ext>
                </a:extLst>
              </p:cNvPr>
              <p:cNvSpPr/>
              <p:nvPr/>
            </p:nvSpPr>
            <p:spPr>
              <a:xfrm>
                <a:off x="5944117" y="346411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80" name="Freeform 4979">
                <a:extLst>
                  <a:ext uri="{FF2B5EF4-FFF2-40B4-BE49-F238E27FC236}">
                    <a16:creationId xmlns:a16="http://schemas.microsoft.com/office/drawing/2014/main" id="{127E96BF-672C-ED7B-41AB-6E49AB1B1840}"/>
                  </a:ext>
                </a:extLst>
              </p:cNvPr>
              <p:cNvSpPr/>
              <p:nvPr/>
            </p:nvSpPr>
            <p:spPr>
              <a:xfrm>
                <a:off x="5978355" y="340473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81" name="Freeform 4980">
                <a:extLst>
                  <a:ext uri="{FF2B5EF4-FFF2-40B4-BE49-F238E27FC236}">
                    <a16:creationId xmlns:a16="http://schemas.microsoft.com/office/drawing/2014/main" id="{175D84D7-443F-9C08-DF56-D6F7B24677C6}"/>
                  </a:ext>
                </a:extLst>
              </p:cNvPr>
              <p:cNvSpPr/>
              <p:nvPr/>
            </p:nvSpPr>
            <p:spPr>
              <a:xfrm>
                <a:off x="6012688" y="33453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82" name="Freeform 4981">
                <a:extLst>
                  <a:ext uri="{FF2B5EF4-FFF2-40B4-BE49-F238E27FC236}">
                    <a16:creationId xmlns:a16="http://schemas.microsoft.com/office/drawing/2014/main" id="{7EFC0DDB-4532-DBC7-876A-E503DC3DC705}"/>
                  </a:ext>
                </a:extLst>
              </p:cNvPr>
              <p:cNvSpPr/>
              <p:nvPr/>
            </p:nvSpPr>
            <p:spPr>
              <a:xfrm>
                <a:off x="6046925" y="32858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83" name="Freeform 4982">
                <a:extLst>
                  <a:ext uri="{FF2B5EF4-FFF2-40B4-BE49-F238E27FC236}">
                    <a16:creationId xmlns:a16="http://schemas.microsoft.com/office/drawing/2014/main" id="{E63E2E1B-EC4F-D8D7-F9C5-56536B0F8873}"/>
                  </a:ext>
                </a:extLst>
              </p:cNvPr>
              <p:cNvSpPr/>
              <p:nvPr/>
            </p:nvSpPr>
            <p:spPr>
              <a:xfrm>
                <a:off x="6081258" y="322648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84" name="Freeform 4983">
                <a:extLst>
                  <a:ext uri="{FF2B5EF4-FFF2-40B4-BE49-F238E27FC236}">
                    <a16:creationId xmlns:a16="http://schemas.microsoft.com/office/drawing/2014/main" id="{05D17F5E-EB93-E213-223A-E98910519FBF}"/>
                  </a:ext>
                </a:extLst>
              </p:cNvPr>
              <p:cNvSpPr/>
              <p:nvPr/>
            </p:nvSpPr>
            <p:spPr>
              <a:xfrm>
                <a:off x="6115496" y="316710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85" name="Freeform 4984">
                <a:extLst>
                  <a:ext uri="{FF2B5EF4-FFF2-40B4-BE49-F238E27FC236}">
                    <a16:creationId xmlns:a16="http://schemas.microsoft.com/office/drawing/2014/main" id="{B9F728B5-32CA-5CCE-8F0F-B897551EC8E5}"/>
                  </a:ext>
                </a:extLst>
              </p:cNvPr>
              <p:cNvSpPr/>
              <p:nvPr/>
            </p:nvSpPr>
            <p:spPr>
              <a:xfrm>
                <a:off x="6149734" y="3107528"/>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86" name="Freeform 4985">
                <a:extLst>
                  <a:ext uri="{FF2B5EF4-FFF2-40B4-BE49-F238E27FC236}">
                    <a16:creationId xmlns:a16="http://schemas.microsoft.com/office/drawing/2014/main" id="{97786B01-1FCE-E106-C7FB-2CA630319896}"/>
                  </a:ext>
                </a:extLst>
              </p:cNvPr>
              <p:cNvSpPr/>
              <p:nvPr/>
            </p:nvSpPr>
            <p:spPr>
              <a:xfrm>
                <a:off x="6183972" y="304814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87" name="Freeform 4986">
                <a:extLst>
                  <a:ext uri="{FF2B5EF4-FFF2-40B4-BE49-F238E27FC236}">
                    <a16:creationId xmlns:a16="http://schemas.microsoft.com/office/drawing/2014/main" id="{535D438E-C0FF-91D4-FAE4-BF4921F6C658}"/>
                  </a:ext>
                </a:extLst>
              </p:cNvPr>
              <p:cNvSpPr/>
              <p:nvPr/>
            </p:nvSpPr>
            <p:spPr>
              <a:xfrm>
                <a:off x="6218305" y="2988761"/>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88" name="Freeform 4987">
                <a:extLst>
                  <a:ext uri="{FF2B5EF4-FFF2-40B4-BE49-F238E27FC236}">
                    <a16:creationId xmlns:a16="http://schemas.microsoft.com/office/drawing/2014/main" id="{02B1A820-F6B0-AA0E-E4ED-565CB71A0CE6}"/>
                  </a:ext>
                </a:extLst>
              </p:cNvPr>
              <p:cNvSpPr/>
              <p:nvPr/>
            </p:nvSpPr>
            <p:spPr>
              <a:xfrm>
                <a:off x="6252447" y="292918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989" name="Freeform 4988">
                <a:extLst>
                  <a:ext uri="{FF2B5EF4-FFF2-40B4-BE49-F238E27FC236}">
                    <a16:creationId xmlns:a16="http://schemas.microsoft.com/office/drawing/2014/main" id="{4360B13D-7DDD-5F97-1873-83D9A53B2916}"/>
                  </a:ext>
                </a:extLst>
              </p:cNvPr>
              <p:cNvSpPr/>
              <p:nvPr/>
            </p:nvSpPr>
            <p:spPr>
              <a:xfrm>
                <a:off x="6286685" y="2869803"/>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990" name="Freeform 4989">
                <a:extLst>
                  <a:ext uri="{FF2B5EF4-FFF2-40B4-BE49-F238E27FC236}">
                    <a16:creationId xmlns:a16="http://schemas.microsoft.com/office/drawing/2014/main" id="{3F1F7BFD-5DFE-C9DA-A7D4-1839DF76F0D0}"/>
                  </a:ext>
                </a:extLst>
              </p:cNvPr>
              <p:cNvSpPr/>
              <p:nvPr/>
            </p:nvSpPr>
            <p:spPr>
              <a:xfrm>
                <a:off x="6321018" y="2810419"/>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991" name="Freeform 4990">
                <a:extLst>
                  <a:ext uri="{FF2B5EF4-FFF2-40B4-BE49-F238E27FC236}">
                    <a16:creationId xmlns:a16="http://schemas.microsoft.com/office/drawing/2014/main" id="{BFD44C77-D867-7B5E-BC3D-EA3AC7470EA4}"/>
                  </a:ext>
                </a:extLst>
              </p:cNvPr>
              <p:cNvSpPr/>
              <p:nvPr/>
            </p:nvSpPr>
            <p:spPr>
              <a:xfrm>
                <a:off x="6355161" y="275084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92" name="Freeform 4991">
                <a:extLst>
                  <a:ext uri="{FF2B5EF4-FFF2-40B4-BE49-F238E27FC236}">
                    <a16:creationId xmlns:a16="http://schemas.microsoft.com/office/drawing/2014/main" id="{E9512094-D5F1-EB88-45A5-0B6125DA8A47}"/>
                  </a:ext>
                </a:extLst>
              </p:cNvPr>
              <p:cNvSpPr/>
              <p:nvPr/>
            </p:nvSpPr>
            <p:spPr>
              <a:xfrm>
                <a:off x="6389494" y="2691461"/>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93" name="Freeform 4992">
                <a:extLst>
                  <a:ext uri="{FF2B5EF4-FFF2-40B4-BE49-F238E27FC236}">
                    <a16:creationId xmlns:a16="http://schemas.microsoft.com/office/drawing/2014/main" id="{31D127B4-2FED-512F-D0BF-1DB23CA3A7AD}"/>
                  </a:ext>
                </a:extLst>
              </p:cNvPr>
              <p:cNvSpPr/>
              <p:nvPr/>
            </p:nvSpPr>
            <p:spPr>
              <a:xfrm>
                <a:off x="6423636" y="2631982"/>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4994" name="Freeform 4993">
                <a:extLst>
                  <a:ext uri="{FF2B5EF4-FFF2-40B4-BE49-F238E27FC236}">
                    <a16:creationId xmlns:a16="http://schemas.microsoft.com/office/drawing/2014/main" id="{978F8885-B6CA-502C-D4A5-CABAFC5F335C}"/>
                  </a:ext>
                </a:extLst>
              </p:cNvPr>
              <p:cNvSpPr/>
              <p:nvPr/>
            </p:nvSpPr>
            <p:spPr>
              <a:xfrm>
                <a:off x="6457969" y="2572503"/>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4995" name="Freeform 4994">
                <a:extLst>
                  <a:ext uri="{FF2B5EF4-FFF2-40B4-BE49-F238E27FC236}">
                    <a16:creationId xmlns:a16="http://schemas.microsoft.com/office/drawing/2014/main" id="{DF7A1DA8-CF7B-5D1D-3965-48BD5A4892F9}"/>
                  </a:ext>
                </a:extLst>
              </p:cNvPr>
              <p:cNvSpPr/>
              <p:nvPr/>
            </p:nvSpPr>
            <p:spPr>
              <a:xfrm>
                <a:off x="6492112" y="2513025"/>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996" name="Freeform 4995">
                <a:extLst>
                  <a:ext uri="{FF2B5EF4-FFF2-40B4-BE49-F238E27FC236}">
                    <a16:creationId xmlns:a16="http://schemas.microsoft.com/office/drawing/2014/main" id="{FF27EA8D-C884-C6F2-5403-ABEFACCD4B3B}"/>
                  </a:ext>
                </a:extLst>
              </p:cNvPr>
              <p:cNvSpPr/>
              <p:nvPr/>
            </p:nvSpPr>
            <p:spPr>
              <a:xfrm>
                <a:off x="6526350" y="2453546"/>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997" name="Freeform 4996">
                <a:extLst>
                  <a:ext uri="{FF2B5EF4-FFF2-40B4-BE49-F238E27FC236}">
                    <a16:creationId xmlns:a16="http://schemas.microsoft.com/office/drawing/2014/main" id="{0544AD7A-8AF8-5B94-AE5A-426D2DB4C9FF}"/>
                  </a:ext>
                </a:extLst>
              </p:cNvPr>
              <p:cNvSpPr/>
              <p:nvPr/>
            </p:nvSpPr>
            <p:spPr>
              <a:xfrm>
                <a:off x="5189363" y="4651886"/>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998" name="Freeform 4997">
                <a:extLst>
                  <a:ext uri="{FF2B5EF4-FFF2-40B4-BE49-F238E27FC236}">
                    <a16:creationId xmlns:a16="http://schemas.microsoft.com/office/drawing/2014/main" id="{8E905D09-5E4A-DC60-8BB2-E0085A3485FC}"/>
                  </a:ext>
                </a:extLst>
              </p:cNvPr>
              <p:cNvSpPr/>
              <p:nvPr/>
            </p:nvSpPr>
            <p:spPr>
              <a:xfrm>
                <a:off x="5223696" y="45925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999" name="Freeform 4998">
                <a:extLst>
                  <a:ext uri="{FF2B5EF4-FFF2-40B4-BE49-F238E27FC236}">
                    <a16:creationId xmlns:a16="http://schemas.microsoft.com/office/drawing/2014/main" id="{D76D065D-98C9-9F2A-B0E9-FE1061E36436}"/>
                  </a:ext>
                </a:extLst>
              </p:cNvPr>
              <p:cNvSpPr/>
              <p:nvPr/>
            </p:nvSpPr>
            <p:spPr>
              <a:xfrm>
                <a:off x="5258124"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000" name="Freeform 4999">
                <a:extLst>
                  <a:ext uri="{FF2B5EF4-FFF2-40B4-BE49-F238E27FC236}">
                    <a16:creationId xmlns:a16="http://schemas.microsoft.com/office/drawing/2014/main" id="{1228B6E2-F929-4710-6C32-603874F92334}"/>
                  </a:ext>
                </a:extLst>
              </p:cNvPr>
              <p:cNvSpPr/>
              <p:nvPr/>
            </p:nvSpPr>
            <p:spPr>
              <a:xfrm>
                <a:off x="5292362"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001" name="Freeform 5000">
                <a:extLst>
                  <a:ext uri="{FF2B5EF4-FFF2-40B4-BE49-F238E27FC236}">
                    <a16:creationId xmlns:a16="http://schemas.microsoft.com/office/drawing/2014/main" id="{023425AE-36DF-770F-C665-A179E5BB71FB}"/>
                  </a:ext>
                </a:extLst>
              </p:cNvPr>
              <p:cNvSpPr/>
              <p:nvPr/>
            </p:nvSpPr>
            <p:spPr>
              <a:xfrm>
                <a:off x="5326790" y="441444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02" name="Freeform 5001">
                <a:extLst>
                  <a:ext uri="{FF2B5EF4-FFF2-40B4-BE49-F238E27FC236}">
                    <a16:creationId xmlns:a16="http://schemas.microsoft.com/office/drawing/2014/main" id="{A7ED8905-6399-A5BB-A59F-064CE5551E2D}"/>
                  </a:ext>
                </a:extLst>
              </p:cNvPr>
              <p:cNvSpPr/>
              <p:nvPr/>
            </p:nvSpPr>
            <p:spPr>
              <a:xfrm>
                <a:off x="5361028"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03" name="Freeform 5002">
                <a:extLst>
                  <a:ext uri="{FF2B5EF4-FFF2-40B4-BE49-F238E27FC236}">
                    <a16:creationId xmlns:a16="http://schemas.microsoft.com/office/drawing/2014/main" id="{27704950-D1FC-C829-9F95-71BDAEE4933B}"/>
                  </a:ext>
                </a:extLst>
              </p:cNvPr>
              <p:cNvSpPr/>
              <p:nvPr/>
            </p:nvSpPr>
            <p:spPr>
              <a:xfrm>
                <a:off x="5395456" y="429577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004" name="Freeform 5003">
                <a:extLst>
                  <a:ext uri="{FF2B5EF4-FFF2-40B4-BE49-F238E27FC236}">
                    <a16:creationId xmlns:a16="http://schemas.microsoft.com/office/drawing/2014/main" id="{2879E06D-25B7-C1DA-9B4F-57F81AE0AD4C}"/>
                  </a:ext>
                </a:extLst>
              </p:cNvPr>
              <p:cNvSpPr/>
              <p:nvPr/>
            </p:nvSpPr>
            <p:spPr>
              <a:xfrm>
                <a:off x="5429694"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005" name="Freeform 5004">
                <a:extLst>
                  <a:ext uri="{FF2B5EF4-FFF2-40B4-BE49-F238E27FC236}">
                    <a16:creationId xmlns:a16="http://schemas.microsoft.com/office/drawing/2014/main" id="{3EF2EB38-5166-2E40-7374-31DC43D94D61}"/>
                  </a:ext>
                </a:extLst>
              </p:cNvPr>
              <p:cNvSpPr/>
              <p:nvPr/>
            </p:nvSpPr>
            <p:spPr>
              <a:xfrm>
                <a:off x="5464027"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006" name="Freeform 5005">
                <a:extLst>
                  <a:ext uri="{FF2B5EF4-FFF2-40B4-BE49-F238E27FC236}">
                    <a16:creationId xmlns:a16="http://schemas.microsoft.com/office/drawing/2014/main" id="{1C11DA17-11DC-B68C-5DF1-4B578C393C0C}"/>
                  </a:ext>
                </a:extLst>
              </p:cNvPr>
              <p:cNvSpPr/>
              <p:nvPr/>
            </p:nvSpPr>
            <p:spPr>
              <a:xfrm>
                <a:off x="5498360" y="41176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07" name="Freeform 5006">
                <a:extLst>
                  <a:ext uri="{FF2B5EF4-FFF2-40B4-BE49-F238E27FC236}">
                    <a16:creationId xmlns:a16="http://schemas.microsoft.com/office/drawing/2014/main" id="{6F31FF5C-CCCD-518B-074D-458ABFD37110}"/>
                  </a:ext>
                </a:extLst>
              </p:cNvPr>
              <p:cNvSpPr/>
              <p:nvPr/>
            </p:nvSpPr>
            <p:spPr>
              <a:xfrm>
                <a:off x="5532597"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08" name="Freeform 5007">
                <a:extLst>
                  <a:ext uri="{FF2B5EF4-FFF2-40B4-BE49-F238E27FC236}">
                    <a16:creationId xmlns:a16="http://schemas.microsoft.com/office/drawing/2014/main" id="{D13B7FF9-5C5A-9A4A-9CD4-F4B6EBA3A3BD}"/>
                  </a:ext>
                </a:extLst>
              </p:cNvPr>
              <p:cNvSpPr/>
              <p:nvPr/>
            </p:nvSpPr>
            <p:spPr>
              <a:xfrm>
                <a:off x="5566930"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09" name="Freeform 5008">
                <a:extLst>
                  <a:ext uri="{FF2B5EF4-FFF2-40B4-BE49-F238E27FC236}">
                    <a16:creationId xmlns:a16="http://schemas.microsoft.com/office/drawing/2014/main" id="{A3035B98-3749-721B-BE6B-D598B8516883}"/>
                  </a:ext>
                </a:extLst>
              </p:cNvPr>
              <p:cNvSpPr/>
              <p:nvPr/>
            </p:nvSpPr>
            <p:spPr>
              <a:xfrm>
                <a:off x="5601263" y="393947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10" name="Freeform 5009">
                <a:extLst>
                  <a:ext uri="{FF2B5EF4-FFF2-40B4-BE49-F238E27FC236}">
                    <a16:creationId xmlns:a16="http://schemas.microsoft.com/office/drawing/2014/main" id="{124F185F-2D7F-DE3E-D368-07D3EE9E5642}"/>
                  </a:ext>
                </a:extLst>
              </p:cNvPr>
              <p:cNvSpPr/>
              <p:nvPr/>
            </p:nvSpPr>
            <p:spPr>
              <a:xfrm>
                <a:off x="5635596"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11" name="Freeform 5010">
                <a:extLst>
                  <a:ext uri="{FF2B5EF4-FFF2-40B4-BE49-F238E27FC236}">
                    <a16:creationId xmlns:a16="http://schemas.microsoft.com/office/drawing/2014/main" id="{9FCD9503-8744-13AE-3AFD-EE424CF9BFA0}"/>
                  </a:ext>
                </a:extLst>
              </p:cNvPr>
              <p:cNvSpPr/>
              <p:nvPr/>
            </p:nvSpPr>
            <p:spPr>
              <a:xfrm>
                <a:off x="5669834"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12" name="Freeform 5011">
                <a:extLst>
                  <a:ext uri="{FF2B5EF4-FFF2-40B4-BE49-F238E27FC236}">
                    <a16:creationId xmlns:a16="http://schemas.microsoft.com/office/drawing/2014/main" id="{7B829B89-4ED2-7026-B0D2-24A08562864A}"/>
                  </a:ext>
                </a:extLst>
              </p:cNvPr>
              <p:cNvSpPr/>
              <p:nvPr/>
            </p:nvSpPr>
            <p:spPr>
              <a:xfrm>
                <a:off x="5704167"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13" name="Freeform 5012">
                <a:extLst>
                  <a:ext uri="{FF2B5EF4-FFF2-40B4-BE49-F238E27FC236}">
                    <a16:creationId xmlns:a16="http://schemas.microsoft.com/office/drawing/2014/main" id="{A5DDF248-5151-9466-6D8D-EECFF583A5EB}"/>
                  </a:ext>
                </a:extLst>
              </p:cNvPr>
              <p:cNvSpPr/>
              <p:nvPr/>
            </p:nvSpPr>
            <p:spPr>
              <a:xfrm>
                <a:off x="5738405" y="370184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14" name="Freeform 5013">
                <a:extLst>
                  <a:ext uri="{FF2B5EF4-FFF2-40B4-BE49-F238E27FC236}">
                    <a16:creationId xmlns:a16="http://schemas.microsoft.com/office/drawing/2014/main" id="{E66432CD-674B-4AC1-2132-96AF2748D3D1}"/>
                  </a:ext>
                </a:extLst>
              </p:cNvPr>
              <p:cNvSpPr/>
              <p:nvPr/>
            </p:nvSpPr>
            <p:spPr>
              <a:xfrm>
                <a:off x="5772738" y="364236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15" name="Freeform 5014">
                <a:extLst>
                  <a:ext uri="{FF2B5EF4-FFF2-40B4-BE49-F238E27FC236}">
                    <a16:creationId xmlns:a16="http://schemas.microsoft.com/office/drawing/2014/main" id="{DAFB099A-840A-0452-3257-D8730488CDC3}"/>
                  </a:ext>
                </a:extLst>
              </p:cNvPr>
              <p:cNvSpPr/>
              <p:nvPr/>
            </p:nvSpPr>
            <p:spPr>
              <a:xfrm>
                <a:off x="5806975" y="358297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16" name="Freeform 5015">
                <a:extLst>
                  <a:ext uri="{FF2B5EF4-FFF2-40B4-BE49-F238E27FC236}">
                    <a16:creationId xmlns:a16="http://schemas.microsoft.com/office/drawing/2014/main" id="{9E821DBE-38E5-98E1-16C4-94D1AAE6A6DD}"/>
                  </a:ext>
                </a:extLst>
              </p:cNvPr>
              <p:cNvSpPr/>
              <p:nvPr/>
            </p:nvSpPr>
            <p:spPr>
              <a:xfrm>
                <a:off x="5841308" y="352359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17" name="Freeform 5016">
                <a:extLst>
                  <a:ext uri="{FF2B5EF4-FFF2-40B4-BE49-F238E27FC236}">
                    <a16:creationId xmlns:a16="http://schemas.microsoft.com/office/drawing/2014/main" id="{C296B931-D7AA-6A9E-41AB-210D6BCEB758}"/>
                  </a:ext>
                </a:extLst>
              </p:cNvPr>
              <p:cNvSpPr/>
              <p:nvPr/>
            </p:nvSpPr>
            <p:spPr>
              <a:xfrm>
                <a:off x="5875546" y="346411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18" name="Freeform 5017">
                <a:extLst>
                  <a:ext uri="{FF2B5EF4-FFF2-40B4-BE49-F238E27FC236}">
                    <a16:creationId xmlns:a16="http://schemas.microsoft.com/office/drawing/2014/main" id="{4DC0DA86-984C-1C0F-246D-28818AD12044}"/>
                  </a:ext>
                </a:extLst>
              </p:cNvPr>
              <p:cNvSpPr/>
              <p:nvPr/>
            </p:nvSpPr>
            <p:spPr>
              <a:xfrm>
                <a:off x="5909784" y="340473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19" name="Freeform 5018">
                <a:extLst>
                  <a:ext uri="{FF2B5EF4-FFF2-40B4-BE49-F238E27FC236}">
                    <a16:creationId xmlns:a16="http://schemas.microsoft.com/office/drawing/2014/main" id="{495EA1C8-37DE-37C8-7F47-08ADEC187B94}"/>
                  </a:ext>
                </a:extLst>
              </p:cNvPr>
              <p:cNvSpPr/>
              <p:nvPr/>
            </p:nvSpPr>
            <p:spPr>
              <a:xfrm>
                <a:off x="5944117" y="33453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20" name="Freeform 5019">
                <a:extLst>
                  <a:ext uri="{FF2B5EF4-FFF2-40B4-BE49-F238E27FC236}">
                    <a16:creationId xmlns:a16="http://schemas.microsoft.com/office/drawing/2014/main" id="{60F9F81A-0857-6C64-02B0-6571CDC19042}"/>
                  </a:ext>
                </a:extLst>
              </p:cNvPr>
              <p:cNvSpPr/>
              <p:nvPr/>
            </p:nvSpPr>
            <p:spPr>
              <a:xfrm>
                <a:off x="5978355" y="32858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21" name="Freeform 5020">
                <a:extLst>
                  <a:ext uri="{FF2B5EF4-FFF2-40B4-BE49-F238E27FC236}">
                    <a16:creationId xmlns:a16="http://schemas.microsoft.com/office/drawing/2014/main" id="{56A901E1-B40A-0921-E0B5-30CA9E5F4C26}"/>
                  </a:ext>
                </a:extLst>
              </p:cNvPr>
              <p:cNvSpPr/>
              <p:nvPr/>
            </p:nvSpPr>
            <p:spPr>
              <a:xfrm>
                <a:off x="6012688" y="322648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22" name="Freeform 5021">
                <a:extLst>
                  <a:ext uri="{FF2B5EF4-FFF2-40B4-BE49-F238E27FC236}">
                    <a16:creationId xmlns:a16="http://schemas.microsoft.com/office/drawing/2014/main" id="{DCB9F41D-962D-3A03-57E5-F3BA04CBD1AD}"/>
                  </a:ext>
                </a:extLst>
              </p:cNvPr>
              <p:cNvSpPr/>
              <p:nvPr/>
            </p:nvSpPr>
            <p:spPr>
              <a:xfrm>
                <a:off x="6046925" y="316710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23" name="Freeform 5022">
                <a:extLst>
                  <a:ext uri="{FF2B5EF4-FFF2-40B4-BE49-F238E27FC236}">
                    <a16:creationId xmlns:a16="http://schemas.microsoft.com/office/drawing/2014/main" id="{4BD1CBC0-3280-2748-B2FB-0D068F26BB13}"/>
                  </a:ext>
                </a:extLst>
              </p:cNvPr>
              <p:cNvSpPr/>
              <p:nvPr/>
            </p:nvSpPr>
            <p:spPr>
              <a:xfrm>
                <a:off x="6081258" y="3107623"/>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24" name="Freeform 5023">
                <a:extLst>
                  <a:ext uri="{FF2B5EF4-FFF2-40B4-BE49-F238E27FC236}">
                    <a16:creationId xmlns:a16="http://schemas.microsoft.com/office/drawing/2014/main" id="{BB27B4BB-67C4-F482-65EE-C639894A9DC0}"/>
                  </a:ext>
                </a:extLst>
              </p:cNvPr>
              <p:cNvSpPr/>
              <p:nvPr/>
            </p:nvSpPr>
            <p:spPr>
              <a:xfrm>
                <a:off x="6115401" y="304814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25" name="Freeform 5024">
                <a:extLst>
                  <a:ext uri="{FF2B5EF4-FFF2-40B4-BE49-F238E27FC236}">
                    <a16:creationId xmlns:a16="http://schemas.microsoft.com/office/drawing/2014/main" id="{7E3418E9-58F1-AB90-5121-7EBDB3DFE3BF}"/>
                  </a:ext>
                </a:extLst>
              </p:cNvPr>
              <p:cNvSpPr/>
              <p:nvPr/>
            </p:nvSpPr>
            <p:spPr>
              <a:xfrm>
                <a:off x="6149734" y="2988761"/>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26" name="Freeform 5025">
                <a:extLst>
                  <a:ext uri="{FF2B5EF4-FFF2-40B4-BE49-F238E27FC236}">
                    <a16:creationId xmlns:a16="http://schemas.microsoft.com/office/drawing/2014/main" id="{93D1C804-D5B8-81F5-B2E9-DDA304B02800}"/>
                  </a:ext>
                </a:extLst>
              </p:cNvPr>
              <p:cNvSpPr/>
              <p:nvPr/>
            </p:nvSpPr>
            <p:spPr>
              <a:xfrm>
                <a:off x="6183972" y="292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27" name="Freeform 5026">
                <a:extLst>
                  <a:ext uri="{FF2B5EF4-FFF2-40B4-BE49-F238E27FC236}">
                    <a16:creationId xmlns:a16="http://schemas.microsoft.com/office/drawing/2014/main" id="{9229C62D-76BE-B32E-DCC9-0775D6296541}"/>
                  </a:ext>
                </a:extLst>
              </p:cNvPr>
              <p:cNvSpPr/>
              <p:nvPr/>
            </p:nvSpPr>
            <p:spPr>
              <a:xfrm>
                <a:off x="6218209" y="2869803"/>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028" name="Freeform 5027">
                <a:extLst>
                  <a:ext uri="{FF2B5EF4-FFF2-40B4-BE49-F238E27FC236}">
                    <a16:creationId xmlns:a16="http://schemas.microsoft.com/office/drawing/2014/main" id="{4B674476-8336-3C12-5039-4539D1D98F2B}"/>
                  </a:ext>
                </a:extLst>
              </p:cNvPr>
              <p:cNvSpPr/>
              <p:nvPr/>
            </p:nvSpPr>
            <p:spPr>
              <a:xfrm>
                <a:off x="6252447" y="2810419"/>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029" name="Freeform 5028">
                <a:extLst>
                  <a:ext uri="{FF2B5EF4-FFF2-40B4-BE49-F238E27FC236}">
                    <a16:creationId xmlns:a16="http://schemas.microsoft.com/office/drawing/2014/main" id="{EFA48E59-7240-187E-C4A5-1ACDCCC1B6FE}"/>
                  </a:ext>
                </a:extLst>
              </p:cNvPr>
              <p:cNvSpPr/>
              <p:nvPr/>
            </p:nvSpPr>
            <p:spPr>
              <a:xfrm>
                <a:off x="6286685" y="275094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030" name="Freeform 5029">
                <a:extLst>
                  <a:ext uri="{FF2B5EF4-FFF2-40B4-BE49-F238E27FC236}">
                    <a16:creationId xmlns:a16="http://schemas.microsoft.com/office/drawing/2014/main" id="{87255A98-7678-0F22-D32E-23A33F78B739}"/>
                  </a:ext>
                </a:extLst>
              </p:cNvPr>
              <p:cNvSpPr/>
              <p:nvPr/>
            </p:nvSpPr>
            <p:spPr>
              <a:xfrm>
                <a:off x="6320923" y="2691461"/>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31" name="Freeform 5030">
                <a:extLst>
                  <a:ext uri="{FF2B5EF4-FFF2-40B4-BE49-F238E27FC236}">
                    <a16:creationId xmlns:a16="http://schemas.microsoft.com/office/drawing/2014/main" id="{CDCD47FD-C267-CA61-813F-66C679EDCFB8}"/>
                  </a:ext>
                </a:extLst>
              </p:cNvPr>
              <p:cNvSpPr/>
              <p:nvPr/>
            </p:nvSpPr>
            <p:spPr>
              <a:xfrm>
                <a:off x="6355161" y="26320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32" name="Freeform 5031">
                <a:extLst>
                  <a:ext uri="{FF2B5EF4-FFF2-40B4-BE49-F238E27FC236}">
                    <a16:creationId xmlns:a16="http://schemas.microsoft.com/office/drawing/2014/main" id="{6048582B-65E2-7B82-4F54-B9397EBBC654}"/>
                  </a:ext>
                </a:extLst>
              </p:cNvPr>
              <p:cNvSpPr/>
              <p:nvPr/>
            </p:nvSpPr>
            <p:spPr>
              <a:xfrm>
                <a:off x="6389398" y="257250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033" name="Freeform 5032">
                <a:extLst>
                  <a:ext uri="{FF2B5EF4-FFF2-40B4-BE49-F238E27FC236}">
                    <a16:creationId xmlns:a16="http://schemas.microsoft.com/office/drawing/2014/main" id="{1B8B0CED-31A5-E0AC-9AF9-E1F8A7C309F0}"/>
                  </a:ext>
                </a:extLst>
              </p:cNvPr>
              <p:cNvSpPr/>
              <p:nvPr/>
            </p:nvSpPr>
            <p:spPr>
              <a:xfrm>
                <a:off x="6423636" y="2513120"/>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5034" name="Freeform 5033">
                <a:extLst>
                  <a:ext uri="{FF2B5EF4-FFF2-40B4-BE49-F238E27FC236}">
                    <a16:creationId xmlns:a16="http://schemas.microsoft.com/office/drawing/2014/main" id="{04850CB1-C216-CE6D-58E4-4D9DB057C632}"/>
                  </a:ext>
                </a:extLst>
              </p:cNvPr>
              <p:cNvSpPr/>
              <p:nvPr/>
            </p:nvSpPr>
            <p:spPr>
              <a:xfrm>
                <a:off x="6457874" y="2453641"/>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035" name="Freeform 5034">
                <a:extLst>
                  <a:ext uri="{FF2B5EF4-FFF2-40B4-BE49-F238E27FC236}">
                    <a16:creationId xmlns:a16="http://schemas.microsoft.com/office/drawing/2014/main" id="{70A08ECE-D8F9-D354-B757-C50BD0A74493}"/>
                  </a:ext>
                </a:extLst>
              </p:cNvPr>
              <p:cNvSpPr/>
              <p:nvPr/>
            </p:nvSpPr>
            <p:spPr>
              <a:xfrm>
                <a:off x="6492017" y="2394162"/>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036" name="Freeform 5035">
                <a:extLst>
                  <a:ext uri="{FF2B5EF4-FFF2-40B4-BE49-F238E27FC236}">
                    <a16:creationId xmlns:a16="http://schemas.microsoft.com/office/drawing/2014/main" id="{21B17C68-4118-31A9-0F6F-B52037CF620C}"/>
                  </a:ext>
                </a:extLst>
              </p:cNvPr>
              <p:cNvSpPr/>
              <p:nvPr/>
            </p:nvSpPr>
            <p:spPr>
              <a:xfrm>
                <a:off x="5120793" y="4651886"/>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037" name="Freeform 5036">
                <a:extLst>
                  <a:ext uri="{FF2B5EF4-FFF2-40B4-BE49-F238E27FC236}">
                    <a16:creationId xmlns:a16="http://schemas.microsoft.com/office/drawing/2014/main" id="{2C978666-DD1D-A146-71F7-050323223048}"/>
                  </a:ext>
                </a:extLst>
              </p:cNvPr>
              <p:cNvSpPr/>
              <p:nvPr/>
            </p:nvSpPr>
            <p:spPr>
              <a:xfrm>
                <a:off x="5155221" y="45925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038" name="Freeform 5037">
                <a:extLst>
                  <a:ext uri="{FF2B5EF4-FFF2-40B4-BE49-F238E27FC236}">
                    <a16:creationId xmlns:a16="http://schemas.microsoft.com/office/drawing/2014/main" id="{82D71696-6CF9-4334-65E2-B73EE084FBBA}"/>
                  </a:ext>
                </a:extLst>
              </p:cNvPr>
              <p:cNvSpPr/>
              <p:nvPr/>
            </p:nvSpPr>
            <p:spPr>
              <a:xfrm>
                <a:off x="5189554"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039" name="Freeform 5038">
                <a:extLst>
                  <a:ext uri="{FF2B5EF4-FFF2-40B4-BE49-F238E27FC236}">
                    <a16:creationId xmlns:a16="http://schemas.microsoft.com/office/drawing/2014/main" id="{CB1443D2-AF48-DFAA-309A-6916FF66A740}"/>
                  </a:ext>
                </a:extLst>
              </p:cNvPr>
              <p:cNvSpPr/>
              <p:nvPr/>
            </p:nvSpPr>
            <p:spPr>
              <a:xfrm>
                <a:off x="5223791"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040" name="Freeform 5039">
                <a:extLst>
                  <a:ext uri="{FF2B5EF4-FFF2-40B4-BE49-F238E27FC236}">
                    <a16:creationId xmlns:a16="http://schemas.microsoft.com/office/drawing/2014/main" id="{2DB3F820-D53C-8868-7B7E-3EA62EA3F3D4}"/>
                  </a:ext>
                </a:extLst>
              </p:cNvPr>
              <p:cNvSpPr/>
              <p:nvPr/>
            </p:nvSpPr>
            <p:spPr>
              <a:xfrm>
                <a:off x="5258219" y="441444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41" name="Freeform 5040">
                <a:extLst>
                  <a:ext uri="{FF2B5EF4-FFF2-40B4-BE49-F238E27FC236}">
                    <a16:creationId xmlns:a16="http://schemas.microsoft.com/office/drawing/2014/main" id="{E3F82920-2186-8A11-C557-55BC0DB2A7EC}"/>
                  </a:ext>
                </a:extLst>
              </p:cNvPr>
              <p:cNvSpPr/>
              <p:nvPr/>
            </p:nvSpPr>
            <p:spPr>
              <a:xfrm>
                <a:off x="5292457"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42" name="Freeform 5041">
                <a:extLst>
                  <a:ext uri="{FF2B5EF4-FFF2-40B4-BE49-F238E27FC236}">
                    <a16:creationId xmlns:a16="http://schemas.microsoft.com/office/drawing/2014/main" id="{27BC325B-A51B-5BDE-622D-409E1869B4D4}"/>
                  </a:ext>
                </a:extLst>
              </p:cNvPr>
              <p:cNvSpPr/>
              <p:nvPr/>
            </p:nvSpPr>
            <p:spPr>
              <a:xfrm>
                <a:off x="5326885" y="429577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043" name="Freeform 5042">
                <a:extLst>
                  <a:ext uri="{FF2B5EF4-FFF2-40B4-BE49-F238E27FC236}">
                    <a16:creationId xmlns:a16="http://schemas.microsoft.com/office/drawing/2014/main" id="{D8CB19C0-C678-6208-6D80-EF6A737C32BD}"/>
                  </a:ext>
                </a:extLst>
              </p:cNvPr>
              <p:cNvSpPr/>
              <p:nvPr/>
            </p:nvSpPr>
            <p:spPr>
              <a:xfrm>
                <a:off x="5361123"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044" name="Freeform 5043">
                <a:extLst>
                  <a:ext uri="{FF2B5EF4-FFF2-40B4-BE49-F238E27FC236}">
                    <a16:creationId xmlns:a16="http://schemas.microsoft.com/office/drawing/2014/main" id="{CFB78224-14F9-1569-6869-43E3F0F619C5}"/>
                  </a:ext>
                </a:extLst>
              </p:cNvPr>
              <p:cNvSpPr/>
              <p:nvPr/>
            </p:nvSpPr>
            <p:spPr>
              <a:xfrm>
                <a:off x="5395456"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045" name="Freeform 5044">
                <a:extLst>
                  <a:ext uri="{FF2B5EF4-FFF2-40B4-BE49-F238E27FC236}">
                    <a16:creationId xmlns:a16="http://schemas.microsoft.com/office/drawing/2014/main" id="{ABBE19B7-E129-9DB2-89FF-6A3E53C7EEE0}"/>
                  </a:ext>
                </a:extLst>
              </p:cNvPr>
              <p:cNvSpPr/>
              <p:nvPr/>
            </p:nvSpPr>
            <p:spPr>
              <a:xfrm>
                <a:off x="5429789" y="41176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46" name="Freeform 5045">
                <a:extLst>
                  <a:ext uri="{FF2B5EF4-FFF2-40B4-BE49-F238E27FC236}">
                    <a16:creationId xmlns:a16="http://schemas.microsoft.com/office/drawing/2014/main" id="{1EEC8C44-F90C-E0D2-80E3-70BEF94744F2}"/>
                  </a:ext>
                </a:extLst>
              </p:cNvPr>
              <p:cNvSpPr/>
              <p:nvPr/>
            </p:nvSpPr>
            <p:spPr>
              <a:xfrm>
                <a:off x="5464122"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47" name="Freeform 5046">
                <a:extLst>
                  <a:ext uri="{FF2B5EF4-FFF2-40B4-BE49-F238E27FC236}">
                    <a16:creationId xmlns:a16="http://schemas.microsoft.com/office/drawing/2014/main" id="{077DD984-BE3D-51B0-3009-24654D5853D4}"/>
                  </a:ext>
                </a:extLst>
              </p:cNvPr>
              <p:cNvSpPr/>
              <p:nvPr/>
            </p:nvSpPr>
            <p:spPr>
              <a:xfrm>
                <a:off x="5498360"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48" name="Freeform 5047">
                <a:extLst>
                  <a:ext uri="{FF2B5EF4-FFF2-40B4-BE49-F238E27FC236}">
                    <a16:creationId xmlns:a16="http://schemas.microsoft.com/office/drawing/2014/main" id="{B1533285-A215-93AE-2CCC-5A2619F6A6A0}"/>
                  </a:ext>
                </a:extLst>
              </p:cNvPr>
              <p:cNvSpPr/>
              <p:nvPr/>
            </p:nvSpPr>
            <p:spPr>
              <a:xfrm>
                <a:off x="5532597"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49" name="Freeform 5048">
                <a:extLst>
                  <a:ext uri="{FF2B5EF4-FFF2-40B4-BE49-F238E27FC236}">
                    <a16:creationId xmlns:a16="http://schemas.microsoft.com/office/drawing/2014/main" id="{F1C7F9B9-D532-57E0-16B3-4A95463F9A08}"/>
                  </a:ext>
                </a:extLst>
              </p:cNvPr>
              <p:cNvSpPr/>
              <p:nvPr/>
            </p:nvSpPr>
            <p:spPr>
              <a:xfrm>
                <a:off x="5567025"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50" name="Freeform 5049">
                <a:extLst>
                  <a:ext uri="{FF2B5EF4-FFF2-40B4-BE49-F238E27FC236}">
                    <a16:creationId xmlns:a16="http://schemas.microsoft.com/office/drawing/2014/main" id="{64C48BF2-97E6-D72D-8211-F2A3563DA771}"/>
                  </a:ext>
                </a:extLst>
              </p:cNvPr>
              <p:cNvSpPr/>
              <p:nvPr/>
            </p:nvSpPr>
            <p:spPr>
              <a:xfrm>
                <a:off x="5601263"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51" name="Freeform 5050">
                <a:extLst>
                  <a:ext uri="{FF2B5EF4-FFF2-40B4-BE49-F238E27FC236}">
                    <a16:creationId xmlns:a16="http://schemas.microsoft.com/office/drawing/2014/main" id="{940C2D8D-3F6A-8B0A-C9CE-1A73B258C066}"/>
                  </a:ext>
                </a:extLst>
              </p:cNvPr>
              <p:cNvSpPr/>
              <p:nvPr/>
            </p:nvSpPr>
            <p:spPr>
              <a:xfrm>
                <a:off x="5635596"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52" name="Freeform 5051">
                <a:extLst>
                  <a:ext uri="{FF2B5EF4-FFF2-40B4-BE49-F238E27FC236}">
                    <a16:creationId xmlns:a16="http://schemas.microsoft.com/office/drawing/2014/main" id="{F55286FD-F1B3-A7B3-02A9-3D57BD105054}"/>
                  </a:ext>
                </a:extLst>
              </p:cNvPr>
              <p:cNvSpPr/>
              <p:nvPr/>
            </p:nvSpPr>
            <p:spPr>
              <a:xfrm>
                <a:off x="5669834" y="370184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53" name="Freeform 5052">
                <a:extLst>
                  <a:ext uri="{FF2B5EF4-FFF2-40B4-BE49-F238E27FC236}">
                    <a16:creationId xmlns:a16="http://schemas.microsoft.com/office/drawing/2014/main" id="{33112C36-8F93-39B5-A7AB-62FB932F5D37}"/>
                  </a:ext>
                </a:extLst>
              </p:cNvPr>
              <p:cNvSpPr/>
              <p:nvPr/>
            </p:nvSpPr>
            <p:spPr>
              <a:xfrm>
                <a:off x="5704167" y="364236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54" name="Freeform 5053">
                <a:extLst>
                  <a:ext uri="{FF2B5EF4-FFF2-40B4-BE49-F238E27FC236}">
                    <a16:creationId xmlns:a16="http://schemas.microsoft.com/office/drawing/2014/main" id="{EB5C1FDE-E629-2B94-5414-55107FDA3060}"/>
                  </a:ext>
                </a:extLst>
              </p:cNvPr>
              <p:cNvSpPr/>
              <p:nvPr/>
            </p:nvSpPr>
            <p:spPr>
              <a:xfrm>
                <a:off x="5738405" y="358297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55" name="Freeform 5054">
                <a:extLst>
                  <a:ext uri="{FF2B5EF4-FFF2-40B4-BE49-F238E27FC236}">
                    <a16:creationId xmlns:a16="http://schemas.microsoft.com/office/drawing/2014/main" id="{BBA52004-16EF-540E-0CB8-9D39DAD9E041}"/>
                  </a:ext>
                </a:extLst>
              </p:cNvPr>
              <p:cNvSpPr/>
              <p:nvPr/>
            </p:nvSpPr>
            <p:spPr>
              <a:xfrm>
                <a:off x="5772738" y="352359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56" name="Freeform 5055">
                <a:extLst>
                  <a:ext uri="{FF2B5EF4-FFF2-40B4-BE49-F238E27FC236}">
                    <a16:creationId xmlns:a16="http://schemas.microsoft.com/office/drawing/2014/main" id="{AF8B7BB6-E218-CF38-73BF-52CFC5BAD6CC}"/>
                  </a:ext>
                </a:extLst>
              </p:cNvPr>
              <p:cNvSpPr/>
              <p:nvPr/>
            </p:nvSpPr>
            <p:spPr>
              <a:xfrm>
                <a:off x="5806975" y="346411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57" name="Freeform 5056">
                <a:extLst>
                  <a:ext uri="{FF2B5EF4-FFF2-40B4-BE49-F238E27FC236}">
                    <a16:creationId xmlns:a16="http://schemas.microsoft.com/office/drawing/2014/main" id="{A9F0F95E-829A-A7BE-76B8-F1F181BF09EF}"/>
                  </a:ext>
                </a:extLst>
              </p:cNvPr>
              <p:cNvSpPr/>
              <p:nvPr/>
            </p:nvSpPr>
            <p:spPr>
              <a:xfrm>
                <a:off x="5841308" y="340473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58" name="Freeform 5057">
                <a:extLst>
                  <a:ext uri="{FF2B5EF4-FFF2-40B4-BE49-F238E27FC236}">
                    <a16:creationId xmlns:a16="http://schemas.microsoft.com/office/drawing/2014/main" id="{507D3B71-7022-0945-00B9-59D79145A8F2}"/>
                  </a:ext>
                </a:extLst>
              </p:cNvPr>
              <p:cNvSpPr/>
              <p:nvPr/>
            </p:nvSpPr>
            <p:spPr>
              <a:xfrm>
                <a:off x="5875546" y="33453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59" name="Freeform 5058">
                <a:extLst>
                  <a:ext uri="{FF2B5EF4-FFF2-40B4-BE49-F238E27FC236}">
                    <a16:creationId xmlns:a16="http://schemas.microsoft.com/office/drawing/2014/main" id="{64CC0CE6-A3C6-F4AC-9645-5D66F8C70608}"/>
                  </a:ext>
                </a:extLst>
              </p:cNvPr>
              <p:cNvSpPr/>
              <p:nvPr/>
            </p:nvSpPr>
            <p:spPr>
              <a:xfrm>
                <a:off x="5909784" y="32858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60" name="Freeform 5059">
                <a:extLst>
                  <a:ext uri="{FF2B5EF4-FFF2-40B4-BE49-F238E27FC236}">
                    <a16:creationId xmlns:a16="http://schemas.microsoft.com/office/drawing/2014/main" id="{98D47F1A-5680-3AE2-CB7E-CF0C3AC02DA5}"/>
                  </a:ext>
                </a:extLst>
              </p:cNvPr>
              <p:cNvSpPr/>
              <p:nvPr/>
            </p:nvSpPr>
            <p:spPr>
              <a:xfrm>
                <a:off x="5944117" y="322648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61" name="Freeform 5060">
                <a:extLst>
                  <a:ext uri="{FF2B5EF4-FFF2-40B4-BE49-F238E27FC236}">
                    <a16:creationId xmlns:a16="http://schemas.microsoft.com/office/drawing/2014/main" id="{A28E980F-01A0-B7AF-EEE4-99E1925E0E1B}"/>
                  </a:ext>
                </a:extLst>
              </p:cNvPr>
              <p:cNvSpPr/>
              <p:nvPr/>
            </p:nvSpPr>
            <p:spPr>
              <a:xfrm>
                <a:off x="5978355" y="316710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62" name="Freeform 5061">
                <a:extLst>
                  <a:ext uri="{FF2B5EF4-FFF2-40B4-BE49-F238E27FC236}">
                    <a16:creationId xmlns:a16="http://schemas.microsoft.com/office/drawing/2014/main" id="{4E36F6AF-C5E9-B865-C137-B7EEE354D669}"/>
                  </a:ext>
                </a:extLst>
              </p:cNvPr>
              <p:cNvSpPr/>
              <p:nvPr/>
            </p:nvSpPr>
            <p:spPr>
              <a:xfrm>
                <a:off x="6012688" y="3107623"/>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63" name="Freeform 5062">
                <a:extLst>
                  <a:ext uri="{FF2B5EF4-FFF2-40B4-BE49-F238E27FC236}">
                    <a16:creationId xmlns:a16="http://schemas.microsoft.com/office/drawing/2014/main" id="{C63C168E-AEA1-7B27-6AF3-88142768FAFB}"/>
                  </a:ext>
                </a:extLst>
              </p:cNvPr>
              <p:cNvSpPr/>
              <p:nvPr/>
            </p:nvSpPr>
            <p:spPr>
              <a:xfrm>
                <a:off x="6046830" y="304814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64" name="Freeform 5063">
                <a:extLst>
                  <a:ext uri="{FF2B5EF4-FFF2-40B4-BE49-F238E27FC236}">
                    <a16:creationId xmlns:a16="http://schemas.microsoft.com/office/drawing/2014/main" id="{3C9CB470-3B7A-0A6F-7AD8-D7DC8519CBFE}"/>
                  </a:ext>
                </a:extLst>
              </p:cNvPr>
              <p:cNvSpPr/>
              <p:nvPr/>
            </p:nvSpPr>
            <p:spPr>
              <a:xfrm>
                <a:off x="6081163" y="2988761"/>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65" name="Freeform 5064">
                <a:extLst>
                  <a:ext uri="{FF2B5EF4-FFF2-40B4-BE49-F238E27FC236}">
                    <a16:creationId xmlns:a16="http://schemas.microsoft.com/office/drawing/2014/main" id="{EBA65A60-7CBA-7B19-C5E5-3329D2A7B1B3}"/>
                  </a:ext>
                </a:extLst>
              </p:cNvPr>
              <p:cNvSpPr/>
              <p:nvPr/>
            </p:nvSpPr>
            <p:spPr>
              <a:xfrm>
                <a:off x="6115401" y="292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66" name="Freeform 5065">
                <a:extLst>
                  <a:ext uri="{FF2B5EF4-FFF2-40B4-BE49-F238E27FC236}">
                    <a16:creationId xmlns:a16="http://schemas.microsoft.com/office/drawing/2014/main" id="{217A4C43-A652-3C24-A565-9E05A92DBF02}"/>
                  </a:ext>
                </a:extLst>
              </p:cNvPr>
              <p:cNvSpPr/>
              <p:nvPr/>
            </p:nvSpPr>
            <p:spPr>
              <a:xfrm>
                <a:off x="6149734" y="2869898"/>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67" name="Freeform 5066">
                <a:extLst>
                  <a:ext uri="{FF2B5EF4-FFF2-40B4-BE49-F238E27FC236}">
                    <a16:creationId xmlns:a16="http://schemas.microsoft.com/office/drawing/2014/main" id="{0A31B87F-32E2-EE96-4A57-5CA387BBB1F9}"/>
                  </a:ext>
                </a:extLst>
              </p:cNvPr>
              <p:cNvSpPr/>
              <p:nvPr/>
            </p:nvSpPr>
            <p:spPr>
              <a:xfrm>
                <a:off x="6183877" y="2810419"/>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068" name="Freeform 5067">
                <a:extLst>
                  <a:ext uri="{FF2B5EF4-FFF2-40B4-BE49-F238E27FC236}">
                    <a16:creationId xmlns:a16="http://schemas.microsoft.com/office/drawing/2014/main" id="{0D61C79D-43DB-1590-E123-3A25D75621E6}"/>
                  </a:ext>
                </a:extLst>
              </p:cNvPr>
              <p:cNvSpPr/>
              <p:nvPr/>
            </p:nvSpPr>
            <p:spPr>
              <a:xfrm>
                <a:off x="6218209" y="275094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069" name="Freeform 5068">
                <a:extLst>
                  <a:ext uri="{FF2B5EF4-FFF2-40B4-BE49-F238E27FC236}">
                    <a16:creationId xmlns:a16="http://schemas.microsoft.com/office/drawing/2014/main" id="{1928564B-8CB9-5A77-8578-9CE9CE51C146}"/>
                  </a:ext>
                </a:extLst>
              </p:cNvPr>
              <p:cNvSpPr/>
              <p:nvPr/>
            </p:nvSpPr>
            <p:spPr>
              <a:xfrm>
                <a:off x="6252447" y="269155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070" name="Freeform 5069">
                <a:extLst>
                  <a:ext uri="{FF2B5EF4-FFF2-40B4-BE49-F238E27FC236}">
                    <a16:creationId xmlns:a16="http://schemas.microsoft.com/office/drawing/2014/main" id="{765D80D7-A1F5-DF59-5AFE-FD7703453328}"/>
                  </a:ext>
                </a:extLst>
              </p:cNvPr>
              <p:cNvSpPr/>
              <p:nvPr/>
            </p:nvSpPr>
            <p:spPr>
              <a:xfrm>
                <a:off x="6286590" y="26320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71" name="Freeform 5070">
                <a:extLst>
                  <a:ext uri="{FF2B5EF4-FFF2-40B4-BE49-F238E27FC236}">
                    <a16:creationId xmlns:a16="http://schemas.microsoft.com/office/drawing/2014/main" id="{B3811D47-A6BB-948D-6357-AEE0471B4F33}"/>
                  </a:ext>
                </a:extLst>
              </p:cNvPr>
              <p:cNvSpPr/>
              <p:nvPr/>
            </p:nvSpPr>
            <p:spPr>
              <a:xfrm>
                <a:off x="6320923" y="2572599"/>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72" name="Freeform 5071">
                <a:extLst>
                  <a:ext uri="{FF2B5EF4-FFF2-40B4-BE49-F238E27FC236}">
                    <a16:creationId xmlns:a16="http://schemas.microsoft.com/office/drawing/2014/main" id="{498C697A-687A-8C0C-4BD0-66A49EEF7242}"/>
                  </a:ext>
                </a:extLst>
              </p:cNvPr>
              <p:cNvSpPr/>
              <p:nvPr/>
            </p:nvSpPr>
            <p:spPr>
              <a:xfrm>
                <a:off x="6355066" y="251312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073" name="Freeform 5072">
                <a:extLst>
                  <a:ext uri="{FF2B5EF4-FFF2-40B4-BE49-F238E27FC236}">
                    <a16:creationId xmlns:a16="http://schemas.microsoft.com/office/drawing/2014/main" id="{564DDDF5-E9C1-8C62-407D-1E5994B5E237}"/>
                  </a:ext>
                </a:extLst>
              </p:cNvPr>
              <p:cNvSpPr/>
              <p:nvPr/>
            </p:nvSpPr>
            <p:spPr>
              <a:xfrm>
                <a:off x="6389398" y="2453736"/>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074" name="Freeform 5073">
                <a:extLst>
                  <a:ext uri="{FF2B5EF4-FFF2-40B4-BE49-F238E27FC236}">
                    <a16:creationId xmlns:a16="http://schemas.microsoft.com/office/drawing/2014/main" id="{A0FCD257-2A9E-52F6-085D-9CCC8E579605}"/>
                  </a:ext>
                </a:extLst>
              </p:cNvPr>
              <p:cNvSpPr/>
              <p:nvPr/>
            </p:nvSpPr>
            <p:spPr>
              <a:xfrm>
                <a:off x="6423541" y="2394257"/>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075" name="Freeform 5074">
                <a:extLst>
                  <a:ext uri="{FF2B5EF4-FFF2-40B4-BE49-F238E27FC236}">
                    <a16:creationId xmlns:a16="http://schemas.microsoft.com/office/drawing/2014/main" id="{D4A1D984-E429-8ECC-28B2-EF9EAB3A1368}"/>
                  </a:ext>
                </a:extLst>
              </p:cNvPr>
              <p:cNvSpPr/>
              <p:nvPr/>
            </p:nvSpPr>
            <p:spPr>
              <a:xfrm>
                <a:off x="6457779" y="2334683"/>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076" name="Freeform 5075">
                <a:extLst>
                  <a:ext uri="{FF2B5EF4-FFF2-40B4-BE49-F238E27FC236}">
                    <a16:creationId xmlns:a16="http://schemas.microsoft.com/office/drawing/2014/main" id="{23CED5A9-8B06-2F8D-D92E-63F93EC1C173}"/>
                  </a:ext>
                </a:extLst>
              </p:cNvPr>
              <p:cNvSpPr/>
              <p:nvPr/>
            </p:nvSpPr>
            <p:spPr>
              <a:xfrm>
                <a:off x="5052222" y="4651886"/>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077" name="Freeform 5076">
                <a:extLst>
                  <a:ext uri="{FF2B5EF4-FFF2-40B4-BE49-F238E27FC236}">
                    <a16:creationId xmlns:a16="http://schemas.microsoft.com/office/drawing/2014/main" id="{C23DEC64-D0A8-E711-E95D-0B51BC997E11}"/>
                  </a:ext>
                </a:extLst>
              </p:cNvPr>
              <p:cNvSpPr/>
              <p:nvPr/>
            </p:nvSpPr>
            <p:spPr>
              <a:xfrm>
                <a:off x="5086650" y="45925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078" name="Freeform 5077">
                <a:extLst>
                  <a:ext uri="{FF2B5EF4-FFF2-40B4-BE49-F238E27FC236}">
                    <a16:creationId xmlns:a16="http://schemas.microsoft.com/office/drawing/2014/main" id="{3F64AE59-0537-58C4-AD12-765363EB9AA5}"/>
                  </a:ext>
                </a:extLst>
              </p:cNvPr>
              <p:cNvSpPr/>
              <p:nvPr/>
            </p:nvSpPr>
            <p:spPr>
              <a:xfrm>
                <a:off x="5120983"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079" name="Freeform 5078">
                <a:extLst>
                  <a:ext uri="{FF2B5EF4-FFF2-40B4-BE49-F238E27FC236}">
                    <a16:creationId xmlns:a16="http://schemas.microsoft.com/office/drawing/2014/main" id="{1E787F12-3184-966D-1963-70BEB3C27A78}"/>
                  </a:ext>
                </a:extLst>
              </p:cNvPr>
              <p:cNvSpPr/>
              <p:nvPr/>
            </p:nvSpPr>
            <p:spPr>
              <a:xfrm>
                <a:off x="5155316"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080" name="Freeform 5079">
                <a:extLst>
                  <a:ext uri="{FF2B5EF4-FFF2-40B4-BE49-F238E27FC236}">
                    <a16:creationId xmlns:a16="http://schemas.microsoft.com/office/drawing/2014/main" id="{58C4F045-E14A-5061-B8CE-55B51007A06C}"/>
                  </a:ext>
                </a:extLst>
              </p:cNvPr>
              <p:cNvSpPr/>
              <p:nvPr/>
            </p:nvSpPr>
            <p:spPr>
              <a:xfrm>
                <a:off x="5189649" y="441444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81" name="Freeform 5080">
                <a:extLst>
                  <a:ext uri="{FF2B5EF4-FFF2-40B4-BE49-F238E27FC236}">
                    <a16:creationId xmlns:a16="http://schemas.microsoft.com/office/drawing/2014/main" id="{9A667710-27C3-A9B5-0A21-BE990E95CAAE}"/>
                  </a:ext>
                </a:extLst>
              </p:cNvPr>
              <p:cNvSpPr/>
              <p:nvPr/>
            </p:nvSpPr>
            <p:spPr>
              <a:xfrm>
                <a:off x="5223886"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82" name="Freeform 5081">
                <a:extLst>
                  <a:ext uri="{FF2B5EF4-FFF2-40B4-BE49-F238E27FC236}">
                    <a16:creationId xmlns:a16="http://schemas.microsoft.com/office/drawing/2014/main" id="{4AF4BDEC-AADD-5E54-AF80-3CD4E7CABBB5}"/>
                  </a:ext>
                </a:extLst>
              </p:cNvPr>
              <p:cNvSpPr/>
              <p:nvPr/>
            </p:nvSpPr>
            <p:spPr>
              <a:xfrm>
                <a:off x="5258219" y="42956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83" name="Freeform 5082">
                <a:extLst>
                  <a:ext uri="{FF2B5EF4-FFF2-40B4-BE49-F238E27FC236}">
                    <a16:creationId xmlns:a16="http://schemas.microsoft.com/office/drawing/2014/main" id="{C5302D5F-7FFA-EB6D-28A9-41C825E0431C}"/>
                  </a:ext>
                </a:extLst>
              </p:cNvPr>
              <p:cNvSpPr/>
              <p:nvPr/>
            </p:nvSpPr>
            <p:spPr>
              <a:xfrm>
                <a:off x="5292552"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084" name="Freeform 5083">
                <a:extLst>
                  <a:ext uri="{FF2B5EF4-FFF2-40B4-BE49-F238E27FC236}">
                    <a16:creationId xmlns:a16="http://schemas.microsoft.com/office/drawing/2014/main" id="{CC9818C0-CA05-67F9-F5F9-4A32030C4C36}"/>
                  </a:ext>
                </a:extLst>
              </p:cNvPr>
              <p:cNvSpPr/>
              <p:nvPr/>
            </p:nvSpPr>
            <p:spPr>
              <a:xfrm>
                <a:off x="5326885"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085" name="Freeform 5084">
                <a:extLst>
                  <a:ext uri="{FF2B5EF4-FFF2-40B4-BE49-F238E27FC236}">
                    <a16:creationId xmlns:a16="http://schemas.microsoft.com/office/drawing/2014/main" id="{E35424DD-6C5C-5DCC-7704-4B90B76F7A1B}"/>
                  </a:ext>
                </a:extLst>
              </p:cNvPr>
              <p:cNvSpPr/>
              <p:nvPr/>
            </p:nvSpPr>
            <p:spPr>
              <a:xfrm>
                <a:off x="5361218" y="41176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86" name="Freeform 5085">
                <a:extLst>
                  <a:ext uri="{FF2B5EF4-FFF2-40B4-BE49-F238E27FC236}">
                    <a16:creationId xmlns:a16="http://schemas.microsoft.com/office/drawing/2014/main" id="{F6E3372A-3677-A344-A8D3-D6252D6B9A72}"/>
                  </a:ext>
                </a:extLst>
              </p:cNvPr>
              <p:cNvSpPr/>
              <p:nvPr/>
            </p:nvSpPr>
            <p:spPr>
              <a:xfrm>
                <a:off x="5395551"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87" name="Freeform 5086">
                <a:extLst>
                  <a:ext uri="{FF2B5EF4-FFF2-40B4-BE49-F238E27FC236}">
                    <a16:creationId xmlns:a16="http://schemas.microsoft.com/office/drawing/2014/main" id="{5B8C1872-1186-199F-5B2D-8759EEF6634D}"/>
                  </a:ext>
                </a:extLst>
              </p:cNvPr>
              <p:cNvSpPr/>
              <p:nvPr/>
            </p:nvSpPr>
            <p:spPr>
              <a:xfrm>
                <a:off x="5429789"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88" name="Freeform 5087">
                <a:extLst>
                  <a:ext uri="{FF2B5EF4-FFF2-40B4-BE49-F238E27FC236}">
                    <a16:creationId xmlns:a16="http://schemas.microsoft.com/office/drawing/2014/main" id="{EBFFB2F9-03C9-5FA5-CC99-A001721853E6}"/>
                  </a:ext>
                </a:extLst>
              </p:cNvPr>
              <p:cNvSpPr/>
              <p:nvPr/>
            </p:nvSpPr>
            <p:spPr>
              <a:xfrm>
                <a:off x="5464122"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89" name="Freeform 5088">
                <a:extLst>
                  <a:ext uri="{FF2B5EF4-FFF2-40B4-BE49-F238E27FC236}">
                    <a16:creationId xmlns:a16="http://schemas.microsoft.com/office/drawing/2014/main" id="{CFE331EB-B5DB-0AFF-9EC1-1B6EB74D0792}"/>
                  </a:ext>
                </a:extLst>
              </p:cNvPr>
              <p:cNvSpPr/>
              <p:nvPr/>
            </p:nvSpPr>
            <p:spPr>
              <a:xfrm>
                <a:off x="5498455"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90" name="Freeform 5089">
                <a:extLst>
                  <a:ext uri="{FF2B5EF4-FFF2-40B4-BE49-F238E27FC236}">
                    <a16:creationId xmlns:a16="http://schemas.microsoft.com/office/drawing/2014/main" id="{C8812422-7A84-3A23-9D09-0C8498AC348A}"/>
                  </a:ext>
                </a:extLst>
              </p:cNvPr>
              <p:cNvSpPr/>
              <p:nvPr/>
            </p:nvSpPr>
            <p:spPr>
              <a:xfrm>
                <a:off x="5532692"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91" name="Freeform 5090">
                <a:extLst>
                  <a:ext uri="{FF2B5EF4-FFF2-40B4-BE49-F238E27FC236}">
                    <a16:creationId xmlns:a16="http://schemas.microsoft.com/office/drawing/2014/main" id="{503179B3-C071-E9AC-4036-4D65949E0B6A}"/>
                  </a:ext>
                </a:extLst>
              </p:cNvPr>
              <p:cNvSpPr/>
              <p:nvPr/>
            </p:nvSpPr>
            <p:spPr>
              <a:xfrm>
                <a:off x="5567025"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92" name="Freeform 5091">
                <a:extLst>
                  <a:ext uri="{FF2B5EF4-FFF2-40B4-BE49-F238E27FC236}">
                    <a16:creationId xmlns:a16="http://schemas.microsoft.com/office/drawing/2014/main" id="{B95FC969-6D9A-529D-38DD-A6462A1B6E88}"/>
                  </a:ext>
                </a:extLst>
              </p:cNvPr>
              <p:cNvSpPr/>
              <p:nvPr/>
            </p:nvSpPr>
            <p:spPr>
              <a:xfrm>
                <a:off x="5601263" y="370184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93" name="Freeform 5092">
                <a:extLst>
                  <a:ext uri="{FF2B5EF4-FFF2-40B4-BE49-F238E27FC236}">
                    <a16:creationId xmlns:a16="http://schemas.microsoft.com/office/drawing/2014/main" id="{E1A8E0D7-04F4-B918-3A90-7342BEF1E68E}"/>
                  </a:ext>
                </a:extLst>
              </p:cNvPr>
              <p:cNvSpPr/>
              <p:nvPr/>
            </p:nvSpPr>
            <p:spPr>
              <a:xfrm>
                <a:off x="5635596" y="364236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94" name="Freeform 5093">
                <a:extLst>
                  <a:ext uri="{FF2B5EF4-FFF2-40B4-BE49-F238E27FC236}">
                    <a16:creationId xmlns:a16="http://schemas.microsoft.com/office/drawing/2014/main" id="{81F3010D-728B-77B6-5DA3-52DD193C9D9A}"/>
                  </a:ext>
                </a:extLst>
              </p:cNvPr>
              <p:cNvSpPr/>
              <p:nvPr/>
            </p:nvSpPr>
            <p:spPr>
              <a:xfrm>
                <a:off x="5669834" y="358297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95" name="Freeform 5094">
                <a:extLst>
                  <a:ext uri="{FF2B5EF4-FFF2-40B4-BE49-F238E27FC236}">
                    <a16:creationId xmlns:a16="http://schemas.microsoft.com/office/drawing/2014/main" id="{0B67E170-B124-B3B5-A731-C62E895D31E6}"/>
                  </a:ext>
                </a:extLst>
              </p:cNvPr>
              <p:cNvSpPr/>
              <p:nvPr/>
            </p:nvSpPr>
            <p:spPr>
              <a:xfrm>
                <a:off x="5704167" y="352359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96" name="Freeform 5095">
                <a:extLst>
                  <a:ext uri="{FF2B5EF4-FFF2-40B4-BE49-F238E27FC236}">
                    <a16:creationId xmlns:a16="http://schemas.microsoft.com/office/drawing/2014/main" id="{71B90B7B-C0F8-B36B-088F-2BF8B01C216E}"/>
                  </a:ext>
                </a:extLst>
              </p:cNvPr>
              <p:cNvSpPr/>
              <p:nvPr/>
            </p:nvSpPr>
            <p:spPr>
              <a:xfrm>
                <a:off x="6320828" y="2453736"/>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097" name="Freeform 5096">
                <a:extLst>
                  <a:ext uri="{FF2B5EF4-FFF2-40B4-BE49-F238E27FC236}">
                    <a16:creationId xmlns:a16="http://schemas.microsoft.com/office/drawing/2014/main" id="{220439BA-9558-10D3-D454-EC9F36345B62}"/>
                  </a:ext>
                </a:extLst>
              </p:cNvPr>
              <p:cNvSpPr/>
              <p:nvPr/>
            </p:nvSpPr>
            <p:spPr>
              <a:xfrm>
                <a:off x="6355066" y="2394352"/>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098" name="Freeform 5097">
                <a:extLst>
                  <a:ext uri="{FF2B5EF4-FFF2-40B4-BE49-F238E27FC236}">
                    <a16:creationId xmlns:a16="http://schemas.microsoft.com/office/drawing/2014/main" id="{1322C2CF-27E2-A118-0F6F-DEA4090E5233}"/>
                  </a:ext>
                </a:extLst>
              </p:cNvPr>
              <p:cNvSpPr/>
              <p:nvPr/>
            </p:nvSpPr>
            <p:spPr>
              <a:xfrm>
                <a:off x="6389303" y="233477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099" name="Freeform 5098">
                <a:extLst>
                  <a:ext uri="{FF2B5EF4-FFF2-40B4-BE49-F238E27FC236}">
                    <a16:creationId xmlns:a16="http://schemas.microsoft.com/office/drawing/2014/main" id="{6F11113B-1D32-CC2F-7615-F19855A8EE7D}"/>
                  </a:ext>
                </a:extLst>
              </p:cNvPr>
              <p:cNvSpPr/>
              <p:nvPr/>
            </p:nvSpPr>
            <p:spPr>
              <a:xfrm>
                <a:off x="6423446" y="2275299"/>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00" name="Freeform 5099">
                <a:extLst>
                  <a:ext uri="{FF2B5EF4-FFF2-40B4-BE49-F238E27FC236}">
                    <a16:creationId xmlns:a16="http://schemas.microsoft.com/office/drawing/2014/main" id="{2500EAA9-BF3B-19F3-3FFD-76B14B7C2CE0}"/>
                  </a:ext>
                </a:extLst>
              </p:cNvPr>
              <p:cNvSpPr/>
              <p:nvPr/>
            </p:nvSpPr>
            <p:spPr>
              <a:xfrm>
                <a:off x="5052412"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01" name="Freeform 5100">
                <a:extLst>
                  <a:ext uri="{FF2B5EF4-FFF2-40B4-BE49-F238E27FC236}">
                    <a16:creationId xmlns:a16="http://schemas.microsoft.com/office/drawing/2014/main" id="{D3599A9E-11D9-AE9F-530D-AA744F553E54}"/>
                  </a:ext>
                </a:extLst>
              </p:cNvPr>
              <p:cNvSpPr/>
              <p:nvPr/>
            </p:nvSpPr>
            <p:spPr>
              <a:xfrm>
                <a:off x="5086745"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02" name="Freeform 5101">
                <a:extLst>
                  <a:ext uri="{FF2B5EF4-FFF2-40B4-BE49-F238E27FC236}">
                    <a16:creationId xmlns:a16="http://schemas.microsoft.com/office/drawing/2014/main" id="{C8376E3D-6B6F-2103-3FF6-0FF1CEAD7DE0}"/>
                  </a:ext>
                </a:extLst>
              </p:cNvPr>
              <p:cNvSpPr/>
              <p:nvPr/>
            </p:nvSpPr>
            <p:spPr>
              <a:xfrm>
                <a:off x="5120983" y="441435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03" name="Freeform 5102">
                <a:extLst>
                  <a:ext uri="{FF2B5EF4-FFF2-40B4-BE49-F238E27FC236}">
                    <a16:creationId xmlns:a16="http://schemas.microsoft.com/office/drawing/2014/main" id="{8AA01AE7-26A3-7C20-64BC-9F0991092754}"/>
                  </a:ext>
                </a:extLst>
              </p:cNvPr>
              <p:cNvSpPr/>
              <p:nvPr/>
            </p:nvSpPr>
            <p:spPr>
              <a:xfrm>
                <a:off x="5155411"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04" name="Freeform 5103">
                <a:extLst>
                  <a:ext uri="{FF2B5EF4-FFF2-40B4-BE49-F238E27FC236}">
                    <a16:creationId xmlns:a16="http://schemas.microsoft.com/office/drawing/2014/main" id="{C74161D9-A7EA-D39D-3EF7-353004D47AC2}"/>
                  </a:ext>
                </a:extLst>
              </p:cNvPr>
              <p:cNvSpPr/>
              <p:nvPr/>
            </p:nvSpPr>
            <p:spPr>
              <a:xfrm>
                <a:off x="5189649" y="42956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05" name="Freeform 5104">
                <a:extLst>
                  <a:ext uri="{FF2B5EF4-FFF2-40B4-BE49-F238E27FC236}">
                    <a16:creationId xmlns:a16="http://schemas.microsoft.com/office/drawing/2014/main" id="{274CEE04-E1F3-EE37-87F5-975F9B8B164F}"/>
                  </a:ext>
                </a:extLst>
              </p:cNvPr>
              <p:cNvSpPr/>
              <p:nvPr/>
            </p:nvSpPr>
            <p:spPr>
              <a:xfrm>
                <a:off x="5223982"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06" name="Freeform 5105">
                <a:extLst>
                  <a:ext uri="{FF2B5EF4-FFF2-40B4-BE49-F238E27FC236}">
                    <a16:creationId xmlns:a16="http://schemas.microsoft.com/office/drawing/2014/main" id="{5E7AF9AB-C286-9D4E-2429-A27D685F113D}"/>
                  </a:ext>
                </a:extLst>
              </p:cNvPr>
              <p:cNvSpPr/>
              <p:nvPr/>
            </p:nvSpPr>
            <p:spPr>
              <a:xfrm>
                <a:off x="5258314"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07" name="Freeform 5106">
                <a:extLst>
                  <a:ext uri="{FF2B5EF4-FFF2-40B4-BE49-F238E27FC236}">
                    <a16:creationId xmlns:a16="http://schemas.microsoft.com/office/drawing/2014/main" id="{D21AD7F6-F9E8-4B3D-ECC3-6201DB0F979D}"/>
                  </a:ext>
                </a:extLst>
              </p:cNvPr>
              <p:cNvSpPr/>
              <p:nvPr/>
            </p:nvSpPr>
            <p:spPr>
              <a:xfrm>
                <a:off x="5292552" y="411752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08" name="Freeform 5107">
                <a:extLst>
                  <a:ext uri="{FF2B5EF4-FFF2-40B4-BE49-F238E27FC236}">
                    <a16:creationId xmlns:a16="http://schemas.microsoft.com/office/drawing/2014/main" id="{0A1D2114-7288-FBBF-42D3-77C080DACABE}"/>
                  </a:ext>
                </a:extLst>
              </p:cNvPr>
              <p:cNvSpPr/>
              <p:nvPr/>
            </p:nvSpPr>
            <p:spPr>
              <a:xfrm>
                <a:off x="5326980"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09" name="Freeform 5108">
                <a:extLst>
                  <a:ext uri="{FF2B5EF4-FFF2-40B4-BE49-F238E27FC236}">
                    <a16:creationId xmlns:a16="http://schemas.microsoft.com/office/drawing/2014/main" id="{740AE974-5B66-8B4E-48DD-B344E714FB52}"/>
                  </a:ext>
                </a:extLst>
              </p:cNvPr>
              <p:cNvSpPr/>
              <p:nvPr/>
            </p:nvSpPr>
            <p:spPr>
              <a:xfrm>
                <a:off x="5361218"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10" name="Freeform 5109">
                <a:extLst>
                  <a:ext uri="{FF2B5EF4-FFF2-40B4-BE49-F238E27FC236}">
                    <a16:creationId xmlns:a16="http://schemas.microsoft.com/office/drawing/2014/main" id="{621B49CA-66E7-F41E-ECC8-2ECB44F1864D}"/>
                  </a:ext>
                </a:extLst>
              </p:cNvPr>
              <p:cNvSpPr/>
              <p:nvPr/>
            </p:nvSpPr>
            <p:spPr>
              <a:xfrm>
                <a:off x="5395551"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11" name="Freeform 5110">
                <a:extLst>
                  <a:ext uri="{FF2B5EF4-FFF2-40B4-BE49-F238E27FC236}">
                    <a16:creationId xmlns:a16="http://schemas.microsoft.com/office/drawing/2014/main" id="{320B87E8-FC51-2B3C-1587-0923C283BBDB}"/>
                  </a:ext>
                </a:extLst>
              </p:cNvPr>
              <p:cNvSpPr/>
              <p:nvPr/>
            </p:nvSpPr>
            <p:spPr>
              <a:xfrm>
                <a:off x="5429884"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112" name="Freeform 5111">
                <a:extLst>
                  <a:ext uri="{FF2B5EF4-FFF2-40B4-BE49-F238E27FC236}">
                    <a16:creationId xmlns:a16="http://schemas.microsoft.com/office/drawing/2014/main" id="{76C9285D-5BA9-EB53-9DCA-AC4270747B17}"/>
                  </a:ext>
                </a:extLst>
              </p:cNvPr>
              <p:cNvSpPr/>
              <p:nvPr/>
            </p:nvSpPr>
            <p:spPr>
              <a:xfrm>
                <a:off x="5464217"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113" name="Freeform 5112">
                <a:extLst>
                  <a:ext uri="{FF2B5EF4-FFF2-40B4-BE49-F238E27FC236}">
                    <a16:creationId xmlns:a16="http://schemas.microsoft.com/office/drawing/2014/main" id="{A46907A1-340A-BB70-5687-6871770F3F76}"/>
                  </a:ext>
                </a:extLst>
              </p:cNvPr>
              <p:cNvSpPr/>
              <p:nvPr/>
            </p:nvSpPr>
            <p:spPr>
              <a:xfrm>
                <a:off x="5498455"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114" name="Freeform 5113">
                <a:extLst>
                  <a:ext uri="{FF2B5EF4-FFF2-40B4-BE49-F238E27FC236}">
                    <a16:creationId xmlns:a16="http://schemas.microsoft.com/office/drawing/2014/main" id="{565E1916-D889-F5BC-519C-24B3AAAA4322}"/>
                  </a:ext>
                </a:extLst>
              </p:cNvPr>
              <p:cNvSpPr/>
              <p:nvPr/>
            </p:nvSpPr>
            <p:spPr>
              <a:xfrm>
                <a:off x="6320828" y="233487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115" name="Freeform 5114">
                <a:extLst>
                  <a:ext uri="{FF2B5EF4-FFF2-40B4-BE49-F238E27FC236}">
                    <a16:creationId xmlns:a16="http://schemas.microsoft.com/office/drawing/2014/main" id="{9AFD1320-1492-9B83-E66E-F46F129C2C8A}"/>
                  </a:ext>
                </a:extLst>
              </p:cNvPr>
              <p:cNvSpPr/>
              <p:nvPr/>
            </p:nvSpPr>
            <p:spPr>
              <a:xfrm>
                <a:off x="6354970" y="2275394"/>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16" name="Freeform 5115">
                <a:extLst>
                  <a:ext uri="{FF2B5EF4-FFF2-40B4-BE49-F238E27FC236}">
                    <a16:creationId xmlns:a16="http://schemas.microsoft.com/office/drawing/2014/main" id="{8CB42689-E994-1B85-98C5-E9850E56C382}"/>
                  </a:ext>
                </a:extLst>
              </p:cNvPr>
              <p:cNvSpPr/>
              <p:nvPr/>
            </p:nvSpPr>
            <p:spPr>
              <a:xfrm>
                <a:off x="6389208" y="2215916"/>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17" name="Freeform 5116">
                <a:extLst>
                  <a:ext uri="{FF2B5EF4-FFF2-40B4-BE49-F238E27FC236}">
                    <a16:creationId xmlns:a16="http://schemas.microsoft.com/office/drawing/2014/main" id="{39F65ED8-780B-B637-BDC9-7CE68F399DB6}"/>
                  </a:ext>
                </a:extLst>
              </p:cNvPr>
              <p:cNvSpPr/>
              <p:nvPr/>
            </p:nvSpPr>
            <p:spPr>
              <a:xfrm>
                <a:off x="5052412" y="441435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18" name="Freeform 5117">
                <a:extLst>
                  <a:ext uri="{FF2B5EF4-FFF2-40B4-BE49-F238E27FC236}">
                    <a16:creationId xmlns:a16="http://schemas.microsoft.com/office/drawing/2014/main" id="{0D712DB8-28B7-6A44-6E34-2870E7057E9A}"/>
                  </a:ext>
                </a:extLst>
              </p:cNvPr>
              <p:cNvSpPr/>
              <p:nvPr/>
            </p:nvSpPr>
            <p:spPr>
              <a:xfrm>
                <a:off x="5086840"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19" name="Freeform 5118">
                <a:extLst>
                  <a:ext uri="{FF2B5EF4-FFF2-40B4-BE49-F238E27FC236}">
                    <a16:creationId xmlns:a16="http://schemas.microsoft.com/office/drawing/2014/main" id="{1997E62F-6135-9A50-D357-0FDB610BBC57}"/>
                  </a:ext>
                </a:extLst>
              </p:cNvPr>
              <p:cNvSpPr/>
              <p:nvPr/>
            </p:nvSpPr>
            <p:spPr>
              <a:xfrm>
                <a:off x="5121078" y="42956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20" name="Freeform 5119">
                <a:extLst>
                  <a:ext uri="{FF2B5EF4-FFF2-40B4-BE49-F238E27FC236}">
                    <a16:creationId xmlns:a16="http://schemas.microsoft.com/office/drawing/2014/main" id="{7E3D8DDD-5014-1176-87D3-076A366F57A0}"/>
                  </a:ext>
                </a:extLst>
              </p:cNvPr>
              <p:cNvSpPr/>
              <p:nvPr/>
            </p:nvSpPr>
            <p:spPr>
              <a:xfrm>
                <a:off x="5155506"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21" name="Freeform 5120">
                <a:extLst>
                  <a:ext uri="{FF2B5EF4-FFF2-40B4-BE49-F238E27FC236}">
                    <a16:creationId xmlns:a16="http://schemas.microsoft.com/office/drawing/2014/main" id="{2B9C1B73-B40F-3E0D-E1C9-58459EA6188A}"/>
                  </a:ext>
                </a:extLst>
              </p:cNvPr>
              <p:cNvSpPr/>
              <p:nvPr/>
            </p:nvSpPr>
            <p:spPr>
              <a:xfrm>
                <a:off x="5189744"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22" name="Freeform 5121">
                <a:extLst>
                  <a:ext uri="{FF2B5EF4-FFF2-40B4-BE49-F238E27FC236}">
                    <a16:creationId xmlns:a16="http://schemas.microsoft.com/office/drawing/2014/main" id="{E5D7DEB4-5976-953C-BF97-49EFCC4C285A}"/>
                  </a:ext>
                </a:extLst>
              </p:cNvPr>
              <p:cNvSpPr/>
              <p:nvPr/>
            </p:nvSpPr>
            <p:spPr>
              <a:xfrm>
                <a:off x="5223982" y="411752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23" name="Freeform 5122">
                <a:extLst>
                  <a:ext uri="{FF2B5EF4-FFF2-40B4-BE49-F238E27FC236}">
                    <a16:creationId xmlns:a16="http://schemas.microsoft.com/office/drawing/2014/main" id="{FC3D8588-2F1B-FCDD-EBBF-0EB4DE83CDE5}"/>
                  </a:ext>
                </a:extLst>
              </p:cNvPr>
              <p:cNvSpPr/>
              <p:nvPr/>
            </p:nvSpPr>
            <p:spPr>
              <a:xfrm>
                <a:off x="5258410"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24" name="Freeform 5123">
                <a:extLst>
                  <a:ext uri="{FF2B5EF4-FFF2-40B4-BE49-F238E27FC236}">
                    <a16:creationId xmlns:a16="http://schemas.microsoft.com/office/drawing/2014/main" id="{A6E7027C-30BC-93A5-6AB5-7FD717B9EF9E}"/>
                  </a:ext>
                </a:extLst>
              </p:cNvPr>
              <p:cNvSpPr/>
              <p:nvPr/>
            </p:nvSpPr>
            <p:spPr>
              <a:xfrm>
                <a:off x="5292647"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25" name="Freeform 5124">
                <a:extLst>
                  <a:ext uri="{FF2B5EF4-FFF2-40B4-BE49-F238E27FC236}">
                    <a16:creationId xmlns:a16="http://schemas.microsoft.com/office/drawing/2014/main" id="{AE4C5337-D88E-8ABD-CE3D-79E93D6B94CA}"/>
                  </a:ext>
                </a:extLst>
              </p:cNvPr>
              <p:cNvSpPr/>
              <p:nvPr/>
            </p:nvSpPr>
            <p:spPr>
              <a:xfrm>
                <a:off x="5326980"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26" name="Freeform 5125">
                <a:extLst>
                  <a:ext uri="{FF2B5EF4-FFF2-40B4-BE49-F238E27FC236}">
                    <a16:creationId xmlns:a16="http://schemas.microsoft.com/office/drawing/2014/main" id="{0F375443-0008-0249-2B1E-3CB4475D045E}"/>
                  </a:ext>
                </a:extLst>
              </p:cNvPr>
              <p:cNvSpPr/>
              <p:nvPr/>
            </p:nvSpPr>
            <p:spPr>
              <a:xfrm>
                <a:off x="6320733" y="2216011"/>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27" name="Freeform 5126">
                <a:extLst>
                  <a:ext uri="{FF2B5EF4-FFF2-40B4-BE49-F238E27FC236}">
                    <a16:creationId xmlns:a16="http://schemas.microsoft.com/office/drawing/2014/main" id="{828934B0-7EC4-0E54-F49D-7A7B7B5F8E57}"/>
                  </a:ext>
                </a:extLst>
              </p:cNvPr>
              <p:cNvSpPr/>
              <p:nvPr/>
            </p:nvSpPr>
            <p:spPr>
              <a:xfrm>
                <a:off x="6354875" y="2156437"/>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28" name="Freeform 5127">
                <a:extLst>
                  <a:ext uri="{FF2B5EF4-FFF2-40B4-BE49-F238E27FC236}">
                    <a16:creationId xmlns:a16="http://schemas.microsoft.com/office/drawing/2014/main" id="{D582A51E-95D1-011E-7381-527D18E84BA5}"/>
                  </a:ext>
                </a:extLst>
              </p:cNvPr>
              <p:cNvSpPr/>
              <p:nvPr/>
            </p:nvSpPr>
            <p:spPr>
              <a:xfrm>
                <a:off x="5052507" y="42956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29" name="Freeform 5128">
                <a:extLst>
                  <a:ext uri="{FF2B5EF4-FFF2-40B4-BE49-F238E27FC236}">
                    <a16:creationId xmlns:a16="http://schemas.microsoft.com/office/drawing/2014/main" id="{F5A017B4-D076-4325-70FE-AA8F574F9A01}"/>
                  </a:ext>
                </a:extLst>
              </p:cNvPr>
              <p:cNvSpPr/>
              <p:nvPr/>
            </p:nvSpPr>
            <p:spPr>
              <a:xfrm>
                <a:off x="5086935"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30" name="Freeform 5129">
                <a:extLst>
                  <a:ext uri="{FF2B5EF4-FFF2-40B4-BE49-F238E27FC236}">
                    <a16:creationId xmlns:a16="http://schemas.microsoft.com/office/drawing/2014/main" id="{811BEB8C-067C-54A2-6FF9-54DCF4D15AD8}"/>
                  </a:ext>
                </a:extLst>
              </p:cNvPr>
              <p:cNvSpPr/>
              <p:nvPr/>
            </p:nvSpPr>
            <p:spPr>
              <a:xfrm>
                <a:off x="5121173"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31" name="Freeform 5130">
                <a:extLst>
                  <a:ext uri="{FF2B5EF4-FFF2-40B4-BE49-F238E27FC236}">
                    <a16:creationId xmlns:a16="http://schemas.microsoft.com/office/drawing/2014/main" id="{F53A19D7-BCA8-8C09-3DBA-07401E748954}"/>
                  </a:ext>
                </a:extLst>
              </p:cNvPr>
              <p:cNvSpPr/>
              <p:nvPr/>
            </p:nvSpPr>
            <p:spPr>
              <a:xfrm>
                <a:off x="5155506" y="411752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32" name="Freeform 5131">
                <a:extLst>
                  <a:ext uri="{FF2B5EF4-FFF2-40B4-BE49-F238E27FC236}">
                    <a16:creationId xmlns:a16="http://schemas.microsoft.com/office/drawing/2014/main" id="{CB09338D-2E84-ACE7-F954-73BC60EEF898}"/>
                  </a:ext>
                </a:extLst>
              </p:cNvPr>
              <p:cNvSpPr/>
              <p:nvPr/>
            </p:nvSpPr>
            <p:spPr>
              <a:xfrm>
                <a:off x="5189839"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33" name="Freeform 5132">
                <a:extLst>
                  <a:ext uri="{FF2B5EF4-FFF2-40B4-BE49-F238E27FC236}">
                    <a16:creationId xmlns:a16="http://schemas.microsoft.com/office/drawing/2014/main" id="{2E6A6004-5CF9-5AD0-E3F9-6BE680E89AAF}"/>
                  </a:ext>
                </a:extLst>
              </p:cNvPr>
              <p:cNvSpPr/>
              <p:nvPr/>
            </p:nvSpPr>
            <p:spPr>
              <a:xfrm>
                <a:off x="5224077"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34" name="Freeform 5133">
                <a:extLst>
                  <a:ext uri="{FF2B5EF4-FFF2-40B4-BE49-F238E27FC236}">
                    <a16:creationId xmlns:a16="http://schemas.microsoft.com/office/drawing/2014/main" id="{FFFCA742-BCB0-62CC-1754-DA500FDB82D6}"/>
                  </a:ext>
                </a:extLst>
              </p:cNvPr>
              <p:cNvSpPr/>
              <p:nvPr/>
            </p:nvSpPr>
            <p:spPr>
              <a:xfrm>
                <a:off x="6286400" y="215653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35" name="Freeform 5134">
                <a:extLst>
                  <a:ext uri="{FF2B5EF4-FFF2-40B4-BE49-F238E27FC236}">
                    <a16:creationId xmlns:a16="http://schemas.microsoft.com/office/drawing/2014/main" id="{40B6D197-239B-348D-FF95-A4FD6F03C2B8}"/>
                  </a:ext>
                </a:extLst>
              </p:cNvPr>
              <p:cNvSpPr/>
              <p:nvPr/>
            </p:nvSpPr>
            <p:spPr>
              <a:xfrm>
                <a:off x="6320638" y="2097053"/>
                <a:ext cx="33476" cy="33498"/>
              </a:xfrm>
              <a:custGeom>
                <a:avLst/>
                <a:gdLst>
                  <a:gd name="connsiteX0" fmla="*/ 33477 w 33476"/>
                  <a:gd name="connsiteY0" fmla="*/ 16749 h 33498"/>
                  <a:gd name="connsiteX1" fmla="*/ 16739 w 33476"/>
                  <a:gd name="connsiteY1" fmla="*/ 33498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8"/>
                      <a:pt x="16739" y="33498"/>
                    </a:cubicBezTo>
                    <a:cubicBezTo>
                      <a:pt x="7494" y="33498"/>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36" name="Freeform 5135">
                <a:extLst>
                  <a:ext uri="{FF2B5EF4-FFF2-40B4-BE49-F238E27FC236}">
                    <a16:creationId xmlns:a16="http://schemas.microsoft.com/office/drawing/2014/main" id="{4AE07F49-642A-A8EA-7FA5-D38072121751}"/>
                  </a:ext>
                </a:extLst>
              </p:cNvPr>
              <p:cNvSpPr/>
              <p:nvPr/>
            </p:nvSpPr>
            <p:spPr>
              <a:xfrm>
                <a:off x="5052602"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37" name="Freeform 5136">
                <a:extLst>
                  <a:ext uri="{FF2B5EF4-FFF2-40B4-BE49-F238E27FC236}">
                    <a16:creationId xmlns:a16="http://schemas.microsoft.com/office/drawing/2014/main" id="{A30FA36C-0FEA-F5CB-0786-551DBAF5018C}"/>
                  </a:ext>
                </a:extLst>
              </p:cNvPr>
              <p:cNvSpPr/>
              <p:nvPr/>
            </p:nvSpPr>
            <p:spPr>
              <a:xfrm>
                <a:off x="5086935" y="411752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38" name="Freeform 5137">
                <a:extLst>
                  <a:ext uri="{FF2B5EF4-FFF2-40B4-BE49-F238E27FC236}">
                    <a16:creationId xmlns:a16="http://schemas.microsoft.com/office/drawing/2014/main" id="{D354ACD2-3353-9255-F7A3-02BCFB328789}"/>
                  </a:ext>
                </a:extLst>
              </p:cNvPr>
              <p:cNvSpPr/>
              <p:nvPr/>
            </p:nvSpPr>
            <p:spPr>
              <a:xfrm>
                <a:off x="5121268"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39" name="Freeform 5138">
                <a:extLst>
                  <a:ext uri="{FF2B5EF4-FFF2-40B4-BE49-F238E27FC236}">
                    <a16:creationId xmlns:a16="http://schemas.microsoft.com/office/drawing/2014/main" id="{E53C916F-3BD9-972C-DD8F-A6EBFF72D04E}"/>
                  </a:ext>
                </a:extLst>
              </p:cNvPr>
              <p:cNvSpPr/>
              <p:nvPr/>
            </p:nvSpPr>
            <p:spPr>
              <a:xfrm>
                <a:off x="5155601"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40" name="Freeform 5139">
                <a:extLst>
                  <a:ext uri="{FF2B5EF4-FFF2-40B4-BE49-F238E27FC236}">
                    <a16:creationId xmlns:a16="http://schemas.microsoft.com/office/drawing/2014/main" id="{8E37E70B-096C-F70F-A655-4C80AD777AB5}"/>
                  </a:ext>
                </a:extLst>
              </p:cNvPr>
              <p:cNvSpPr/>
              <p:nvPr/>
            </p:nvSpPr>
            <p:spPr>
              <a:xfrm>
                <a:off x="5189839"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41" name="Freeform 5140">
                <a:extLst>
                  <a:ext uri="{FF2B5EF4-FFF2-40B4-BE49-F238E27FC236}">
                    <a16:creationId xmlns:a16="http://schemas.microsoft.com/office/drawing/2014/main" id="{23341C3E-FA1E-A7FE-D6B0-FF8C4916F79E}"/>
                  </a:ext>
                </a:extLst>
              </p:cNvPr>
              <p:cNvSpPr/>
              <p:nvPr/>
            </p:nvSpPr>
            <p:spPr>
              <a:xfrm>
                <a:off x="6252162" y="209714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42" name="Freeform 5141">
                <a:extLst>
                  <a:ext uri="{FF2B5EF4-FFF2-40B4-BE49-F238E27FC236}">
                    <a16:creationId xmlns:a16="http://schemas.microsoft.com/office/drawing/2014/main" id="{38EA7FA8-4715-F649-2131-8D0CF7682458}"/>
                  </a:ext>
                </a:extLst>
              </p:cNvPr>
              <p:cNvSpPr/>
              <p:nvPr/>
            </p:nvSpPr>
            <p:spPr>
              <a:xfrm>
                <a:off x="6286305" y="2037669"/>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43" name="Freeform 5142">
                <a:extLst>
                  <a:ext uri="{FF2B5EF4-FFF2-40B4-BE49-F238E27FC236}">
                    <a16:creationId xmlns:a16="http://schemas.microsoft.com/office/drawing/2014/main" id="{C2B0693E-805B-A223-B406-4B32D8FC1F10}"/>
                  </a:ext>
                </a:extLst>
              </p:cNvPr>
              <p:cNvSpPr/>
              <p:nvPr/>
            </p:nvSpPr>
            <p:spPr>
              <a:xfrm>
                <a:off x="5052697"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44" name="Freeform 5143">
                <a:extLst>
                  <a:ext uri="{FF2B5EF4-FFF2-40B4-BE49-F238E27FC236}">
                    <a16:creationId xmlns:a16="http://schemas.microsoft.com/office/drawing/2014/main" id="{120A5235-12DD-AA4F-498E-63A82E47E73F}"/>
                  </a:ext>
                </a:extLst>
              </p:cNvPr>
              <p:cNvSpPr/>
              <p:nvPr/>
            </p:nvSpPr>
            <p:spPr>
              <a:xfrm>
                <a:off x="5087030"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45" name="Freeform 5144">
                <a:extLst>
                  <a:ext uri="{FF2B5EF4-FFF2-40B4-BE49-F238E27FC236}">
                    <a16:creationId xmlns:a16="http://schemas.microsoft.com/office/drawing/2014/main" id="{BA5FE8A2-584B-5842-E49D-C00A07994EE2}"/>
                  </a:ext>
                </a:extLst>
              </p:cNvPr>
              <p:cNvSpPr/>
              <p:nvPr/>
            </p:nvSpPr>
            <p:spPr>
              <a:xfrm>
                <a:off x="5121268"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46" name="Freeform 5145">
                <a:extLst>
                  <a:ext uri="{FF2B5EF4-FFF2-40B4-BE49-F238E27FC236}">
                    <a16:creationId xmlns:a16="http://schemas.microsoft.com/office/drawing/2014/main" id="{94669F2D-98FB-5211-D73F-9F5C3ECE86EE}"/>
                  </a:ext>
                </a:extLst>
              </p:cNvPr>
              <p:cNvSpPr/>
              <p:nvPr/>
            </p:nvSpPr>
            <p:spPr>
              <a:xfrm>
                <a:off x="6217924" y="2037764"/>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47" name="Freeform 5146">
                <a:extLst>
                  <a:ext uri="{FF2B5EF4-FFF2-40B4-BE49-F238E27FC236}">
                    <a16:creationId xmlns:a16="http://schemas.microsoft.com/office/drawing/2014/main" id="{C0E1DE70-D3AF-527F-8A68-155E73DC1A72}"/>
                  </a:ext>
                </a:extLst>
              </p:cNvPr>
              <p:cNvSpPr/>
              <p:nvPr/>
            </p:nvSpPr>
            <p:spPr>
              <a:xfrm>
                <a:off x="6252067" y="197819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48" name="Freeform 5147">
                <a:extLst>
                  <a:ext uri="{FF2B5EF4-FFF2-40B4-BE49-F238E27FC236}">
                    <a16:creationId xmlns:a16="http://schemas.microsoft.com/office/drawing/2014/main" id="{318C8C0A-5AC4-5B52-8CB3-1EBDA885B701}"/>
                  </a:ext>
                </a:extLst>
              </p:cNvPr>
              <p:cNvSpPr/>
              <p:nvPr/>
            </p:nvSpPr>
            <p:spPr>
              <a:xfrm>
                <a:off x="5052697"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49" name="Freeform 5148">
                <a:extLst>
                  <a:ext uri="{FF2B5EF4-FFF2-40B4-BE49-F238E27FC236}">
                    <a16:creationId xmlns:a16="http://schemas.microsoft.com/office/drawing/2014/main" id="{E8CB8182-4AAC-7F7B-9021-F2BA8D8EEE14}"/>
                  </a:ext>
                </a:extLst>
              </p:cNvPr>
              <p:cNvSpPr/>
              <p:nvPr/>
            </p:nvSpPr>
            <p:spPr>
              <a:xfrm>
                <a:off x="5087030" y="387999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50" name="Freeform 5149">
                <a:extLst>
                  <a:ext uri="{FF2B5EF4-FFF2-40B4-BE49-F238E27FC236}">
                    <a16:creationId xmlns:a16="http://schemas.microsoft.com/office/drawing/2014/main" id="{5868DB7B-3991-79C2-EF3A-73BBDAB3F3E0}"/>
                  </a:ext>
                </a:extLst>
              </p:cNvPr>
              <p:cNvSpPr/>
              <p:nvPr/>
            </p:nvSpPr>
            <p:spPr>
              <a:xfrm>
                <a:off x="6183591" y="1978286"/>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51" name="Freeform 5150">
                <a:extLst>
                  <a:ext uri="{FF2B5EF4-FFF2-40B4-BE49-F238E27FC236}">
                    <a16:creationId xmlns:a16="http://schemas.microsoft.com/office/drawing/2014/main" id="{2A94FF21-3A47-6D60-885D-C6AEA904CC0F}"/>
                  </a:ext>
                </a:extLst>
              </p:cNvPr>
              <p:cNvSpPr/>
              <p:nvPr/>
            </p:nvSpPr>
            <p:spPr>
              <a:xfrm>
                <a:off x="6217734" y="1918807"/>
                <a:ext cx="33476" cy="33498"/>
              </a:xfrm>
              <a:custGeom>
                <a:avLst/>
                <a:gdLst>
                  <a:gd name="connsiteX0" fmla="*/ 33477 w 33476"/>
                  <a:gd name="connsiteY0" fmla="*/ 16749 h 33498"/>
                  <a:gd name="connsiteX1" fmla="*/ 16738 w 33476"/>
                  <a:gd name="connsiteY1" fmla="*/ 33498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8"/>
                      <a:pt x="16738" y="33498"/>
                    </a:cubicBezTo>
                    <a:cubicBezTo>
                      <a:pt x="7494" y="33498"/>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52" name="Freeform 5151">
                <a:extLst>
                  <a:ext uri="{FF2B5EF4-FFF2-40B4-BE49-F238E27FC236}">
                    <a16:creationId xmlns:a16="http://schemas.microsoft.com/office/drawing/2014/main" id="{EA60C2B5-D40F-BCFD-07CB-4AAA4C87CF46}"/>
                  </a:ext>
                </a:extLst>
              </p:cNvPr>
              <p:cNvSpPr/>
              <p:nvPr/>
            </p:nvSpPr>
            <p:spPr>
              <a:xfrm>
                <a:off x="5052697" y="3820513"/>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53" name="Freeform 5152">
                <a:extLst>
                  <a:ext uri="{FF2B5EF4-FFF2-40B4-BE49-F238E27FC236}">
                    <a16:creationId xmlns:a16="http://schemas.microsoft.com/office/drawing/2014/main" id="{C296257E-9C03-1641-0ECF-3768E61F4368}"/>
                  </a:ext>
                </a:extLst>
              </p:cNvPr>
              <p:cNvSpPr/>
              <p:nvPr/>
            </p:nvSpPr>
            <p:spPr>
              <a:xfrm>
                <a:off x="6149353" y="19189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54" name="Freeform 5153">
                <a:extLst>
                  <a:ext uri="{FF2B5EF4-FFF2-40B4-BE49-F238E27FC236}">
                    <a16:creationId xmlns:a16="http://schemas.microsoft.com/office/drawing/2014/main" id="{965F41F3-BB96-E102-AE17-AF88706B39C4}"/>
                  </a:ext>
                </a:extLst>
              </p:cNvPr>
              <p:cNvSpPr/>
              <p:nvPr/>
            </p:nvSpPr>
            <p:spPr>
              <a:xfrm>
                <a:off x="6183496" y="1859423"/>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55" name="Freeform 5154">
                <a:extLst>
                  <a:ext uri="{FF2B5EF4-FFF2-40B4-BE49-F238E27FC236}">
                    <a16:creationId xmlns:a16="http://schemas.microsoft.com/office/drawing/2014/main" id="{0A70E132-44F8-3D6A-8B6A-A5FF4C5858C6}"/>
                  </a:ext>
                </a:extLst>
              </p:cNvPr>
              <p:cNvSpPr/>
              <p:nvPr/>
            </p:nvSpPr>
            <p:spPr>
              <a:xfrm>
                <a:off x="6080783" y="19189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56" name="Freeform 5155">
                <a:extLst>
                  <a:ext uri="{FF2B5EF4-FFF2-40B4-BE49-F238E27FC236}">
                    <a16:creationId xmlns:a16="http://schemas.microsoft.com/office/drawing/2014/main" id="{90E755E8-8E14-D7F4-BDED-91CC8A1B0F1E}"/>
                  </a:ext>
                </a:extLst>
              </p:cNvPr>
              <p:cNvSpPr/>
              <p:nvPr/>
            </p:nvSpPr>
            <p:spPr>
              <a:xfrm>
                <a:off x="6115021"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57" name="Freeform 5156">
                <a:extLst>
                  <a:ext uri="{FF2B5EF4-FFF2-40B4-BE49-F238E27FC236}">
                    <a16:creationId xmlns:a16="http://schemas.microsoft.com/office/drawing/2014/main" id="{49F39004-81C8-7677-0414-F2F3BDD21317}"/>
                  </a:ext>
                </a:extLst>
              </p:cNvPr>
              <p:cNvSpPr/>
              <p:nvPr/>
            </p:nvSpPr>
            <p:spPr>
              <a:xfrm>
                <a:off x="6149258" y="1799944"/>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58" name="Freeform 5157">
                <a:extLst>
                  <a:ext uri="{FF2B5EF4-FFF2-40B4-BE49-F238E27FC236}">
                    <a16:creationId xmlns:a16="http://schemas.microsoft.com/office/drawing/2014/main" id="{78370E9D-CDC7-DC08-08D4-4F53EAAA6BE3}"/>
                  </a:ext>
                </a:extLst>
              </p:cNvPr>
              <p:cNvSpPr/>
              <p:nvPr/>
            </p:nvSpPr>
            <p:spPr>
              <a:xfrm>
                <a:off x="7006250"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59" name="Freeform 5158">
                <a:extLst>
                  <a:ext uri="{FF2B5EF4-FFF2-40B4-BE49-F238E27FC236}">
                    <a16:creationId xmlns:a16="http://schemas.microsoft.com/office/drawing/2014/main" id="{73A292E7-831B-124E-20B0-02B0F374DD33}"/>
                  </a:ext>
                </a:extLst>
              </p:cNvPr>
              <p:cNvSpPr/>
              <p:nvPr/>
            </p:nvSpPr>
            <p:spPr>
              <a:xfrm>
                <a:off x="6937679"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60" name="Freeform 5159">
                <a:extLst>
                  <a:ext uri="{FF2B5EF4-FFF2-40B4-BE49-F238E27FC236}">
                    <a16:creationId xmlns:a16="http://schemas.microsoft.com/office/drawing/2014/main" id="{15418EE1-F453-540F-E82B-0DEBC7BD5C6D}"/>
                  </a:ext>
                </a:extLst>
              </p:cNvPr>
              <p:cNvSpPr/>
              <p:nvPr/>
            </p:nvSpPr>
            <p:spPr>
              <a:xfrm>
                <a:off x="6972012"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61" name="Freeform 5160">
                <a:extLst>
                  <a:ext uri="{FF2B5EF4-FFF2-40B4-BE49-F238E27FC236}">
                    <a16:creationId xmlns:a16="http://schemas.microsoft.com/office/drawing/2014/main" id="{66AF15C2-E71C-B5AF-58E5-1A406F99DEB8}"/>
                  </a:ext>
                </a:extLst>
              </p:cNvPr>
              <p:cNvSpPr/>
              <p:nvPr/>
            </p:nvSpPr>
            <p:spPr>
              <a:xfrm>
                <a:off x="6869108"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62" name="Freeform 5161">
                <a:extLst>
                  <a:ext uri="{FF2B5EF4-FFF2-40B4-BE49-F238E27FC236}">
                    <a16:creationId xmlns:a16="http://schemas.microsoft.com/office/drawing/2014/main" id="{094CCDBB-F353-E2BD-5ED8-6E01422692AC}"/>
                  </a:ext>
                </a:extLst>
              </p:cNvPr>
              <p:cNvSpPr/>
              <p:nvPr/>
            </p:nvSpPr>
            <p:spPr>
              <a:xfrm>
                <a:off x="6903441"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63" name="Freeform 5162">
                <a:extLst>
                  <a:ext uri="{FF2B5EF4-FFF2-40B4-BE49-F238E27FC236}">
                    <a16:creationId xmlns:a16="http://schemas.microsoft.com/office/drawing/2014/main" id="{16ACE6A3-0F2D-1631-2915-81DC0D722B94}"/>
                  </a:ext>
                </a:extLst>
              </p:cNvPr>
              <p:cNvSpPr/>
              <p:nvPr/>
            </p:nvSpPr>
            <p:spPr>
              <a:xfrm>
                <a:off x="6937869" y="18596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64" name="Freeform 5163">
                <a:extLst>
                  <a:ext uri="{FF2B5EF4-FFF2-40B4-BE49-F238E27FC236}">
                    <a16:creationId xmlns:a16="http://schemas.microsoft.com/office/drawing/2014/main" id="{5633BD62-2651-CDA7-90BE-6A9D3AB266E0}"/>
                  </a:ext>
                </a:extLst>
              </p:cNvPr>
              <p:cNvSpPr/>
              <p:nvPr/>
            </p:nvSpPr>
            <p:spPr>
              <a:xfrm>
                <a:off x="6800538"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65" name="Freeform 5164">
                <a:extLst>
                  <a:ext uri="{FF2B5EF4-FFF2-40B4-BE49-F238E27FC236}">
                    <a16:creationId xmlns:a16="http://schemas.microsoft.com/office/drawing/2014/main" id="{3FFF5D26-8BA3-12D0-2CF9-B0D55AEB471F}"/>
                  </a:ext>
                </a:extLst>
              </p:cNvPr>
              <p:cNvSpPr/>
              <p:nvPr/>
            </p:nvSpPr>
            <p:spPr>
              <a:xfrm>
                <a:off x="6834966"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66" name="Freeform 5165">
                <a:extLst>
                  <a:ext uri="{FF2B5EF4-FFF2-40B4-BE49-F238E27FC236}">
                    <a16:creationId xmlns:a16="http://schemas.microsoft.com/office/drawing/2014/main" id="{DD48029A-1CD9-EFC4-BDAB-A1B1FD66AA8B}"/>
                  </a:ext>
                </a:extLst>
              </p:cNvPr>
              <p:cNvSpPr/>
              <p:nvPr/>
            </p:nvSpPr>
            <p:spPr>
              <a:xfrm>
                <a:off x="6869298" y="1859613"/>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5167" name="Freeform 5166">
                <a:extLst>
                  <a:ext uri="{FF2B5EF4-FFF2-40B4-BE49-F238E27FC236}">
                    <a16:creationId xmlns:a16="http://schemas.microsoft.com/office/drawing/2014/main" id="{A6E82E90-D763-F4E9-D7F3-0351C411639E}"/>
                  </a:ext>
                </a:extLst>
              </p:cNvPr>
              <p:cNvSpPr/>
              <p:nvPr/>
            </p:nvSpPr>
            <p:spPr>
              <a:xfrm>
                <a:off x="6903536"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68" name="Freeform 5167">
                <a:extLst>
                  <a:ext uri="{FF2B5EF4-FFF2-40B4-BE49-F238E27FC236}">
                    <a16:creationId xmlns:a16="http://schemas.microsoft.com/office/drawing/2014/main" id="{E4362DAD-DF96-3D97-0137-93F8EAD9B99C}"/>
                  </a:ext>
                </a:extLst>
              </p:cNvPr>
              <p:cNvSpPr/>
              <p:nvPr/>
            </p:nvSpPr>
            <p:spPr>
              <a:xfrm>
                <a:off x="6731967"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69" name="Freeform 5168">
                <a:extLst>
                  <a:ext uri="{FF2B5EF4-FFF2-40B4-BE49-F238E27FC236}">
                    <a16:creationId xmlns:a16="http://schemas.microsoft.com/office/drawing/2014/main" id="{603E6E4F-CFC9-C5DB-D60A-F5E03048BC2A}"/>
                  </a:ext>
                </a:extLst>
              </p:cNvPr>
              <p:cNvSpPr/>
              <p:nvPr/>
            </p:nvSpPr>
            <p:spPr>
              <a:xfrm>
                <a:off x="6766395"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70" name="Freeform 5169">
                <a:extLst>
                  <a:ext uri="{FF2B5EF4-FFF2-40B4-BE49-F238E27FC236}">
                    <a16:creationId xmlns:a16="http://schemas.microsoft.com/office/drawing/2014/main" id="{082DB496-54E1-5C01-E4F8-6D14C3357613}"/>
                  </a:ext>
                </a:extLst>
              </p:cNvPr>
              <p:cNvSpPr/>
              <p:nvPr/>
            </p:nvSpPr>
            <p:spPr>
              <a:xfrm>
                <a:off x="6800728" y="18596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71" name="Freeform 5170">
                <a:extLst>
                  <a:ext uri="{FF2B5EF4-FFF2-40B4-BE49-F238E27FC236}">
                    <a16:creationId xmlns:a16="http://schemas.microsoft.com/office/drawing/2014/main" id="{7EC09851-B365-386D-2B60-B28CF20153E3}"/>
                  </a:ext>
                </a:extLst>
              </p:cNvPr>
              <p:cNvSpPr/>
              <p:nvPr/>
            </p:nvSpPr>
            <p:spPr>
              <a:xfrm>
                <a:off x="6835061"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72" name="Freeform 5171">
                <a:extLst>
                  <a:ext uri="{FF2B5EF4-FFF2-40B4-BE49-F238E27FC236}">
                    <a16:creationId xmlns:a16="http://schemas.microsoft.com/office/drawing/2014/main" id="{ECA51ACE-8F42-8AC6-59E4-FB125F3EFB34}"/>
                  </a:ext>
                </a:extLst>
              </p:cNvPr>
              <p:cNvSpPr/>
              <p:nvPr/>
            </p:nvSpPr>
            <p:spPr>
              <a:xfrm>
                <a:off x="6869394" y="197847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73" name="Freeform 5172">
                <a:extLst>
                  <a:ext uri="{FF2B5EF4-FFF2-40B4-BE49-F238E27FC236}">
                    <a16:creationId xmlns:a16="http://schemas.microsoft.com/office/drawing/2014/main" id="{D890C1F8-CC84-04B9-B48B-95695B759092}"/>
                  </a:ext>
                </a:extLst>
              </p:cNvPr>
              <p:cNvSpPr/>
              <p:nvPr/>
            </p:nvSpPr>
            <p:spPr>
              <a:xfrm>
                <a:off x="6663396"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74" name="Freeform 5173">
                <a:extLst>
                  <a:ext uri="{FF2B5EF4-FFF2-40B4-BE49-F238E27FC236}">
                    <a16:creationId xmlns:a16="http://schemas.microsoft.com/office/drawing/2014/main" id="{F35CAD7F-087D-5531-5C69-D8B67EF0E15B}"/>
                  </a:ext>
                </a:extLst>
              </p:cNvPr>
              <p:cNvSpPr/>
              <p:nvPr/>
            </p:nvSpPr>
            <p:spPr>
              <a:xfrm>
                <a:off x="6697824"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75" name="Freeform 5174">
                <a:extLst>
                  <a:ext uri="{FF2B5EF4-FFF2-40B4-BE49-F238E27FC236}">
                    <a16:creationId xmlns:a16="http://schemas.microsoft.com/office/drawing/2014/main" id="{6F290215-2F98-FF90-471B-8A717FD67531}"/>
                  </a:ext>
                </a:extLst>
              </p:cNvPr>
              <p:cNvSpPr/>
              <p:nvPr/>
            </p:nvSpPr>
            <p:spPr>
              <a:xfrm>
                <a:off x="6732157" y="18596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176" name="Freeform 5175">
                <a:extLst>
                  <a:ext uri="{FF2B5EF4-FFF2-40B4-BE49-F238E27FC236}">
                    <a16:creationId xmlns:a16="http://schemas.microsoft.com/office/drawing/2014/main" id="{9966ED5B-A80F-E521-8DDC-949E1E604C5D}"/>
                  </a:ext>
                </a:extLst>
              </p:cNvPr>
              <p:cNvSpPr/>
              <p:nvPr/>
            </p:nvSpPr>
            <p:spPr>
              <a:xfrm>
                <a:off x="6766490"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177" name="Freeform 5176">
                <a:extLst>
                  <a:ext uri="{FF2B5EF4-FFF2-40B4-BE49-F238E27FC236}">
                    <a16:creationId xmlns:a16="http://schemas.microsoft.com/office/drawing/2014/main" id="{791C762E-56C2-4D2D-1F61-805AEAC225FE}"/>
                  </a:ext>
                </a:extLst>
              </p:cNvPr>
              <p:cNvSpPr/>
              <p:nvPr/>
            </p:nvSpPr>
            <p:spPr>
              <a:xfrm>
                <a:off x="6800728"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78" name="Freeform 5177">
                <a:extLst>
                  <a:ext uri="{FF2B5EF4-FFF2-40B4-BE49-F238E27FC236}">
                    <a16:creationId xmlns:a16="http://schemas.microsoft.com/office/drawing/2014/main" id="{D747147E-8C36-FED0-7561-67E1D1346638}"/>
                  </a:ext>
                </a:extLst>
              </p:cNvPr>
              <p:cNvSpPr/>
              <p:nvPr/>
            </p:nvSpPr>
            <p:spPr>
              <a:xfrm>
                <a:off x="6835156"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79" name="Freeform 5178">
                <a:extLst>
                  <a:ext uri="{FF2B5EF4-FFF2-40B4-BE49-F238E27FC236}">
                    <a16:creationId xmlns:a16="http://schemas.microsoft.com/office/drawing/2014/main" id="{E3B92725-F1CC-3E48-DE15-73B18935B858}"/>
                  </a:ext>
                </a:extLst>
              </p:cNvPr>
              <p:cNvSpPr/>
              <p:nvPr/>
            </p:nvSpPr>
            <p:spPr>
              <a:xfrm>
                <a:off x="6594825"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80" name="Freeform 5179">
                <a:extLst>
                  <a:ext uri="{FF2B5EF4-FFF2-40B4-BE49-F238E27FC236}">
                    <a16:creationId xmlns:a16="http://schemas.microsoft.com/office/drawing/2014/main" id="{89F40482-A805-8E33-F892-7AB6AF7CF4E0}"/>
                  </a:ext>
                </a:extLst>
              </p:cNvPr>
              <p:cNvSpPr/>
              <p:nvPr/>
            </p:nvSpPr>
            <p:spPr>
              <a:xfrm>
                <a:off x="6629253"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81" name="Freeform 5180">
                <a:extLst>
                  <a:ext uri="{FF2B5EF4-FFF2-40B4-BE49-F238E27FC236}">
                    <a16:creationId xmlns:a16="http://schemas.microsoft.com/office/drawing/2014/main" id="{92D8C194-078F-7782-3EEF-0286BDD37B88}"/>
                  </a:ext>
                </a:extLst>
              </p:cNvPr>
              <p:cNvSpPr/>
              <p:nvPr/>
            </p:nvSpPr>
            <p:spPr>
              <a:xfrm>
                <a:off x="6663491"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82" name="Freeform 5181">
                <a:extLst>
                  <a:ext uri="{FF2B5EF4-FFF2-40B4-BE49-F238E27FC236}">
                    <a16:creationId xmlns:a16="http://schemas.microsoft.com/office/drawing/2014/main" id="{8D243B4E-D268-6B73-60A1-78F29D41A824}"/>
                  </a:ext>
                </a:extLst>
              </p:cNvPr>
              <p:cNvSpPr/>
              <p:nvPr/>
            </p:nvSpPr>
            <p:spPr>
              <a:xfrm>
                <a:off x="6697919"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83" name="Freeform 5182">
                <a:extLst>
                  <a:ext uri="{FF2B5EF4-FFF2-40B4-BE49-F238E27FC236}">
                    <a16:creationId xmlns:a16="http://schemas.microsoft.com/office/drawing/2014/main" id="{7940983C-2376-641A-D219-56DAC8E93CB5}"/>
                  </a:ext>
                </a:extLst>
              </p:cNvPr>
              <p:cNvSpPr/>
              <p:nvPr/>
            </p:nvSpPr>
            <p:spPr>
              <a:xfrm>
                <a:off x="6732157"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184" name="Freeform 5183">
                <a:extLst>
                  <a:ext uri="{FF2B5EF4-FFF2-40B4-BE49-F238E27FC236}">
                    <a16:creationId xmlns:a16="http://schemas.microsoft.com/office/drawing/2014/main" id="{B38BEC38-0364-6C8E-24F0-4352709DE054}"/>
                  </a:ext>
                </a:extLst>
              </p:cNvPr>
              <p:cNvSpPr/>
              <p:nvPr/>
            </p:nvSpPr>
            <p:spPr>
              <a:xfrm>
                <a:off x="6766585"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85" name="Freeform 5184">
                <a:extLst>
                  <a:ext uri="{FF2B5EF4-FFF2-40B4-BE49-F238E27FC236}">
                    <a16:creationId xmlns:a16="http://schemas.microsoft.com/office/drawing/2014/main" id="{EC3ED4AD-ED25-C7F5-874D-A256BFE4B8F6}"/>
                  </a:ext>
                </a:extLst>
              </p:cNvPr>
              <p:cNvSpPr/>
              <p:nvPr/>
            </p:nvSpPr>
            <p:spPr>
              <a:xfrm>
                <a:off x="6800823"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86" name="Freeform 5185">
                <a:extLst>
                  <a:ext uri="{FF2B5EF4-FFF2-40B4-BE49-F238E27FC236}">
                    <a16:creationId xmlns:a16="http://schemas.microsoft.com/office/drawing/2014/main" id="{B4133B6F-839B-9444-F333-2EB18A2FC812}"/>
                  </a:ext>
                </a:extLst>
              </p:cNvPr>
              <p:cNvSpPr/>
              <p:nvPr/>
            </p:nvSpPr>
            <p:spPr>
              <a:xfrm>
                <a:off x="6526350"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87" name="Freeform 5186">
                <a:extLst>
                  <a:ext uri="{FF2B5EF4-FFF2-40B4-BE49-F238E27FC236}">
                    <a16:creationId xmlns:a16="http://schemas.microsoft.com/office/drawing/2014/main" id="{A2201483-FFE7-6B16-ECAC-E7A290E320B5}"/>
                  </a:ext>
                </a:extLst>
              </p:cNvPr>
              <p:cNvSpPr/>
              <p:nvPr/>
            </p:nvSpPr>
            <p:spPr>
              <a:xfrm>
                <a:off x="6560683"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88" name="Freeform 5187">
                <a:extLst>
                  <a:ext uri="{FF2B5EF4-FFF2-40B4-BE49-F238E27FC236}">
                    <a16:creationId xmlns:a16="http://schemas.microsoft.com/office/drawing/2014/main" id="{D56FBDD5-08E2-A16D-FA24-C718F3B28091}"/>
                  </a:ext>
                </a:extLst>
              </p:cNvPr>
              <p:cNvSpPr/>
              <p:nvPr/>
            </p:nvSpPr>
            <p:spPr>
              <a:xfrm>
                <a:off x="6594920"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89" name="Freeform 5188">
                <a:extLst>
                  <a:ext uri="{FF2B5EF4-FFF2-40B4-BE49-F238E27FC236}">
                    <a16:creationId xmlns:a16="http://schemas.microsoft.com/office/drawing/2014/main" id="{46F5D9B0-AA32-58E9-A4E8-8547DF7E343B}"/>
                  </a:ext>
                </a:extLst>
              </p:cNvPr>
              <p:cNvSpPr/>
              <p:nvPr/>
            </p:nvSpPr>
            <p:spPr>
              <a:xfrm>
                <a:off x="6629348"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190" name="Freeform 5189">
                <a:extLst>
                  <a:ext uri="{FF2B5EF4-FFF2-40B4-BE49-F238E27FC236}">
                    <a16:creationId xmlns:a16="http://schemas.microsoft.com/office/drawing/2014/main" id="{EED54A7C-E137-AEC0-2390-DA164E06CB53}"/>
                  </a:ext>
                </a:extLst>
              </p:cNvPr>
              <p:cNvSpPr/>
              <p:nvPr/>
            </p:nvSpPr>
            <p:spPr>
              <a:xfrm>
                <a:off x="6663586"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91" name="Freeform 5190">
                <a:extLst>
                  <a:ext uri="{FF2B5EF4-FFF2-40B4-BE49-F238E27FC236}">
                    <a16:creationId xmlns:a16="http://schemas.microsoft.com/office/drawing/2014/main" id="{78167FC6-1BE5-51E8-3402-277E48C705E8}"/>
                  </a:ext>
                </a:extLst>
              </p:cNvPr>
              <p:cNvSpPr/>
              <p:nvPr/>
            </p:nvSpPr>
            <p:spPr>
              <a:xfrm>
                <a:off x="6698014"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92" name="Freeform 5191">
                <a:extLst>
                  <a:ext uri="{FF2B5EF4-FFF2-40B4-BE49-F238E27FC236}">
                    <a16:creationId xmlns:a16="http://schemas.microsoft.com/office/drawing/2014/main" id="{F5EC5DCA-5D99-C271-68D7-64C19256FA74}"/>
                  </a:ext>
                </a:extLst>
              </p:cNvPr>
              <p:cNvSpPr/>
              <p:nvPr/>
            </p:nvSpPr>
            <p:spPr>
              <a:xfrm>
                <a:off x="6732252"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93" name="Freeform 5192">
                <a:extLst>
                  <a:ext uri="{FF2B5EF4-FFF2-40B4-BE49-F238E27FC236}">
                    <a16:creationId xmlns:a16="http://schemas.microsoft.com/office/drawing/2014/main" id="{23CEB4D0-52C8-E97F-772C-00553A27223F}"/>
                  </a:ext>
                </a:extLst>
              </p:cNvPr>
              <p:cNvSpPr/>
              <p:nvPr/>
            </p:nvSpPr>
            <p:spPr>
              <a:xfrm>
                <a:off x="6766680" y="215681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194" name="Freeform 5193">
                <a:extLst>
                  <a:ext uri="{FF2B5EF4-FFF2-40B4-BE49-F238E27FC236}">
                    <a16:creationId xmlns:a16="http://schemas.microsoft.com/office/drawing/2014/main" id="{EDC5889D-0E3D-1ED2-BABE-9FFAC735ED0A}"/>
                  </a:ext>
                </a:extLst>
              </p:cNvPr>
              <p:cNvSpPr/>
              <p:nvPr/>
            </p:nvSpPr>
            <p:spPr>
              <a:xfrm>
                <a:off x="6457779"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95" name="Freeform 5194">
                <a:extLst>
                  <a:ext uri="{FF2B5EF4-FFF2-40B4-BE49-F238E27FC236}">
                    <a16:creationId xmlns:a16="http://schemas.microsoft.com/office/drawing/2014/main" id="{84E80DEE-3695-892E-458F-3C5D5C54A306}"/>
                  </a:ext>
                </a:extLst>
              </p:cNvPr>
              <p:cNvSpPr/>
              <p:nvPr/>
            </p:nvSpPr>
            <p:spPr>
              <a:xfrm>
                <a:off x="6492112"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96" name="Freeform 5195">
                <a:extLst>
                  <a:ext uri="{FF2B5EF4-FFF2-40B4-BE49-F238E27FC236}">
                    <a16:creationId xmlns:a16="http://schemas.microsoft.com/office/drawing/2014/main" id="{0632B1E2-8275-D0A1-2E58-B9F76C6D3399}"/>
                  </a:ext>
                </a:extLst>
              </p:cNvPr>
              <p:cNvSpPr/>
              <p:nvPr/>
            </p:nvSpPr>
            <p:spPr>
              <a:xfrm>
                <a:off x="6526445"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97" name="Freeform 5196">
                <a:extLst>
                  <a:ext uri="{FF2B5EF4-FFF2-40B4-BE49-F238E27FC236}">
                    <a16:creationId xmlns:a16="http://schemas.microsoft.com/office/drawing/2014/main" id="{864DAD4C-8576-B93F-25BE-15FB243CB316}"/>
                  </a:ext>
                </a:extLst>
              </p:cNvPr>
              <p:cNvSpPr/>
              <p:nvPr/>
            </p:nvSpPr>
            <p:spPr>
              <a:xfrm>
                <a:off x="6560778"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98" name="Freeform 5197">
                <a:extLst>
                  <a:ext uri="{FF2B5EF4-FFF2-40B4-BE49-F238E27FC236}">
                    <a16:creationId xmlns:a16="http://schemas.microsoft.com/office/drawing/2014/main" id="{C0657003-97B6-3861-9392-AE0F95C64074}"/>
                  </a:ext>
                </a:extLst>
              </p:cNvPr>
              <p:cNvSpPr/>
              <p:nvPr/>
            </p:nvSpPr>
            <p:spPr>
              <a:xfrm>
                <a:off x="6595016"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199" name="Freeform 5198">
                <a:extLst>
                  <a:ext uri="{FF2B5EF4-FFF2-40B4-BE49-F238E27FC236}">
                    <a16:creationId xmlns:a16="http://schemas.microsoft.com/office/drawing/2014/main" id="{66CD0756-19E6-77EA-8F4F-E6E9F10F19B7}"/>
                  </a:ext>
                </a:extLst>
              </p:cNvPr>
              <p:cNvSpPr/>
              <p:nvPr/>
            </p:nvSpPr>
            <p:spPr>
              <a:xfrm>
                <a:off x="6629444"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00" name="Freeform 5199">
                <a:extLst>
                  <a:ext uri="{FF2B5EF4-FFF2-40B4-BE49-F238E27FC236}">
                    <a16:creationId xmlns:a16="http://schemas.microsoft.com/office/drawing/2014/main" id="{28412695-52C2-B315-7F45-4D38F1F26C94}"/>
                  </a:ext>
                </a:extLst>
              </p:cNvPr>
              <p:cNvSpPr/>
              <p:nvPr/>
            </p:nvSpPr>
            <p:spPr>
              <a:xfrm>
                <a:off x="6663681"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01" name="Freeform 5200">
                <a:extLst>
                  <a:ext uri="{FF2B5EF4-FFF2-40B4-BE49-F238E27FC236}">
                    <a16:creationId xmlns:a16="http://schemas.microsoft.com/office/drawing/2014/main" id="{FF4B136B-2B92-F91E-0861-FE0079AA723F}"/>
                  </a:ext>
                </a:extLst>
              </p:cNvPr>
              <p:cNvSpPr/>
              <p:nvPr/>
            </p:nvSpPr>
            <p:spPr>
              <a:xfrm>
                <a:off x="6698109" y="215681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02" name="Freeform 5201">
                <a:extLst>
                  <a:ext uri="{FF2B5EF4-FFF2-40B4-BE49-F238E27FC236}">
                    <a16:creationId xmlns:a16="http://schemas.microsoft.com/office/drawing/2014/main" id="{013351DA-4B50-7B5A-D745-661ACC12F996}"/>
                  </a:ext>
                </a:extLst>
              </p:cNvPr>
              <p:cNvSpPr/>
              <p:nvPr/>
            </p:nvSpPr>
            <p:spPr>
              <a:xfrm>
                <a:off x="6732347" y="221629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03" name="Freeform 5202">
                <a:extLst>
                  <a:ext uri="{FF2B5EF4-FFF2-40B4-BE49-F238E27FC236}">
                    <a16:creationId xmlns:a16="http://schemas.microsoft.com/office/drawing/2014/main" id="{E68752AD-E91F-554B-32EA-67E576B099A0}"/>
                  </a:ext>
                </a:extLst>
              </p:cNvPr>
              <p:cNvSpPr/>
              <p:nvPr/>
            </p:nvSpPr>
            <p:spPr>
              <a:xfrm>
                <a:off x="6389208"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204" name="Freeform 5203">
                <a:extLst>
                  <a:ext uri="{FF2B5EF4-FFF2-40B4-BE49-F238E27FC236}">
                    <a16:creationId xmlns:a16="http://schemas.microsoft.com/office/drawing/2014/main" id="{52FC8AB0-C0FF-BE28-C24B-454B0A268019}"/>
                  </a:ext>
                </a:extLst>
              </p:cNvPr>
              <p:cNvSpPr/>
              <p:nvPr/>
            </p:nvSpPr>
            <p:spPr>
              <a:xfrm>
                <a:off x="6423541"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05" name="Freeform 5204">
                <a:extLst>
                  <a:ext uri="{FF2B5EF4-FFF2-40B4-BE49-F238E27FC236}">
                    <a16:creationId xmlns:a16="http://schemas.microsoft.com/office/drawing/2014/main" id="{30ADA4BF-64FA-739F-BCDA-349683A88339}"/>
                  </a:ext>
                </a:extLst>
              </p:cNvPr>
              <p:cNvSpPr/>
              <p:nvPr/>
            </p:nvSpPr>
            <p:spPr>
              <a:xfrm>
                <a:off x="6457874"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06" name="Freeform 5205">
                <a:extLst>
                  <a:ext uri="{FF2B5EF4-FFF2-40B4-BE49-F238E27FC236}">
                    <a16:creationId xmlns:a16="http://schemas.microsoft.com/office/drawing/2014/main" id="{4F83CD43-FCFF-B6C5-B4B3-64A7174ED2E0}"/>
                  </a:ext>
                </a:extLst>
              </p:cNvPr>
              <p:cNvSpPr/>
              <p:nvPr/>
            </p:nvSpPr>
            <p:spPr>
              <a:xfrm>
                <a:off x="6492207"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07" name="Freeform 5206">
                <a:extLst>
                  <a:ext uri="{FF2B5EF4-FFF2-40B4-BE49-F238E27FC236}">
                    <a16:creationId xmlns:a16="http://schemas.microsoft.com/office/drawing/2014/main" id="{CBC984E5-B359-2D83-6442-B3334BD00447}"/>
                  </a:ext>
                </a:extLst>
              </p:cNvPr>
              <p:cNvSpPr/>
              <p:nvPr/>
            </p:nvSpPr>
            <p:spPr>
              <a:xfrm>
                <a:off x="6526540"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08" name="Freeform 5207">
                <a:extLst>
                  <a:ext uri="{FF2B5EF4-FFF2-40B4-BE49-F238E27FC236}">
                    <a16:creationId xmlns:a16="http://schemas.microsoft.com/office/drawing/2014/main" id="{2853FF8C-7D81-9BD6-2506-C358EB92796E}"/>
                  </a:ext>
                </a:extLst>
              </p:cNvPr>
              <p:cNvSpPr/>
              <p:nvPr/>
            </p:nvSpPr>
            <p:spPr>
              <a:xfrm>
                <a:off x="6560873"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09" name="Freeform 5208">
                <a:extLst>
                  <a:ext uri="{FF2B5EF4-FFF2-40B4-BE49-F238E27FC236}">
                    <a16:creationId xmlns:a16="http://schemas.microsoft.com/office/drawing/2014/main" id="{8BF77913-C6D9-5B0E-D2F6-C1C68FF2149C}"/>
                  </a:ext>
                </a:extLst>
              </p:cNvPr>
              <p:cNvSpPr/>
              <p:nvPr/>
            </p:nvSpPr>
            <p:spPr>
              <a:xfrm>
                <a:off x="6595111"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10" name="Freeform 5209">
                <a:extLst>
                  <a:ext uri="{FF2B5EF4-FFF2-40B4-BE49-F238E27FC236}">
                    <a16:creationId xmlns:a16="http://schemas.microsoft.com/office/drawing/2014/main" id="{FECAED57-D6CF-B4E7-F485-AF1A862F560A}"/>
                  </a:ext>
                </a:extLst>
              </p:cNvPr>
              <p:cNvSpPr/>
              <p:nvPr/>
            </p:nvSpPr>
            <p:spPr>
              <a:xfrm>
                <a:off x="6629539" y="215681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11" name="Freeform 5210">
                <a:extLst>
                  <a:ext uri="{FF2B5EF4-FFF2-40B4-BE49-F238E27FC236}">
                    <a16:creationId xmlns:a16="http://schemas.microsoft.com/office/drawing/2014/main" id="{18FBE033-0FED-2D71-FA17-B4367953ED7B}"/>
                  </a:ext>
                </a:extLst>
              </p:cNvPr>
              <p:cNvSpPr/>
              <p:nvPr/>
            </p:nvSpPr>
            <p:spPr>
              <a:xfrm>
                <a:off x="6663776" y="221629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12" name="Freeform 5211">
                <a:extLst>
                  <a:ext uri="{FF2B5EF4-FFF2-40B4-BE49-F238E27FC236}">
                    <a16:creationId xmlns:a16="http://schemas.microsoft.com/office/drawing/2014/main" id="{B9734BC9-DD2C-B1AC-046F-9499DA837FBC}"/>
                  </a:ext>
                </a:extLst>
              </p:cNvPr>
              <p:cNvSpPr/>
              <p:nvPr/>
            </p:nvSpPr>
            <p:spPr>
              <a:xfrm>
                <a:off x="6698109" y="227568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13" name="Freeform 5212">
                <a:extLst>
                  <a:ext uri="{FF2B5EF4-FFF2-40B4-BE49-F238E27FC236}">
                    <a16:creationId xmlns:a16="http://schemas.microsoft.com/office/drawing/2014/main" id="{3E6E24C2-0DEB-C121-047B-6905E23016A7}"/>
                  </a:ext>
                </a:extLst>
              </p:cNvPr>
              <p:cNvSpPr/>
              <p:nvPr/>
            </p:nvSpPr>
            <p:spPr>
              <a:xfrm>
                <a:off x="6320638"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214" name="Freeform 5213">
                <a:extLst>
                  <a:ext uri="{FF2B5EF4-FFF2-40B4-BE49-F238E27FC236}">
                    <a16:creationId xmlns:a16="http://schemas.microsoft.com/office/drawing/2014/main" id="{5B5F0EAE-A30C-9DE7-3353-8D4053A55450}"/>
                  </a:ext>
                </a:extLst>
              </p:cNvPr>
              <p:cNvSpPr/>
              <p:nvPr/>
            </p:nvSpPr>
            <p:spPr>
              <a:xfrm>
                <a:off x="6354970"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15" name="Freeform 5214">
                <a:extLst>
                  <a:ext uri="{FF2B5EF4-FFF2-40B4-BE49-F238E27FC236}">
                    <a16:creationId xmlns:a16="http://schemas.microsoft.com/office/drawing/2014/main" id="{32919CF5-867C-F753-BAD9-FAAF13E44919}"/>
                  </a:ext>
                </a:extLst>
              </p:cNvPr>
              <p:cNvSpPr/>
              <p:nvPr/>
            </p:nvSpPr>
            <p:spPr>
              <a:xfrm>
                <a:off x="6389303"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16" name="Freeform 5215">
                <a:extLst>
                  <a:ext uri="{FF2B5EF4-FFF2-40B4-BE49-F238E27FC236}">
                    <a16:creationId xmlns:a16="http://schemas.microsoft.com/office/drawing/2014/main" id="{19622AD6-8D48-4F15-413B-D4F7C703C7C4}"/>
                  </a:ext>
                </a:extLst>
              </p:cNvPr>
              <p:cNvSpPr/>
              <p:nvPr/>
            </p:nvSpPr>
            <p:spPr>
              <a:xfrm>
                <a:off x="6423636" y="1918997"/>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5217" name="Freeform 5216">
                <a:extLst>
                  <a:ext uri="{FF2B5EF4-FFF2-40B4-BE49-F238E27FC236}">
                    <a16:creationId xmlns:a16="http://schemas.microsoft.com/office/drawing/2014/main" id="{BEEB3575-DB52-D78A-4F98-EF59A0872235}"/>
                  </a:ext>
                </a:extLst>
              </p:cNvPr>
              <p:cNvSpPr/>
              <p:nvPr/>
            </p:nvSpPr>
            <p:spPr>
              <a:xfrm>
                <a:off x="6457969" y="1978381"/>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5218" name="Freeform 5217">
                <a:extLst>
                  <a:ext uri="{FF2B5EF4-FFF2-40B4-BE49-F238E27FC236}">
                    <a16:creationId xmlns:a16="http://schemas.microsoft.com/office/drawing/2014/main" id="{A39622E2-B6DF-7FC2-7553-853523B83CB0}"/>
                  </a:ext>
                </a:extLst>
              </p:cNvPr>
              <p:cNvSpPr/>
              <p:nvPr/>
            </p:nvSpPr>
            <p:spPr>
              <a:xfrm>
                <a:off x="6492302"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19" name="Freeform 5218">
                <a:extLst>
                  <a:ext uri="{FF2B5EF4-FFF2-40B4-BE49-F238E27FC236}">
                    <a16:creationId xmlns:a16="http://schemas.microsoft.com/office/drawing/2014/main" id="{6C741A82-1F6B-541C-62EA-3487EA20D10E}"/>
                  </a:ext>
                </a:extLst>
              </p:cNvPr>
              <p:cNvSpPr/>
              <p:nvPr/>
            </p:nvSpPr>
            <p:spPr>
              <a:xfrm>
                <a:off x="6526635"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20" name="Freeform 5219">
                <a:extLst>
                  <a:ext uri="{FF2B5EF4-FFF2-40B4-BE49-F238E27FC236}">
                    <a16:creationId xmlns:a16="http://schemas.microsoft.com/office/drawing/2014/main" id="{0EB69D65-2856-4231-4D59-865AA0BA6894}"/>
                  </a:ext>
                </a:extLst>
              </p:cNvPr>
              <p:cNvSpPr/>
              <p:nvPr/>
            </p:nvSpPr>
            <p:spPr>
              <a:xfrm>
                <a:off x="6560873" y="215672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21" name="Freeform 5220">
                <a:extLst>
                  <a:ext uri="{FF2B5EF4-FFF2-40B4-BE49-F238E27FC236}">
                    <a16:creationId xmlns:a16="http://schemas.microsoft.com/office/drawing/2014/main" id="{2C0616F8-11BC-3BC8-EED5-224B57006F0E}"/>
                  </a:ext>
                </a:extLst>
              </p:cNvPr>
              <p:cNvSpPr/>
              <p:nvPr/>
            </p:nvSpPr>
            <p:spPr>
              <a:xfrm>
                <a:off x="6595206" y="221629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22" name="Freeform 5221">
                <a:extLst>
                  <a:ext uri="{FF2B5EF4-FFF2-40B4-BE49-F238E27FC236}">
                    <a16:creationId xmlns:a16="http://schemas.microsoft.com/office/drawing/2014/main" id="{DC7C1CF7-A9DD-81C6-E64B-8024BF65BDFD}"/>
                  </a:ext>
                </a:extLst>
              </p:cNvPr>
              <p:cNvSpPr/>
              <p:nvPr/>
            </p:nvSpPr>
            <p:spPr>
              <a:xfrm>
                <a:off x="6629539" y="227568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23" name="Freeform 5222">
                <a:extLst>
                  <a:ext uri="{FF2B5EF4-FFF2-40B4-BE49-F238E27FC236}">
                    <a16:creationId xmlns:a16="http://schemas.microsoft.com/office/drawing/2014/main" id="{45CA1C93-CDE1-982B-BA21-FC6F5DA689AF}"/>
                  </a:ext>
                </a:extLst>
              </p:cNvPr>
              <p:cNvSpPr/>
              <p:nvPr/>
            </p:nvSpPr>
            <p:spPr>
              <a:xfrm>
                <a:off x="6663776" y="233506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24" name="Freeform 5223">
                <a:extLst>
                  <a:ext uri="{FF2B5EF4-FFF2-40B4-BE49-F238E27FC236}">
                    <a16:creationId xmlns:a16="http://schemas.microsoft.com/office/drawing/2014/main" id="{4B84235A-CD7F-DEDA-FBBD-333A387D92BE}"/>
                  </a:ext>
                </a:extLst>
              </p:cNvPr>
              <p:cNvSpPr/>
              <p:nvPr/>
            </p:nvSpPr>
            <p:spPr>
              <a:xfrm>
                <a:off x="6252067"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225" name="Freeform 5224">
                <a:extLst>
                  <a:ext uri="{FF2B5EF4-FFF2-40B4-BE49-F238E27FC236}">
                    <a16:creationId xmlns:a16="http://schemas.microsoft.com/office/drawing/2014/main" id="{70CF8CE1-8E0E-EEA7-3C7C-978559708FA4}"/>
                  </a:ext>
                </a:extLst>
              </p:cNvPr>
              <p:cNvSpPr/>
              <p:nvPr/>
            </p:nvSpPr>
            <p:spPr>
              <a:xfrm>
                <a:off x="6286400"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26" name="Freeform 5225">
                <a:extLst>
                  <a:ext uri="{FF2B5EF4-FFF2-40B4-BE49-F238E27FC236}">
                    <a16:creationId xmlns:a16="http://schemas.microsoft.com/office/drawing/2014/main" id="{978AC91D-73B5-F9F7-90C0-C16C4289115A}"/>
                  </a:ext>
                </a:extLst>
              </p:cNvPr>
              <p:cNvSpPr/>
              <p:nvPr/>
            </p:nvSpPr>
            <p:spPr>
              <a:xfrm>
                <a:off x="6320733"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27" name="Freeform 5226">
                <a:extLst>
                  <a:ext uri="{FF2B5EF4-FFF2-40B4-BE49-F238E27FC236}">
                    <a16:creationId xmlns:a16="http://schemas.microsoft.com/office/drawing/2014/main" id="{2E25526F-465B-87C2-91DD-7E15B2093366}"/>
                  </a:ext>
                </a:extLst>
              </p:cNvPr>
              <p:cNvSpPr/>
              <p:nvPr/>
            </p:nvSpPr>
            <p:spPr>
              <a:xfrm>
                <a:off x="6355066"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28" name="Freeform 5227">
                <a:extLst>
                  <a:ext uri="{FF2B5EF4-FFF2-40B4-BE49-F238E27FC236}">
                    <a16:creationId xmlns:a16="http://schemas.microsoft.com/office/drawing/2014/main" id="{FDFFE142-FFD9-0D35-C25D-149574B54C82}"/>
                  </a:ext>
                </a:extLst>
              </p:cNvPr>
              <p:cNvSpPr/>
              <p:nvPr/>
            </p:nvSpPr>
            <p:spPr>
              <a:xfrm>
                <a:off x="6389398"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29" name="Freeform 5228">
                <a:extLst>
                  <a:ext uri="{FF2B5EF4-FFF2-40B4-BE49-F238E27FC236}">
                    <a16:creationId xmlns:a16="http://schemas.microsoft.com/office/drawing/2014/main" id="{8AFD04AB-DAF8-616C-4AAF-62A940068FB0}"/>
                  </a:ext>
                </a:extLst>
              </p:cNvPr>
              <p:cNvSpPr/>
              <p:nvPr/>
            </p:nvSpPr>
            <p:spPr>
              <a:xfrm>
                <a:off x="6423731"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30" name="Freeform 5229">
                <a:extLst>
                  <a:ext uri="{FF2B5EF4-FFF2-40B4-BE49-F238E27FC236}">
                    <a16:creationId xmlns:a16="http://schemas.microsoft.com/office/drawing/2014/main" id="{E85E72D7-15A8-FD65-A12F-AB0F456D503E}"/>
                  </a:ext>
                </a:extLst>
              </p:cNvPr>
              <p:cNvSpPr/>
              <p:nvPr/>
            </p:nvSpPr>
            <p:spPr>
              <a:xfrm>
                <a:off x="6458064"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31" name="Freeform 5230">
                <a:extLst>
                  <a:ext uri="{FF2B5EF4-FFF2-40B4-BE49-F238E27FC236}">
                    <a16:creationId xmlns:a16="http://schemas.microsoft.com/office/drawing/2014/main" id="{28D7F696-26EB-BA68-C76B-C72E94F21820}"/>
                  </a:ext>
                </a:extLst>
              </p:cNvPr>
              <p:cNvSpPr/>
              <p:nvPr/>
            </p:nvSpPr>
            <p:spPr>
              <a:xfrm>
                <a:off x="6492302" y="215672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32" name="Freeform 5231">
                <a:extLst>
                  <a:ext uri="{FF2B5EF4-FFF2-40B4-BE49-F238E27FC236}">
                    <a16:creationId xmlns:a16="http://schemas.microsoft.com/office/drawing/2014/main" id="{F0D9B8B8-859E-67A1-1C9A-00245A2D249C}"/>
                  </a:ext>
                </a:extLst>
              </p:cNvPr>
              <p:cNvSpPr/>
              <p:nvPr/>
            </p:nvSpPr>
            <p:spPr>
              <a:xfrm>
                <a:off x="6526730" y="221629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33" name="Freeform 5232">
                <a:extLst>
                  <a:ext uri="{FF2B5EF4-FFF2-40B4-BE49-F238E27FC236}">
                    <a16:creationId xmlns:a16="http://schemas.microsoft.com/office/drawing/2014/main" id="{58A1800E-004A-6C1D-C546-2DC34AADCE4B}"/>
                  </a:ext>
                </a:extLst>
              </p:cNvPr>
              <p:cNvSpPr/>
              <p:nvPr/>
            </p:nvSpPr>
            <p:spPr>
              <a:xfrm>
                <a:off x="6560968" y="227568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34" name="Freeform 5233">
                <a:extLst>
                  <a:ext uri="{FF2B5EF4-FFF2-40B4-BE49-F238E27FC236}">
                    <a16:creationId xmlns:a16="http://schemas.microsoft.com/office/drawing/2014/main" id="{D036A2DB-2C0F-9C11-8ED0-523592C0DF33}"/>
                  </a:ext>
                </a:extLst>
              </p:cNvPr>
              <p:cNvSpPr/>
              <p:nvPr/>
            </p:nvSpPr>
            <p:spPr>
              <a:xfrm>
                <a:off x="6595206" y="233506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35" name="Freeform 5234">
                <a:extLst>
                  <a:ext uri="{FF2B5EF4-FFF2-40B4-BE49-F238E27FC236}">
                    <a16:creationId xmlns:a16="http://schemas.microsoft.com/office/drawing/2014/main" id="{13CB2893-4651-3087-63CC-F5EECFC55E0D}"/>
                  </a:ext>
                </a:extLst>
              </p:cNvPr>
              <p:cNvSpPr/>
              <p:nvPr/>
            </p:nvSpPr>
            <p:spPr>
              <a:xfrm>
                <a:off x="6629634" y="2394543"/>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236" name="Freeform 5235">
                <a:extLst>
                  <a:ext uri="{FF2B5EF4-FFF2-40B4-BE49-F238E27FC236}">
                    <a16:creationId xmlns:a16="http://schemas.microsoft.com/office/drawing/2014/main" id="{DA867A8A-3BD7-21F5-0EF6-6C05C6DCD4F5}"/>
                  </a:ext>
                </a:extLst>
              </p:cNvPr>
              <p:cNvSpPr/>
              <p:nvPr/>
            </p:nvSpPr>
            <p:spPr>
              <a:xfrm>
                <a:off x="6183496"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237" name="Freeform 5236">
                <a:extLst>
                  <a:ext uri="{FF2B5EF4-FFF2-40B4-BE49-F238E27FC236}">
                    <a16:creationId xmlns:a16="http://schemas.microsoft.com/office/drawing/2014/main" id="{EE9877A0-0D5B-CA6C-2231-56D14B23F252}"/>
                  </a:ext>
                </a:extLst>
              </p:cNvPr>
              <p:cNvSpPr/>
              <p:nvPr/>
            </p:nvSpPr>
            <p:spPr>
              <a:xfrm>
                <a:off x="6217829"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38" name="Freeform 5237">
                <a:extLst>
                  <a:ext uri="{FF2B5EF4-FFF2-40B4-BE49-F238E27FC236}">
                    <a16:creationId xmlns:a16="http://schemas.microsoft.com/office/drawing/2014/main" id="{63598EE2-9091-0563-3B3B-097FA9CA2B13}"/>
                  </a:ext>
                </a:extLst>
              </p:cNvPr>
              <p:cNvSpPr/>
              <p:nvPr/>
            </p:nvSpPr>
            <p:spPr>
              <a:xfrm>
                <a:off x="6252162"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39" name="Freeform 5238">
                <a:extLst>
                  <a:ext uri="{FF2B5EF4-FFF2-40B4-BE49-F238E27FC236}">
                    <a16:creationId xmlns:a16="http://schemas.microsoft.com/office/drawing/2014/main" id="{4FA50839-23CD-46FC-FBBF-D56C32706D04}"/>
                  </a:ext>
                </a:extLst>
              </p:cNvPr>
              <p:cNvSpPr/>
              <p:nvPr/>
            </p:nvSpPr>
            <p:spPr>
              <a:xfrm>
                <a:off x="6286495" y="1918997"/>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5240" name="Freeform 5239">
                <a:extLst>
                  <a:ext uri="{FF2B5EF4-FFF2-40B4-BE49-F238E27FC236}">
                    <a16:creationId xmlns:a16="http://schemas.microsoft.com/office/drawing/2014/main" id="{B70E876D-321E-8270-0D94-C82D20087E32}"/>
                  </a:ext>
                </a:extLst>
              </p:cNvPr>
              <p:cNvSpPr/>
              <p:nvPr/>
            </p:nvSpPr>
            <p:spPr>
              <a:xfrm>
                <a:off x="6320828"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241" name="Freeform 5240">
                <a:extLst>
                  <a:ext uri="{FF2B5EF4-FFF2-40B4-BE49-F238E27FC236}">
                    <a16:creationId xmlns:a16="http://schemas.microsoft.com/office/drawing/2014/main" id="{0B628F89-42D5-B98B-8B65-024FEEFFC558}"/>
                  </a:ext>
                </a:extLst>
              </p:cNvPr>
              <p:cNvSpPr/>
              <p:nvPr/>
            </p:nvSpPr>
            <p:spPr>
              <a:xfrm>
                <a:off x="6355161"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42" name="Freeform 5241">
                <a:extLst>
                  <a:ext uri="{FF2B5EF4-FFF2-40B4-BE49-F238E27FC236}">
                    <a16:creationId xmlns:a16="http://schemas.microsoft.com/office/drawing/2014/main" id="{4DBDE074-8241-B80B-DC91-A6FF5FB4354B}"/>
                  </a:ext>
                </a:extLst>
              </p:cNvPr>
              <p:cNvSpPr/>
              <p:nvPr/>
            </p:nvSpPr>
            <p:spPr>
              <a:xfrm>
                <a:off x="6389494"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43" name="Freeform 5242">
                <a:extLst>
                  <a:ext uri="{FF2B5EF4-FFF2-40B4-BE49-F238E27FC236}">
                    <a16:creationId xmlns:a16="http://schemas.microsoft.com/office/drawing/2014/main" id="{6DCAE464-0CAB-9FCE-2BFA-FF42271F4014}"/>
                  </a:ext>
                </a:extLst>
              </p:cNvPr>
              <p:cNvSpPr/>
              <p:nvPr/>
            </p:nvSpPr>
            <p:spPr>
              <a:xfrm>
                <a:off x="6423731" y="215672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44" name="Freeform 5243">
                <a:extLst>
                  <a:ext uri="{FF2B5EF4-FFF2-40B4-BE49-F238E27FC236}">
                    <a16:creationId xmlns:a16="http://schemas.microsoft.com/office/drawing/2014/main" id="{033C4F99-7D21-F5D0-CEB7-473F8B6D044D}"/>
                  </a:ext>
                </a:extLst>
              </p:cNvPr>
              <p:cNvSpPr/>
              <p:nvPr/>
            </p:nvSpPr>
            <p:spPr>
              <a:xfrm>
                <a:off x="6458159" y="221629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45" name="Freeform 5244">
                <a:extLst>
                  <a:ext uri="{FF2B5EF4-FFF2-40B4-BE49-F238E27FC236}">
                    <a16:creationId xmlns:a16="http://schemas.microsoft.com/office/drawing/2014/main" id="{CB7E6266-1CD6-4323-D435-4CB4D93F52BF}"/>
                  </a:ext>
                </a:extLst>
              </p:cNvPr>
              <p:cNvSpPr/>
              <p:nvPr/>
            </p:nvSpPr>
            <p:spPr>
              <a:xfrm>
                <a:off x="6492397" y="227568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46" name="Freeform 5245">
                <a:extLst>
                  <a:ext uri="{FF2B5EF4-FFF2-40B4-BE49-F238E27FC236}">
                    <a16:creationId xmlns:a16="http://schemas.microsoft.com/office/drawing/2014/main" id="{EA51369F-9DE0-819D-70EC-93214305571C}"/>
                  </a:ext>
                </a:extLst>
              </p:cNvPr>
              <p:cNvSpPr/>
              <p:nvPr/>
            </p:nvSpPr>
            <p:spPr>
              <a:xfrm>
                <a:off x="6526730" y="233506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47" name="Freeform 5246">
                <a:extLst>
                  <a:ext uri="{FF2B5EF4-FFF2-40B4-BE49-F238E27FC236}">
                    <a16:creationId xmlns:a16="http://schemas.microsoft.com/office/drawing/2014/main" id="{88FCC13C-3171-4C61-4702-38BCAA3CD0EF}"/>
                  </a:ext>
                </a:extLst>
              </p:cNvPr>
              <p:cNvSpPr/>
              <p:nvPr/>
            </p:nvSpPr>
            <p:spPr>
              <a:xfrm>
                <a:off x="6561063" y="2394543"/>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248" name="Freeform 5247">
                <a:extLst>
                  <a:ext uri="{FF2B5EF4-FFF2-40B4-BE49-F238E27FC236}">
                    <a16:creationId xmlns:a16="http://schemas.microsoft.com/office/drawing/2014/main" id="{2D71F7F3-59DF-D44A-A05E-CEE59E96C2EF}"/>
                  </a:ext>
                </a:extLst>
              </p:cNvPr>
              <p:cNvSpPr/>
              <p:nvPr/>
            </p:nvSpPr>
            <p:spPr>
              <a:xfrm>
                <a:off x="6595301" y="24540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249" name="Freeform 5248">
                <a:extLst>
                  <a:ext uri="{FF2B5EF4-FFF2-40B4-BE49-F238E27FC236}">
                    <a16:creationId xmlns:a16="http://schemas.microsoft.com/office/drawing/2014/main" id="{16B73205-6658-5096-1AF7-A64A2AA542EF}"/>
                  </a:ext>
                </a:extLst>
              </p:cNvPr>
              <p:cNvSpPr/>
              <p:nvPr/>
            </p:nvSpPr>
            <p:spPr>
              <a:xfrm>
                <a:off x="6080688" y="1681177"/>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250" name="Freeform 5249">
                <a:extLst>
                  <a:ext uri="{FF2B5EF4-FFF2-40B4-BE49-F238E27FC236}">
                    <a16:creationId xmlns:a16="http://schemas.microsoft.com/office/drawing/2014/main" id="{C2AA7B1E-B848-00BC-9AF1-10148DC8A38E}"/>
                  </a:ext>
                </a:extLst>
              </p:cNvPr>
              <p:cNvSpPr/>
              <p:nvPr/>
            </p:nvSpPr>
            <p:spPr>
              <a:xfrm>
                <a:off x="6012688" y="16817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251" name="Freeform 5250">
                <a:extLst>
                  <a:ext uri="{FF2B5EF4-FFF2-40B4-BE49-F238E27FC236}">
                    <a16:creationId xmlns:a16="http://schemas.microsoft.com/office/drawing/2014/main" id="{FB22563F-2199-CB6E-DFE4-D36539D3EC96}"/>
                  </a:ext>
                </a:extLst>
              </p:cNvPr>
              <p:cNvSpPr/>
              <p:nvPr/>
            </p:nvSpPr>
            <p:spPr>
              <a:xfrm>
                <a:off x="6046355" y="1621698"/>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252" name="Freeform 5251">
                <a:extLst>
                  <a:ext uri="{FF2B5EF4-FFF2-40B4-BE49-F238E27FC236}">
                    <a16:creationId xmlns:a16="http://schemas.microsoft.com/office/drawing/2014/main" id="{9BF81166-DF0D-74DD-A0A0-B480F7CFD01F}"/>
                  </a:ext>
                </a:extLst>
              </p:cNvPr>
              <p:cNvSpPr/>
              <p:nvPr/>
            </p:nvSpPr>
            <p:spPr>
              <a:xfrm>
                <a:off x="5944117" y="16817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253" name="Freeform 5252">
                <a:extLst>
                  <a:ext uri="{FF2B5EF4-FFF2-40B4-BE49-F238E27FC236}">
                    <a16:creationId xmlns:a16="http://schemas.microsoft.com/office/drawing/2014/main" id="{638BABD1-4291-4E34-3EA6-3BE2FD37BFA5}"/>
                  </a:ext>
                </a:extLst>
              </p:cNvPr>
              <p:cNvSpPr/>
              <p:nvPr/>
            </p:nvSpPr>
            <p:spPr>
              <a:xfrm>
                <a:off x="5978355" y="16222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254" name="Freeform 5253">
                <a:extLst>
                  <a:ext uri="{FF2B5EF4-FFF2-40B4-BE49-F238E27FC236}">
                    <a16:creationId xmlns:a16="http://schemas.microsoft.com/office/drawing/2014/main" id="{680EC9C4-5E34-AC17-E243-B0F992CEE831}"/>
                  </a:ext>
                </a:extLst>
              </p:cNvPr>
              <p:cNvSpPr/>
              <p:nvPr/>
            </p:nvSpPr>
            <p:spPr>
              <a:xfrm>
                <a:off x="5875451" y="168165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255" name="Freeform 5254">
                <a:extLst>
                  <a:ext uri="{FF2B5EF4-FFF2-40B4-BE49-F238E27FC236}">
                    <a16:creationId xmlns:a16="http://schemas.microsoft.com/office/drawing/2014/main" id="{5F8CC367-09E5-DA9E-9FD4-F47CF69B7FF9}"/>
                  </a:ext>
                </a:extLst>
              </p:cNvPr>
              <p:cNvSpPr/>
              <p:nvPr/>
            </p:nvSpPr>
            <p:spPr>
              <a:xfrm>
                <a:off x="5909784" y="16222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256" name="Freeform 5255">
                <a:extLst>
                  <a:ext uri="{FF2B5EF4-FFF2-40B4-BE49-F238E27FC236}">
                    <a16:creationId xmlns:a16="http://schemas.microsoft.com/office/drawing/2014/main" id="{374D5296-B158-87F5-D327-658687C5BB0B}"/>
                  </a:ext>
                </a:extLst>
              </p:cNvPr>
              <p:cNvSpPr/>
              <p:nvPr/>
            </p:nvSpPr>
            <p:spPr>
              <a:xfrm>
                <a:off x="5806785" y="168155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57" name="Freeform 5256">
                <a:extLst>
                  <a:ext uri="{FF2B5EF4-FFF2-40B4-BE49-F238E27FC236}">
                    <a16:creationId xmlns:a16="http://schemas.microsoft.com/office/drawing/2014/main" id="{9F4543CB-174A-0F85-0916-D0EEB6083276}"/>
                  </a:ext>
                </a:extLst>
              </p:cNvPr>
              <p:cNvSpPr/>
              <p:nvPr/>
            </p:nvSpPr>
            <p:spPr>
              <a:xfrm>
                <a:off x="5841308" y="16222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258" name="Freeform 5257">
                <a:extLst>
                  <a:ext uri="{FF2B5EF4-FFF2-40B4-BE49-F238E27FC236}">
                    <a16:creationId xmlns:a16="http://schemas.microsoft.com/office/drawing/2014/main" id="{93DAAAB3-8E68-40A3-D513-2CBCEE7F7B01}"/>
                  </a:ext>
                </a:extLst>
              </p:cNvPr>
              <p:cNvSpPr/>
              <p:nvPr/>
            </p:nvSpPr>
            <p:spPr>
              <a:xfrm>
                <a:off x="5738214" y="168155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59" name="Freeform 5258">
                <a:extLst>
                  <a:ext uri="{FF2B5EF4-FFF2-40B4-BE49-F238E27FC236}">
                    <a16:creationId xmlns:a16="http://schemas.microsoft.com/office/drawing/2014/main" id="{25AE137C-22E7-1DDB-3E4F-3BE80D026C67}"/>
                  </a:ext>
                </a:extLst>
              </p:cNvPr>
              <p:cNvSpPr/>
              <p:nvPr/>
            </p:nvSpPr>
            <p:spPr>
              <a:xfrm>
                <a:off x="5772738" y="16222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260" name="Freeform 5259">
                <a:extLst>
                  <a:ext uri="{FF2B5EF4-FFF2-40B4-BE49-F238E27FC236}">
                    <a16:creationId xmlns:a16="http://schemas.microsoft.com/office/drawing/2014/main" id="{4B3AD043-843C-2480-AA65-4CD70F2D6A59}"/>
                  </a:ext>
                </a:extLst>
              </p:cNvPr>
              <p:cNvSpPr/>
              <p:nvPr/>
            </p:nvSpPr>
            <p:spPr>
              <a:xfrm>
                <a:off x="5669549" y="16814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61" name="Freeform 5260">
                <a:extLst>
                  <a:ext uri="{FF2B5EF4-FFF2-40B4-BE49-F238E27FC236}">
                    <a16:creationId xmlns:a16="http://schemas.microsoft.com/office/drawing/2014/main" id="{320AFF49-8B47-DE1E-537B-1BB6E6EB4B94}"/>
                  </a:ext>
                </a:extLst>
              </p:cNvPr>
              <p:cNvSpPr/>
              <p:nvPr/>
            </p:nvSpPr>
            <p:spPr>
              <a:xfrm>
                <a:off x="5704072" y="162217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262" name="Freeform 5261">
                <a:extLst>
                  <a:ext uri="{FF2B5EF4-FFF2-40B4-BE49-F238E27FC236}">
                    <a16:creationId xmlns:a16="http://schemas.microsoft.com/office/drawing/2014/main" id="{92BFED92-0175-F0F0-D0A9-B500EFAC35F4}"/>
                  </a:ext>
                </a:extLst>
              </p:cNvPr>
              <p:cNvSpPr/>
              <p:nvPr/>
            </p:nvSpPr>
            <p:spPr>
              <a:xfrm>
                <a:off x="5600978" y="16814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63" name="Freeform 5262">
                <a:extLst>
                  <a:ext uri="{FF2B5EF4-FFF2-40B4-BE49-F238E27FC236}">
                    <a16:creationId xmlns:a16="http://schemas.microsoft.com/office/drawing/2014/main" id="{E29757FC-72B4-C879-669C-0FEE69359883}"/>
                  </a:ext>
                </a:extLst>
              </p:cNvPr>
              <p:cNvSpPr/>
              <p:nvPr/>
            </p:nvSpPr>
            <p:spPr>
              <a:xfrm>
                <a:off x="5635501" y="162217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264" name="Freeform 5263">
                <a:extLst>
                  <a:ext uri="{FF2B5EF4-FFF2-40B4-BE49-F238E27FC236}">
                    <a16:creationId xmlns:a16="http://schemas.microsoft.com/office/drawing/2014/main" id="{0D914741-2D19-463F-6371-8D30EB9DE770}"/>
                  </a:ext>
                </a:extLst>
              </p:cNvPr>
              <p:cNvSpPr/>
              <p:nvPr/>
            </p:nvSpPr>
            <p:spPr>
              <a:xfrm>
                <a:off x="5532407" y="16814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65" name="Freeform 5264">
                <a:extLst>
                  <a:ext uri="{FF2B5EF4-FFF2-40B4-BE49-F238E27FC236}">
                    <a16:creationId xmlns:a16="http://schemas.microsoft.com/office/drawing/2014/main" id="{A94E01DB-087E-3B82-EC85-4EE58190BD47}"/>
                  </a:ext>
                </a:extLst>
              </p:cNvPr>
              <p:cNvSpPr/>
              <p:nvPr/>
            </p:nvSpPr>
            <p:spPr>
              <a:xfrm>
                <a:off x="5566930" y="162217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266" name="Freeform 5265">
                <a:extLst>
                  <a:ext uri="{FF2B5EF4-FFF2-40B4-BE49-F238E27FC236}">
                    <a16:creationId xmlns:a16="http://schemas.microsoft.com/office/drawing/2014/main" id="{BF1B7929-F2F2-26AF-039B-F916E9070360}"/>
                  </a:ext>
                </a:extLst>
              </p:cNvPr>
              <p:cNvSpPr/>
              <p:nvPr/>
            </p:nvSpPr>
            <p:spPr>
              <a:xfrm>
                <a:off x="5463932" y="16814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67" name="Freeform 5266">
                <a:extLst>
                  <a:ext uri="{FF2B5EF4-FFF2-40B4-BE49-F238E27FC236}">
                    <a16:creationId xmlns:a16="http://schemas.microsoft.com/office/drawing/2014/main" id="{A8B3B7B1-5D3F-CE66-DE1B-D6504B3507E7}"/>
                  </a:ext>
                </a:extLst>
              </p:cNvPr>
              <p:cNvSpPr/>
              <p:nvPr/>
            </p:nvSpPr>
            <p:spPr>
              <a:xfrm>
                <a:off x="5498264" y="1622078"/>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68" name="Freeform 5267">
                <a:extLst>
                  <a:ext uri="{FF2B5EF4-FFF2-40B4-BE49-F238E27FC236}">
                    <a16:creationId xmlns:a16="http://schemas.microsoft.com/office/drawing/2014/main" id="{CAC7ACEF-7159-63A0-73D0-C4F67BCC72F5}"/>
                  </a:ext>
                </a:extLst>
              </p:cNvPr>
              <p:cNvSpPr/>
              <p:nvPr/>
            </p:nvSpPr>
            <p:spPr>
              <a:xfrm>
                <a:off x="5395266"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69" name="Freeform 5268">
                <a:extLst>
                  <a:ext uri="{FF2B5EF4-FFF2-40B4-BE49-F238E27FC236}">
                    <a16:creationId xmlns:a16="http://schemas.microsoft.com/office/drawing/2014/main" id="{B7F640BC-7AFD-CBD7-3628-8CBC5F48926F}"/>
                  </a:ext>
                </a:extLst>
              </p:cNvPr>
              <p:cNvSpPr/>
              <p:nvPr/>
            </p:nvSpPr>
            <p:spPr>
              <a:xfrm>
                <a:off x="5429694" y="1622078"/>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70" name="Freeform 5269">
                <a:extLst>
                  <a:ext uri="{FF2B5EF4-FFF2-40B4-BE49-F238E27FC236}">
                    <a16:creationId xmlns:a16="http://schemas.microsoft.com/office/drawing/2014/main" id="{6E1A555B-6AE7-2E02-DCBD-70F2BDDC04D2}"/>
                  </a:ext>
                </a:extLst>
              </p:cNvPr>
              <p:cNvSpPr/>
              <p:nvPr/>
            </p:nvSpPr>
            <p:spPr>
              <a:xfrm>
                <a:off x="5326695"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71" name="Freeform 5270">
                <a:extLst>
                  <a:ext uri="{FF2B5EF4-FFF2-40B4-BE49-F238E27FC236}">
                    <a16:creationId xmlns:a16="http://schemas.microsoft.com/office/drawing/2014/main" id="{5DE34CA4-C3C6-8D05-C66E-78B1D6CC5CF5}"/>
                  </a:ext>
                </a:extLst>
              </p:cNvPr>
              <p:cNvSpPr/>
              <p:nvPr/>
            </p:nvSpPr>
            <p:spPr>
              <a:xfrm>
                <a:off x="5361123" y="1622078"/>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72" name="Freeform 5271">
                <a:extLst>
                  <a:ext uri="{FF2B5EF4-FFF2-40B4-BE49-F238E27FC236}">
                    <a16:creationId xmlns:a16="http://schemas.microsoft.com/office/drawing/2014/main" id="{A3A70C91-A249-497D-49EE-FD44366DB183}"/>
                  </a:ext>
                </a:extLst>
              </p:cNvPr>
              <p:cNvSpPr/>
              <p:nvPr/>
            </p:nvSpPr>
            <p:spPr>
              <a:xfrm>
                <a:off x="5258124"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73" name="Freeform 5272">
                <a:extLst>
                  <a:ext uri="{FF2B5EF4-FFF2-40B4-BE49-F238E27FC236}">
                    <a16:creationId xmlns:a16="http://schemas.microsoft.com/office/drawing/2014/main" id="{E1E3390C-7624-E808-18D9-80AE37199321}"/>
                  </a:ext>
                </a:extLst>
              </p:cNvPr>
              <p:cNvSpPr/>
              <p:nvPr/>
            </p:nvSpPr>
            <p:spPr>
              <a:xfrm>
                <a:off x="5292552" y="1622078"/>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74" name="Freeform 5273">
                <a:extLst>
                  <a:ext uri="{FF2B5EF4-FFF2-40B4-BE49-F238E27FC236}">
                    <a16:creationId xmlns:a16="http://schemas.microsoft.com/office/drawing/2014/main" id="{64BFD850-B11A-E4EA-0F12-27FC1E7F43E6}"/>
                  </a:ext>
                </a:extLst>
              </p:cNvPr>
              <p:cNvSpPr/>
              <p:nvPr/>
            </p:nvSpPr>
            <p:spPr>
              <a:xfrm>
                <a:off x="5189554"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75" name="Freeform 5274">
                <a:extLst>
                  <a:ext uri="{FF2B5EF4-FFF2-40B4-BE49-F238E27FC236}">
                    <a16:creationId xmlns:a16="http://schemas.microsoft.com/office/drawing/2014/main" id="{C008CC89-8BC6-4030-0C74-3D402374B58D}"/>
                  </a:ext>
                </a:extLst>
              </p:cNvPr>
              <p:cNvSpPr/>
              <p:nvPr/>
            </p:nvSpPr>
            <p:spPr>
              <a:xfrm>
                <a:off x="5223886" y="1621983"/>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76" name="Freeform 5275">
                <a:extLst>
                  <a:ext uri="{FF2B5EF4-FFF2-40B4-BE49-F238E27FC236}">
                    <a16:creationId xmlns:a16="http://schemas.microsoft.com/office/drawing/2014/main" id="{FEC37498-AC4B-8255-E942-2ED0AADA35E2}"/>
                  </a:ext>
                </a:extLst>
              </p:cNvPr>
              <p:cNvSpPr/>
              <p:nvPr/>
            </p:nvSpPr>
            <p:spPr>
              <a:xfrm>
                <a:off x="5120983"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77" name="Freeform 5276">
                <a:extLst>
                  <a:ext uri="{FF2B5EF4-FFF2-40B4-BE49-F238E27FC236}">
                    <a16:creationId xmlns:a16="http://schemas.microsoft.com/office/drawing/2014/main" id="{5A314ADC-E815-EDDB-BA1D-31FD3E858B35}"/>
                  </a:ext>
                </a:extLst>
              </p:cNvPr>
              <p:cNvSpPr/>
              <p:nvPr/>
            </p:nvSpPr>
            <p:spPr>
              <a:xfrm>
                <a:off x="5155411" y="1621983"/>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78" name="Freeform 5277">
                <a:extLst>
                  <a:ext uri="{FF2B5EF4-FFF2-40B4-BE49-F238E27FC236}">
                    <a16:creationId xmlns:a16="http://schemas.microsoft.com/office/drawing/2014/main" id="{B0A0AA4F-700B-9175-8D78-8CC5AF7220D5}"/>
                  </a:ext>
                </a:extLst>
              </p:cNvPr>
              <p:cNvSpPr/>
              <p:nvPr/>
            </p:nvSpPr>
            <p:spPr>
              <a:xfrm>
                <a:off x="5052412"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79" name="Freeform 5278">
                <a:extLst>
                  <a:ext uri="{FF2B5EF4-FFF2-40B4-BE49-F238E27FC236}">
                    <a16:creationId xmlns:a16="http://schemas.microsoft.com/office/drawing/2014/main" id="{5B892881-A9CB-58C0-3CF9-CC229A98F6B4}"/>
                  </a:ext>
                </a:extLst>
              </p:cNvPr>
              <p:cNvSpPr/>
              <p:nvPr/>
            </p:nvSpPr>
            <p:spPr>
              <a:xfrm>
                <a:off x="5086840" y="1621983"/>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80" name="Freeform 5279">
                <a:extLst>
                  <a:ext uri="{FF2B5EF4-FFF2-40B4-BE49-F238E27FC236}">
                    <a16:creationId xmlns:a16="http://schemas.microsoft.com/office/drawing/2014/main" id="{86F47A9F-780B-A0AE-BE95-2EE0B6E5333C}"/>
                  </a:ext>
                </a:extLst>
              </p:cNvPr>
              <p:cNvSpPr/>
              <p:nvPr/>
            </p:nvSpPr>
            <p:spPr>
              <a:xfrm>
                <a:off x="6183496" y="1621698"/>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281" name="Freeform 5280">
                <a:extLst>
                  <a:ext uri="{FF2B5EF4-FFF2-40B4-BE49-F238E27FC236}">
                    <a16:creationId xmlns:a16="http://schemas.microsoft.com/office/drawing/2014/main" id="{81FF47C7-4EA7-66B7-BBF9-4E10EEDDE8B9}"/>
                  </a:ext>
                </a:extLst>
              </p:cNvPr>
              <p:cNvSpPr/>
              <p:nvPr/>
            </p:nvSpPr>
            <p:spPr>
              <a:xfrm>
                <a:off x="6115021"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82" name="Freeform 5281">
                <a:extLst>
                  <a:ext uri="{FF2B5EF4-FFF2-40B4-BE49-F238E27FC236}">
                    <a16:creationId xmlns:a16="http://schemas.microsoft.com/office/drawing/2014/main" id="{0F77460E-1A50-3217-BDE0-6C617119A0DE}"/>
                  </a:ext>
                </a:extLst>
              </p:cNvPr>
              <p:cNvSpPr/>
              <p:nvPr/>
            </p:nvSpPr>
            <p:spPr>
              <a:xfrm>
                <a:off x="6149258" y="1681177"/>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283" name="Freeform 5282">
                <a:extLst>
                  <a:ext uri="{FF2B5EF4-FFF2-40B4-BE49-F238E27FC236}">
                    <a16:creationId xmlns:a16="http://schemas.microsoft.com/office/drawing/2014/main" id="{02137479-51DE-314E-910A-11F0B20638D4}"/>
                  </a:ext>
                </a:extLst>
              </p:cNvPr>
              <p:cNvSpPr/>
              <p:nvPr/>
            </p:nvSpPr>
            <p:spPr>
              <a:xfrm>
                <a:off x="7040583"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84" name="Freeform 5283">
                <a:extLst>
                  <a:ext uri="{FF2B5EF4-FFF2-40B4-BE49-F238E27FC236}">
                    <a16:creationId xmlns:a16="http://schemas.microsoft.com/office/drawing/2014/main" id="{CCFAC31B-C1E7-04C3-064F-024BDAC5C898}"/>
                  </a:ext>
                </a:extLst>
              </p:cNvPr>
              <p:cNvSpPr/>
              <p:nvPr/>
            </p:nvSpPr>
            <p:spPr>
              <a:xfrm>
                <a:off x="7075011" y="1621888"/>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285" name="Freeform 5284">
                <a:extLst>
                  <a:ext uri="{FF2B5EF4-FFF2-40B4-BE49-F238E27FC236}">
                    <a16:creationId xmlns:a16="http://schemas.microsoft.com/office/drawing/2014/main" id="{AA8B04CE-F32F-82AC-F9B4-05BD97E18216}"/>
                  </a:ext>
                </a:extLst>
              </p:cNvPr>
              <p:cNvSpPr/>
              <p:nvPr/>
            </p:nvSpPr>
            <p:spPr>
              <a:xfrm>
                <a:off x="6972012"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86" name="Freeform 5285">
                <a:extLst>
                  <a:ext uri="{FF2B5EF4-FFF2-40B4-BE49-F238E27FC236}">
                    <a16:creationId xmlns:a16="http://schemas.microsoft.com/office/drawing/2014/main" id="{DA0B5217-A484-39F6-FC36-784B9E8C47AB}"/>
                  </a:ext>
                </a:extLst>
              </p:cNvPr>
              <p:cNvSpPr/>
              <p:nvPr/>
            </p:nvSpPr>
            <p:spPr>
              <a:xfrm>
                <a:off x="7006440" y="1621888"/>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87" name="Freeform 5286">
                <a:extLst>
                  <a:ext uri="{FF2B5EF4-FFF2-40B4-BE49-F238E27FC236}">
                    <a16:creationId xmlns:a16="http://schemas.microsoft.com/office/drawing/2014/main" id="{F83B05E7-57D4-6A71-6F37-DDCC6B68ABBE}"/>
                  </a:ext>
                </a:extLst>
              </p:cNvPr>
              <p:cNvSpPr/>
              <p:nvPr/>
            </p:nvSpPr>
            <p:spPr>
              <a:xfrm>
                <a:off x="6903441"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88" name="Freeform 5287">
                <a:extLst>
                  <a:ext uri="{FF2B5EF4-FFF2-40B4-BE49-F238E27FC236}">
                    <a16:creationId xmlns:a16="http://schemas.microsoft.com/office/drawing/2014/main" id="{51EDCCC0-2C56-C666-4056-3CD13A565528}"/>
                  </a:ext>
                </a:extLst>
              </p:cNvPr>
              <p:cNvSpPr/>
              <p:nvPr/>
            </p:nvSpPr>
            <p:spPr>
              <a:xfrm>
                <a:off x="6937869" y="1621888"/>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89" name="Freeform 5288">
                <a:extLst>
                  <a:ext uri="{FF2B5EF4-FFF2-40B4-BE49-F238E27FC236}">
                    <a16:creationId xmlns:a16="http://schemas.microsoft.com/office/drawing/2014/main" id="{1FBD8117-575B-9D4C-6E8C-96BA4B177DEF}"/>
                  </a:ext>
                </a:extLst>
              </p:cNvPr>
              <p:cNvSpPr/>
              <p:nvPr/>
            </p:nvSpPr>
            <p:spPr>
              <a:xfrm>
                <a:off x="6834966"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90" name="Freeform 5289">
                <a:extLst>
                  <a:ext uri="{FF2B5EF4-FFF2-40B4-BE49-F238E27FC236}">
                    <a16:creationId xmlns:a16="http://schemas.microsoft.com/office/drawing/2014/main" id="{D6076974-1C34-B4CA-A149-4D1456963C69}"/>
                  </a:ext>
                </a:extLst>
              </p:cNvPr>
              <p:cNvSpPr/>
              <p:nvPr/>
            </p:nvSpPr>
            <p:spPr>
              <a:xfrm>
                <a:off x="6869298" y="1621888"/>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5291" name="Freeform 5290">
                <a:extLst>
                  <a:ext uri="{FF2B5EF4-FFF2-40B4-BE49-F238E27FC236}">
                    <a16:creationId xmlns:a16="http://schemas.microsoft.com/office/drawing/2014/main" id="{7A89D204-D226-EBDD-D2CC-3B4BBF7722FC}"/>
                  </a:ext>
                </a:extLst>
              </p:cNvPr>
              <p:cNvSpPr/>
              <p:nvPr/>
            </p:nvSpPr>
            <p:spPr>
              <a:xfrm>
                <a:off x="6766395"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92" name="Freeform 5291">
                <a:extLst>
                  <a:ext uri="{FF2B5EF4-FFF2-40B4-BE49-F238E27FC236}">
                    <a16:creationId xmlns:a16="http://schemas.microsoft.com/office/drawing/2014/main" id="{345A30AB-61B9-251E-0600-B58462D5B7ED}"/>
                  </a:ext>
                </a:extLst>
              </p:cNvPr>
              <p:cNvSpPr/>
              <p:nvPr/>
            </p:nvSpPr>
            <p:spPr>
              <a:xfrm>
                <a:off x="6800728" y="1621888"/>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93" name="Freeform 5292">
                <a:extLst>
                  <a:ext uri="{FF2B5EF4-FFF2-40B4-BE49-F238E27FC236}">
                    <a16:creationId xmlns:a16="http://schemas.microsoft.com/office/drawing/2014/main" id="{0346E001-F3CE-031D-A267-712830C56B32}"/>
                  </a:ext>
                </a:extLst>
              </p:cNvPr>
              <p:cNvSpPr/>
              <p:nvPr/>
            </p:nvSpPr>
            <p:spPr>
              <a:xfrm>
                <a:off x="6697824"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94" name="Freeform 5293">
                <a:extLst>
                  <a:ext uri="{FF2B5EF4-FFF2-40B4-BE49-F238E27FC236}">
                    <a16:creationId xmlns:a16="http://schemas.microsoft.com/office/drawing/2014/main" id="{F803B56C-4856-FBC8-D889-48DD3E549115}"/>
                  </a:ext>
                </a:extLst>
              </p:cNvPr>
              <p:cNvSpPr/>
              <p:nvPr/>
            </p:nvSpPr>
            <p:spPr>
              <a:xfrm>
                <a:off x="6732157" y="1621888"/>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295" name="Freeform 5294">
                <a:extLst>
                  <a:ext uri="{FF2B5EF4-FFF2-40B4-BE49-F238E27FC236}">
                    <a16:creationId xmlns:a16="http://schemas.microsoft.com/office/drawing/2014/main" id="{34EBB5CC-490F-0CB0-48D5-F58F5D04779F}"/>
                  </a:ext>
                </a:extLst>
              </p:cNvPr>
              <p:cNvSpPr/>
              <p:nvPr/>
            </p:nvSpPr>
            <p:spPr>
              <a:xfrm>
                <a:off x="6629253"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96" name="Freeform 5295">
                <a:extLst>
                  <a:ext uri="{FF2B5EF4-FFF2-40B4-BE49-F238E27FC236}">
                    <a16:creationId xmlns:a16="http://schemas.microsoft.com/office/drawing/2014/main" id="{C1D3C548-F9DA-556D-770A-8E0228DAC4B5}"/>
                  </a:ext>
                </a:extLst>
              </p:cNvPr>
              <p:cNvSpPr/>
              <p:nvPr/>
            </p:nvSpPr>
            <p:spPr>
              <a:xfrm>
                <a:off x="6663491"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97" name="Freeform 5296">
                <a:extLst>
                  <a:ext uri="{FF2B5EF4-FFF2-40B4-BE49-F238E27FC236}">
                    <a16:creationId xmlns:a16="http://schemas.microsoft.com/office/drawing/2014/main" id="{A37BB463-698D-B86C-7136-1E68D40D76C7}"/>
                  </a:ext>
                </a:extLst>
              </p:cNvPr>
              <p:cNvSpPr/>
              <p:nvPr/>
            </p:nvSpPr>
            <p:spPr>
              <a:xfrm>
                <a:off x="6560683"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98" name="Freeform 5297">
                <a:extLst>
                  <a:ext uri="{FF2B5EF4-FFF2-40B4-BE49-F238E27FC236}">
                    <a16:creationId xmlns:a16="http://schemas.microsoft.com/office/drawing/2014/main" id="{E83C2B4E-26B1-1BA4-21BC-34F0F1957C77}"/>
                  </a:ext>
                </a:extLst>
              </p:cNvPr>
              <p:cNvSpPr/>
              <p:nvPr/>
            </p:nvSpPr>
            <p:spPr>
              <a:xfrm>
                <a:off x="6594920"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99" name="Freeform 5298">
                <a:extLst>
                  <a:ext uri="{FF2B5EF4-FFF2-40B4-BE49-F238E27FC236}">
                    <a16:creationId xmlns:a16="http://schemas.microsoft.com/office/drawing/2014/main" id="{7261844B-EA19-FFA5-230E-7C5900927283}"/>
                  </a:ext>
                </a:extLst>
              </p:cNvPr>
              <p:cNvSpPr/>
              <p:nvPr/>
            </p:nvSpPr>
            <p:spPr>
              <a:xfrm>
                <a:off x="6492112"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300" name="Freeform 5299">
                <a:extLst>
                  <a:ext uri="{FF2B5EF4-FFF2-40B4-BE49-F238E27FC236}">
                    <a16:creationId xmlns:a16="http://schemas.microsoft.com/office/drawing/2014/main" id="{ACD85933-A2C9-56CF-2848-0A9307F4CB52}"/>
                  </a:ext>
                </a:extLst>
              </p:cNvPr>
              <p:cNvSpPr/>
              <p:nvPr/>
            </p:nvSpPr>
            <p:spPr>
              <a:xfrm>
                <a:off x="6526445"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301" name="Freeform 5300">
                <a:extLst>
                  <a:ext uri="{FF2B5EF4-FFF2-40B4-BE49-F238E27FC236}">
                    <a16:creationId xmlns:a16="http://schemas.microsoft.com/office/drawing/2014/main" id="{F70DD2E9-F3FC-CA61-A56B-1568972F6F8E}"/>
                  </a:ext>
                </a:extLst>
              </p:cNvPr>
              <p:cNvSpPr/>
              <p:nvPr/>
            </p:nvSpPr>
            <p:spPr>
              <a:xfrm>
                <a:off x="6423541"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302" name="Freeform 5301">
                <a:extLst>
                  <a:ext uri="{FF2B5EF4-FFF2-40B4-BE49-F238E27FC236}">
                    <a16:creationId xmlns:a16="http://schemas.microsoft.com/office/drawing/2014/main" id="{94A4A0A1-94B8-F51A-7F9C-C41EDD8E25E5}"/>
                  </a:ext>
                </a:extLst>
              </p:cNvPr>
              <p:cNvSpPr/>
              <p:nvPr/>
            </p:nvSpPr>
            <p:spPr>
              <a:xfrm>
                <a:off x="6457874"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303" name="Freeform 5302">
                <a:extLst>
                  <a:ext uri="{FF2B5EF4-FFF2-40B4-BE49-F238E27FC236}">
                    <a16:creationId xmlns:a16="http://schemas.microsoft.com/office/drawing/2014/main" id="{9618DDE0-7F0F-9A0D-232E-B54D700FE31F}"/>
                  </a:ext>
                </a:extLst>
              </p:cNvPr>
              <p:cNvSpPr/>
              <p:nvPr/>
            </p:nvSpPr>
            <p:spPr>
              <a:xfrm>
                <a:off x="6354970"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304" name="Freeform 5303">
                <a:extLst>
                  <a:ext uri="{FF2B5EF4-FFF2-40B4-BE49-F238E27FC236}">
                    <a16:creationId xmlns:a16="http://schemas.microsoft.com/office/drawing/2014/main" id="{DAD08412-EF92-984B-680C-C41245C0812A}"/>
                  </a:ext>
                </a:extLst>
              </p:cNvPr>
              <p:cNvSpPr/>
              <p:nvPr/>
            </p:nvSpPr>
            <p:spPr>
              <a:xfrm>
                <a:off x="6389303"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305" name="Freeform 5304">
                <a:extLst>
                  <a:ext uri="{FF2B5EF4-FFF2-40B4-BE49-F238E27FC236}">
                    <a16:creationId xmlns:a16="http://schemas.microsoft.com/office/drawing/2014/main" id="{7DF2BE23-42FF-DDED-8EFB-342686D5D6BE}"/>
                  </a:ext>
                </a:extLst>
              </p:cNvPr>
              <p:cNvSpPr/>
              <p:nvPr/>
            </p:nvSpPr>
            <p:spPr>
              <a:xfrm>
                <a:off x="6286400"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306" name="Freeform 5305">
                <a:extLst>
                  <a:ext uri="{FF2B5EF4-FFF2-40B4-BE49-F238E27FC236}">
                    <a16:creationId xmlns:a16="http://schemas.microsoft.com/office/drawing/2014/main" id="{038D6D39-D731-987C-4AA6-73F4CEF2741A}"/>
                  </a:ext>
                </a:extLst>
              </p:cNvPr>
              <p:cNvSpPr/>
              <p:nvPr/>
            </p:nvSpPr>
            <p:spPr>
              <a:xfrm>
                <a:off x="6320733"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307" name="Freeform 5306">
                <a:extLst>
                  <a:ext uri="{FF2B5EF4-FFF2-40B4-BE49-F238E27FC236}">
                    <a16:creationId xmlns:a16="http://schemas.microsoft.com/office/drawing/2014/main" id="{2771573E-7A2B-150F-D750-0F21063DC6DC}"/>
                  </a:ext>
                </a:extLst>
              </p:cNvPr>
              <p:cNvSpPr/>
              <p:nvPr/>
            </p:nvSpPr>
            <p:spPr>
              <a:xfrm>
                <a:off x="6217829"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308" name="Freeform 5307">
                <a:extLst>
                  <a:ext uri="{FF2B5EF4-FFF2-40B4-BE49-F238E27FC236}">
                    <a16:creationId xmlns:a16="http://schemas.microsoft.com/office/drawing/2014/main" id="{D24E60CE-CB03-934B-45A2-7DCAB90BA744}"/>
                  </a:ext>
                </a:extLst>
              </p:cNvPr>
              <p:cNvSpPr/>
              <p:nvPr/>
            </p:nvSpPr>
            <p:spPr>
              <a:xfrm>
                <a:off x="6252162"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309" name="Freeform 5308">
                <a:extLst>
                  <a:ext uri="{FF2B5EF4-FFF2-40B4-BE49-F238E27FC236}">
                    <a16:creationId xmlns:a16="http://schemas.microsoft.com/office/drawing/2014/main" id="{CBFFC100-A8FF-1AC2-645F-0BBE0E0318E2}"/>
                  </a:ext>
                </a:extLst>
              </p:cNvPr>
              <p:cNvSpPr/>
              <p:nvPr/>
            </p:nvSpPr>
            <p:spPr>
              <a:xfrm>
                <a:off x="5259170" y="4771034"/>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310" name="Freeform 5309">
                <a:extLst>
                  <a:ext uri="{FF2B5EF4-FFF2-40B4-BE49-F238E27FC236}">
                    <a16:creationId xmlns:a16="http://schemas.microsoft.com/office/drawing/2014/main" id="{74C54093-E8FD-7A81-683B-E07E92077A84}"/>
                  </a:ext>
                </a:extLst>
              </p:cNvPr>
              <p:cNvSpPr/>
              <p:nvPr/>
            </p:nvSpPr>
            <p:spPr>
              <a:xfrm>
                <a:off x="5293503" y="471165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311" name="Freeform 5310">
                <a:extLst>
                  <a:ext uri="{FF2B5EF4-FFF2-40B4-BE49-F238E27FC236}">
                    <a16:creationId xmlns:a16="http://schemas.microsoft.com/office/drawing/2014/main" id="{39B4D0AB-6034-E6F1-D0A1-1D06AF11F048}"/>
                  </a:ext>
                </a:extLst>
              </p:cNvPr>
              <p:cNvSpPr/>
              <p:nvPr/>
            </p:nvSpPr>
            <p:spPr>
              <a:xfrm>
                <a:off x="5327836" y="4652361"/>
                <a:ext cx="32525" cy="32546"/>
              </a:xfrm>
              <a:custGeom>
                <a:avLst/>
                <a:gdLst>
                  <a:gd name="connsiteX0" fmla="*/ 32526 w 32525"/>
                  <a:gd name="connsiteY0" fmla="*/ 16274 h 32546"/>
                  <a:gd name="connsiteX1" fmla="*/ 16263 w 32525"/>
                  <a:gd name="connsiteY1" fmla="*/ 32547 h 32546"/>
                  <a:gd name="connsiteX2" fmla="*/ 0 w 32525"/>
                  <a:gd name="connsiteY2" fmla="*/ 16274 h 32546"/>
                  <a:gd name="connsiteX3" fmla="*/ 16263 w 32525"/>
                  <a:gd name="connsiteY3" fmla="*/ 0 h 32546"/>
                  <a:gd name="connsiteX4" fmla="*/ 32526 w 32525"/>
                  <a:gd name="connsiteY4" fmla="*/ 16274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4"/>
                    </a:moveTo>
                    <a:cubicBezTo>
                      <a:pt x="32526" y="25261"/>
                      <a:pt x="25245" y="32547"/>
                      <a:pt x="16263" y="32547"/>
                    </a:cubicBezTo>
                    <a:cubicBezTo>
                      <a:pt x="7281" y="32547"/>
                      <a:pt x="0" y="25261"/>
                      <a:pt x="0" y="16274"/>
                    </a:cubicBezTo>
                    <a:cubicBezTo>
                      <a:pt x="0" y="7286"/>
                      <a:pt x="7281" y="0"/>
                      <a:pt x="16263" y="0"/>
                    </a:cubicBezTo>
                    <a:cubicBezTo>
                      <a:pt x="25245" y="0"/>
                      <a:pt x="32526" y="7286"/>
                      <a:pt x="32526" y="16274"/>
                    </a:cubicBezTo>
                    <a:close/>
                  </a:path>
                </a:pathLst>
              </a:custGeom>
              <a:grpFill/>
              <a:ln w="0" cap="flat">
                <a:noFill/>
                <a:prstDash val="solid"/>
                <a:miter/>
              </a:ln>
            </p:spPr>
            <p:txBody>
              <a:bodyPr rtlCol="0" anchor="ctr"/>
              <a:lstStyle/>
              <a:p>
                <a:endParaRPr lang="en-GB"/>
              </a:p>
            </p:txBody>
          </p:sp>
          <p:sp>
            <p:nvSpPr>
              <p:cNvPr id="5312" name="Freeform 5311">
                <a:extLst>
                  <a:ext uri="{FF2B5EF4-FFF2-40B4-BE49-F238E27FC236}">
                    <a16:creationId xmlns:a16="http://schemas.microsoft.com/office/drawing/2014/main" id="{7F4A683B-BE7F-2546-A372-5EBF9DF10178}"/>
                  </a:ext>
                </a:extLst>
              </p:cNvPr>
              <p:cNvSpPr/>
              <p:nvPr/>
            </p:nvSpPr>
            <p:spPr>
              <a:xfrm>
                <a:off x="5190600" y="4771034"/>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313" name="Freeform 5312">
                <a:extLst>
                  <a:ext uri="{FF2B5EF4-FFF2-40B4-BE49-F238E27FC236}">
                    <a16:creationId xmlns:a16="http://schemas.microsoft.com/office/drawing/2014/main" id="{B964BF2A-B77F-1931-652C-5CF31C5E1B87}"/>
                  </a:ext>
                </a:extLst>
              </p:cNvPr>
              <p:cNvSpPr/>
              <p:nvPr/>
            </p:nvSpPr>
            <p:spPr>
              <a:xfrm>
                <a:off x="5224933" y="471165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314" name="Freeform 5313">
                <a:extLst>
                  <a:ext uri="{FF2B5EF4-FFF2-40B4-BE49-F238E27FC236}">
                    <a16:creationId xmlns:a16="http://schemas.microsoft.com/office/drawing/2014/main" id="{630C7BF9-0CD9-A181-35B1-F57FB3BE480F}"/>
                  </a:ext>
                </a:extLst>
              </p:cNvPr>
              <p:cNvSpPr/>
              <p:nvPr/>
            </p:nvSpPr>
            <p:spPr>
              <a:xfrm>
                <a:off x="5259266" y="4652361"/>
                <a:ext cx="32525" cy="32546"/>
              </a:xfrm>
              <a:custGeom>
                <a:avLst/>
                <a:gdLst>
                  <a:gd name="connsiteX0" fmla="*/ 32526 w 32525"/>
                  <a:gd name="connsiteY0" fmla="*/ 16274 h 32546"/>
                  <a:gd name="connsiteX1" fmla="*/ 16263 w 32525"/>
                  <a:gd name="connsiteY1" fmla="*/ 32547 h 32546"/>
                  <a:gd name="connsiteX2" fmla="*/ 0 w 32525"/>
                  <a:gd name="connsiteY2" fmla="*/ 16274 h 32546"/>
                  <a:gd name="connsiteX3" fmla="*/ 16263 w 32525"/>
                  <a:gd name="connsiteY3" fmla="*/ 0 h 32546"/>
                  <a:gd name="connsiteX4" fmla="*/ 32526 w 32525"/>
                  <a:gd name="connsiteY4" fmla="*/ 16274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4"/>
                    </a:moveTo>
                    <a:cubicBezTo>
                      <a:pt x="32526" y="25261"/>
                      <a:pt x="25245" y="32547"/>
                      <a:pt x="16263" y="32547"/>
                    </a:cubicBezTo>
                    <a:cubicBezTo>
                      <a:pt x="7281" y="32547"/>
                      <a:pt x="0" y="25261"/>
                      <a:pt x="0" y="16274"/>
                    </a:cubicBezTo>
                    <a:cubicBezTo>
                      <a:pt x="0" y="7286"/>
                      <a:pt x="7281" y="0"/>
                      <a:pt x="16263" y="0"/>
                    </a:cubicBezTo>
                    <a:cubicBezTo>
                      <a:pt x="25245" y="0"/>
                      <a:pt x="32526" y="7286"/>
                      <a:pt x="32526" y="16274"/>
                    </a:cubicBezTo>
                    <a:close/>
                  </a:path>
                </a:pathLst>
              </a:custGeom>
              <a:grpFill/>
              <a:ln w="0" cap="flat">
                <a:noFill/>
                <a:prstDash val="solid"/>
                <a:miter/>
              </a:ln>
            </p:spPr>
            <p:txBody>
              <a:bodyPr rtlCol="0" anchor="ctr"/>
              <a:lstStyle/>
              <a:p>
                <a:endParaRPr lang="en-GB"/>
              </a:p>
            </p:txBody>
          </p:sp>
          <p:sp>
            <p:nvSpPr>
              <p:cNvPr id="5315" name="Freeform 5314">
                <a:extLst>
                  <a:ext uri="{FF2B5EF4-FFF2-40B4-BE49-F238E27FC236}">
                    <a16:creationId xmlns:a16="http://schemas.microsoft.com/office/drawing/2014/main" id="{69CD7FA9-DB0D-EA35-5A65-997E27383685}"/>
                  </a:ext>
                </a:extLst>
              </p:cNvPr>
              <p:cNvSpPr/>
              <p:nvPr/>
            </p:nvSpPr>
            <p:spPr>
              <a:xfrm>
                <a:off x="5122029" y="4771034"/>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316" name="Freeform 5315">
                <a:extLst>
                  <a:ext uri="{FF2B5EF4-FFF2-40B4-BE49-F238E27FC236}">
                    <a16:creationId xmlns:a16="http://schemas.microsoft.com/office/drawing/2014/main" id="{B5BBAA6A-6684-D95A-B175-2181D84E1537}"/>
                  </a:ext>
                </a:extLst>
              </p:cNvPr>
              <p:cNvSpPr/>
              <p:nvPr/>
            </p:nvSpPr>
            <p:spPr>
              <a:xfrm>
                <a:off x="5156362" y="471165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317" name="Freeform 5316">
                <a:extLst>
                  <a:ext uri="{FF2B5EF4-FFF2-40B4-BE49-F238E27FC236}">
                    <a16:creationId xmlns:a16="http://schemas.microsoft.com/office/drawing/2014/main" id="{D94E04D2-B3FC-FAF0-F7E1-EB81CE2CBFBB}"/>
                  </a:ext>
                </a:extLst>
              </p:cNvPr>
              <p:cNvSpPr/>
              <p:nvPr/>
            </p:nvSpPr>
            <p:spPr>
              <a:xfrm>
                <a:off x="5190695" y="4652361"/>
                <a:ext cx="32525" cy="32546"/>
              </a:xfrm>
              <a:custGeom>
                <a:avLst/>
                <a:gdLst>
                  <a:gd name="connsiteX0" fmla="*/ 32526 w 32525"/>
                  <a:gd name="connsiteY0" fmla="*/ 16274 h 32546"/>
                  <a:gd name="connsiteX1" fmla="*/ 16263 w 32525"/>
                  <a:gd name="connsiteY1" fmla="*/ 32547 h 32546"/>
                  <a:gd name="connsiteX2" fmla="*/ 0 w 32525"/>
                  <a:gd name="connsiteY2" fmla="*/ 16274 h 32546"/>
                  <a:gd name="connsiteX3" fmla="*/ 16263 w 32525"/>
                  <a:gd name="connsiteY3" fmla="*/ 0 h 32546"/>
                  <a:gd name="connsiteX4" fmla="*/ 32526 w 32525"/>
                  <a:gd name="connsiteY4" fmla="*/ 16274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4"/>
                    </a:moveTo>
                    <a:cubicBezTo>
                      <a:pt x="32526" y="25261"/>
                      <a:pt x="25245" y="32547"/>
                      <a:pt x="16263" y="32547"/>
                    </a:cubicBezTo>
                    <a:cubicBezTo>
                      <a:pt x="7281" y="32547"/>
                      <a:pt x="0" y="25261"/>
                      <a:pt x="0" y="16274"/>
                    </a:cubicBezTo>
                    <a:cubicBezTo>
                      <a:pt x="0" y="7286"/>
                      <a:pt x="7281" y="0"/>
                      <a:pt x="16263" y="0"/>
                    </a:cubicBezTo>
                    <a:cubicBezTo>
                      <a:pt x="25245" y="0"/>
                      <a:pt x="32526" y="7286"/>
                      <a:pt x="32526" y="16274"/>
                    </a:cubicBezTo>
                    <a:close/>
                  </a:path>
                </a:pathLst>
              </a:custGeom>
              <a:grpFill/>
              <a:ln w="0" cap="flat">
                <a:noFill/>
                <a:prstDash val="solid"/>
                <a:miter/>
              </a:ln>
            </p:spPr>
            <p:txBody>
              <a:bodyPr rtlCol="0" anchor="ctr"/>
              <a:lstStyle/>
              <a:p>
                <a:endParaRPr lang="en-GB"/>
              </a:p>
            </p:txBody>
          </p:sp>
          <p:sp>
            <p:nvSpPr>
              <p:cNvPr id="5318" name="Freeform 5317">
                <a:extLst>
                  <a:ext uri="{FF2B5EF4-FFF2-40B4-BE49-F238E27FC236}">
                    <a16:creationId xmlns:a16="http://schemas.microsoft.com/office/drawing/2014/main" id="{1D15558A-F78A-9D6D-E832-1BBC6E0D2B88}"/>
                  </a:ext>
                </a:extLst>
              </p:cNvPr>
              <p:cNvSpPr/>
              <p:nvPr/>
            </p:nvSpPr>
            <p:spPr>
              <a:xfrm>
                <a:off x="5053458" y="4771034"/>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319" name="Freeform 5318">
                <a:extLst>
                  <a:ext uri="{FF2B5EF4-FFF2-40B4-BE49-F238E27FC236}">
                    <a16:creationId xmlns:a16="http://schemas.microsoft.com/office/drawing/2014/main" id="{DC06B3FA-A715-B0FE-00C8-E864EF4EC388}"/>
                  </a:ext>
                </a:extLst>
              </p:cNvPr>
              <p:cNvSpPr/>
              <p:nvPr/>
            </p:nvSpPr>
            <p:spPr>
              <a:xfrm>
                <a:off x="5087791" y="471165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320" name="Freeform 5319">
                <a:extLst>
                  <a:ext uri="{FF2B5EF4-FFF2-40B4-BE49-F238E27FC236}">
                    <a16:creationId xmlns:a16="http://schemas.microsoft.com/office/drawing/2014/main" id="{6E051A30-58FC-8B9A-5E78-59B9D0CB721A}"/>
                  </a:ext>
                </a:extLst>
              </p:cNvPr>
              <p:cNvSpPr/>
              <p:nvPr/>
            </p:nvSpPr>
            <p:spPr>
              <a:xfrm>
                <a:off x="5122124" y="4652361"/>
                <a:ext cx="32525" cy="32546"/>
              </a:xfrm>
              <a:custGeom>
                <a:avLst/>
                <a:gdLst>
                  <a:gd name="connsiteX0" fmla="*/ 32526 w 32525"/>
                  <a:gd name="connsiteY0" fmla="*/ 16274 h 32546"/>
                  <a:gd name="connsiteX1" fmla="*/ 16263 w 32525"/>
                  <a:gd name="connsiteY1" fmla="*/ 32547 h 32546"/>
                  <a:gd name="connsiteX2" fmla="*/ 0 w 32525"/>
                  <a:gd name="connsiteY2" fmla="*/ 16274 h 32546"/>
                  <a:gd name="connsiteX3" fmla="*/ 16263 w 32525"/>
                  <a:gd name="connsiteY3" fmla="*/ 0 h 32546"/>
                  <a:gd name="connsiteX4" fmla="*/ 32526 w 32525"/>
                  <a:gd name="connsiteY4" fmla="*/ 16274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4"/>
                    </a:moveTo>
                    <a:cubicBezTo>
                      <a:pt x="32526" y="25261"/>
                      <a:pt x="25245" y="32547"/>
                      <a:pt x="16263" y="32547"/>
                    </a:cubicBezTo>
                    <a:cubicBezTo>
                      <a:pt x="7281" y="32547"/>
                      <a:pt x="0" y="25261"/>
                      <a:pt x="0" y="16274"/>
                    </a:cubicBezTo>
                    <a:cubicBezTo>
                      <a:pt x="0" y="7286"/>
                      <a:pt x="7281" y="0"/>
                      <a:pt x="16263" y="0"/>
                    </a:cubicBezTo>
                    <a:cubicBezTo>
                      <a:pt x="25245" y="0"/>
                      <a:pt x="32526" y="7286"/>
                      <a:pt x="32526" y="16274"/>
                    </a:cubicBezTo>
                    <a:close/>
                  </a:path>
                </a:pathLst>
              </a:custGeom>
              <a:grpFill/>
              <a:ln w="0" cap="flat">
                <a:noFill/>
                <a:prstDash val="solid"/>
                <a:miter/>
              </a:ln>
            </p:spPr>
            <p:txBody>
              <a:bodyPr rtlCol="0" anchor="ctr"/>
              <a:lstStyle/>
              <a:p>
                <a:endParaRPr lang="en-GB"/>
              </a:p>
            </p:txBody>
          </p:sp>
          <p:sp>
            <p:nvSpPr>
              <p:cNvPr id="5321" name="Freeform 5320">
                <a:extLst>
                  <a:ext uri="{FF2B5EF4-FFF2-40B4-BE49-F238E27FC236}">
                    <a16:creationId xmlns:a16="http://schemas.microsoft.com/office/drawing/2014/main" id="{CA56AE6F-A90E-C1F7-C3E6-B0B66AA2731B}"/>
                  </a:ext>
                </a:extLst>
              </p:cNvPr>
              <p:cNvSpPr/>
              <p:nvPr/>
            </p:nvSpPr>
            <p:spPr>
              <a:xfrm>
                <a:off x="5053458" y="465226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322" name="Freeform 5321">
                <a:extLst>
                  <a:ext uri="{FF2B5EF4-FFF2-40B4-BE49-F238E27FC236}">
                    <a16:creationId xmlns:a16="http://schemas.microsoft.com/office/drawing/2014/main" id="{26D1D9AD-B0FD-C1A6-499F-0925BD695CDD}"/>
                  </a:ext>
                </a:extLst>
              </p:cNvPr>
              <p:cNvSpPr/>
              <p:nvPr/>
            </p:nvSpPr>
            <p:spPr>
              <a:xfrm>
                <a:off x="5121839" y="5008569"/>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323" name="Freeform 5322">
                <a:extLst>
                  <a:ext uri="{FF2B5EF4-FFF2-40B4-BE49-F238E27FC236}">
                    <a16:creationId xmlns:a16="http://schemas.microsoft.com/office/drawing/2014/main" id="{B82EDDE5-C49F-48F2-79A8-B69676D61A53}"/>
                  </a:ext>
                </a:extLst>
              </p:cNvPr>
              <p:cNvSpPr/>
              <p:nvPr/>
            </p:nvSpPr>
            <p:spPr>
              <a:xfrm>
                <a:off x="5156267" y="494918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324" name="Freeform 5323">
                <a:extLst>
                  <a:ext uri="{FF2B5EF4-FFF2-40B4-BE49-F238E27FC236}">
                    <a16:creationId xmlns:a16="http://schemas.microsoft.com/office/drawing/2014/main" id="{8C10CD11-7B8F-387A-323D-01EBCE4320EB}"/>
                  </a:ext>
                </a:extLst>
              </p:cNvPr>
              <p:cNvSpPr/>
              <p:nvPr/>
            </p:nvSpPr>
            <p:spPr>
              <a:xfrm>
                <a:off x="5190505" y="4889801"/>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325" name="Freeform 5324">
                <a:extLst>
                  <a:ext uri="{FF2B5EF4-FFF2-40B4-BE49-F238E27FC236}">
                    <a16:creationId xmlns:a16="http://schemas.microsoft.com/office/drawing/2014/main" id="{B183D0D3-D7D3-3BDF-5103-D41205B6DDA1}"/>
                  </a:ext>
                </a:extLst>
              </p:cNvPr>
              <p:cNvSpPr/>
              <p:nvPr/>
            </p:nvSpPr>
            <p:spPr>
              <a:xfrm>
                <a:off x="5224933" y="483051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326" name="Freeform 5325">
                <a:extLst>
                  <a:ext uri="{FF2B5EF4-FFF2-40B4-BE49-F238E27FC236}">
                    <a16:creationId xmlns:a16="http://schemas.microsoft.com/office/drawing/2014/main" id="{553BFC41-EE3A-9C1D-2A93-3AAF2280F908}"/>
                  </a:ext>
                </a:extLst>
              </p:cNvPr>
              <p:cNvSpPr/>
              <p:nvPr/>
            </p:nvSpPr>
            <p:spPr>
              <a:xfrm>
                <a:off x="5053268" y="5008569"/>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327" name="Freeform 5326">
                <a:extLst>
                  <a:ext uri="{FF2B5EF4-FFF2-40B4-BE49-F238E27FC236}">
                    <a16:creationId xmlns:a16="http://schemas.microsoft.com/office/drawing/2014/main" id="{B0E02B14-BC85-07B9-05ED-F573C087D7A3}"/>
                  </a:ext>
                </a:extLst>
              </p:cNvPr>
              <p:cNvSpPr/>
              <p:nvPr/>
            </p:nvSpPr>
            <p:spPr>
              <a:xfrm>
                <a:off x="5087696" y="494918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328" name="Freeform 5327">
                <a:extLst>
                  <a:ext uri="{FF2B5EF4-FFF2-40B4-BE49-F238E27FC236}">
                    <a16:creationId xmlns:a16="http://schemas.microsoft.com/office/drawing/2014/main" id="{DAD8A5EE-847C-8A83-5A00-EA26EBAC26FC}"/>
                  </a:ext>
                </a:extLst>
              </p:cNvPr>
              <p:cNvSpPr/>
              <p:nvPr/>
            </p:nvSpPr>
            <p:spPr>
              <a:xfrm>
                <a:off x="5121934" y="4889801"/>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329" name="Freeform 5328">
                <a:extLst>
                  <a:ext uri="{FF2B5EF4-FFF2-40B4-BE49-F238E27FC236}">
                    <a16:creationId xmlns:a16="http://schemas.microsoft.com/office/drawing/2014/main" id="{7445F184-5ED6-6DA6-CAE3-E8FD6D2C0FF9}"/>
                  </a:ext>
                </a:extLst>
              </p:cNvPr>
              <p:cNvSpPr/>
              <p:nvPr/>
            </p:nvSpPr>
            <p:spPr>
              <a:xfrm>
                <a:off x="5156362" y="483051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330" name="Freeform 5329">
                <a:extLst>
                  <a:ext uri="{FF2B5EF4-FFF2-40B4-BE49-F238E27FC236}">
                    <a16:creationId xmlns:a16="http://schemas.microsoft.com/office/drawing/2014/main" id="{FD6CB9EC-1165-153B-EF17-737AF42A691A}"/>
                  </a:ext>
                </a:extLst>
              </p:cNvPr>
              <p:cNvSpPr/>
              <p:nvPr/>
            </p:nvSpPr>
            <p:spPr>
              <a:xfrm>
                <a:off x="5053363" y="4889801"/>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331" name="Freeform 5330">
                <a:extLst>
                  <a:ext uri="{FF2B5EF4-FFF2-40B4-BE49-F238E27FC236}">
                    <a16:creationId xmlns:a16="http://schemas.microsoft.com/office/drawing/2014/main" id="{2FB9D234-93C4-15CE-B547-CABA592C097B}"/>
                  </a:ext>
                </a:extLst>
              </p:cNvPr>
              <p:cNvSpPr/>
              <p:nvPr/>
            </p:nvSpPr>
            <p:spPr>
              <a:xfrm>
                <a:off x="5087791" y="483051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332" name="Freeform 5331">
                <a:extLst>
                  <a:ext uri="{FF2B5EF4-FFF2-40B4-BE49-F238E27FC236}">
                    <a16:creationId xmlns:a16="http://schemas.microsoft.com/office/drawing/2014/main" id="{26FD002C-BFC7-3D72-D372-9CF50AC62FE4}"/>
                  </a:ext>
                </a:extLst>
              </p:cNvPr>
              <p:cNvSpPr/>
              <p:nvPr/>
            </p:nvSpPr>
            <p:spPr>
              <a:xfrm>
                <a:off x="5053363" y="512828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333" name="Freeform 5332">
                <a:extLst>
                  <a:ext uri="{FF2B5EF4-FFF2-40B4-BE49-F238E27FC236}">
                    <a16:creationId xmlns:a16="http://schemas.microsoft.com/office/drawing/2014/main" id="{E511442C-C3BF-C49E-AC72-079EDF9B73BA}"/>
                  </a:ext>
                </a:extLst>
              </p:cNvPr>
              <p:cNvSpPr/>
              <p:nvPr/>
            </p:nvSpPr>
            <p:spPr>
              <a:xfrm>
                <a:off x="5087601" y="5068904"/>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334" name="Freeform 5333">
                <a:extLst>
                  <a:ext uri="{FF2B5EF4-FFF2-40B4-BE49-F238E27FC236}">
                    <a16:creationId xmlns:a16="http://schemas.microsoft.com/office/drawing/2014/main" id="{F7D5D234-77BC-4791-9FDA-9F6459A287D6}"/>
                  </a:ext>
                </a:extLst>
              </p:cNvPr>
              <p:cNvSpPr/>
              <p:nvPr/>
            </p:nvSpPr>
            <p:spPr>
              <a:xfrm>
                <a:off x="5122029" y="5009520"/>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335" name="Freeform 5334">
                <a:extLst>
                  <a:ext uri="{FF2B5EF4-FFF2-40B4-BE49-F238E27FC236}">
                    <a16:creationId xmlns:a16="http://schemas.microsoft.com/office/drawing/2014/main" id="{B80E394B-E53F-BB66-DC69-665D3F3B0AD3}"/>
                  </a:ext>
                </a:extLst>
              </p:cNvPr>
              <p:cNvSpPr/>
              <p:nvPr/>
            </p:nvSpPr>
            <p:spPr>
              <a:xfrm>
                <a:off x="5053458" y="5009520"/>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grpSp>
      </p:grpSp>
      <p:sp>
        <p:nvSpPr>
          <p:cNvPr id="1879" name="Freeform 1878">
            <a:extLst>
              <a:ext uri="{FF2B5EF4-FFF2-40B4-BE49-F238E27FC236}">
                <a16:creationId xmlns:a16="http://schemas.microsoft.com/office/drawing/2014/main" id="{2A3B91D9-1E41-D927-B807-9076B0BB6957}"/>
              </a:ext>
            </a:extLst>
          </p:cNvPr>
          <p:cNvSpPr/>
          <p:nvPr userDrawn="1"/>
        </p:nvSpPr>
        <p:spPr>
          <a:xfrm rot="10800000" flipH="1">
            <a:off x="0" y="3174392"/>
            <a:ext cx="2128586" cy="3689212"/>
          </a:xfrm>
          <a:custGeom>
            <a:avLst/>
            <a:gdLst>
              <a:gd name="connsiteX0" fmla="*/ 2082134 w 2082134"/>
              <a:gd name="connsiteY0" fmla="*/ 0 h 3608703"/>
              <a:gd name="connsiteX1" fmla="*/ 0 w 2082134"/>
              <a:gd name="connsiteY1" fmla="*/ 3608704 h 3608703"/>
              <a:gd name="connsiteX2" fmla="*/ 0 w 2082134"/>
              <a:gd name="connsiteY2" fmla="*/ 0 h 3608703"/>
              <a:gd name="connsiteX3" fmla="*/ 2082134 w 2082134"/>
              <a:gd name="connsiteY3" fmla="*/ 0 h 3608703"/>
            </a:gdLst>
            <a:ahLst/>
            <a:cxnLst>
              <a:cxn ang="0">
                <a:pos x="connsiteX0" y="connsiteY0"/>
              </a:cxn>
              <a:cxn ang="0">
                <a:pos x="connsiteX1" y="connsiteY1"/>
              </a:cxn>
              <a:cxn ang="0">
                <a:pos x="connsiteX2" y="connsiteY2"/>
              </a:cxn>
              <a:cxn ang="0">
                <a:pos x="connsiteX3" y="connsiteY3"/>
              </a:cxn>
            </a:cxnLst>
            <a:rect l="l" t="t" r="r" b="b"/>
            <a:pathLst>
              <a:path w="2082134" h="3608703">
                <a:moveTo>
                  <a:pt x="2082134" y="0"/>
                </a:moveTo>
                <a:lnTo>
                  <a:pt x="0" y="3608704"/>
                </a:lnTo>
                <a:lnTo>
                  <a:pt x="0" y="0"/>
                </a:lnTo>
                <a:lnTo>
                  <a:pt x="2082134" y="0"/>
                </a:lnTo>
                <a:close/>
              </a:path>
            </a:pathLst>
          </a:custGeom>
          <a:solidFill>
            <a:schemeClr val="tx2"/>
          </a:solidFill>
          <a:ln w="0" cap="flat">
            <a:noFill/>
            <a:prstDash val="solid"/>
            <a:miter/>
          </a:ln>
        </p:spPr>
        <p:txBody>
          <a:bodyPr rtlCol="0" anchor="ctr"/>
          <a:lstStyle/>
          <a:p>
            <a:endParaRPr lang="en-GB"/>
          </a:p>
        </p:txBody>
      </p:sp>
      <p:sp>
        <p:nvSpPr>
          <p:cNvPr id="11" name="Footer Placeholder 10">
            <a:extLst>
              <a:ext uri="{FF2B5EF4-FFF2-40B4-BE49-F238E27FC236}">
                <a16:creationId xmlns:a16="http://schemas.microsoft.com/office/drawing/2014/main" id="{2AC00EC0-5C3C-88CF-D230-CCCFD828F07B}"/>
              </a:ext>
            </a:extLst>
          </p:cNvPr>
          <p:cNvSpPr>
            <a:spLocks noGrp="1"/>
          </p:cNvSpPr>
          <p:nvPr>
            <p:ph type="ftr" sz="quarter" idx="14"/>
          </p:nvPr>
        </p:nvSpPr>
        <p:spPr/>
        <p:txBody>
          <a:bodyPr/>
          <a:lstStyle>
            <a:lvl1pPr>
              <a:defRPr>
                <a:solidFill>
                  <a:schemeClr val="bg1"/>
                </a:solidFill>
              </a:defRPr>
            </a:lvl1pPr>
          </a:lstStyle>
          <a:p>
            <a:r>
              <a:rPr lang="en-GB"/>
              <a:t>European Heart Failure Mission</a:t>
            </a:r>
          </a:p>
        </p:txBody>
      </p:sp>
      <p:sp>
        <p:nvSpPr>
          <p:cNvPr id="12" name="Slide Number Placeholder 11">
            <a:extLst>
              <a:ext uri="{FF2B5EF4-FFF2-40B4-BE49-F238E27FC236}">
                <a16:creationId xmlns:a16="http://schemas.microsoft.com/office/drawing/2014/main" id="{B5B2C25C-8CFD-EE58-C511-829C31FACD00}"/>
              </a:ext>
            </a:extLst>
          </p:cNvPr>
          <p:cNvSpPr>
            <a:spLocks noGrp="1"/>
          </p:cNvSpPr>
          <p:nvPr>
            <p:ph type="sldNum" sz="quarter" idx="15"/>
          </p:nvPr>
        </p:nvSpPr>
        <p:spPr/>
        <p:txBody>
          <a:bodyPr/>
          <a:lstStyle>
            <a:lvl1pPr>
              <a:defRPr>
                <a:solidFill>
                  <a:schemeClr val="bg1"/>
                </a:solidFill>
              </a:defRPr>
            </a:lvl1pPr>
          </a:lstStyle>
          <a:p>
            <a:fld id="{66326AAD-2FCC-4C42-901E-810FA2EA714E}" type="slidenum">
              <a:rPr lang="en-GB" smtClean="0"/>
              <a:pPr/>
              <a:t>‹#›</a:t>
            </a:fld>
            <a:endParaRPr lang="en-GB"/>
          </a:p>
        </p:txBody>
      </p:sp>
      <p:sp>
        <p:nvSpPr>
          <p:cNvPr id="5340" name="Title 5339">
            <a:extLst>
              <a:ext uri="{FF2B5EF4-FFF2-40B4-BE49-F238E27FC236}">
                <a16:creationId xmlns:a16="http://schemas.microsoft.com/office/drawing/2014/main" id="{B9EFDB5C-4D18-F418-A77E-88C93C869894}"/>
              </a:ext>
            </a:extLst>
          </p:cNvPr>
          <p:cNvSpPr>
            <a:spLocks noGrp="1"/>
          </p:cNvSpPr>
          <p:nvPr>
            <p:ph type="title" hasCustomPrompt="1"/>
          </p:nvPr>
        </p:nvSpPr>
        <p:spPr>
          <a:xfrm>
            <a:off x="2318300" y="707857"/>
            <a:ext cx="8299326" cy="1431670"/>
          </a:xfrm>
        </p:spPr>
        <p:txBody>
          <a:bodyPr/>
          <a:lstStyle>
            <a:lvl1pPr>
              <a:defRPr>
                <a:solidFill>
                  <a:schemeClr val="bg1"/>
                </a:solidFill>
              </a:defRPr>
            </a:lvl1pPr>
          </a:lstStyle>
          <a:p>
            <a:r>
              <a:rPr lang="en-GB"/>
              <a:t>Click to edit Master title style</a:t>
            </a:r>
            <a:br>
              <a:rPr lang="en-GB"/>
            </a:br>
            <a:endParaRPr lang="en-GB"/>
          </a:p>
        </p:txBody>
      </p:sp>
      <p:sp>
        <p:nvSpPr>
          <p:cNvPr id="2" name="Content Placeholder 9">
            <a:extLst>
              <a:ext uri="{FF2B5EF4-FFF2-40B4-BE49-F238E27FC236}">
                <a16:creationId xmlns:a16="http://schemas.microsoft.com/office/drawing/2014/main" id="{E6EA6C85-0238-6C41-A0DD-696AC246DF7C}"/>
              </a:ext>
            </a:extLst>
          </p:cNvPr>
          <p:cNvSpPr>
            <a:spLocks noGrp="1"/>
          </p:cNvSpPr>
          <p:nvPr>
            <p:ph sz="quarter" idx="13"/>
          </p:nvPr>
        </p:nvSpPr>
        <p:spPr>
          <a:xfrm>
            <a:off x="2337953" y="2158588"/>
            <a:ext cx="8265213" cy="1303260"/>
          </a:xfrm>
          <a:solidFill>
            <a:schemeClr val="bg2"/>
          </a:solidFill>
        </p:spPr>
        <p:txBody>
          <a:bodyPr lIns="180000" tIns="180000" rIns="180000" bIns="180000">
            <a:spAutoFit/>
          </a:bodyPr>
          <a:lstStyle>
            <a:lvl1pPr marL="342900" indent="-342900">
              <a:buFont typeface="Arial" panose="020B0604020202020204" pitchFamily="34" charset="0"/>
              <a:buChar char="•"/>
              <a:defRPr sz="2200" b="1">
                <a:latin typeface="+mj-lt"/>
              </a:defRPr>
            </a:lvl1pPr>
            <a:lvl2pPr marL="352425" indent="-342900">
              <a:buFont typeface="Arial" panose="020B0604020202020204" pitchFamily="34" charset="0"/>
              <a:buChar char="•"/>
              <a:tabLst/>
              <a:defRPr sz="2000"/>
            </a:lvl2pPr>
          </a:lstStyle>
          <a:p>
            <a:pPr lvl="0"/>
            <a:r>
              <a:rPr lang="en-GB"/>
              <a:t>Click to edit Master text styles</a:t>
            </a:r>
          </a:p>
          <a:p>
            <a:pPr lvl="1"/>
            <a:r>
              <a:rPr lang="en-GB"/>
              <a:t>Second level</a:t>
            </a:r>
          </a:p>
        </p:txBody>
      </p:sp>
    </p:spTree>
    <p:extLst>
      <p:ext uri="{BB962C8B-B14F-4D97-AF65-F5344CB8AC3E}">
        <p14:creationId xmlns:p14="http://schemas.microsoft.com/office/powerpoint/2010/main" val="142356233"/>
      </p:ext>
    </p:extLst>
  </p:cSld>
  <p:clrMapOvr>
    <a:masterClrMapping/>
  </p:clrMapOvr>
  <p:extLst>
    <p:ext uri="{DCECCB84-F9BA-43D5-87BE-67443E8EF086}">
      <p15:sldGuideLst xmlns:p15="http://schemas.microsoft.com/office/powerpoint/2012/main">
        <p15:guide id="1" userDrawn="1">
          <p15:clr>
            <a:srgbClr val="FBAE40"/>
          </p15:clr>
        </p15:guide>
        <p15:guide id="2" pos="7680" userDrawn="1">
          <p15:clr>
            <a:srgbClr val="FBAE40"/>
          </p15:clr>
        </p15:guide>
        <p15:guide id="3" pos="1459" userDrawn="1">
          <p15:clr>
            <a:srgbClr val="FBAE40"/>
          </p15:clr>
        </p15:guide>
        <p15:guide id="6" pos="7360" userDrawn="1">
          <p15:clr>
            <a:srgbClr val="FBAE40"/>
          </p15:clr>
        </p15:guide>
        <p15:guide id="7" orient="horz" userDrawn="1">
          <p15:clr>
            <a:srgbClr val="FBAE40"/>
          </p15:clr>
        </p15:guide>
        <p15:guide id="8" orient="horz" pos="4320" userDrawn="1">
          <p15:clr>
            <a:srgbClr val="FBAE40"/>
          </p15:clr>
        </p15:guide>
        <p15:guide id="9" orient="horz" pos="440" userDrawn="1">
          <p15:clr>
            <a:srgbClr val="FBAE40"/>
          </p15:clr>
        </p15:guide>
        <p15:guide id="10" orient="horz" pos="3840" userDrawn="1">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3 points">
    <p:spTree>
      <p:nvGrpSpPr>
        <p:cNvPr id="1" name=""/>
        <p:cNvGrpSpPr/>
        <p:nvPr/>
      </p:nvGrpSpPr>
      <p:grpSpPr>
        <a:xfrm>
          <a:off x="0" y="0"/>
          <a:ext cx="0" cy="0"/>
          <a:chOff x="0" y="0"/>
          <a:chExt cx="0" cy="0"/>
        </a:xfrm>
      </p:grpSpPr>
      <p:sp>
        <p:nvSpPr>
          <p:cNvPr id="6" name="Freeform 5">
            <a:extLst>
              <a:ext uri="{FF2B5EF4-FFF2-40B4-BE49-F238E27FC236}">
                <a16:creationId xmlns:a16="http://schemas.microsoft.com/office/drawing/2014/main" id="{3BB54A28-73C3-0053-CF9C-D95EFE180148}"/>
              </a:ext>
            </a:extLst>
          </p:cNvPr>
          <p:cNvSpPr/>
          <p:nvPr userDrawn="1"/>
        </p:nvSpPr>
        <p:spPr>
          <a:xfrm rot="10800000" flipH="1">
            <a:off x="0" y="3174392"/>
            <a:ext cx="2128586" cy="3689212"/>
          </a:xfrm>
          <a:custGeom>
            <a:avLst/>
            <a:gdLst>
              <a:gd name="connsiteX0" fmla="*/ 2082134 w 2082134"/>
              <a:gd name="connsiteY0" fmla="*/ 0 h 3608703"/>
              <a:gd name="connsiteX1" fmla="*/ 0 w 2082134"/>
              <a:gd name="connsiteY1" fmla="*/ 3608704 h 3608703"/>
              <a:gd name="connsiteX2" fmla="*/ 0 w 2082134"/>
              <a:gd name="connsiteY2" fmla="*/ 0 h 3608703"/>
              <a:gd name="connsiteX3" fmla="*/ 2082134 w 2082134"/>
              <a:gd name="connsiteY3" fmla="*/ 0 h 3608703"/>
            </a:gdLst>
            <a:ahLst/>
            <a:cxnLst>
              <a:cxn ang="0">
                <a:pos x="connsiteX0" y="connsiteY0"/>
              </a:cxn>
              <a:cxn ang="0">
                <a:pos x="connsiteX1" y="connsiteY1"/>
              </a:cxn>
              <a:cxn ang="0">
                <a:pos x="connsiteX2" y="connsiteY2"/>
              </a:cxn>
              <a:cxn ang="0">
                <a:pos x="connsiteX3" y="connsiteY3"/>
              </a:cxn>
            </a:cxnLst>
            <a:rect l="l" t="t" r="r" b="b"/>
            <a:pathLst>
              <a:path w="2082134" h="3608703">
                <a:moveTo>
                  <a:pt x="2082134" y="0"/>
                </a:moveTo>
                <a:lnTo>
                  <a:pt x="0" y="3608704"/>
                </a:lnTo>
                <a:lnTo>
                  <a:pt x="0" y="0"/>
                </a:lnTo>
                <a:lnTo>
                  <a:pt x="2082134" y="0"/>
                </a:lnTo>
                <a:close/>
              </a:path>
            </a:pathLst>
          </a:custGeom>
          <a:solidFill>
            <a:schemeClr val="tx2"/>
          </a:solidFill>
          <a:ln w="0" cap="flat">
            <a:noFill/>
            <a:prstDash val="solid"/>
            <a:miter/>
          </a:ln>
        </p:spPr>
        <p:txBody>
          <a:bodyPr rtlCol="0" anchor="ctr"/>
          <a:lstStyle/>
          <a:p>
            <a:endParaRPr lang="en-GB"/>
          </a:p>
        </p:txBody>
      </p:sp>
      <p:sp>
        <p:nvSpPr>
          <p:cNvPr id="510" name="Graphic 507">
            <a:extLst>
              <a:ext uri="{FF2B5EF4-FFF2-40B4-BE49-F238E27FC236}">
                <a16:creationId xmlns:a16="http://schemas.microsoft.com/office/drawing/2014/main" id="{F3E8D196-EC04-5487-5FDE-7479A1FB8190}"/>
              </a:ext>
            </a:extLst>
          </p:cNvPr>
          <p:cNvSpPr/>
          <p:nvPr/>
        </p:nvSpPr>
        <p:spPr>
          <a:xfrm>
            <a:off x="0" y="0"/>
            <a:ext cx="5934249" cy="6863676"/>
          </a:xfrm>
          <a:custGeom>
            <a:avLst/>
            <a:gdLst>
              <a:gd name="connsiteX0" fmla="*/ 0 w 5934249"/>
              <a:gd name="connsiteY0" fmla="*/ 0 h 6863676"/>
              <a:gd name="connsiteX1" fmla="*/ 0 w 5934249"/>
              <a:gd name="connsiteY1" fmla="*/ 3226736 h 6863676"/>
              <a:gd name="connsiteX2" fmla="*/ 2095706 w 5934249"/>
              <a:gd name="connsiteY2" fmla="*/ 6863677 h 6863676"/>
              <a:gd name="connsiteX3" fmla="*/ 4179041 w 5934249"/>
              <a:gd name="connsiteY3" fmla="*/ 6863677 h 6863676"/>
              <a:gd name="connsiteX4" fmla="*/ 5934249 w 5934249"/>
              <a:gd name="connsiteY4" fmla="*/ 6863677 h 6863676"/>
              <a:gd name="connsiteX5" fmla="*/ 1979162 w 5934249"/>
              <a:gd name="connsiteY5" fmla="*/ 0 h 6863676"/>
              <a:gd name="connsiteX6" fmla="*/ 0 w 5934249"/>
              <a:gd name="connsiteY6" fmla="*/ 0 h 686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34249" h="6863676">
                <a:moveTo>
                  <a:pt x="0" y="0"/>
                </a:moveTo>
                <a:lnTo>
                  <a:pt x="0" y="3226736"/>
                </a:lnTo>
                <a:lnTo>
                  <a:pt x="2095706" y="6863677"/>
                </a:lnTo>
                <a:lnTo>
                  <a:pt x="4179041" y="6863677"/>
                </a:lnTo>
                <a:lnTo>
                  <a:pt x="5934249" y="6863677"/>
                </a:lnTo>
                <a:lnTo>
                  <a:pt x="1979162" y="0"/>
                </a:lnTo>
                <a:lnTo>
                  <a:pt x="0" y="0"/>
                </a:lnTo>
                <a:close/>
              </a:path>
            </a:pathLst>
          </a:custGeom>
          <a:solidFill>
            <a:schemeClr val="accent3"/>
          </a:solidFill>
          <a:ln w="0" cap="flat">
            <a:noFill/>
            <a:prstDash val="solid"/>
            <a:miter/>
          </a:ln>
        </p:spPr>
        <p:txBody>
          <a:bodyPr rtlCol="0" anchor="ctr"/>
          <a:lstStyle/>
          <a:p>
            <a:endParaRPr lang="en-GB"/>
          </a:p>
        </p:txBody>
      </p:sp>
      <p:sp>
        <p:nvSpPr>
          <p:cNvPr id="3" name="Footer Placeholder 2">
            <a:extLst>
              <a:ext uri="{FF2B5EF4-FFF2-40B4-BE49-F238E27FC236}">
                <a16:creationId xmlns:a16="http://schemas.microsoft.com/office/drawing/2014/main" id="{7F96CD6C-CA49-4F96-C94E-EF981A64B7BF}"/>
              </a:ext>
            </a:extLst>
          </p:cNvPr>
          <p:cNvSpPr>
            <a:spLocks noGrp="1"/>
          </p:cNvSpPr>
          <p:nvPr>
            <p:ph type="ftr" sz="quarter" idx="11"/>
          </p:nvPr>
        </p:nvSpPr>
        <p:spPr/>
        <p:txBody>
          <a:bodyPr/>
          <a:lstStyle>
            <a:lvl1pPr>
              <a:defRPr>
                <a:solidFill>
                  <a:schemeClr val="bg1"/>
                </a:solidFill>
              </a:defRPr>
            </a:lvl1pPr>
          </a:lstStyle>
          <a:p>
            <a:r>
              <a:rPr lang="en-GB"/>
              <a:t>European Heart Failure Mission</a:t>
            </a:r>
          </a:p>
        </p:txBody>
      </p:sp>
      <p:sp>
        <p:nvSpPr>
          <p:cNvPr id="4" name="Slide Number Placeholder 3">
            <a:extLst>
              <a:ext uri="{FF2B5EF4-FFF2-40B4-BE49-F238E27FC236}">
                <a16:creationId xmlns:a16="http://schemas.microsoft.com/office/drawing/2014/main" id="{59BF2F40-5628-948B-E631-AAF02B42539F}"/>
              </a:ext>
            </a:extLst>
          </p:cNvPr>
          <p:cNvSpPr>
            <a:spLocks noGrp="1"/>
          </p:cNvSpPr>
          <p:nvPr>
            <p:ph type="sldNum" sz="quarter" idx="12"/>
          </p:nvPr>
        </p:nvSpPr>
        <p:spPr/>
        <p:txBody>
          <a:bodyPr/>
          <a:lstStyle>
            <a:lvl1pPr>
              <a:defRPr>
                <a:solidFill>
                  <a:schemeClr val="bg1"/>
                </a:solidFill>
              </a:defRPr>
            </a:lvl1pPr>
          </a:lstStyle>
          <a:p>
            <a:fld id="{66326AAD-2FCC-4C42-901E-810FA2EA714E}" type="slidenum">
              <a:rPr lang="en-GB" smtClean="0"/>
              <a:pPr/>
              <a:t>‹#›</a:t>
            </a:fld>
            <a:endParaRPr lang="en-GB"/>
          </a:p>
        </p:txBody>
      </p:sp>
      <p:grpSp>
        <p:nvGrpSpPr>
          <p:cNvPr id="501" name="Group 500">
            <a:extLst>
              <a:ext uri="{FF2B5EF4-FFF2-40B4-BE49-F238E27FC236}">
                <a16:creationId xmlns:a16="http://schemas.microsoft.com/office/drawing/2014/main" id="{C7301C68-2CC2-CC0B-39D4-44015C918437}"/>
              </a:ext>
            </a:extLst>
          </p:cNvPr>
          <p:cNvGrpSpPr/>
          <p:nvPr userDrawn="1"/>
        </p:nvGrpSpPr>
        <p:grpSpPr>
          <a:xfrm>
            <a:off x="9645587" y="0"/>
            <a:ext cx="2546413" cy="4413380"/>
            <a:chOff x="9645587" y="0"/>
            <a:chExt cx="2546413" cy="4413380"/>
          </a:xfrm>
        </p:grpSpPr>
        <p:sp>
          <p:nvSpPr>
            <p:cNvPr id="8" name="Freeform 7">
              <a:extLst>
                <a:ext uri="{FF2B5EF4-FFF2-40B4-BE49-F238E27FC236}">
                  <a16:creationId xmlns:a16="http://schemas.microsoft.com/office/drawing/2014/main" id="{CCFCD916-0E1E-4493-717F-FCA93437A9BB}"/>
                </a:ext>
              </a:extLst>
            </p:cNvPr>
            <p:cNvSpPr/>
            <p:nvPr userDrawn="1"/>
          </p:nvSpPr>
          <p:spPr>
            <a:xfrm flipH="1">
              <a:off x="9645587" y="0"/>
              <a:ext cx="2546413" cy="4413380"/>
            </a:xfrm>
            <a:custGeom>
              <a:avLst/>
              <a:gdLst>
                <a:gd name="connsiteX0" fmla="*/ 2082134 w 2082134"/>
                <a:gd name="connsiteY0" fmla="*/ 0 h 3608703"/>
                <a:gd name="connsiteX1" fmla="*/ 0 w 2082134"/>
                <a:gd name="connsiteY1" fmla="*/ 3608704 h 3608703"/>
                <a:gd name="connsiteX2" fmla="*/ 0 w 2082134"/>
                <a:gd name="connsiteY2" fmla="*/ 0 h 3608703"/>
                <a:gd name="connsiteX3" fmla="*/ 2082134 w 2082134"/>
                <a:gd name="connsiteY3" fmla="*/ 0 h 3608703"/>
              </a:gdLst>
              <a:ahLst/>
              <a:cxnLst>
                <a:cxn ang="0">
                  <a:pos x="connsiteX0" y="connsiteY0"/>
                </a:cxn>
                <a:cxn ang="0">
                  <a:pos x="connsiteX1" y="connsiteY1"/>
                </a:cxn>
                <a:cxn ang="0">
                  <a:pos x="connsiteX2" y="connsiteY2"/>
                </a:cxn>
                <a:cxn ang="0">
                  <a:pos x="connsiteX3" y="connsiteY3"/>
                </a:cxn>
              </a:cxnLst>
              <a:rect l="l" t="t" r="r" b="b"/>
              <a:pathLst>
                <a:path w="2082134" h="3608703">
                  <a:moveTo>
                    <a:pt x="2082134" y="0"/>
                  </a:moveTo>
                  <a:lnTo>
                    <a:pt x="0" y="3608704"/>
                  </a:lnTo>
                  <a:lnTo>
                    <a:pt x="0" y="0"/>
                  </a:lnTo>
                  <a:lnTo>
                    <a:pt x="2082134" y="0"/>
                  </a:lnTo>
                  <a:close/>
                </a:path>
              </a:pathLst>
            </a:custGeom>
            <a:solidFill>
              <a:schemeClr val="tx2"/>
            </a:solidFill>
            <a:ln w="0" cap="flat">
              <a:noFill/>
              <a:prstDash val="solid"/>
              <a:miter/>
            </a:ln>
          </p:spPr>
          <p:txBody>
            <a:bodyPr rtlCol="0" anchor="ctr"/>
            <a:lstStyle/>
            <a:p>
              <a:endParaRPr lang="en-GB"/>
            </a:p>
          </p:txBody>
        </p:sp>
        <p:grpSp>
          <p:nvGrpSpPr>
            <p:cNvPr id="9" name="Group 8">
              <a:extLst>
                <a:ext uri="{FF2B5EF4-FFF2-40B4-BE49-F238E27FC236}">
                  <a16:creationId xmlns:a16="http://schemas.microsoft.com/office/drawing/2014/main" id="{7032D96F-F173-042E-A3D8-D2ED53DA500F}"/>
                </a:ext>
              </a:extLst>
            </p:cNvPr>
            <p:cNvGrpSpPr>
              <a:grpSpLocks noChangeAspect="1"/>
            </p:cNvGrpSpPr>
            <p:nvPr userDrawn="1"/>
          </p:nvGrpSpPr>
          <p:grpSpPr>
            <a:xfrm flipH="1">
              <a:off x="9708000" y="32241"/>
              <a:ext cx="2484000" cy="4276582"/>
              <a:chOff x="5052222" y="1621698"/>
              <a:chExt cx="2055885" cy="3539517"/>
            </a:xfrm>
            <a:solidFill>
              <a:schemeClr val="accent3"/>
            </a:solidFill>
          </p:grpSpPr>
          <p:sp>
            <p:nvSpPr>
              <p:cNvPr id="10" name="Freeform 9">
                <a:extLst>
                  <a:ext uri="{FF2B5EF4-FFF2-40B4-BE49-F238E27FC236}">
                    <a16:creationId xmlns:a16="http://schemas.microsoft.com/office/drawing/2014/main" id="{0594CDC8-C8EB-60CB-016F-1C320D8250E2}"/>
                  </a:ext>
                </a:extLst>
              </p:cNvPr>
              <p:cNvSpPr/>
              <p:nvPr/>
            </p:nvSpPr>
            <p:spPr>
              <a:xfrm>
                <a:off x="6046355"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11" name="Freeform 10">
                <a:extLst>
                  <a:ext uri="{FF2B5EF4-FFF2-40B4-BE49-F238E27FC236}">
                    <a16:creationId xmlns:a16="http://schemas.microsoft.com/office/drawing/2014/main" id="{1E8FDAAC-B9A7-BE75-C969-62BEFECFA89C}"/>
                  </a:ext>
                </a:extLst>
              </p:cNvPr>
              <p:cNvSpPr/>
              <p:nvPr/>
            </p:nvSpPr>
            <p:spPr>
              <a:xfrm>
                <a:off x="6114925"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12" name="Freeform 11">
                <a:extLst>
                  <a:ext uri="{FF2B5EF4-FFF2-40B4-BE49-F238E27FC236}">
                    <a16:creationId xmlns:a16="http://schemas.microsoft.com/office/drawing/2014/main" id="{D44680CE-AF06-AA10-6664-93AD650FD409}"/>
                  </a:ext>
                </a:extLst>
              </p:cNvPr>
              <p:cNvSpPr/>
              <p:nvPr/>
            </p:nvSpPr>
            <p:spPr>
              <a:xfrm>
                <a:off x="6080688" y="1799944"/>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13" name="Freeform 12">
                <a:extLst>
                  <a:ext uri="{FF2B5EF4-FFF2-40B4-BE49-F238E27FC236}">
                    <a16:creationId xmlns:a16="http://schemas.microsoft.com/office/drawing/2014/main" id="{DECA4BE7-D35E-9BB4-37D2-E8547E8D49BA}"/>
                  </a:ext>
                </a:extLst>
              </p:cNvPr>
              <p:cNvSpPr/>
              <p:nvPr/>
            </p:nvSpPr>
            <p:spPr>
              <a:xfrm>
                <a:off x="6114925"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14" name="Freeform 13">
                <a:extLst>
                  <a:ext uri="{FF2B5EF4-FFF2-40B4-BE49-F238E27FC236}">
                    <a16:creationId xmlns:a16="http://schemas.microsoft.com/office/drawing/2014/main" id="{CA2FCAA2-0E8E-FD29-DAC6-2D9349FC3C63}"/>
                  </a:ext>
                </a:extLst>
              </p:cNvPr>
              <p:cNvSpPr/>
              <p:nvPr/>
            </p:nvSpPr>
            <p:spPr>
              <a:xfrm>
                <a:off x="5977784"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15" name="Freeform 14">
                <a:extLst>
                  <a:ext uri="{FF2B5EF4-FFF2-40B4-BE49-F238E27FC236}">
                    <a16:creationId xmlns:a16="http://schemas.microsoft.com/office/drawing/2014/main" id="{09CE56E7-F904-C93C-54AC-34A5AE6F5D41}"/>
                  </a:ext>
                </a:extLst>
              </p:cNvPr>
              <p:cNvSpPr/>
              <p:nvPr/>
            </p:nvSpPr>
            <p:spPr>
              <a:xfrm>
                <a:off x="6012688" y="1800515"/>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6" name="Freeform 15">
                <a:extLst>
                  <a:ext uri="{FF2B5EF4-FFF2-40B4-BE49-F238E27FC236}">
                    <a16:creationId xmlns:a16="http://schemas.microsoft.com/office/drawing/2014/main" id="{BC8404E6-57E4-AD67-0495-F3B282C76308}"/>
                  </a:ext>
                </a:extLst>
              </p:cNvPr>
              <p:cNvSpPr/>
              <p:nvPr/>
            </p:nvSpPr>
            <p:spPr>
              <a:xfrm>
                <a:off x="6046355" y="1859423"/>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17" name="Freeform 16">
                <a:extLst>
                  <a:ext uri="{FF2B5EF4-FFF2-40B4-BE49-F238E27FC236}">
                    <a16:creationId xmlns:a16="http://schemas.microsoft.com/office/drawing/2014/main" id="{78A4D5AB-C613-2BC9-6FEB-16D2533B2C7D}"/>
                  </a:ext>
                </a:extLst>
              </p:cNvPr>
              <p:cNvSpPr/>
              <p:nvPr/>
            </p:nvSpPr>
            <p:spPr>
              <a:xfrm>
                <a:off x="5909213"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18" name="Freeform 17">
                <a:extLst>
                  <a:ext uri="{FF2B5EF4-FFF2-40B4-BE49-F238E27FC236}">
                    <a16:creationId xmlns:a16="http://schemas.microsoft.com/office/drawing/2014/main" id="{790E2429-FEE7-B04D-C465-36131B3EFA4A}"/>
                  </a:ext>
                </a:extLst>
              </p:cNvPr>
              <p:cNvSpPr/>
              <p:nvPr/>
            </p:nvSpPr>
            <p:spPr>
              <a:xfrm>
                <a:off x="5944117" y="1800515"/>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9" name="Freeform 18">
                <a:extLst>
                  <a:ext uri="{FF2B5EF4-FFF2-40B4-BE49-F238E27FC236}">
                    <a16:creationId xmlns:a16="http://schemas.microsoft.com/office/drawing/2014/main" id="{7DF495FF-FB95-4985-CFEF-C5DAFC605A32}"/>
                  </a:ext>
                </a:extLst>
              </p:cNvPr>
              <p:cNvSpPr/>
              <p:nvPr/>
            </p:nvSpPr>
            <p:spPr>
              <a:xfrm>
                <a:off x="5978355" y="185999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20" name="Freeform 19">
                <a:extLst>
                  <a:ext uri="{FF2B5EF4-FFF2-40B4-BE49-F238E27FC236}">
                    <a16:creationId xmlns:a16="http://schemas.microsoft.com/office/drawing/2014/main" id="{8762C79B-B787-A3E0-CF01-05D7FB6BBB50}"/>
                  </a:ext>
                </a:extLst>
              </p:cNvPr>
              <p:cNvSpPr/>
              <p:nvPr/>
            </p:nvSpPr>
            <p:spPr>
              <a:xfrm>
                <a:off x="5840738"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21" name="Freeform 20">
                <a:extLst>
                  <a:ext uri="{FF2B5EF4-FFF2-40B4-BE49-F238E27FC236}">
                    <a16:creationId xmlns:a16="http://schemas.microsoft.com/office/drawing/2014/main" id="{F137E131-B26F-56B5-9611-34BC3D8BEB93}"/>
                  </a:ext>
                </a:extLst>
              </p:cNvPr>
              <p:cNvSpPr/>
              <p:nvPr/>
            </p:nvSpPr>
            <p:spPr>
              <a:xfrm>
                <a:off x="5875451" y="180042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22" name="Freeform 21">
                <a:extLst>
                  <a:ext uri="{FF2B5EF4-FFF2-40B4-BE49-F238E27FC236}">
                    <a16:creationId xmlns:a16="http://schemas.microsoft.com/office/drawing/2014/main" id="{E871CBAC-677A-E594-5351-A103C15973A0}"/>
                  </a:ext>
                </a:extLst>
              </p:cNvPr>
              <p:cNvSpPr/>
              <p:nvPr/>
            </p:nvSpPr>
            <p:spPr>
              <a:xfrm>
                <a:off x="5909784" y="185999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23" name="Freeform 22">
                <a:extLst>
                  <a:ext uri="{FF2B5EF4-FFF2-40B4-BE49-F238E27FC236}">
                    <a16:creationId xmlns:a16="http://schemas.microsoft.com/office/drawing/2014/main" id="{734FAB6A-0A31-ECF9-C004-B13BFB58A345}"/>
                  </a:ext>
                </a:extLst>
              </p:cNvPr>
              <p:cNvSpPr/>
              <p:nvPr/>
            </p:nvSpPr>
            <p:spPr>
              <a:xfrm>
                <a:off x="5772167"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24" name="Freeform 23">
                <a:extLst>
                  <a:ext uri="{FF2B5EF4-FFF2-40B4-BE49-F238E27FC236}">
                    <a16:creationId xmlns:a16="http://schemas.microsoft.com/office/drawing/2014/main" id="{AF2CB1BC-FADA-C798-CC20-90631773C816}"/>
                  </a:ext>
                </a:extLst>
              </p:cNvPr>
              <p:cNvSpPr/>
              <p:nvPr/>
            </p:nvSpPr>
            <p:spPr>
              <a:xfrm>
                <a:off x="5806785" y="1800325"/>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25" name="Freeform 24">
                <a:extLst>
                  <a:ext uri="{FF2B5EF4-FFF2-40B4-BE49-F238E27FC236}">
                    <a16:creationId xmlns:a16="http://schemas.microsoft.com/office/drawing/2014/main" id="{45C00DE2-F4FF-A198-0182-209AD045F948}"/>
                  </a:ext>
                </a:extLst>
              </p:cNvPr>
              <p:cNvSpPr/>
              <p:nvPr/>
            </p:nvSpPr>
            <p:spPr>
              <a:xfrm>
                <a:off x="5841308" y="185999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26" name="Freeform 25">
                <a:extLst>
                  <a:ext uri="{FF2B5EF4-FFF2-40B4-BE49-F238E27FC236}">
                    <a16:creationId xmlns:a16="http://schemas.microsoft.com/office/drawing/2014/main" id="{03585905-64AF-04E1-A3D5-4C7C1A872377}"/>
                  </a:ext>
                </a:extLst>
              </p:cNvPr>
              <p:cNvSpPr/>
              <p:nvPr/>
            </p:nvSpPr>
            <p:spPr>
              <a:xfrm>
                <a:off x="5703596"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27" name="Freeform 26">
                <a:extLst>
                  <a:ext uri="{FF2B5EF4-FFF2-40B4-BE49-F238E27FC236}">
                    <a16:creationId xmlns:a16="http://schemas.microsoft.com/office/drawing/2014/main" id="{00B9F069-9EE2-C6B3-1AEC-0FABC3D7C449}"/>
                  </a:ext>
                </a:extLst>
              </p:cNvPr>
              <p:cNvSpPr/>
              <p:nvPr/>
            </p:nvSpPr>
            <p:spPr>
              <a:xfrm>
                <a:off x="5738214" y="1800325"/>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28" name="Freeform 27">
                <a:extLst>
                  <a:ext uri="{FF2B5EF4-FFF2-40B4-BE49-F238E27FC236}">
                    <a16:creationId xmlns:a16="http://schemas.microsoft.com/office/drawing/2014/main" id="{E1504ECE-8F6B-9DA4-892D-4817EB8A8AB8}"/>
                  </a:ext>
                </a:extLst>
              </p:cNvPr>
              <p:cNvSpPr/>
              <p:nvPr/>
            </p:nvSpPr>
            <p:spPr>
              <a:xfrm>
                <a:off x="5772738" y="185999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29" name="Freeform 28">
                <a:extLst>
                  <a:ext uri="{FF2B5EF4-FFF2-40B4-BE49-F238E27FC236}">
                    <a16:creationId xmlns:a16="http://schemas.microsoft.com/office/drawing/2014/main" id="{99913818-675D-56B6-1880-1ED4562A7521}"/>
                  </a:ext>
                </a:extLst>
              </p:cNvPr>
              <p:cNvSpPr/>
              <p:nvPr/>
            </p:nvSpPr>
            <p:spPr>
              <a:xfrm>
                <a:off x="5635025"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30" name="Freeform 29">
                <a:extLst>
                  <a:ext uri="{FF2B5EF4-FFF2-40B4-BE49-F238E27FC236}">
                    <a16:creationId xmlns:a16="http://schemas.microsoft.com/office/drawing/2014/main" id="{20F94AAC-F06F-032C-08E5-14E6CAD4A7BA}"/>
                  </a:ext>
                </a:extLst>
              </p:cNvPr>
              <p:cNvSpPr/>
              <p:nvPr/>
            </p:nvSpPr>
            <p:spPr>
              <a:xfrm>
                <a:off x="5669549" y="1800230"/>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31" name="Freeform 30">
                <a:extLst>
                  <a:ext uri="{FF2B5EF4-FFF2-40B4-BE49-F238E27FC236}">
                    <a16:creationId xmlns:a16="http://schemas.microsoft.com/office/drawing/2014/main" id="{7F07651D-90FA-720F-D7B6-3F5DD82D3F90}"/>
                  </a:ext>
                </a:extLst>
              </p:cNvPr>
              <p:cNvSpPr/>
              <p:nvPr/>
            </p:nvSpPr>
            <p:spPr>
              <a:xfrm>
                <a:off x="5704072" y="185989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32" name="Freeform 31">
                <a:extLst>
                  <a:ext uri="{FF2B5EF4-FFF2-40B4-BE49-F238E27FC236}">
                    <a16:creationId xmlns:a16="http://schemas.microsoft.com/office/drawing/2014/main" id="{00069428-F688-6E6D-45FC-AEAF8C2C6C05}"/>
                  </a:ext>
                </a:extLst>
              </p:cNvPr>
              <p:cNvSpPr/>
              <p:nvPr/>
            </p:nvSpPr>
            <p:spPr>
              <a:xfrm>
                <a:off x="5566455"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33" name="Freeform 32">
                <a:extLst>
                  <a:ext uri="{FF2B5EF4-FFF2-40B4-BE49-F238E27FC236}">
                    <a16:creationId xmlns:a16="http://schemas.microsoft.com/office/drawing/2014/main" id="{FEBABCA5-3DCC-CB60-AFBF-D431ABF1340D}"/>
                  </a:ext>
                </a:extLst>
              </p:cNvPr>
              <p:cNvSpPr/>
              <p:nvPr/>
            </p:nvSpPr>
            <p:spPr>
              <a:xfrm>
                <a:off x="5600978" y="1800230"/>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34" name="Freeform 33">
                <a:extLst>
                  <a:ext uri="{FF2B5EF4-FFF2-40B4-BE49-F238E27FC236}">
                    <a16:creationId xmlns:a16="http://schemas.microsoft.com/office/drawing/2014/main" id="{FD01F465-2ED4-F70C-791A-D3B5C49BD13E}"/>
                  </a:ext>
                </a:extLst>
              </p:cNvPr>
              <p:cNvSpPr/>
              <p:nvPr/>
            </p:nvSpPr>
            <p:spPr>
              <a:xfrm>
                <a:off x="5635501" y="185989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35" name="Freeform 34">
                <a:extLst>
                  <a:ext uri="{FF2B5EF4-FFF2-40B4-BE49-F238E27FC236}">
                    <a16:creationId xmlns:a16="http://schemas.microsoft.com/office/drawing/2014/main" id="{6D8B4650-5FBA-E986-31A6-0A2154A6E500}"/>
                  </a:ext>
                </a:extLst>
              </p:cNvPr>
              <p:cNvSpPr/>
              <p:nvPr/>
            </p:nvSpPr>
            <p:spPr>
              <a:xfrm>
                <a:off x="5497884"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36" name="Freeform 35">
                <a:extLst>
                  <a:ext uri="{FF2B5EF4-FFF2-40B4-BE49-F238E27FC236}">
                    <a16:creationId xmlns:a16="http://schemas.microsoft.com/office/drawing/2014/main" id="{6C40BAB3-493E-4E65-9595-2AADB7F13C41}"/>
                  </a:ext>
                </a:extLst>
              </p:cNvPr>
              <p:cNvSpPr/>
              <p:nvPr/>
            </p:nvSpPr>
            <p:spPr>
              <a:xfrm>
                <a:off x="5532407" y="1800230"/>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37" name="Freeform 36">
                <a:extLst>
                  <a:ext uri="{FF2B5EF4-FFF2-40B4-BE49-F238E27FC236}">
                    <a16:creationId xmlns:a16="http://schemas.microsoft.com/office/drawing/2014/main" id="{61E47707-B5DE-81E2-E323-23A5DE26325B}"/>
                  </a:ext>
                </a:extLst>
              </p:cNvPr>
              <p:cNvSpPr/>
              <p:nvPr/>
            </p:nvSpPr>
            <p:spPr>
              <a:xfrm>
                <a:off x="5566930" y="185989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38" name="Freeform 37">
                <a:extLst>
                  <a:ext uri="{FF2B5EF4-FFF2-40B4-BE49-F238E27FC236}">
                    <a16:creationId xmlns:a16="http://schemas.microsoft.com/office/drawing/2014/main" id="{4F3C5931-FC3A-38EB-F6C8-08B8B8F3909F}"/>
                  </a:ext>
                </a:extLst>
              </p:cNvPr>
              <p:cNvSpPr/>
              <p:nvPr/>
            </p:nvSpPr>
            <p:spPr>
              <a:xfrm>
                <a:off x="5429313"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39" name="Freeform 38">
                <a:extLst>
                  <a:ext uri="{FF2B5EF4-FFF2-40B4-BE49-F238E27FC236}">
                    <a16:creationId xmlns:a16="http://schemas.microsoft.com/office/drawing/2014/main" id="{D91E09CA-FA29-95E2-1819-282313EB75A5}"/>
                  </a:ext>
                </a:extLst>
              </p:cNvPr>
              <p:cNvSpPr/>
              <p:nvPr/>
            </p:nvSpPr>
            <p:spPr>
              <a:xfrm>
                <a:off x="5463932" y="1800230"/>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0" name="Freeform 39">
                <a:extLst>
                  <a:ext uri="{FF2B5EF4-FFF2-40B4-BE49-F238E27FC236}">
                    <a16:creationId xmlns:a16="http://schemas.microsoft.com/office/drawing/2014/main" id="{5CF0BBE9-ACC5-A7E3-9D24-E31D1E73B4CA}"/>
                  </a:ext>
                </a:extLst>
              </p:cNvPr>
              <p:cNvSpPr/>
              <p:nvPr/>
            </p:nvSpPr>
            <p:spPr>
              <a:xfrm>
                <a:off x="5498264" y="185980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1" name="Freeform 40">
                <a:extLst>
                  <a:ext uri="{FF2B5EF4-FFF2-40B4-BE49-F238E27FC236}">
                    <a16:creationId xmlns:a16="http://schemas.microsoft.com/office/drawing/2014/main" id="{AFBA72F7-3CF8-39E3-E9C2-4E833107EE46}"/>
                  </a:ext>
                </a:extLst>
              </p:cNvPr>
              <p:cNvSpPr/>
              <p:nvPr/>
            </p:nvSpPr>
            <p:spPr>
              <a:xfrm>
                <a:off x="5532597" y="191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2" name="Freeform 41">
                <a:extLst>
                  <a:ext uri="{FF2B5EF4-FFF2-40B4-BE49-F238E27FC236}">
                    <a16:creationId xmlns:a16="http://schemas.microsoft.com/office/drawing/2014/main" id="{AE9C9CC6-5B6D-FF17-1065-BF0EEC9BEA2A}"/>
                  </a:ext>
                </a:extLst>
              </p:cNvPr>
              <p:cNvSpPr/>
              <p:nvPr/>
            </p:nvSpPr>
            <p:spPr>
              <a:xfrm>
                <a:off x="5360743"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3" name="Freeform 42">
                <a:extLst>
                  <a:ext uri="{FF2B5EF4-FFF2-40B4-BE49-F238E27FC236}">
                    <a16:creationId xmlns:a16="http://schemas.microsoft.com/office/drawing/2014/main" id="{9AB46695-7368-CE93-09AD-6D2854F77556}"/>
                  </a:ext>
                </a:extLst>
              </p:cNvPr>
              <p:cNvSpPr/>
              <p:nvPr/>
            </p:nvSpPr>
            <p:spPr>
              <a:xfrm>
                <a:off x="5395266"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4" name="Freeform 43">
                <a:extLst>
                  <a:ext uri="{FF2B5EF4-FFF2-40B4-BE49-F238E27FC236}">
                    <a16:creationId xmlns:a16="http://schemas.microsoft.com/office/drawing/2014/main" id="{609A157B-99D7-2F82-8517-6BC65CC2E9DF}"/>
                  </a:ext>
                </a:extLst>
              </p:cNvPr>
              <p:cNvSpPr/>
              <p:nvPr/>
            </p:nvSpPr>
            <p:spPr>
              <a:xfrm>
                <a:off x="5429694" y="185980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5" name="Freeform 44">
                <a:extLst>
                  <a:ext uri="{FF2B5EF4-FFF2-40B4-BE49-F238E27FC236}">
                    <a16:creationId xmlns:a16="http://schemas.microsoft.com/office/drawing/2014/main" id="{38319DE8-4793-DB5C-3068-67C5ABD7476A}"/>
                  </a:ext>
                </a:extLst>
              </p:cNvPr>
              <p:cNvSpPr/>
              <p:nvPr/>
            </p:nvSpPr>
            <p:spPr>
              <a:xfrm>
                <a:off x="5464122" y="191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6" name="Freeform 45">
                <a:extLst>
                  <a:ext uri="{FF2B5EF4-FFF2-40B4-BE49-F238E27FC236}">
                    <a16:creationId xmlns:a16="http://schemas.microsoft.com/office/drawing/2014/main" id="{CA8443DB-A361-8242-15B0-184C3C3285A5}"/>
                  </a:ext>
                </a:extLst>
              </p:cNvPr>
              <p:cNvSpPr/>
              <p:nvPr/>
            </p:nvSpPr>
            <p:spPr>
              <a:xfrm>
                <a:off x="5292172"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7" name="Freeform 46">
                <a:extLst>
                  <a:ext uri="{FF2B5EF4-FFF2-40B4-BE49-F238E27FC236}">
                    <a16:creationId xmlns:a16="http://schemas.microsoft.com/office/drawing/2014/main" id="{47B2E9B4-3DB5-DD16-2BE8-3DAA49656070}"/>
                  </a:ext>
                </a:extLst>
              </p:cNvPr>
              <p:cNvSpPr/>
              <p:nvPr/>
            </p:nvSpPr>
            <p:spPr>
              <a:xfrm>
                <a:off x="5326695"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8" name="Freeform 47">
                <a:extLst>
                  <a:ext uri="{FF2B5EF4-FFF2-40B4-BE49-F238E27FC236}">
                    <a16:creationId xmlns:a16="http://schemas.microsoft.com/office/drawing/2014/main" id="{D7E3E29F-D361-27B6-55D3-2A4DE9F2FA59}"/>
                  </a:ext>
                </a:extLst>
              </p:cNvPr>
              <p:cNvSpPr/>
              <p:nvPr/>
            </p:nvSpPr>
            <p:spPr>
              <a:xfrm>
                <a:off x="5361123" y="185980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9" name="Freeform 48">
                <a:extLst>
                  <a:ext uri="{FF2B5EF4-FFF2-40B4-BE49-F238E27FC236}">
                    <a16:creationId xmlns:a16="http://schemas.microsoft.com/office/drawing/2014/main" id="{496532AD-36C6-1262-6E2F-28F833CB08FC}"/>
                  </a:ext>
                </a:extLst>
              </p:cNvPr>
              <p:cNvSpPr/>
              <p:nvPr/>
            </p:nvSpPr>
            <p:spPr>
              <a:xfrm>
                <a:off x="5395551" y="191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 name="Freeform 49">
                <a:extLst>
                  <a:ext uri="{FF2B5EF4-FFF2-40B4-BE49-F238E27FC236}">
                    <a16:creationId xmlns:a16="http://schemas.microsoft.com/office/drawing/2014/main" id="{43BE4308-1E1D-F959-9DD9-FA2470ECCB52}"/>
                  </a:ext>
                </a:extLst>
              </p:cNvPr>
              <p:cNvSpPr/>
              <p:nvPr/>
            </p:nvSpPr>
            <p:spPr>
              <a:xfrm>
                <a:off x="5429884" y="1978761"/>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1" name="Freeform 50">
                <a:extLst>
                  <a:ext uri="{FF2B5EF4-FFF2-40B4-BE49-F238E27FC236}">
                    <a16:creationId xmlns:a16="http://schemas.microsoft.com/office/drawing/2014/main" id="{CCC00DAE-DC55-906C-2FC3-1291A808FC92}"/>
                  </a:ext>
                </a:extLst>
              </p:cNvPr>
              <p:cNvSpPr/>
              <p:nvPr/>
            </p:nvSpPr>
            <p:spPr>
              <a:xfrm>
                <a:off x="5223601"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2" name="Freeform 51">
                <a:extLst>
                  <a:ext uri="{FF2B5EF4-FFF2-40B4-BE49-F238E27FC236}">
                    <a16:creationId xmlns:a16="http://schemas.microsoft.com/office/drawing/2014/main" id="{4C39820B-C01D-4728-54A0-7D65730539DB}"/>
                  </a:ext>
                </a:extLst>
              </p:cNvPr>
              <p:cNvSpPr/>
              <p:nvPr/>
            </p:nvSpPr>
            <p:spPr>
              <a:xfrm>
                <a:off x="5258124"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3" name="Freeform 52">
                <a:extLst>
                  <a:ext uri="{FF2B5EF4-FFF2-40B4-BE49-F238E27FC236}">
                    <a16:creationId xmlns:a16="http://schemas.microsoft.com/office/drawing/2014/main" id="{B4F28F1F-E56C-55D2-0D87-8ECEA0D02644}"/>
                  </a:ext>
                </a:extLst>
              </p:cNvPr>
              <p:cNvSpPr/>
              <p:nvPr/>
            </p:nvSpPr>
            <p:spPr>
              <a:xfrm>
                <a:off x="5292552" y="185980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4" name="Freeform 53">
                <a:extLst>
                  <a:ext uri="{FF2B5EF4-FFF2-40B4-BE49-F238E27FC236}">
                    <a16:creationId xmlns:a16="http://schemas.microsoft.com/office/drawing/2014/main" id="{1EFF319D-47CE-8112-93B1-D8E6038FBE0B}"/>
                  </a:ext>
                </a:extLst>
              </p:cNvPr>
              <p:cNvSpPr/>
              <p:nvPr/>
            </p:nvSpPr>
            <p:spPr>
              <a:xfrm>
                <a:off x="5326980" y="191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5" name="Freeform 54">
                <a:extLst>
                  <a:ext uri="{FF2B5EF4-FFF2-40B4-BE49-F238E27FC236}">
                    <a16:creationId xmlns:a16="http://schemas.microsoft.com/office/drawing/2014/main" id="{411D5E31-224D-B952-1020-4A4F046523A5}"/>
                  </a:ext>
                </a:extLst>
              </p:cNvPr>
              <p:cNvSpPr/>
              <p:nvPr/>
            </p:nvSpPr>
            <p:spPr>
              <a:xfrm>
                <a:off x="5361218" y="197866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6" name="Freeform 55">
                <a:extLst>
                  <a:ext uri="{FF2B5EF4-FFF2-40B4-BE49-F238E27FC236}">
                    <a16:creationId xmlns:a16="http://schemas.microsoft.com/office/drawing/2014/main" id="{A8A12323-4B39-5828-E64B-09E1FF4C7AC4}"/>
                  </a:ext>
                </a:extLst>
              </p:cNvPr>
              <p:cNvSpPr/>
              <p:nvPr/>
            </p:nvSpPr>
            <p:spPr>
              <a:xfrm>
                <a:off x="5395646" y="2038240"/>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7" name="Freeform 56">
                <a:extLst>
                  <a:ext uri="{FF2B5EF4-FFF2-40B4-BE49-F238E27FC236}">
                    <a16:creationId xmlns:a16="http://schemas.microsoft.com/office/drawing/2014/main" id="{2DB9BEC0-FF8F-66A4-66E4-874588872F6C}"/>
                  </a:ext>
                </a:extLst>
              </p:cNvPr>
              <p:cNvSpPr/>
              <p:nvPr/>
            </p:nvSpPr>
            <p:spPr>
              <a:xfrm>
                <a:off x="5155126"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8" name="Freeform 57">
                <a:extLst>
                  <a:ext uri="{FF2B5EF4-FFF2-40B4-BE49-F238E27FC236}">
                    <a16:creationId xmlns:a16="http://schemas.microsoft.com/office/drawing/2014/main" id="{B4D78B2F-3868-2EE4-5738-A52D3D97D669}"/>
                  </a:ext>
                </a:extLst>
              </p:cNvPr>
              <p:cNvSpPr/>
              <p:nvPr/>
            </p:nvSpPr>
            <p:spPr>
              <a:xfrm>
                <a:off x="5189554"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9" name="Freeform 58">
                <a:extLst>
                  <a:ext uri="{FF2B5EF4-FFF2-40B4-BE49-F238E27FC236}">
                    <a16:creationId xmlns:a16="http://schemas.microsoft.com/office/drawing/2014/main" id="{8B767AF2-707D-E6B8-E165-91AC89FE10B8}"/>
                  </a:ext>
                </a:extLst>
              </p:cNvPr>
              <p:cNvSpPr/>
              <p:nvPr/>
            </p:nvSpPr>
            <p:spPr>
              <a:xfrm>
                <a:off x="5223886" y="185970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60" name="Freeform 59">
                <a:extLst>
                  <a:ext uri="{FF2B5EF4-FFF2-40B4-BE49-F238E27FC236}">
                    <a16:creationId xmlns:a16="http://schemas.microsoft.com/office/drawing/2014/main" id="{56487F4D-5750-EDF1-E469-83FA4AA42141}"/>
                  </a:ext>
                </a:extLst>
              </p:cNvPr>
              <p:cNvSpPr/>
              <p:nvPr/>
            </p:nvSpPr>
            <p:spPr>
              <a:xfrm>
                <a:off x="5258314" y="191918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61" name="Freeform 60">
                <a:extLst>
                  <a:ext uri="{FF2B5EF4-FFF2-40B4-BE49-F238E27FC236}">
                    <a16:creationId xmlns:a16="http://schemas.microsoft.com/office/drawing/2014/main" id="{228F14AB-18CD-D25A-AB3F-E81A1AB08181}"/>
                  </a:ext>
                </a:extLst>
              </p:cNvPr>
              <p:cNvSpPr/>
              <p:nvPr/>
            </p:nvSpPr>
            <p:spPr>
              <a:xfrm>
                <a:off x="5292647" y="197866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62" name="Freeform 61">
                <a:extLst>
                  <a:ext uri="{FF2B5EF4-FFF2-40B4-BE49-F238E27FC236}">
                    <a16:creationId xmlns:a16="http://schemas.microsoft.com/office/drawing/2014/main" id="{4062CC12-7457-65E1-F713-ACAECFD58D1F}"/>
                  </a:ext>
                </a:extLst>
              </p:cNvPr>
              <p:cNvSpPr/>
              <p:nvPr/>
            </p:nvSpPr>
            <p:spPr>
              <a:xfrm>
                <a:off x="5327075" y="2038240"/>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63" name="Freeform 62">
                <a:extLst>
                  <a:ext uri="{FF2B5EF4-FFF2-40B4-BE49-F238E27FC236}">
                    <a16:creationId xmlns:a16="http://schemas.microsoft.com/office/drawing/2014/main" id="{241D5A3E-E154-2FA6-7C2A-93F82DD63FF7}"/>
                  </a:ext>
                </a:extLst>
              </p:cNvPr>
              <p:cNvSpPr/>
              <p:nvPr/>
            </p:nvSpPr>
            <p:spPr>
              <a:xfrm>
                <a:off x="5361313" y="209762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64" name="Freeform 63">
                <a:extLst>
                  <a:ext uri="{FF2B5EF4-FFF2-40B4-BE49-F238E27FC236}">
                    <a16:creationId xmlns:a16="http://schemas.microsoft.com/office/drawing/2014/main" id="{8AFBC112-6E60-0C85-0817-8506D24C12D7}"/>
                  </a:ext>
                </a:extLst>
              </p:cNvPr>
              <p:cNvSpPr/>
              <p:nvPr/>
            </p:nvSpPr>
            <p:spPr>
              <a:xfrm>
                <a:off x="5086555"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65" name="Freeform 64">
                <a:extLst>
                  <a:ext uri="{FF2B5EF4-FFF2-40B4-BE49-F238E27FC236}">
                    <a16:creationId xmlns:a16="http://schemas.microsoft.com/office/drawing/2014/main" id="{989FA08F-3004-56FD-E063-D0CD1EFBF60C}"/>
                  </a:ext>
                </a:extLst>
              </p:cNvPr>
              <p:cNvSpPr/>
              <p:nvPr/>
            </p:nvSpPr>
            <p:spPr>
              <a:xfrm>
                <a:off x="5120983"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66" name="Freeform 65">
                <a:extLst>
                  <a:ext uri="{FF2B5EF4-FFF2-40B4-BE49-F238E27FC236}">
                    <a16:creationId xmlns:a16="http://schemas.microsoft.com/office/drawing/2014/main" id="{44023153-C2C3-AE4B-7825-DEF4145FDFA9}"/>
                  </a:ext>
                </a:extLst>
              </p:cNvPr>
              <p:cNvSpPr/>
              <p:nvPr/>
            </p:nvSpPr>
            <p:spPr>
              <a:xfrm>
                <a:off x="5155411" y="185970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67" name="Freeform 66">
                <a:extLst>
                  <a:ext uri="{FF2B5EF4-FFF2-40B4-BE49-F238E27FC236}">
                    <a16:creationId xmlns:a16="http://schemas.microsoft.com/office/drawing/2014/main" id="{14389286-8E57-95ED-9216-51A6A7DE1AD4}"/>
                  </a:ext>
                </a:extLst>
              </p:cNvPr>
              <p:cNvSpPr/>
              <p:nvPr/>
            </p:nvSpPr>
            <p:spPr>
              <a:xfrm>
                <a:off x="5189744" y="191918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68" name="Freeform 67">
                <a:extLst>
                  <a:ext uri="{FF2B5EF4-FFF2-40B4-BE49-F238E27FC236}">
                    <a16:creationId xmlns:a16="http://schemas.microsoft.com/office/drawing/2014/main" id="{810CEB30-34A3-E3B7-B135-1ACA8765FE03}"/>
                  </a:ext>
                </a:extLst>
              </p:cNvPr>
              <p:cNvSpPr/>
              <p:nvPr/>
            </p:nvSpPr>
            <p:spPr>
              <a:xfrm>
                <a:off x="5224077" y="197866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69" name="Freeform 68">
                <a:extLst>
                  <a:ext uri="{FF2B5EF4-FFF2-40B4-BE49-F238E27FC236}">
                    <a16:creationId xmlns:a16="http://schemas.microsoft.com/office/drawing/2014/main" id="{0BC9E966-F7AD-2803-0CCB-303667F44122}"/>
                  </a:ext>
                </a:extLst>
              </p:cNvPr>
              <p:cNvSpPr/>
              <p:nvPr/>
            </p:nvSpPr>
            <p:spPr>
              <a:xfrm>
                <a:off x="5258505" y="2038240"/>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70" name="Freeform 69">
                <a:extLst>
                  <a:ext uri="{FF2B5EF4-FFF2-40B4-BE49-F238E27FC236}">
                    <a16:creationId xmlns:a16="http://schemas.microsoft.com/office/drawing/2014/main" id="{C44D2D84-019B-077D-11E8-ADC38C3B2F52}"/>
                  </a:ext>
                </a:extLst>
              </p:cNvPr>
              <p:cNvSpPr/>
              <p:nvPr/>
            </p:nvSpPr>
            <p:spPr>
              <a:xfrm>
                <a:off x="5292742" y="209762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71" name="Freeform 70">
                <a:extLst>
                  <a:ext uri="{FF2B5EF4-FFF2-40B4-BE49-F238E27FC236}">
                    <a16:creationId xmlns:a16="http://schemas.microsoft.com/office/drawing/2014/main" id="{64B4DAEF-AC11-588E-377B-5953D0344B4A}"/>
                  </a:ext>
                </a:extLst>
              </p:cNvPr>
              <p:cNvSpPr/>
              <p:nvPr/>
            </p:nvSpPr>
            <p:spPr>
              <a:xfrm>
                <a:off x="5327075" y="215700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72" name="Freeform 71">
                <a:extLst>
                  <a:ext uri="{FF2B5EF4-FFF2-40B4-BE49-F238E27FC236}">
                    <a16:creationId xmlns:a16="http://schemas.microsoft.com/office/drawing/2014/main" id="{E3313504-F0B4-915E-D030-D3A882179816}"/>
                  </a:ext>
                </a:extLst>
              </p:cNvPr>
              <p:cNvSpPr/>
              <p:nvPr/>
            </p:nvSpPr>
            <p:spPr>
              <a:xfrm>
                <a:off x="5052412"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73" name="Freeform 72">
                <a:extLst>
                  <a:ext uri="{FF2B5EF4-FFF2-40B4-BE49-F238E27FC236}">
                    <a16:creationId xmlns:a16="http://schemas.microsoft.com/office/drawing/2014/main" id="{8DD8CE65-2186-60B3-2556-61B03E9AE648}"/>
                  </a:ext>
                </a:extLst>
              </p:cNvPr>
              <p:cNvSpPr/>
              <p:nvPr/>
            </p:nvSpPr>
            <p:spPr>
              <a:xfrm>
                <a:off x="5086840" y="185970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74" name="Freeform 73">
                <a:extLst>
                  <a:ext uri="{FF2B5EF4-FFF2-40B4-BE49-F238E27FC236}">
                    <a16:creationId xmlns:a16="http://schemas.microsoft.com/office/drawing/2014/main" id="{C97D61F5-C813-0BB8-D7B8-8F3DB3B6AE25}"/>
                  </a:ext>
                </a:extLst>
              </p:cNvPr>
              <p:cNvSpPr/>
              <p:nvPr/>
            </p:nvSpPr>
            <p:spPr>
              <a:xfrm>
                <a:off x="5121173" y="191918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75" name="Freeform 74">
                <a:extLst>
                  <a:ext uri="{FF2B5EF4-FFF2-40B4-BE49-F238E27FC236}">
                    <a16:creationId xmlns:a16="http://schemas.microsoft.com/office/drawing/2014/main" id="{085A519C-119B-0697-F5CF-ED8FB8510831}"/>
                  </a:ext>
                </a:extLst>
              </p:cNvPr>
              <p:cNvSpPr/>
              <p:nvPr/>
            </p:nvSpPr>
            <p:spPr>
              <a:xfrm>
                <a:off x="5155601" y="197866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76" name="Freeform 75">
                <a:extLst>
                  <a:ext uri="{FF2B5EF4-FFF2-40B4-BE49-F238E27FC236}">
                    <a16:creationId xmlns:a16="http://schemas.microsoft.com/office/drawing/2014/main" id="{4A1C5614-EFB2-F941-06C4-A2FB750214CF}"/>
                  </a:ext>
                </a:extLst>
              </p:cNvPr>
              <p:cNvSpPr/>
              <p:nvPr/>
            </p:nvSpPr>
            <p:spPr>
              <a:xfrm>
                <a:off x="5189934" y="2038240"/>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77" name="Freeform 76">
                <a:extLst>
                  <a:ext uri="{FF2B5EF4-FFF2-40B4-BE49-F238E27FC236}">
                    <a16:creationId xmlns:a16="http://schemas.microsoft.com/office/drawing/2014/main" id="{0494EBDA-45F6-5FA7-F08E-248D968823B2}"/>
                  </a:ext>
                </a:extLst>
              </p:cNvPr>
              <p:cNvSpPr/>
              <p:nvPr/>
            </p:nvSpPr>
            <p:spPr>
              <a:xfrm>
                <a:off x="5224172" y="209762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78" name="Freeform 77">
                <a:extLst>
                  <a:ext uri="{FF2B5EF4-FFF2-40B4-BE49-F238E27FC236}">
                    <a16:creationId xmlns:a16="http://schemas.microsoft.com/office/drawing/2014/main" id="{C7196BE4-2A45-BA29-ED72-812D8DE6D4E9}"/>
                  </a:ext>
                </a:extLst>
              </p:cNvPr>
              <p:cNvSpPr/>
              <p:nvPr/>
            </p:nvSpPr>
            <p:spPr>
              <a:xfrm>
                <a:off x="5258505" y="215700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79" name="Freeform 78">
                <a:extLst>
                  <a:ext uri="{FF2B5EF4-FFF2-40B4-BE49-F238E27FC236}">
                    <a16:creationId xmlns:a16="http://schemas.microsoft.com/office/drawing/2014/main" id="{BC001EEE-DB61-77FA-EAF1-C4EB5414D3B7}"/>
                  </a:ext>
                </a:extLst>
              </p:cNvPr>
              <p:cNvSpPr/>
              <p:nvPr/>
            </p:nvSpPr>
            <p:spPr>
              <a:xfrm>
                <a:off x="5292742" y="2216487"/>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80" name="Freeform 79">
                <a:extLst>
                  <a:ext uri="{FF2B5EF4-FFF2-40B4-BE49-F238E27FC236}">
                    <a16:creationId xmlns:a16="http://schemas.microsoft.com/office/drawing/2014/main" id="{F6763021-8774-7E77-8234-F4C77DCD8F1B}"/>
                  </a:ext>
                </a:extLst>
              </p:cNvPr>
              <p:cNvSpPr/>
              <p:nvPr/>
            </p:nvSpPr>
            <p:spPr>
              <a:xfrm>
                <a:off x="5052602" y="191918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81" name="Freeform 80">
                <a:extLst>
                  <a:ext uri="{FF2B5EF4-FFF2-40B4-BE49-F238E27FC236}">
                    <a16:creationId xmlns:a16="http://schemas.microsoft.com/office/drawing/2014/main" id="{C33D12C8-46CB-D3A5-3A24-E094E92341E3}"/>
                  </a:ext>
                </a:extLst>
              </p:cNvPr>
              <p:cNvSpPr/>
              <p:nvPr/>
            </p:nvSpPr>
            <p:spPr>
              <a:xfrm>
                <a:off x="5087030" y="197866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82" name="Freeform 81">
                <a:extLst>
                  <a:ext uri="{FF2B5EF4-FFF2-40B4-BE49-F238E27FC236}">
                    <a16:creationId xmlns:a16="http://schemas.microsoft.com/office/drawing/2014/main" id="{C511BDD7-C52B-65B1-AC74-5DFF6B7F9EE6}"/>
                  </a:ext>
                </a:extLst>
              </p:cNvPr>
              <p:cNvSpPr/>
              <p:nvPr/>
            </p:nvSpPr>
            <p:spPr>
              <a:xfrm>
                <a:off x="5121268" y="2038145"/>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83" name="Freeform 82">
                <a:extLst>
                  <a:ext uri="{FF2B5EF4-FFF2-40B4-BE49-F238E27FC236}">
                    <a16:creationId xmlns:a16="http://schemas.microsoft.com/office/drawing/2014/main" id="{48309607-0749-45B1-71F9-6CC2C6D38F71}"/>
                  </a:ext>
                </a:extLst>
              </p:cNvPr>
              <p:cNvSpPr/>
              <p:nvPr/>
            </p:nvSpPr>
            <p:spPr>
              <a:xfrm>
                <a:off x="5155696" y="209762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84" name="Freeform 83">
                <a:extLst>
                  <a:ext uri="{FF2B5EF4-FFF2-40B4-BE49-F238E27FC236}">
                    <a16:creationId xmlns:a16="http://schemas.microsoft.com/office/drawing/2014/main" id="{EF8372BF-F7BE-61B1-F44D-10D6CCF3C2BF}"/>
                  </a:ext>
                </a:extLst>
              </p:cNvPr>
              <p:cNvSpPr/>
              <p:nvPr/>
            </p:nvSpPr>
            <p:spPr>
              <a:xfrm>
                <a:off x="5189934" y="215700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85" name="Freeform 84">
                <a:extLst>
                  <a:ext uri="{FF2B5EF4-FFF2-40B4-BE49-F238E27FC236}">
                    <a16:creationId xmlns:a16="http://schemas.microsoft.com/office/drawing/2014/main" id="{0BB31C70-8000-0057-1D92-76416805D9E7}"/>
                  </a:ext>
                </a:extLst>
              </p:cNvPr>
              <p:cNvSpPr/>
              <p:nvPr/>
            </p:nvSpPr>
            <p:spPr>
              <a:xfrm>
                <a:off x="5224172" y="2216487"/>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86" name="Freeform 85">
                <a:extLst>
                  <a:ext uri="{FF2B5EF4-FFF2-40B4-BE49-F238E27FC236}">
                    <a16:creationId xmlns:a16="http://schemas.microsoft.com/office/drawing/2014/main" id="{9A284F81-D504-3BC9-A4E4-F20D05C0EA07}"/>
                  </a:ext>
                </a:extLst>
              </p:cNvPr>
              <p:cNvSpPr/>
              <p:nvPr/>
            </p:nvSpPr>
            <p:spPr>
              <a:xfrm>
                <a:off x="5258505" y="2275870"/>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87" name="Freeform 86">
                <a:extLst>
                  <a:ext uri="{FF2B5EF4-FFF2-40B4-BE49-F238E27FC236}">
                    <a16:creationId xmlns:a16="http://schemas.microsoft.com/office/drawing/2014/main" id="{27CFF9E1-A758-EDD5-4305-EB97A7BCCCCC}"/>
                  </a:ext>
                </a:extLst>
              </p:cNvPr>
              <p:cNvSpPr/>
              <p:nvPr/>
            </p:nvSpPr>
            <p:spPr>
              <a:xfrm>
                <a:off x="5326505" y="4651886"/>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88" name="Freeform 87">
                <a:extLst>
                  <a:ext uri="{FF2B5EF4-FFF2-40B4-BE49-F238E27FC236}">
                    <a16:creationId xmlns:a16="http://schemas.microsoft.com/office/drawing/2014/main" id="{756E0197-B6D4-D75E-DD18-C0B3AE9BAF41}"/>
                  </a:ext>
                </a:extLst>
              </p:cNvPr>
              <p:cNvSpPr/>
              <p:nvPr/>
            </p:nvSpPr>
            <p:spPr>
              <a:xfrm>
                <a:off x="5360838" y="45925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89" name="Freeform 88">
                <a:extLst>
                  <a:ext uri="{FF2B5EF4-FFF2-40B4-BE49-F238E27FC236}">
                    <a16:creationId xmlns:a16="http://schemas.microsoft.com/office/drawing/2014/main" id="{4C7F566E-27E7-E8CC-D7D3-C38C4E07AEFA}"/>
                  </a:ext>
                </a:extLst>
              </p:cNvPr>
              <p:cNvSpPr/>
              <p:nvPr/>
            </p:nvSpPr>
            <p:spPr>
              <a:xfrm>
                <a:off x="5395266"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90" name="Freeform 89">
                <a:extLst>
                  <a:ext uri="{FF2B5EF4-FFF2-40B4-BE49-F238E27FC236}">
                    <a16:creationId xmlns:a16="http://schemas.microsoft.com/office/drawing/2014/main" id="{DF1684CE-8507-A31B-2EF2-55DBB16A18EF}"/>
                  </a:ext>
                </a:extLst>
              </p:cNvPr>
              <p:cNvSpPr/>
              <p:nvPr/>
            </p:nvSpPr>
            <p:spPr>
              <a:xfrm>
                <a:off x="5429504"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91" name="Freeform 90">
                <a:extLst>
                  <a:ext uri="{FF2B5EF4-FFF2-40B4-BE49-F238E27FC236}">
                    <a16:creationId xmlns:a16="http://schemas.microsoft.com/office/drawing/2014/main" id="{CCB4C56B-02D3-590F-7BFE-6D429E4871A7}"/>
                  </a:ext>
                </a:extLst>
              </p:cNvPr>
              <p:cNvSpPr/>
              <p:nvPr/>
            </p:nvSpPr>
            <p:spPr>
              <a:xfrm>
                <a:off x="5463932" y="441444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92" name="Freeform 91">
                <a:extLst>
                  <a:ext uri="{FF2B5EF4-FFF2-40B4-BE49-F238E27FC236}">
                    <a16:creationId xmlns:a16="http://schemas.microsoft.com/office/drawing/2014/main" id="{D449DDBA-429F-E929-1484-8777067CE539}"/>
                  </a:ext>
                </a:extLst>
              </p:cNvPr>
              <p:cNvSpPr/>
              <p:nvPr/>
            </p:nvSpPr>
            <p:spPr>
              <a:xfrm>
                <a:off x="5498169"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93" name="Freeform 92">
                <a:extLst>
                  <a:ext uri="{FF2B5EF4-FFF2-40B4-BE49-F238E27FC236}">
                    <a16:creationId xmlns:a16="http://schemas.microsoft.com/office/drawing/2014/main" id="{0F573E56-70B6-03B2-9F98-7C1EFF2280AC}"/>
                  </a:ext>
                </a:extLst>
              </p:cNvPr>
              <p:cNvSpPr/>
              <p:nvPr/>
            </p:nvSpPr>
            <p:spPr>
              <a:xfrm>
                <a:off x="5532502" y="429577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94" name="Freeform 93">
                <a:extLst>
                  <a:ext uri="{FF2B5EF4-FFF2-40B4-BE49-F238E27FC236}">
                    <a16:creationId xmlns:a16="http://schemas.microsoft.com/office/drawing/2014/main" id="{CB097945-18BF-5C2F-D9A9-C59285B4C694}"/>
                  </a:ext>
                </a:extLst>
              </p:cNvPr>
              <p:cNvSpPr/>
              <p:nvPr/>
            </p:nvSpPr>
            <p:spPr>
              <a:xfrm>
                <a:off x="5566835"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95" name="Freeform 94">
                <a:extLst>
                  <a:ext uri="{FF2B5EF4-FFF2-40B4-BE49-F238E27FC236}">
                    <a16:creationId xmlns:a16="http://schemas.microsoft.com/office/drawing/2014/main" id="{365ABFD7-9D7E-DEF6-C480-497B99E2431F}"/>
                  </a:ext>
                </a:extLst>
              </p:cNvPr>
              <p:cNvSpPr/>
              <p:nvPr/>
            </p:nvSpPr>
            <p:spPr>
              <a:xfrm>
                <a:off x="5601168" y="417700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96" name="Freeform 95">
                <a:extLst>
                  <a:ext uri="{FF2B5EF4-FFF2-40B4-BE49-F238E27FC236}">
                    <a16:creationId xmlns:a16="http://schemas.microsoft.com/office/drawing/2014/main" id="{FE5841FF-C88D-3E2E-CC59-BBF335454A5D}"/>
                  </a:ext>
                </a:extLst>
              </p:cNvPr>
              <p:cNvSpPr/>
              <p:nvPr/>
            </p:nvSpPr>
            <p:spPr>
              <a:xfrm>
                <a:off x="5635501" y="41176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97" name="Freeform 96">
                <a:extLst>
                  <a:ext uri="{FF2B5EF4-FFF2-40B4-BE49-F238E27FC236}">
                    <a16:creationId xmlns:a16="http://schemas.microsoft.com/office/drawing/2014/main" id="{24DABB51-57FA-78F3-5DBF-E842E9B5FE7F}"/>
                  </a:ext>
                </a:extLst>
              </p:cNvPr>
              <p:cNvSpPr/>
              <p:nvPr/>
            </p:nvSpPr>
            <p:spPr>
              <a:xfrm>
                <a:off x="5669739"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98" name="Freeform 97">
                <a:extLst>
                  <a:ext uri="{FF2B5EF4-FFF2-40B4-BE49-F238E27FC236}">
                    <a16:creationId xmlns:a16="http://schemas.microsoft.com/office/drawing/2014/main" id="{749F5705-B676-EEBF-A4AE-7475229D0FFE}"/>
                  </a:ext>
                </a:extLst>
              </p:cNvPr>
              <p:cNvSpPr/>
              <p:nvPr/>
            </p:nvSpPr>
            <p:spPr>
              <a:xfrm>
                <a:off x="5704072"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99" name="Freeform 98">
                <a:extLst>
                  <a:ext uri="{FF2B5EF4-FFF2-40B4-BE49-F238E27FC236}">
                    <a16:creationId xmlns:a16="http://schemas.microsoft.com/office/drawing/2014/main" id="{1992B6A8-97E8-A7FC-BEB1-35D04390C23B}"/>
                  </a:ext>
                </a:extLst>
              </p:cNvPr>
              <p:cNvSpPr/>
              <p:nvPr/>
            </p:nvSpPr>
            <p:spPr>
              <a:xfrm>
                <a:off x="5738405" y="393947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00" name="Freeform 99">
                <a:extLst>
                  <a:ext uri="{FF2B5EF4-FFF2-40B4-BE49-F238E27FC236}">
                    <a16:creationId xmlns:a16="http://schemas.microsoft.com/office/drawing/2014/main" id="{08750E3E-3B06-6799-51E3-6BE5BFC59CEA}"/>
                  </a:ext>
                </a:extLst>
              </p:cNvPr>
              <p:cNvSpPr/>
              <p:nvPr/>
            </p:nvSpPr>
            <p:spPr>
              <a:xfrm>
                <a:off x="5772738"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01" name="Freeform 100">
                <a:extLst>
                  <a:ext uri="{FF2B5EF4-FFF2-40B4-BE49-F238E27FC236}">
                    <a16:creationId xmlns:a16="http://schemas.microsoft.com/office/drawing/2014/main" id="{2B6B0D64-888A-0B26-6CCA-40F669B06F87}"/>
                  </a:ext>
                </a:extLst>
              </p:cNvPr>
              <p:cNvSpPr/>
              <p:nvPr/>
            </p:nvSpPr>
            <p:spPr>
              <a:xfrm>
                <a:off x="5806975"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02" name="Freeform 101">
                <a:extLst>
                  <a:ext uri="{FF2B5EF4-FFF2-40B4-BE49-F238E27FC236}">
                    <a16:creationId xmlns:a16="http://schemas.microsoft.com/office/drawing/2014/main" id="{40D00183-72B8-A77C-2B7D-D25A6603B096}"/>
                  </a:ext>
                </a:extLst>
              </p:cNvPr>
              <p:cNvSpPr/>
              <p:nvPr/>
            </p:nvSpPr>
            <p:spPr>
              <a:xfrm>
                <a:off x="5841308"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03" name="Freeform 102">
                <a:extLst>
                  <a:ext uri="{FF2B5EF4-FFF2-40B4-BE49-F238E27FC236}">
                    <a16:creationId xmlns:a16="http://schemas.microsoft.com/office/drawing/2014/main" id="{9268B465-A35E-2DAE-929F-5A4E7C9DA6E2}"/>
                  </a:ext>
                </a:extLst>
              </p:cNvPr>
              <p:cNvSpPr/>
              <p:nvPr/>
            </p:nvSpPr>
            <p:spPr>
              <a:xfrm>
                <a:off x="5875546" y="370184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04" name="Freeform 103">
                <a:extLst>
                  <a:ext uri="{FF2B5EF4-FFF2-40B4-BE49-F238E27FC236}">
                    <a16:creationId xmlns:a16="http://schemas.microsoft.com/office/drawing/2014/main" id="{006F7189-B251-4CDA-A81E-F6166DE4576F}"/>
                  </a:ext>
                </a:extLst>
              </p:cNvPr>
              <p:cNvSpPr/>
              <p:nvPr/>
            </p:nvSpPr>
            <p:spPr>
              <a:xfrm>
                <a:off x="5909784" y="364236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05" name="Freeform 104">
                <a:extLst>
                  <a:ext uri="{FF2B5EF4-FFF2-40B4-BE49-F238E27FC236}">
                    <a16:creationId xmlns:a16="http://schemas.microsoft.com/office/drawing/2014/main" id="{0DFA23FA-B53B-7CC0-40FB-3D4A10998F16}"/>
                  </a:ext>
                </a:extLst>
              </p:cNvPr>
              <p:cNvSpPr/>
              <p:nvPr/>
            </p:nvSpPr>
            <p:spPr>
              <a:xfrm>
                <a:off x="5944117" y="358297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06" name="Freeform 105">
                <a:extLst>
                  <a:ext uri="{FF2B5EF4-FFF2-40B4-BE49-F238E27FC236}">
                    <a16:creationId xmlns:a16="http://schemas.microsoft.com/office/drawing/2014/main" id="{E144B1F9-E16F-C0BB-3659-EA8CC6ECEA99}"/>
                  </a:ext>
                </a:extLst>
              </p:cNvPr>
              <p:cNvSpPr/>
              <p:nvPr/>
            </p:nvSpPr>
            <p:spPr>
              <a:xfrm>
                <a:off x="5978355" y="352359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07" name="Freeform 106">
                <a:extLst>
                  <a:ext uri="{FF2B5EF4-FFF2-40B4-BE49-F238E27FC236}">
                    <a16:creationId xmlns:a16="http://schemas.microsoft.com/office/drawing/2014/main" id="{0A8A4D11-B580-8931-1800-04295977946B}"/>
                  </a:ext>
                </a:extLst>
              </p:cNvPr>
              <p:cNvSpPr/>
              <p:nvPr/>
            </p:nvSpPr>
            <p:spPr>
              <a:xfrm>
                <a:off x="6012688" y="346411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08" name="Freeform 107">
                <a:extLst>
                  <a:ext uri="{FF2B5EF4-FFF2-40B4-BE49-F238E27FC236}">
                    <a16:creationId xmlns:a16="http://schemas.microsoft.com/office/drawing/2014/main" id="{03A5191A-DB63-528B-5121-520FA6A90354}"/>
                  </a:ext>
                </a:extLst>
              </p:cNvPr>
              <p:cNvSpPr/>
              <p:nvPr/>
            </p:nvSpPr>
            <p:spPr>
              <a:xfrm>
                <a:off x="6046925" y="340473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09" name="Freeform 108">
                <a:extLst>
                  <a:ext uri="{FF2B5EF4-FFF2-40B4-BE49-F238E27FC236}">
                    <a16:creationId xmlns:a16="http://schemas.microsoft.com/office/drawing/2014/main" id="{F32029F4-4EC6-625E-3ED0-0691658B5031}"/>
                  </a:ext>
                </a:extLst>
              </p:cNvPr>
              <p:cNvSpPr/>
              <p:nvPr/>
            </p:nvSpPr>
            <p:spPr>
              <a:xfrm>
                <a:off x="6081258" y="33453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10" name="Freeform 109">
                <a:extLst>
                  <a:ext uri="{FF2B5EF4-FFF2-40B4-BE49-F238E27FC236}">
                    <a16:creationId xmlns:a16="http://schemas.microsoft.com/office/drawing/2014/main" id="{5610805E-A8D7-33CB-873D-2F91A480504D}"/>
                  </a:ext>
                </a:extLst>
              </p:cNvPr>
              <p:cNvSpPr/>
              <p:nvPr/>
            </p:nvSpPr>
            <p:spPr>
              <a:xfrm>
                <a:off x="6115496" y="32858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11" name="Freeform 110">
                <a:extLst>
                  <a:ext uri="{FF2B5EF4-FFF2-40B4-BE49-F238E27FC236}">
                    <a16:creationId xmlns:a16="http://schemas.microsoft.com/office/drawing/2014/main" id="{9278E325-37A8-6519-95D5-1B6176B0DF86}"/>
                  </a:ext>
                </a:extLst>
              </p:cNvPr>
              <p:cNvSpPr/>
              <p:nvPr/>
            </p:nvSpPr>
            <p:spPr>
              <a:xfrm>
                <a:off x="6149829" y="322648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12" name="Freeform 111">
                <a:extLst>
                  <a:ext uri="{FF2B5EF4-FFF2-40B4-BE49-F238E27FC236}">
                    <a16:creationId xmlns:a16="http://schemas.microsoft.com/office/drawing/2014/main" id="{3248181F-2CB5-2DBF-16CF-A019597164F9}"/>
                  </a:ext>
                </a:extLst>
              </p:cNvPr>
              <p:cNvSpPr/>
              <p:nvPr/>
            </p:nvSpPr>
            <p:spPr>
              <a:xfrm>
                <a:off x="6183972" y="3167007"/>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113" name="Freeform 112">
                <a:extLst>
                  <a:ext uri="{FF2B5EF4-FFF2-40B4-BE49-F238E27FC236}">
                    <a16:creationId xmlns:a16="http://schemas.microsoft.com/office/drawing/2014/main" id="{C46C31F5-DF21-E2A3-2B0D-03A89F511E03}"/>
                  </a:ext>
                </a:extLst>
              </p:cNvPr>
              <p:cNvSpPr/>
              <p:nvPr/>
            </p:nvSpPr>
            <p:spPr>
              <a:xfrm>
                <a:off x="6218305" y="3107528"/>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114" name="Freeform 113">
                <a:extLst>
                  <a:ext uri="{FF2B5EF4-FFF2-40B4-BE49-F238E27FC236}">
                    <a16:creationId xmlns:a16="http://schemas.microsoft.com/office/drawing/2014/main" id="{E599941D-8C10-B9C2-0F74-8818FF2217E9}"/>
                  </a:ext>
                </a:extLst>
              </p:cNvPr>
              <p:cNvSpPr/>
              <p:nvPr/>
            </p:nvSpPr>
            <p:spPr>
              <a:xfrm>
                <a:off x="6252542" y="304814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115" name="Freeform 114">
                <a:extLst>
                  <a:ext uri="{FF2B5EF4-FFF2-40B4-BE49-F238E27FC236}">
                    <a16:creationId xmlns:a16="http://schemas.microsoft.com/office/drawing/2014/main" id="{363A12DB-1E5A-7291-E492-5DCB6299574A}"/>
                  </a:ext>
                </a:extLst>
              </p:cNvPr>
              <p:cNvSpPr/>
              <p:nvPr/>
            </p:nvSpPr>
            <p:spPr>
              <a:xfrm>
                <a:off x="6286780" y="2988761"/>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116" name="Freeform 115">
                <a:extLst>
                  <a:ext uri="{FF2B5EF4-FFF2-40B4-BE49-F238E27FC236}">
                    <a16:creationId xmlns:a16="http://schemas.microsoft.com/office/drawing/2014/main" id="{1759210C-496E-DBBE-7DED-3887EDB156A1}"/>
                  </a:ext>
                </a:extLst>
              </p:cNvPr>
              <p:cNvSpPr/>
              <p:nvPr/>
            </p:nvSpPr>
            <p:spPr>
              <a:xfrm>
                <a:off x="6321018" y="292918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117" name="Freeform 116">
                <a:extLst>
                  <a:ext uri="{FF2B5EF4-FFF2-40B4-BE49-F238E27FC236}">
                    <a16:creationId xmlns:a16="http://schemas.microsoft.com/office/drawing/2014/main" id="{14134AAF-3A2F-C4B7-39BF-00B7A924171E}"/>
                  </a:ext>
                </a:extLst>
              </p:cNvPr>
              <p:cNvSpPr/>
              <p:nvPr/>
            </p:nvSpPr>
            <p:spPr>
              <a:xfrm>
                <a:off x="6355256" y="2869803"/>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118" name="Freeform 117">
                <a:extLst>
                  <a:ext uri="{FF2B5EF4-FFF2-40B4-BE49-F238E27FC236}">
                    <a16:creationId xmlns:a16="http://schemas.microsoft.com/office/drawing/2014/main" id="{AFEDEF85-B616-11C2-D4B3-8514F082110C}"/>
                  </a:ext>
                </a:extLst>
              </p:cNvPr>
              <p:cNvSpPr/>
              <p:nvPr/>
            </p:nvSpPr>
            <p:spPr>
              <a:xfrm>
                <a:off x="6389494" y="2810324"/>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119" name="Freeform 118">
                <a:extLst>
                  <a:ext uri="{FF2B5EF4-FFF2-40B4-BE49-F238E27FC236}">
                    <a16:creationId xmlns:a16="http://schemas.microsoft.com/office/drawing/2014/main" id="{6C1E0467-68EF-5DE1-5C8C-49B715C62D42}"/>
                  </a:ext>
                </a:extLst>
              </p:cNvPr>
              <p:cNvSpPr/>
              <p:nvPr/>
            </p:nvSpPr>
            <p:spPr>
              <a:xfrm>
                <a:off x="6423731" y="275084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120" name="Freeform 119">
                <a:extLst>
                  <a:ext uri="{FF2B5EF4-FFF2-40B4-BE49-F238E27FC236}">
                    <a16:creationId xmlns:a16="http://schemas.microsoft.com/office/drawing/2014/main" id="{E9EC2AD3-CDFF-6E48-0C5D-C81C7C3115AB}"/>
                  </a:ext>
                </a:extLst>
              </p:cNvPr>
              <p:cNvSpPr/>
              <p:nvPr/>
            </p:nvSpPr>
            <p:spPr>
              <a:xfrm>
                <a:off x="6457969" y="2691366"/>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121" name="Freeform 120">
                <a:extLst>
                  <a:ext uri="{FF2B5EF4-FFF2-40B4-BE49-F238E27FC236}">
                    <a16:creationId xmlns:a16="http://schemas.microsoft.com/office/drawing/2014/main" id="{FC0EE6DD-48CB-DF23-4777-06ECF6CEEB80}"/>
                  </a:ext>
                </a:extLst>
              </p:cNvPr>
              <p:cNvSpPr/>
              <p:nvPr/>
            </p:nvSpPr>
            <p:spPr>
              <a:xfrm>
                <a:off x="6492207" y="2631982"/>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122" name="Freeform 121">
                <a:extLst>
                  <a:ext uri="{FF2B5EF4-FFF2-40B4-BE49-F238E27FC236}">
                    <a16:creationId xmlns:a16="http://schemas.microsoft.com/office/drawing/2014/main" id="{64201606-A2D8-C7BE-4309-50D9D379F485}"/>
                  </a:ext>
                </a:extLst>
              </p:cNvPr>
              <p:cNvSpPr/>
              <p:nvPr/>
            </p:nvSpPr>
            <p:spPr>
              <a:xfrm>
                <a:off x="6526445" y="257240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123" name="Freeform 122">
                <a:extLst>
                  <a:ext uri="{FF2B5EF4-FFF2-40B4-BE49-F238E27FC236}">
                    <a16:creationId xmlns:a16="http://schemas.microsoft.com/office/drawing/2014/main" id="{3BFC5516-6C45-3450-3C17-13F952DC6F5C}"/>
                  </a:ext>
                </a:extLst>
              </p:cNvPr>
              <p:cNvSpPr/>
              <p:nvPr/>
            </p:nvSpPr>
            <p:spPr>
              <a:xfrm>
                <a:off x="6560588" y="2512929"/>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124" name="Freeform 123">
                <a:extLst>
                  <a:ext uri="{FF2B5EF4-FFF2-40B4-BE49-F238E27FC236}">
                    <a16:creationId xmlns:a16="http://schemas.microsoft.com/office/drawing/2014/main" id="{51A8C5E3-A425-151F-1A9D-46518D3796F5}"/>
                  </a:ext>
                </a:extLst>
              </p:cNvPr>
              <p:cNvSpPr/>
              <p:nvPr/>
            </p:nvSpPr>
            <p:spPr>
              <a:xfrm>
                <a:off x="5257934" y="4651886"/>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125" name="Freeform 124">
                <a:extLst>
                  <a:ext uri="{FF2B5EF4-FFF2-40B4-BE49-F238E27FC236}">
                    <a16:creationId xmlns:a16="http://schemas.microsoft.com/office/drawing/2014/main" id="{9EF0FCFD-50A5-91D4-5A8C-3BF2CA7A88DD}"/>
                  </a:ext>
                </a:extLst>
              </p:cNvPr>
              <p:cNvSpPr/>
              <p:nvPr/>
            </p:nvSpPr>
            <p:spPr>
              <a:xfrm>
                <a:off x="5292267" y="45925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126" name="Freeform 125">
                <a:extLst>
                  <a:ext uri="{FF2B5EF4-FFF2-40B4-BE49-F238E27FC236}">
                    <a16:creationId xmlns:a16="http://schemas.microsoft.com/office/drawing/2014/main" id="{AA241DBF-D0CA-BF1B-398A-E8C4BD51234E}"/>
                  </a:ext>
                </a:extLst>
              </p:cNvPr>
              <p:cNvSpPr/>
              <p:nvPr/>
            </p:nvSpPr>
            <p:spPr>
              <a:xfrm>
                <a:off x="5326695"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127" name="Freeform 126">
                <a:extLst>
                  <a:ext uri="{FF2B5EF4-FFF2-40B4-BE49-F238E27FC236}">
                    <a16:creationId xmlns:a16="http://schemas.microsoft.com/office/drawing/2014/main" id="{A41829E4-E016-6AA6-856F-B5669E9092B7}"/>
                  </a:ext>
                </a:extLst>
              </p:cNvPr>
              <p:cNvSpPr/>
              <p:nvPr/>
            </p:nvSpPr>
            <p:spPr>
              <a:xfrm>
                <a:off x="5360933"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128" name="Freeform 127">
                <a:extLst>
                  <a:ext uri="{FF2B5EF4-FFF2-40B4-BE49-F238E27FC236}">
                    <a16:creationId xmlns:a16="http://schemas.microsoft.com/office/drawing/2014/main" id="{1F6984FF-FAF0-D773-1637-CB2367B6870F}"/>
                  </a:ext>
                </a:extLst>
              </p:cNvPr>
              <p:cNvSpPr/>
              <p:nvPr/>
            </p:nvSpPr>
            <p:spPr>
              <a:xfrm>
                <a:off x="5395361" y="441444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129" name="Freeform 128">
                <a:extLst>
                  <a:ext uri="{FF2B5EF4-FFF2-40B4-BE49-F238E27FC236}">
                    <a16:creationId xmlns:a16="http://schemas.microsoft.com/office/drawing/2014/main" id="{45D20483-CBAD-7AF8-BF62-B80BAD31D9F4}"/>
                  </a:ext>
                </a:extLst>
              </p:cNvPr>
              <p:cNvSpPr/>
              <p:nvPr/>
            </p:nvSpPr>
            <p:spPr>
              <a:xfrm>
                <a:off x="5429599"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130" name="Freeform 129">
                <a:extLst>
                  <a:ext uri="{FF2B5EF4-FFF2-40B4-BE49-F238E27FC236}">
                    <a16:creationId xmlns:a16="http://schemas.microsoft.com/office/drawing/2014/main" id="{9D9CE3CB-C21C-6871-F1B3-A5B5BA8D59E3}"/>
                  </a:ext>
                </a:extLst>
              </p:cNvPr>
              <p:cNvSpPr/>
              <p:nvPr/>
            </p:nvSpPr>
            <p:spPr>
              <a:xfrm>
                <a:off x="5464027" y="429577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131" name="Freeform 130">
                <a:extLst>
                  <a:ext uri="{FF2B5EF4-FFF2-40B4-BE49-F238E27FC236}">
                    <a16:creationId xmlns:a16="http://schemas.microsoft.com/office/drawing/2014/main" id="{7BFA59BC-A028-5F36-AC24-3C274328E734}"/>
                  </a:ext>
                </a:extLst>
              </p:cNvPr>
              <p:cNvSpPr/>
              <p:nvPr/>
            </p:nvSpPr>
            <p:spPr>
              <a:xfrm>
                <a:off x="5498264"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132" name="Freeform 131">
                <a:extLst>
                  <a:ext uri="{FF2B5EF4-FFF2-40B4-BE49-F238E27FC236}">
                    <a16:creationId xmlns:a16="http://schemas.microsoft.com/office/drawing/2014/main" id="{C093ED20-74A1-8E33-ADE6-9F261B39108B}"/>
                  </a:ext>
                </a:extLst>
              </p:cNvPr>
              <p:cNvSpPr/>
              <p:nvPr/>
            </p:nvSpPr>
            <p:spPr>
              <a:xfrm>
                <a:off x="5532502"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133" name="Freeform 132">
                <a:extLst>
                  <a:ext uri="{FF2B5EF4-FFF2-40B4-BE49-F238E27FC236}">
                    <a16:creationId xmlns:a16="http://schemas.microsoft.com/office/drawing/2014/main" id="{9912FCF2-D7D8-6A3A-5DCF-D40D7B26E335}"/>
                  </a:ext>
                </a:extLst>
              </p:cNvPr>
              <p:cNvSpPr/>
              <p:nvPr/>
            </p:nvSpPr>
            <p:spPr>
              <a:xfrm>
                <a:off x="5566930" y="41176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134" name="Freeform 133">
                <a:extLst>
                  <a:ext uri="{FF2B5EF4-FFF2-40B4-BE49-F238E27FC236}">
                    <a16:creationId xmlns:a16="http://schemas.microsoft.com/office/drawing/2014/main" id="{23D31857-828E-502D-7ECC-6152A9C57CA7}"/>
                  </a:ext>
                </a:extLst>
              </p:cNvPr>
              <p:cNvSpPr/>
              <p:nvPr/>
            </p:nvSpPr>
            <p:spPr>
              <a:xfrm>
                <a:off x="5601168"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135" name="Freeform 134">
                <a:extLst>
                  <a:ext uri="{FF2B5EF4-FFF2-40B4-BE49-F238E27FC236}">
                    <a16:creationId xmlns:a16="http://schemas.microsoft.com/office/drawing/2014/main" id="{5D0D29C3-F4F8-EB56-2E9A-66E17CB1841A}"/>
                  </a:ext>
                </a:extLst>
              </p:cNvPr>
              <p:cNvSpPr/>
              <p:nvPr/>
            </p:nvSpPr>
            <p:spPr>
              <a:xfrm>
                <a:off x="5635501"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136" name="Freeform 135">
                <a:extLst>
                  <a:ext uri="{FF2B5EF4-FFF2-40B4-BE49-F238E27FC236}">
                    <a16:creationId xmlns:a16="http://schemas.microsoft.com/office/drawing/2014/main" id="{3ABF9E6E-214B-1E75-6B91-F5A479E2DDA9}"/>
                  </a:ext>
                </a:extLst>
              </p:cNvPr>
              <p:cNvSpPr/>
              <p:nvPr/>
            </p:nvSpPr>
            <p:spPr>
              <a:xfrm>
                <a:off x="5669834" y="393947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37" name="Freeform 136">
                <a:extLst>
                  <a:ext uri="{FF2B5EF4-FFF2-40B4-BE49-F238E27FC236}">
                    <a16:creationId xmlns:a16="http://schemas.microsoft.com/office/drawing/2014/main" id="{44FE8CCF-BD25-D837-DBF7-335DEC38BA24}"/>
                  </a:ext>
                </a:extLst>
              </p:cNvPr>
              <p:cNvSpPr/>
              <p:nvPr/>
            </p:nvSpPr>
            <p:spPr>
              <a:xfrm>
                <a:off x="5704167"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38" name="Freeform 137">
                <a:extLst>
                  <a:ext uri="{FF2B5EF4-FFF2-40B4-BE49-F238E27FC236}">
                    <a16:creationId xmlns:a16="http://schemas.microsoft.com/office/drawing/2014/main" id="{61CF3EB4-8C45-9861-193F-951CE2616288}"/>
                  </a:ext>
                </a:extLst>
              </p:cNvPr>
              <p:cNvSpPr/>
              <p:nvPr/>
            </p:nvSpPr>
            <p:spPr>
              <a:xfrm>
                <a:off x="5738405"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39" name="Freeform 138">
                <a:extLst>
                  <a:ext uri="{FF2B5EF4-FFF2-40B4-BE49-F238E27FC236}">
                    <a16:creationId xmlns:a16="http://schemas.microsoft.com/office/drawing/2014/main" id="{0F5D2DBC-CDAE-A96F-9B9C-4503C25754B9}"/>
                  </a:ext>
                </a:extLst>
              </p:cNvPr>
              <p:cNvSpPr/>
              <p:nvPr/>
            </p:nvSpPr>
            <p:spPr>
              <a:xfrm>
                <a:off x="5772738"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40" name="Freeform 139">
                <a:extLst>
                  <a:ext uri="{FF2B5EF4-FFF2-40B4-BE49-F238E27FC236}">
                    <a16:creationId xmlns:a16="http://schemas.microsoft.com/office/drawing/2014/main" id="{36399485-19CE-980E-CEA2-A3A935F52415}"/>
                  </a:ext>
                </a:extLst>
              </p:cNvPr>
              <p:cNvSpPr/>
              <p:nvPr/>
            </p:nvSpPr>
            <p:spPr>
              <a:xfrm>
                <a:off x="5806975" y="370184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41" name="Freeform 140">
                <a:extLst>
                  <a:ext uri="{FF2B5EF4-FFF2-40B4-BE49-F238E27FC236}">
                    <a16:creationId xmlns:a16="http://schemas.microsoft.com/office/drawing/2014/main" id="{3B56A40E-74FE-189B-8DA1-44124FE1700F}"/>
                  </a:ext>
                </a:extLst>
              </p:cNvPr>
              <p:cNvSpPr/>
              <p:nvPr/>
            </p:nvSpPr>
            <p:spPr>
              <a:xfrm>
                <a:off x="5841308" y="364236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42" name="Freeform 141">
                <a:extLst>
                  <a:ext uri="{FF2B5EF4-FFF2-40B4-BE49-F238E27FC236}">
                    <a16:creationId xmlns:a16="http://schemas.microsoft.com/office/drawing/2014/main" id="{AF3135F2-9D01-A4D0-C199-77EF8DFCBF7A}"/>
                  </a:ext>
                </a:extLst>
              </p:cNvPr>
              <p:cNvSpPr/>
              <p:nvPr/>
            </p:nvSpPr>
            <p:spPr>
              <a:xfrm>
                <a:off x="5875546" y="358297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43" name="Freeform 142">
                <a:extLst>
                  <a:ext uri="{FF2B5EF4-FFF2-40B4-BE49-F238E27FC236}">
                    <a16:creationId xmlns:a16="http://schemas.microsoft.com/office/drawing/2014/main" id="{B1D247AC-6CDA-791E-F3C7-9986490D54F7}"/>
                  </a:ext>
                </a:extLst>
              </p:cNvPr>
              <p:cNvSpPr/>
              <p:nvPr/>
            </p:nvSpPr>
            <p:spPr>
              <a:xfrm>
                <a:off x="5909784" y="352359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44" name="Freeform 143">
                <a:extLst>
                  <a:ext uri="{FF2B5EF4-FFF2-40B4-BE49-F238E27FC236}">
                    <a16:creationId xmlns:a16="http://schemas.microsoft.com/office/drawing/2014/main" id="{573E81E9-A8D7-1DD3-B2FC-671ADFFA0466}"/>
                  </a:ext>
                </a:extLst>
              </p:cNvPr>
              <p:cNvSpPr/>
              <p:nvPr/>
            </p:nvSpPr>
            <p:spPr>
              <a:xfrm>
                <a:off x="5944117" y="346411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45" name="Freeform 144">
                <a:extLst>
                  <a:ext uri="{FF2B5EF4-FFF2-40B4-BE49-F238E27FC236}">
                    <a16:creationId xmlns:a16="http://schemas.microsoft.com/office/drawing/2014/main" id="{248FAFB7-E600-7402-FE92-B673889E48DE}"/>
                  </a:ext>
                </a:extLst>
              </p:cNvPr>
              <p:cNvSpPr/>
              <p:nvPr/>
            </p:nvSpPr>
            <p:spPr>
              <a:xfrm>
                <a:off x="5978355" y="340473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46" name="Freeform 145">
                <a:extLst>
                  <a:ext uri="{FF2B5EF4-FFF2-40B4-BE49-F238E27FC236}">
                    <a16:creationId xmlns:a16="http://schemas.microsoft.com/office/drawing/2014/main" id="{F8E632E2-F68F-889A-D170-90B3C793D634}"/>
                  </a:ext>
                </a:extLst>
              </p:cNvPr>
              <p:cNvSpPr/>
              <p:nvPr/>
            </p:nvSpPr>
            <p:spPr>
              <a:xfrm>
                <a:off x="6012688" y="33453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47" name="Freeform 146">
                <a:extLst>
                  <a:ext uri="{FF2B5EF4-FFF2-40B4-BE49-F238E27FC236}">
                    <a16:creationId xmlns:a16="http://schemas.microsoft.com/office/drawing/2014/main" id="{179759CC-7899-48C9-332B-88A581B6FA1F}"/>
                  </a:ext>
                </a:extLst>
              </p:cNvPr>
              <p:cNvSpPr/>
              <p:nvPr/>
            </p:nvSpPr>
            <p:spPr>
              <a:xfrm>
                <a:off x="6046925" y="32858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48" name="Freeform 147">
                <a:extLst>
                  <a:ext uri="{FF2B5EF4-FFF2-40B4-BE49-F238E27FC236}">
                    <a16:creationId xmlns:a16="http://schemas.microsoft.com/office/drawing/2014/main" id="{C5BE2366-5A1C-69A4-7ED7-4AECB50164D6}"/>
                  </a:ext>
                </a:extLst>
              </p:cNvPr>
              <p:cNvSpPr/>
              <p:nvPr/>
            </p:nvSpPr>
            <p:spPr>
              <a:xfrm>
                <a:off x="6081258" y="322648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49" name="Freeform 148">
                <a:extLst>
                  <a:ext uri="{FF2B5EF4-FFF2-40B4-BE49-F238E27FC236}">
                    <a16:creationId xmlns:a16="http://schemas.microsoft.com/office/drawing/2014/main" id="{65078F1B-19C2-2879-985B-22DEEA44E041}"/>
                  </a:ext>
                </a:extLst>
              </p:cNvPr>
              <p:cNvSpPr/>
              <p:nvPr/>
            </p:nvSpPr>
            <p:spPr>
              <a:xfrm>
                <a:off x="6115496" y="316710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50" name="Freeform 149">
                <a:extLst>
                  <a:ext uri="{FF2B5EF4-FFF2-40B4-BE49-F238E27FC236}">
                    <a16:creationId xmlns:a16="http://schemas.microsoft.com/office/drawing/2014/main" id="{672222E1-5C40-D273-5E79-E572A588DA95}"/>
                  </a:ext>
                </a:extLst>
              </p:cNvPr>
              <p:cNvSpPr/>
              <p:nvPr/>
            </p:nvSpPr>
            <p:spPr>
              <a:xfrm>
                <a:off x="6149734" y="3107528"/>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151" name="Freeform 150">
                <a:extLst>
                  <a:ext uri="{FF2B5EF4-FFF2-40B4-BE49-F238E27FC236}">
                    <a16:creationId xmlns:a16="http://schemas.microsoft.com/office/drawing/2014/main" id="{004D266D-3ED8-3984-0FE3-02EE8F5ACB81}"/>
                  </a:ext>
                </a:extLst>
              </p:cNvPr>
              <p:cNvSpPr/>
              <p:nvPr/>
            </p:nvSpPr>
            <p:spPr>
              <a:xfrm>
                <a:off x="6183972" y="304814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152" name="Freeform 151">
                <a:extLst>
                  <a:ext uri="{FF2B5EF4-FFF2-40B4-BE49-F238E27FC236}">
                    <a16:creationId xmlns:a16="http://schemas.microsoft.com/office/drawing/2014/main" id="{3EDB95FA-A43A-8D06-9347-BF46585E8077}"/>
                  </a:ext>
                </a:extLst>
              </p:cNvPr>
              <p:cNvSpPr/>
              <p:nvPr/>
            </p:nvSpPr>
            <p:spPr>
              <a:xfrm>
                <a:off x="6218305" y="2988761"/>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153" name="Freeform 152">
                <a:extLst>
                  <a:ext uri="{FF2B5EF4-FFF2-40B4-BE49-F238E27FC236}">
                    <a16:creationId xmlns:a16="http://schemas.microsoft.com/office/drawing/2014/main" id="{89EC96F0-C610-3CBA-6771-19BA41C287FB}"/>
                  </a:ext>
                </a:extLst>
              </p:cNvPr>
              <p:cNvSpPr/>
              <p:nvPr/>
            </p:nvSpPr>
            <p:spPr>
              <a:xfrm>
                <a:off x="6252447" y="292918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154" name="Freeform 153">
                <a:extLst>
                  <a:ext uri="{FF2B5EF4-FFF2-40B4-BE49-F238E27FC236}">
                    <a16:creationId xmlns:a16="http://schemas.microsoft.com/office/drawing/2014/main" id="{09B335D8-FE96-A58F-8D23-32AF4285F86B}"/>
                  </a:ext>
                </a:extLst>
              </p:cNvPr>
              <p:cNvSpPr/>
              <p:nvPr/>
            </p:nvSpPr>
            <p:spPr>
              <a:xfrm>
                <a:off x="6286685" y="2869803"/>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155" name="Freeform 154">
                <a:extLst>
                  <a:ext uri="{FF2B5EF4-FFF2-40B4-BE49-F238E27FC236}">
                    <a16:creationId xmlns:a16="http://schemas.microsoft.com/office/drawing/2014/main" id="{B26FE6D0-4F5F-B262-A064-617DF301151F}"/>
                  </a:ext>
                </a:extLst>
              </p:cNvPr>
              <p:cNvSpPr/>
              <p:nvPr/>
            </p:nvSpPr>
            <p:spPr>
              <a:xfrm>
                <a:off x="6321018" y="2810419"/>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156" name="Freeform 155">
                <a:extLst>
                  <a:ext uri="{FF2B5EF4-FFF2-40B4-BE49-F238E27FC236}">
                    <a16:creationId xmlns:a16="http://schemas.microsoft.com/office/drawing/2014/main" id="{1825F464-026E-67B1-3540-4E4E6345ED69}"/>
                  </a:ext>
                </a:extLst>
              </p:cNvPr>
              <p:cNvSpPr/>
              <p:nvPr/>
            </p:nvSpPr>
            <p:spPr>
              <a:xfrm>
                <a:off x="6355161" y="275084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157" name="Freeform 156">
                <a:extLst>
                  <a:ext uri="{FF2B5EF4-FFF2-40B4-BE49-F238E27FC236}">
                    <a16:creationId xmlns:a16="http://schemas.microsoft.com/office/drawing/2014/main" id="{065477CE-5515-7B96-0CE1-78CDC6040EF8}"/>
                  </a:ext>
                </a:extLst>
              </p:cNvPr>
              <p:cNvSpPr/>
              <p:nvPr/>
            </p:nvSpPr>
            <p:spPr>
              <a:xfrm>
                <a:off x="6389494" y="2691461"/>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158" name="Freeform 157">
                <a:extLst>
                  <a:ext uri="{FF2B5EF4-FFF2-40B4-BE49-F238E27FC236}">
                    <a16:creationId xmlns:a16="http://schemas.microsoft.com/office/drawing/2014/main" id="{C69D4175-B36D-B578-C490-B0C73E23AC18}"/>
                  </a:ext>
                </a:extLst>
              </p:cNvPr>
              <p:cNvSpPr/>
              <p:nvPr/>
            </p:nvSpPr>
            <p:spPr>
              <a:xfrm>
                <a:off x="6423636" y="2631982"/>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159" name="Freeform 158">
                <a:extLst>
                  <a:ext uri="{FF2B5EF4-FFF2-40B4-BE49-F238E27FC236}">
                    <a16:creationId xmlns:a16="http://schemas.microsoft.com/office/drawing/2014/main" id="{BD5CE2AC-C4EF-D3DD-6DED-6CE88BE8F608}"/>
                  </a:ext>
                </a:extLst>
              </p:cNvPr>
              <p:cNvSpPr/>
              <p:nvPr/>
            </p:nvSpPr>
            <p:spPr>
              <a:xfrm>
                <a:off x="6457969" y="2572503"/>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160" name="Freeform 159">
                <a:extLst>
                  <a:ext uri="{FF2B5EF4-FFF2-40B4-BE49-F238E27FC236}">
                    <a16:creationId xmlns:a16="http://schemas.microsoft.com/office/drawing/2014/main" id="{04B8960B-C432-FA82-1BA8-665B0E3D4FD0}"/>
                  </a:ext>
                </a:extLst>
              </p:cNvPr>
              <p:cNvSpPr/>
              <p:nvPr/>
            </p:nvSpPr>
            <p:spPr>
              <a:xfrm>
                <a:off x="6492112" y="2513025"/>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161" name="Freeform 160">
                <a:extLst>
                  <a:ext uri="{FF2B5EF4-FFF2-40B4-BE49-F238E27FC236}">
                    <a16:creationId xmlns:a16="http://schemas.microsoft.com/office/drawing/2014/main" id="{692D6933-8861-C217-4EFB-83085C08B92A}"/>
                  </a:ext>
                </a:extLst>
              </p:cNvPr>
              <p:cNvSpPr/>
              <p:nvPr/>
            </p:nvSpPr>
            <p:spPr>
              <a:xfrm>
                <a:off x="6526350" y="2453546"/>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162" name="Freeform 161">
                <a:extLst>
                  <a:ext uri="{FF2B5EF4-FFF2-40B4-BE49-F238E27FC236}">
                    <a16:creationId xmlns:a16="http://schemas.microsoft.com/office/drawing/2014/main" id="{532951CA-78E6-5A9C-FEBD-FD2FFE22203E}"/>
                  </a:ext>
                </a:extLst>
              </p:cNvPr>
              <p:cNvSpPr/>
              <p:nvPr/>
            </p:nvSpPr>
            <p:spPr>
              <a:xfrm>
                <a:off x="5189363" y="4651886"/>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163" name="Freeform 162">
                <a:extLst>
                  <a:ext uri="{FF2B5EF4-FFF2-40B4-BE49-F238E27FC236}">
                    <a16:creationId xmlns:a16="http://schemas.microsoft.com/office/drawing/2014/main" id="{69C04E68-E0F5-416A-BCA3-58ECDED24294}"/>
                  </a:ext>
                </a:extLst>
              </p:cNvPr>
              <p:cNvSpPr/>
              <p:nvPr/>
            </p:nvSpPr>
            <p:spPr>
              <a:xfrm>
                <a:off x="5223696" y="45925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164" name="Freeform 163">
                <a:extLst>
                  <a:ext uri="{FF2B5EF4-FFF2-40B4-BE49-F238E27FC236}">
                    <a16:creationId xmlns:a16="http://schemas.microsoft.com/office/drawing/2014/main" id="{1D1A294B-15CC-4FF8-788D-C5A326FB9597}"/>
                  </a:ext>
                </a:extLst>
              </p:cNvPr>
              <p:cNvSpPr/>
              <p:nvPr/>
            </p:nvSpPr>
            <p:spPr>
              <a:xfrm>
                <a:off x="5258124"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165" name="Freeform 164">
                <a:extLst>
                  <a:ext uri="{FF2B5EF4-FFF2-40B4-BE49-F238E27FC236}">
                    <a16:creationId xmlns:a16="http://schemas.microsoft.com/office/drawing/2014/main" id="{CB2CB4E5-3FBD-52D8-3E34-BAC0C702436C}"/>
                  </a:ext>
                </a:extLst>
              </p:cNvPr>
              <p:cNvSpPr/>
              <p:nvPr/>
            </p:nvSpPr>
            <p:spPr>
              <a:xfrm>
                <a:off x="5292362"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166" name="Freeform 165">
                <a:extLst>
                  <a:ext uri="{FF2B5EF4-FFF2-40B4-BE49-F238E27FC236}">
                    <a16:creationId xmlns:a16="http://schemas.microsoft.com/office/drawing/2014/main" id="{B4A98ABB-A2CC-C63B-D437-87416D9CD791}"/>
                  </a:ext>
                </a:extLst>
              </p:cNvPr>
              <p:cNvSpPr/>
              <p:nvPr/>
            </p:nvSpPr>
            <p:spPr>
              <a:xfrm>
                <a:off x="5326790" y="441444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167" name="Freeform 166">
                <a:extLst>
                  <a:ext uri="{FF2B5EF4-FFF2-40B4-BE49-F238E27FC236}">
                    <a16:creationId xmlns:a16="http://schemas.microsoft.com/office/drawing/2014/main" id="{D2241BB7-23A9-4216-0D9F-813085E5331D}"/>
                  </a:ext>
                </a:extLst>
              </p:cNvPr>
              <p:cNvSpPr/>
              <p:nvPr/>
            </p:nvSpPr>
            <p:spPr>
              <a:xfrm>
                <a:off x="5361028"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168" name="Freeform 167">
                <a:extLst>
                  <a:ext uri="{FF2B5EF4-FFF2-40B4-BE49-F238E27FC236}">
                    <a16:creationId xmlns:a16="http://schemas.microsoft.com/office/drawing/2014/main" id="{85AFDBE4-CE75-B188-6640-8A22E8607F84}"/>
                  </a:ext>
                </a:extLst>
              </p:cNvPr>
              <p:cNvSpPr/>
              <p:nvPr/>
            </p:nvSpPr>
            <p:spPr>
              <a:xfrm>
                <a:off x="5395456" y="429577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169" name="Freeform 168">
                <a:extLst>
                  <a:ext uri="{FF2B5EF4-FFF2-40B4-BE49-F238E27FC236}">
                    <a16:creationId xmlns:a16="http://schemas.microsoft.com/office/drawing/2014/main" id="{EDF2F525-357C-A0A3-5A5B-27CC1CD63CCC}"/>
                  </a:ext>
                </a:extLst>
              </p:cNvPr>
              <p:cNvSpPr/>
              <p:nvPr/>
            </p:nvSpPr>
            <p:spPr>
              <a:xfrm>
                <a:off x="5429694"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170" name="Freeform 169">
                <a:extLst>
                  <a:ext uri="{FF2B5EF4-FFF2-40B4-BE49-F238E27FC236}">
                    <a16:creationId xmlns:a16="http://schemas.microsoft.com/office/drawing/2014/main" id="{75F1ADD2-8556-6078-8C91-8253D6D2B18D}"/>
                  </a:ext>
                </a:extLst>
              </p:cNvPr>
              <p:cNvSpPr/>
              <p:nvPr/>
            </p:nvSpPr>
            <p:spPr>
              <a:xfrm>
                <a:off x="5464027"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171" name="Freeform 170">
                <a:extLst>
                  <a:ext uri="{FF2B5EF4-FFF2-40B4-BE49-F238E27FC236}">
                    <a16:creationId xmlns:a16="http://schemas.microsoft.com/office/drawing/2014/main" id="{CA3D7B9C-191B-255F-0718-BB5E1FE4E898}"/>
                  </a:ext>
                </a:extLst>
              </p:cNvPr>
              <p:cNvSpPr/>
              <p:nvPr/>
            </p:nvSpPr>
            <p:spPr>
              <a:xfrm>
                <a:off x="5498360" y="41176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172" name="Freeform 171">
                <a:extLst>
                  <a:ext uri="{FF2B5EF4-FFF2-40B4-BE49-F238E27FC236}">
                    <a16:creationId xmlns:a16="http://schemas.microsoft.com/office/drawing/2014/main" id="{F695F004-30B3-A7B0-CE60-F75E405AAB0C}"/>
                  </a:ext>
                </a:extLst>
              </p:cNvPr>
              <p:cNvSpPr/>
              <p:nvPr/>
            </p:nvSpPr>
            <p:spPr>
              <a:xfrm>
                <a:off x="5532597"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173" name="Freeform 172">
                <a:extLst>
                  <a:ext uri="{FF2B5EF4-FFF2-40B4-BE49-F238E27FC236}">
                    <a16:creationId xmlns:a16="http://schemas.microsoft.com/office/drawing/2014/main" id="{B8909625-8547-D0B0-A3E8-04DDE13EEACA}"/>
                  </a:ext>
                </a:extLst>
              </p:cNvPr>
              <p:cNvSpPr/>
              <p:nvPr/>
            </p:nvSpPr>
            <p:spPr>
              <a:xfrm>
                <a:off x="5566930"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174" name="Freeform 173">
                <a:extLst>
                  <a:ext uri="{FF2B5EF4-FFF2-40B4-BE49-F238E27FC236}">
                    <a16:creationId xmlns:a16="http://schemas.microsoft.com/office/drawing/2014/main" id="{607E8CA1-FCE0-F0D9-72AB-928F58A4A3B7}"/>
                  </a:ext>
                </a:extLst>
              </p:cNvPr>
              <p:cNvSpPr/>
              <p:nvPr/>
            </p:nvSpPr>
            <p:spPr>
              <a:xfrm>
                <a:off x="5601263" y="393947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75" name="Freeform 174">
                <a:extLst>
                  <a:ext uri="{FF2B5EF4-FFF2-40B4-BE49-F238E27FC236}">
                    <a16:creationId xmlns:a16="http://schemas.microsoft.com/office/drawing/2014/main" id="{D7D47093-C168-7E23-52A2-AC99E5D89A12}"/>
                  </a:ext>
                </a:extLst>
              </p:cNvPr>
              <p:cNvSpPr/>
              <p:nvPr/>
            </p:nvSpPr>
            <p:spPr>
              <a:xfrm>
                <a:off x="5635596"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76" name="Freeform 175">
                <a:extLst>
                  <a:ext uri="{FF2B5EF4-FFF2-40B4-BE49-F238E27FC236}">
                    <a16:creationId xmlns:a16="http://schemas.microsoft.com/office/drawing/2014/main" id="{4827FDA6-086D-4634-1365-24283EDEA32C}"/>
                  </a:ext>
                </a:extLst>
              </p:cNvPr>
              <p:cNvSpPr/>
              <p:nvPr/>
            </p:nvSpPr>
            <p:spPr>
              <a:xfrm>
                <a:off x="5669834"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77" name="Freeform 176">
                <a:extLst>
                  <a:ext uri="{FF2B5EF4-FFF2-40B4-BE49-F238E27FC236}">
                    <a16:creationId xmlns:a16="http://schemas.microsoft.com/office/drawing/2014/main" id="{45DBD1CD-2D42-56F2-661A-866D50EC920A}"/>
                  </a:ext>
                </a:extLst>
              </p:cNvPr>
              <p:cNvSpPr/>
              <p:nvPr/>
            </p:nvSpPr>
            <p:spPr>
              <a:xfrm>
                <a:off x="5704167"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78" name="Freeform 177">
                <a:extLst>
                  <a:ext uri="{FF2B5EF4-FFF2-40B4-BE49-F238E27FC236}">
                    <a16:creationId xmlns:a16="http://schemas.microsoft.com/office/drawing/2014/main" id="{1F011728-73A5-1B32-AA96-1A16E8AA9203}"/>
                  </a:ext>
                </a:extLst>
              </p:cNvPr>
              <p:cNvSpPr/>
              <p:nvPr/>
            </p:nvSpPr>
            <p:spPr>
              <a:xfrm>
                <a:off x="5738405" y="370184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79" name="Freeform 178">
                <a:extLst>
                  <a:ext uri="{FF2B5EF4-FFF2-40B4-BE49-F238E27FC236}">
                    <a16:creationId xmlns:a16="http://schemas.microsoft.com/office/drawing/2014/main" id="{41167600-881A-B2F9-21FB-BE5FEFE81A40}"/>
                  </a:ext>
                </a:extLst>
              </p:cNvPr>
              <p:cNvSpPr/>
              <p:nvPr/>
            </p:nvSpPr>
            <p:spPr>
              <a:xfrm>
                <a:off x="5772738" y="364236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80" name="Freeform 179">
                <a:extLst>
                  <a:ext uri="{FF2B5EF4-FFF2-40B4-BE49-F238E27FC236}">
                    <a16:creationId xmlns:a16="http://schemas.microsoft.com/office/drawing/2014/main" id="{EA4117F0-D2E0-4E42-0C07-1D1C0BE0B4A0}"/>
                  </a:ext>
                </a:extLst>
              </p:cNvPr>
              <p:cNvSpPr/>
              <p:nvPr/>
            </p:nvSpPr>
            <p:spPr>
              <a:xfrm>
                <a:off x="5806975" y="358297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81" name="Freeform 180">
                <a:extLst>
                  <a:ext uri="{FF2B5EF4-FFF2-40B4-BE49-F238E27FC236}">
                    <a16:creationId xmlns:a16="http://schemas.microsoft.com/office/drawing/2014/main" id="{37513218-5C0D-7D58-C513-CD458A8DFF67}"/>
                  </a:ext>
                </a:extLst>
              </p:cNvPr>
              <p:cNvSpPr/>
              <p:nvPr/>
            </p:nvSpPr>
            <p:spPr>
              <a:xfrm>
                <a:off x="5841308" y="352359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82" name="Freeform 181">
                <a:extLst>
                  <a:ext uri="{FF2B5EF4-FFF2-40B4-BE49-F238E27FC236}">
                    <a16:creationId xmlns:a16="http://schemas.microsoft.com/office/drawing/2014/main" id="{9018C910-25F2-D0CB-9E80-72E24A441AD0}"/>
                  </a:ext>
                </a:extLst>
              </p:cNvPr>
              <p:cNvSpPr/>
              <p:nvPr/>
            </p:nvSpPr>
            <p:spPr>
              <a:xfrm>
                <a:off x="5875546" y="346411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83" name="Freeform 182">
                <a:extLst>
                  <a:ext uri="{FF2B5EF4-FFF2-40B4-BE49-F238E27FC236}">
                    <a16:creationId xmlns:a16="http://schemas.microsoft.com/office/drawing/2014/main" id="{D2474055-6D08-72B0-EEFE-5BCF325BA41F}"/>
                  </a:ext>
                </a:extLst>
              </p:cNvPr>
              <p:cNvSpPr/>
              <p:nvPr/>
            </p:nvSpPr>
            <p:spPr>
              <a:xfrm>
                <a:off x="5909784" y="340473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84" name="Freeform 183">
                <a:extLst>
                  <a:ext uri="{FF2B5EF4-FFF2-40B4-BE49-F238E27FC236}">
                    <a16:creationId xmlns:a16="http://schemas.microsoft.com/office/drawing/2014/main" id="{293EF746-DB84-4B3F-55A5-EF3799C7E8A5}"/>
                  </a:ext>
                </a:extLst>
              </p:cNvPr>
              <p:cNvSpPr/>
              <p:nvPr/>
            </p:nvSpPr>
            <p:spPr>
              <a:xfrm>
                <a:off x="5944117" y="33453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85" name="Freeform 184">
                <a:extLst>
                  <a:ext uri="{FF2B5EF4-FFF2-40B4-BE49-F238E27FC236}">
                    <a16:creationId xmlns:a16="http://schemas.microsoft.com/office/drawing/2014/main" id="{32E79750-D85E-1F5B-C63C-C85C5106616C}"/>
                  </a:ext>
                </a:extLst>
              </p:cNvPr>
              <p:cNvSpPr/>
              <p:nvPr/>
            </p:nvSpPr>
            <p:spPr>
              <a:xfrm>
                <a:off x="5978355" y="32858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86" name="Freeform 185">
                <a:extLst>
                  <a:ext uri="{FF2B5EF4-FFF2-40B4-BE49-F238E27FC236}">
                    <a16:creationId xmlns:a16="http://schemas.microsoft.com/office/drawing/2014/main" id="{9FAA83FC-8B73-659A-7898-ADABBB0454C5}"/>
                  </a:ext>
                </a:extLst>
              </p:cNvPr>
              <p:cNvSpPr/>
              <p:nvPr/>
            </p:nvSpPr>
            <p:spPr>
              <a:xfrm>
                <a:off x="6012688" y="322648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87" name="Freeform 186">
                <a:extLst>
                  <a:ext uri="{FF2B5EF4-FFF2-40B4-BE49-F238E27FC236}">
                    <a16:creationId xmlns:a16="http://schemas.microsoft.com/office/drawing/2014/main" id="{56E2E86E-B858-76AC-D410-EAA1CA824051}"/>
                  </a:ext>
                </a:extLst>
              </p:cNvPr>
              <p:cNvSpPr/>
              <p:nvPr/>
            </p:nvSpPr>
            <p:spPr>
              <a:xfrm>
                <a:off x="6046925" y="316710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88" name="Freeform 187">
                <a:extLst>
                  <a:ext uri="{FF2B5EF4-FFF2-40B4-BE49-F238E27FC236}">
                    <a16:creationId xmlns:a16="http://schemas.microsoft.com/office/drawing/2014/main" id="{DF0440A7-6F5A-4608-FE36-A955253147D7}"/>
                  </a:ext>
                </a:extLst>
              </p:cNvPr>
              <p:cNvSpPr/>
              <p:nvPr/>
            </p:nvSpPr>
            <p:spPr>
              <a:xfrm>
                <a:off x="6081258" y="3107623"/>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89" name="Freeform 188">
                <a:extLst>
                  <a:ext uri="{FF2B5EF4-FFF2-40B4-BE49-F238E27FC236}">
                    <a16:creationId xmlns:a16="http://schemas.microsoft.com/office/drawing/2014/main" id="{65BAC86C-5E58-B46F-AFEF-9305A6043E38}"/>
                  </a:ext>
                </a:extLst>
              </p:cNvPr>
              <p:cNvSpPr/>
              <p:nvPr/>
            </p:nvSpPr>
            <p:spPr>
              <a:xfrm>
                <a:off x="6115401" y="304814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190" name="Freeform 189">
                <a:extLst>
                  <a:ext uri="{FF2B5EF4-FFF2-40B4-BE49-F238E27FC236}">
                    <a16:creationId xmlns:a16="http://schemas.microsoft.com/office/drawing/2014/main" id="{B4D3C103-58D8-E8FA-4312-0BCBD44F3700}"/>
                  </a:ext>
                </a:extLst>
              </p:cNvPr>
              <p:cNvSpPr/>
              <p:nvPr/>
            </p:nvSpPr>
            <p:spPr>
              <a:xfrm>
                <a:off x="6149734" y="2988761"/>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191" name="Freeform 190">
                <a:extLst>
                  <a:ext uri="{FF2B5EF4-FFF2-40B4-BE49-F238E27FC236}">
                    <a16:creationId xmlns:a16="http://schemas.microsoft.com/office/drawing/2014/main" id="{70A22090-A4E4-A4E0-27C5-3D96DA838DA8}"/>
                  </a:ext>
                </a:extLst>
              </p:cNvPr>
              <p:cNvSpPr/>
              <p:nvPr/>
            </p:nvSpPr>
            <p:spPr>
              <a:xfrm>
                <a:off x="6183972" y="292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192" name="Freeform 191">
                <a:extLst>
                  <a:ext uri="{FF2B5EF4-FFF2-40B4-BE49-F238E27FC236}">
                    <a16:creationId xmlns:a16="http://schemas.microsoft.com/office/drawing/2014/main" id="{CB6F77DE-C655-3F68-90FB-F4723DEC6EB6}"/>
                  </a:ext>
                </a:extLst>
              </p:cNvPr>
              <p:cNvSpPr/>
              <p:nvPr/>
            </p:nvSpPr>
            <p:spPr>
              <a:xfrm>
                <a:off x="6218209" y="2869803"/>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193" name="Freeform 192">
                <a:extLst>
                  <a:ext uri="{FF2B5EF4-FFF2-40B4-BE49-F238E27FC236}">
                    <a16:creationId xmlns:a16="http://schemas.microsoft.com/office/drawing/2014/main" id="{19DA0409-7E30-090F-BF75-64C33537F7DE}"/>
                  </a:ext>
                </a:extLst>
              </p:cNvPr>
              <p:cNvSpPr/>
              <p:nvPr/>
            </p:nvSpPr>
            <p:spPr>
              <a:xfrm>
                <a:off x="6252447" y="2810419"/>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194" name="Freeform 193">
                <a:extLst>
                  <a:ext uri="{FF2B5EF4-FFF2-40B4-BE49-F238E27FC236}">
                    <a16:creationId xmlns:a16="http://schemas.microsoft.com/office/drawing/2014/main" id="{3C15BE52-A89E-EF3E-4F5F-D84E7812D386}"/>
                  </a:ext>
                </a:extLst>
              </p:cNvPr>
              <p:cNvSpPr/>
              <p:nvPr/>
            </p:nvSpPr>
            <p:spPr>
              <a:xfrm>
                <a:off x="6286685" y="275094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195" name="Freeform 194">
                <a:extLst>
                  <a:ext uri="{FF2B5EF4-FFF2-40B4-BE49-F238E27FC236}">
                    <a16:creationId xmlns:a16="http://schemas.microsoft.com/office/drawing/2014/main" id="{C22BDC83-D826-F3A7-FADE-9ED0BBCBD01C}"/>
                  </a:ext>
                </a:extLst>
              </p:cNvPr>
              <p:cNvSpPr/>
              <p:nvPr/>
            </p:nvSpPr>
            <p:spPr>
              <a:xfrm>
                <a:off x="6320923" y="2691461"/>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196" name="Freeform 195">
                <a:extLst>
                  <a:ext uri="{FF2B5EF4-FFF2-40B4-BE49-F238E27FC236}">
                    <a16:creationId xmlns:a16="http://schemas.microsoft.com/office/drawing/2014/main" id="{8D824B1D-5F8A-9714-7529-D845193E5233}"/>
                  </a:ext>
                </a:extLst>
              </p:cNvPr>
              <p:cNvSpPr/>
              <p:nvPr/>
            </p:nvSpPr>
            <p:spPr>
              <a:xfrm>
                <a:off x="6355161" y="26320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197" name="Freeform 196">
                <a:extLst>
                  <a:ext uri="{FF2B5EF4-FFF2-40B4-BE49-F238E27FC236}">
                    <a16:creationId xmlns:a16="http://schemas.microsoft.com/office/drawing/2014/main" id="{E5650BFE-471D-46EA-1186-0150F7BC274C}"/>
                  </a:ext>
                </a:extLst>
              </p:cNvPr>
              <p:cNvSpPr/>
              <p:nvPr/>
            </p:nvSpPr>
            <p:spPr>
              <a:xfrm>
                <a:off x="6389398" y="257250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198" name="Freeform 197">
                <a:extLst>
                  <a:ext uri="{FF2B5EF4-FFF2-40B4-BE49-F238E27FC236}">
                    <a16:creationId xmlns:a16="http://schemas.microsoft.com/office/drawing/2014/main" id="{6EC1F998-1FFC-1A8B-3753-E4FAC2796FA9}"/>
                  </a:ext>
                </a:extLst>
              </p:cNvPr>
              <p:cNvSpPr/>
              <p:nvPr/>
            </p:nvSpPr>
            <p:spPr>
              <a:xfrm>
                <a:off x="6423636" y="2513120"/>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199" name="Freeform 198">
                <a:extLst>
                  <a:ext uri="{FF2B5EF4-FFF2-40B4-BE49-F238E27FC236}">
                    <a16:creationId xmlns:a16="http://schemas.microsoft.com/office/drawing/2014/main" id="{EA1ACEF7-B662-AFC8-3ED2-16CF5898539D}"/>
                  </a:ext>
                </a:extLst>
              </p:cNvPr>
              <p:cNvSpPr/>
              <p:nvPr/>
            </p:nvSpPr>
            <p:spPr>
              <a:xfrm>
                <a:off x="6457874" y="2453641"/>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200" name="Freeform 199">
                <a:extLst>
                  <a:ext uri="{FF2B5EF4-FFF2-40B4-BE49-F238E27FC236}">
                    <a16:creationId xmlns:a16="http://schemas.microsoft.com/office/drawing/2014/main" id="{01B88DF5-C83F-F048-95BA-19F37FE85D3D}"/>
                  </a:ext>
                </a:extLst>
              </p:cNvPr>
              <p:cNvSpPr/>
              <p:nvPr/>
            </p:nvSpPr>
            <p:spPr>
              <a:xfrm>
                <a:off x="6492017" y="2394162"/>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201" name="Freeform 200">
                <a:extLst>
                  <a:ext uri="{FF2B5EF4-FFF2-40B4-BE49-F238E27FC236}">
                    <a16:creationId xmlns:a16="http://schemas.microsoft.com/office/drawing/2014/main" id="{A8A49C52-D59F-B21C-3ED8-865939D5A35A}"/>
                  </a:ext>
                </a:extLst>
              </p:cNvPr>
              <p:cNvSpPr/>
              <p:nvPr/>
            </p:nvSpPr>
            <p:spPr>
              <a:xfrm>
                <a:off x="5120793" y="4651886"/>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202" name="Freeform 201">
                <a:extLst>
                  <a:ext uri="{FF2B5EF4-FFF2-40B4-BE49-F238E27FC236}">
                    <a16:creationId xmlns:a16="http://schemas.microsoft.com/office/drawing/2014/main" id="{931D68CF-A979-6948-8F9F-EE24517416D1}"/>
                  </a:ext>
                </a:extLst>
              </p:cNvPr>
              <p:cNvSpPr/>
              <p:nvPr/>
            </p:nvSpPr>
            <p:spPr>
              <a:xfrm>
                <a:off x="5155221" y="45925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203" name="Freeform 202">
                <a:extLst>
                  <a:ext uri="{FF2B5EF4-FFF2-40B4-BE49-F238E27FC236}">
                    <a16:creationId xmlns:a16="http://schemas.microsoft.com/office/drawing/2014/main" id="{3677B416-7F5F-7E2F-A5F7-3F91DD8BC949}"/>
                  </a:ext>
                </a:extLst>
              </p:cNvPr>
              <p:cNvSpPr/>
              <p:nvPr/>
            </p:nvSpPr>
            <p:spPr>
              <a:xfrm>
                <a:off x="5189554"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204" name="Freeform 203">
                <a:extLst>
                  <a:ext uri="{FF2B5EF4-FFF2-40B4-BE49-F238E27FC236}">
                    <a16:creationId xmlns:a16="http://schemas.microsoft.com/office/drawing/2014/main" id="{C01CC8E7-DF33-764C-20FE-608F5FE6B45C}"/>
                  </a:ext>
                </a:extLst>
              </p:cNvPr>
              <p:cNvSpPr/>
              <p:nvPr/>
            </p:nvSpPr>
            <p:spPr>
              <a:xfrm>
                <a:off x="5223791"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205" name="Freeform 204">
                <a:extLst>
                  <a:ext uri="{FF2B5EF4-FFF2-40B4-BE49-F238E27FC236}">
                    <a16:creationId xmlns:a16="http://schemas.microsoft.com/office/drawing/2014/main" id="{F35BFF26-8527-F4D4-F913-3DF48A96571A}"/>
                  </a:ext>
                </a:extLst>
              </p:cNvPr>
              <p:cNvSpPr/>
              <p:nvPr/>
            </p:nvSpPr>
            <p:spPr>
              <a:xfrm>
                <a:off x="5258219" y="441444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206" name="Freeform 205">
                <a:extLst>
                  <a:ext uri="{FF2B5EF4-FFF2-40B4-BE49-F238E27FC236}">
                    <a16:creationId xmlns:a16="http://schemas.microsoft.com/office/drawing/2014/main" id="{F7CA41DE-097E-6946-CE25-6F94A9757B21}"/>
                  </a:ext>
                </a:extLst>
              </p:cNvPr>
              <p:cNvSpPr/>
              <p:nvPr/>
            </p:nvSpPr>
            <p:spPr>
              <a:xfrm>
                <a:off x="5292457"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207" name="Freeform 206">
                <a:extLst>
                  <a:ext uri="{FF2B5EF4-FFF2-40B4-BE49-F238E27FC236}">
                    <a16:creationId xmlns:a16="http://schemas.microsoft.com/office/drawing/2014/main" id="{19167C30-6ACF-63C2-53D9-C8D2FDCB1790}"/>
                  </a:ext>
                </a:extLst>
              </p:cNvPr>
              <p:cNvSpPr/>
              <p:nvPr/>
            </p:nvSpPr>
            <p:spPr>
              <a:xfrm>
                <a:off x="5326885" y="429577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208" name="Freeform 207">
                <a:extLst>
                  <a:ext uri="{FF2B5EF4-FFF2-40B4-BE49-F238E27FC236}">
                    <a16:creationId xmlns:a16="http://schemas.microsoft.com/office/drawing/2014/main" id="{A385F6BB-5AD9-8937-31D7-87EA97DE24B4}"/>
                  </a:ext>
                </a:extLst>
              </p:cNvPr>
              <p:cNvSpPr/>
              <p:nvPr/>
            </p:nvSpPr>
            <p:spPr>
              <a:xfrm>
                <a:off x="5361123"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209" name="Freeform 208">
                <a:extLst>
                  <a:ext uri="{FF2B5EF4-FFF2-40B4-BE49-F238E27FC236}">
                    <a16:creationId xmlns:a16="http://schemas.microsoft.com/office/drawing/2014/main" id="{E39D08AE-65DA-1ECC-2284-450C66BEAFF8}"/>
                  </a:ext>
                </a:extLst>
              </p:cNvPr>
              <p:cNvSpPr/>
              <p:nvPr/>
            </p:nvSpPr>
            <p:spPr>
              <a:xfrm>
                <a:off x="5395456"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210" name="Freeform 209">
                <a:extLst>
                  <a:ext uri="{FF2B5EF4-FFF2-40B4-BE49-F238E27FC236}">
                    <a16:creationId xmlns:a16="http://schemas.microsoft.com/office/drawing/2014/main" id="{AA61844C-6BD7-B84A-131C-856A3405996F}"/>
                  </a:ext>
                </a:extLst>
              </p:cNvPr>
              <p:cNvSpPr/>
              <p:nvPr/>
            </p:nvSpPr>
            <p:spPr>
              <a:xfrm>
                <a:off x="5429789" y="41176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211" name="Freeform 210">
                <a:extLst>
                  <a:ext uri="{FF2B5EF4-FFF2-40B4-BE49-F238E27FC236}">
                    <a16:creationId xmlns:a16="http://schemas.microsoft.com/office/drawing/2014/main" id="{7BBD10D6-8613-A934-C215-CF955E515A17}"/>
                  </a:ext>
                </a:extLst>
              </p:cNvPr>
              <p:cNvSpPr/>
              <p:nvPr/>
            </p:nvSpPr>
            <p:spPr>
              <a:xfrm>
                <a:off x="5464122"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212" name="Freeform 211">
                <a:extLst>
                  <a:ext uri="{FF2B5EF4-FFF2-40B4-BE49-F238E27FC236}">
                    <a16:creationId xmlns:a16="http://schemas.microsoft.com/office/drawing/2014/main" id="{49C7D290-7DB1-07C2-8623-C7CA26029E9C}"/>
                  </a:ext>
                </a:extLst>
              </p:cNvPr>
              <p:cNvSpPr/>
              <p:nvPr/>
            </p:nvSpPr>
            <p:spPr>
              <a:xfrm>
                <a:off x="5498360"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213" name="Freeform 212">
                <a:extLst>
                  <a:ext uri="{FF2B5EF4-FFF2-40B4-BE49-F238E27FC236}">
                    <a16:creationId xmlns:a16="http://schemas.microsoft.com/office/drawing/2014/main" id="{BBDBCDF6-83EF-45CE-9190-372181B8C986}"/>
                  </a:ext>
                </a:extLst>
              </p:cNvPr>
              <p:cNvSpPr/>
              <p:nvPr/>
            </p:nvSpPr>
            <p:spPr>
              <a:xfrm>
                <a:off x="5532597"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214" name="Freeform 213">
                <a:extLst>
                  <a:ext uri="{FF2B5EF4-FFF2-40B4-BE49-F238E27FC236}">
                    <a16:creationId xmlns:a16="http://schemas.microsoft.com/office/drawing/2014/main" id="{B16BFE6B-45EE-F1FC-410D-CBFEFC732F8E}"/>
                  </a:ext>
                </a:extLst>
              </p:cNvPr>
              <p:cNvSpPr/>
              <p:nvPr/>
            </p:nvSpPr>
            <p:spPr>
              <a:xfrm>
                <a:off x="5567025"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215" name="Freeform 214">
                <a:extLst>
                  <a:ext uri="{FF2B5EF4-FFF2-40B4-BE49-F238E27FC236}">
                    <a16:creationId xmlns:a16="http://schemas.microsoft.com/office/drawing/2014/main" id="{D9AF91D4-689D-E27F-E3F5-2F46DD73172A}"/>
                  </a:ext>
                </a:extLst>
              </p:cNvPr>
              <p:cNvSpPr/>
              <p:nvPr/>
            </p:nvSpPr>
            <p:spPr>
              <a:xfrm>
                <a:off x="5601263"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216" name="Freeform 215">
                <a:extLst>
                  <a:ext uri="{FF2B5EF4-FFF2-40B4-BE49-F238E27FC236}">
                    <a16:creationId xmlns:a16="http://schemas.microsoft.com/office/drawing/2014/main" id="{1B1190CE-5D57-1D58-C59A-85BB9040EFBE}"/>
                  </a:ext>
                </a:extLst>
              </p:cNvPr>
              <p:cNvSpPr/>
              <p:nvPr/>
            </p:nvSpPr>
            <p:spPr>
              <a:xfrm>
                <a:off x="5635596"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217" name="Freeform 216">
                <a:extLst>
                  <a:ext uri="{FF2B5EF4-FFF2-40B4-BE49-F238E27FC236}">
                    <a16:creationId xmlns:a16="http://schemas.microsoft.com/office/drawing/2014/main" id="{DD7DA46E-9316-73BB-FA7C-32D63A102B03}"/>
                  </a:ext>
                </a:extLst>
              </p:cNvPr>
              <p:cNvSpPr/>
              <p:nvPr/>
            </p:nvSpPr>
            <p:spPr>
              <a:xfrm>
                <a:off x="5669834" y="370184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218" name="Freeform 217">
                <a:extLst>
                  <a:ext uri="{FF2B5EF4-FFF2-40B4-BE49-F238E27FC236}">
                    <a16:creationId xmlns:a16="http://schemas.microsoft.com/office/drawing/2014/main" id="{708C05C4-E3B8-D91F-CF4C-81DDDE4E7B42}"/>
                  </a:ext>
                </a:extLst>
              </p:cNvPr>
              <p:cNvSpPr/>
              <p:nvPr/>
            </p:nvSpPr>
            <p:spPr>
              <a:xfrm>
                <a:off x="5704167" y="364236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219" name="Freeform 218">
                <a:extLst>
                  <a:ext uri="{FF2B5EF4-FFF2-40B4-BE49-F238E27FC236}">
                    <a16:creationId xmlns:a16="http://schemas.microsoft.com/office/drawing/2014/main" id="{69901C88-08D5-B651-973A-E26119D5FC85}"/>
                  </a:ext>
                </a:extLst>
              </p:cNvPr>
              <p:cNvSpPr/>
              <p:nvPr/>
            </p:nvSpPr>
            <p:spPr>
              <a:xfrm>
                <a:off x="5738405" y="358297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220" name="Freeform 219">
                <a:extLst>
                  <a:ext uri="{FF2B5EF4-FFF2-40B4-BE49-F238E27FC236}">
                    <a16:creationId xmlns:a16="http://schemas.microsoft.com/office/drawing/2014/main" id="{CF53683F-AAB0-2DBD-493E-831480FD497F}"/>
                  </a:ext>
                </a:extLst>
              </p:cNvPr>
              <p:cNvSpPr/>
              <p:nvPr/>
            </p:nvSpPr>
            <p:spPr>
              <a:xfrm>
                <a:off x="5772738" y="352359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221" name="Freeform 220">
                <a:extLst>
                  <a:ext uri="{FF2B5EF4-FFF2-40B4-BE49-F238E27FC236}">
                    <a16:creationId xmlns:a16="http://schemas.microsoft.com/office/drawing/2014/main" id="{0254E96D-59FE-92D3-A82D-30C8E01D5929}"/>
                  </a:ext>
                </a:extLst>
              </p:cNvPr>
              <p:cNvSpPr/>
              <p:nvPr/>
            </p:nvSpPr>
            <p:spPr>
              <a:xfrm>
                <a:off x="5806975" y="346411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222" name="Freeform 221">
                <a:extLst>
                  <a:ext uri="{FF2B5EF4-FFF2-40B4-BE49-F238E27FC236}">
                    <a16:creationId xmlns:a16="http://schemas.microsoft.com/office/drawing/2014/main" id="{5021E58E-B2A0-AF06-0420-2DA07C008D2B}"/>
                  </a:ext>
                </a:extLst>
              </p:cNvPr>
              <p:cNvSpPr/>
              <p:nvPr/>
            </p:nvSpPr>
            <p:spPr>
              <a:xfrm>
                <a:off x="5841308" y="340473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223" name="Freeform 222">
                <a:extLst>
                  <a:ext uri="{FF2B5EF4-FFF2-40B4-BE49-F238E27FC236}">
                    <a16:creationId xmlns:a16="http://schemas.microsoft.com/office/drawing/2014/main" id="{DC569E31-A62E-31A4-E09F-0285F38D9308}"/>
                  </a:ext>
                </a:extLst>
              </p:cNvPr>
              <p:cNvSpPr/>
              <p:nvPr/>
            </p:nvSpPr>
            <p:spPr>
              <a:xfrm>
                <a:off x="5875546" y="33453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224" name="Freeform 223">
                <a:extLst>
                  <a:ext uri="{FF2B5EF4-FFF2-40B4-BE49-F238E27FC236}">
                    <a16:creationId xmlns:a16="http://schemas.microsoft.com/office/drawing/2014/main" id="{DA3A98A7-F220-76A9-CA2D-974CF30A96F1}"/>
                  </a:ext>
                </a:extLst>
              </p:cNvPr>
              <p:cNvSpPr/>
              <p:nvPr/>
            </p:nvSpPr>
            <p:spPr>
              <a:xfrm>
                <a:off x="5909784" y="32858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225" name="Freeform 224">
                <a:extLst>
                  <a:ext uri="{FF2B5EF4-FFF2-40B4-BE49-F238E27FC236}">
                    <a16:creationId xmlns:a16="http://schemas.microsoft.com/office/drawing/2014/main" id="{8DC7F088-191D-BC75-8A14-F3A02383F26F}"/>
                  </a:ext>
                </a:extLst>
              </p:cNvPr>
              <p:cNvSpPr/>
              <p:nvPr/>
            </p:nvSpPr>
            <p:spPr>
              <a:xfrm>
                <a:off x="5944117" y="322648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226" name="Freeform 225">
                <a:extLst>
                  <a:ext uri="{FF2B5EF4-FFF2-40B4-BE49-F238E27FC236}">
                    <a16:creationId xmlns:a16="http://schemas.microsoft.com/office/drawing/2014/main" id="{CDAFAA4C-66B3-0A7D-0771-424CBC898563}"/>
                  </a:ext>
                </a:extLst>
              </p:cNvPr>
              <p:cNvSpPr/>
              <p:nvPr/>
            </p:nvSpPr>
            <p:spPr>
              <a:xfrm>
                <a:off x="5978355" y="316710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227" name="Freeform 226">
                <a:extLst>
                  <a:ext uri="{FF2B5EF4-FFF2-40B4-BE49-F238E27FC236}">
                    <a16:creationId xmlns:a16="http://schemas.microsoft.com/office/drawing/2014/main" id="{ABB924C2-32C9-9427-2808-1D5F42557F9A}"/>
                  </a:ext>
                </a:extLst>
              </p:cNvPr>
              <p:cNvSpPr/>
              <p:nvPr/>
            </p:nvSpPr>
            <p:spPr>
              <a:xfrm>
                <a:off x="6012688" y="3107623"/>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228" name="Freeform 227">
                <a:extLst>
                  <a:ext uri="{FF2B5EF4-FFF2-40B4-BE49-F238E27FC236}">
                    <a16:creationId xmlns:a16="http://schemas.microsoft.com/office/drawing/2014/main" id="{08861362-F1CD-EAEE-99F2-7C9BB879A3C7}"/>
                  </a:ext>
                </a:extLst>
              </p:cNvPr>
              <p:cNvSpPr/>
              <p:nvPr/>
            </p:nvSpPr>
            <p:spPr>
              <a:xfrm>
                <a:off x="6046830" y="304814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229" name="Freeform 228">
                <a:extLst>
                  <a:ext uri="{FF2B5EF4-FFF2-40B4-BE49-F238E27FC236}">
                    <a16:creationId xmlns:a16="http://schemas.microsoft.com/office/drawing/2014/main" id="{86F2F32D-8DE8-4C0C-EAA4-40BA491FC03B}"/>
                  </a:ext>
                </a:extLst>
              </p:cNvPr>
              <p:cNvSpPr/>
              <p:nvPr/>
            </p:nvSpPr>
            <p:spPr>
              <a:xfrm>
                <a:off x="6081163" y="2988761"/>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230" name="Freeform 229">
                <a:extLst>
                  <a:ext uri="{FF2B5EF4-FFF2-40B4-BE49-F238E27FC236}">
                    <a16:creationId xmlns:a16="http://schemas.microsoft.com/office/drawing/2014/main" id="{E5E41783-F196-B6B1-E2E8-CC70E967A046}"/>
                  </a:ext>
                </a:extLst>
              </p:cNvPr>
              <p:cNvSpPr/>
              <p:nvPr/>
            </p:nvSpPr>
            <p:spPr>
              <a:xfrm>
                <a:off x="6115401" y="292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231" name="Freeform 230">
                <a:extLst>
                  <a:ext uri="{FF2B5EF4-FFF2-40B4-BE49-F238E27FC236}">
                    <a16:creationId xmlns:a16="http://schemas.microsoft.com/office/drawing/2014/main" id="{B2EF0789-F82D-7347-45FC-46A1E7E54F50}"/>
                  </a:ext>
                </a:extLst>
              </p:cNvPr>
              <p:cNvSpPr/>
              <p:nvPr/>
            </p:nvSpPr>
            <p:spPr>
              <a:xfrm>
                <a:off x="6149734" y="2869898"/>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232" name="Freeform 231">
                <a:extLst>
                  <a:ext uri="{FF2B5EF4-FFF2-40B4-BE49-F238E27FC236}">
                    <a16:creationId xmlns:a16="http://schemas.microsoft.com/office/drawing/2014/main" id="{1F4F720A-D3CD-BBDB-FA9E-04E5478B77FA}"/>
                  </a:ext>
                </a:extLst>
              </p:cNvPr>
              <p:cNvSpPr/>
              <p:nvPr/>
            </p:nvSpPr>
            <p:spPr>
              <a:xfrm>
                <a:off x="6183877" y="2810419"/>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233" name="Freeform 232">
                <a:extLst>
                  <a:ext uri="{FF2B5EF4-FFF2-40B4-BE49-F238E27FC236}">
                    <a16:creationId xmlns:a16="http://schemas.microsoft.com/office/drawing/2014/main" id="{1E12CB73-788F-77D3-CC4D-8670E9499256}"/>
                  </a:ext>
                </a:extLst>
              </p:cNvPr>
              <p:cNvSpPr/>
              <p:nvPr/>
            </p:nvSpPr>
            <p:spPr>
              <a:xfrm>
                <a:off x="6218209" y="275094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234" name="Freeform 233">
                <a:extLst>
                  <a:ext uri="{FF2B5EF4-FFF2-40B4-BE49-F238E27FC236}">
                    <a16:creationId xmlns:a16="http://schemas.microsoft.com/office/drawing/2014/main" id="{5C2DF16F-8DFE-744D-746A-E59F941A1073}"/>
                  </a:ext>
                </a:extLst>
              </p:cNvPr>
              <p:cNvSpPr/>
              <p:nvPr/>
            </p:nvSpPr>
            <p:spPr>
              <a:xfrm>
                <a:off x="6252447" y="269155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235" name="Freeform 234">
                <a:extLst>
                  <a:ext uri="{FF2B5EF4-FFF2-40B4-BE49-F238E27FC236}">
                    <a16:creationId xmlns:a16="http://schemas.microsoft.com/office/drawing/2014/main" id="{780A1282-6451-AA38-FB47-A19B91C5B86C}"/>
                  </a:ext>
                </a:extLst>
              </p:cNvPr>
              <p:cNvSpPr/>
              <p:nvPr/>
            </p:nvSpPr>
            <p:spPr>
              <a:xfrm>
                <a:off x="6286590" y="26320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236" name="Freeform 235">
                <a:extLst>
                  <a:ext uri="{FF2B5EF4-FFF2-40B4-BE49-F238E27FC236}">
                    <a16:creationId xmlns:a16="http://schemas.microsoft.com/office/drawing/2014/main" id="{6AD5669B-B3EC-B34C-B999-E5F5379AB82B}"/>
                  </a:ext>
                </a:extLst>
              </p:cNvPr>
              <p:cNvSpPr/>
              <p:nvPr/>
            </p:nvSpPr>
            <p:spPr>
              <a:xfrm>
                <a:off x="6320923" y="2572599"/>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237" name="Freeform 236">
                <a:extLst>
                  <a:ext uri="{FF2B5EF4-FFF2-40B4-BE49-F238E27FC236}">
                    <a16:creationId xmlns:a16="http://schemas.microsoft.com/office/drawing/2014/main" id="{E7EFE48E-B9A4-0046-A70A-D813F8559AE5}"/>
                  </a:ext>
                </a:extLst>
              </p:cNvPr>
              <p:cNvSpPr/>
              <p:nvPr/>
            </p:nvSpPr>
            <p:spPr>
              <a:xfrm>
                <a:off x="6355066" y="251312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238" name="Freeform 237">
                <a:extLst>
                  <a:ext uri="{FF2B5EF4-FFF2-40B4-BE49-F238E27FC236}">
                    <a16:creationId xmlns:a16="http://schemas.microsoft.com/office/drawing/2014/main" id="{2DF3FDD2-36BF-633C-248F-9BD221961CFD}"/>
                  </a:ext>
                </a:extLst>
              </p:cNvPr>
              <p:cNvSpPr/>
              <p:nvPr/>
            </p:nvSpPr>
            <p:spPr>
              <a:xfrm>
                <a:off x="6389398" y="2453736"/>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239" name="Freeform 238">
                <a:extLst>
                  <a:ext uri="{FF2B5EF4-FFF2-40B4-BE49-F238E27FC236}">
                    <a16:creationId xmlns:a16="http://schemas.microsoft.com/office/drawing/2014/main" id="{084F7BB5-FE99-3E2B-DB62-1AB0969F6046}"/>
                  </a:ext>
                </a:extLst>
              </p:cNvPr>
              <p:cNvSpPr/>
              <p:nvPr/>
            </p:nvSpPr>
            <p:spPr>
              <a:xfrm>
                <a:off x="6423541" y="2394257"/>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240" name="Freeform 239">
                <a:extLst>
                  <a:ext uri="{FF2B5EF4-FFF2-40B4-BE49-F238E27FC236}">
                    <a16:creationId xmlns:a16="http://schemas.microsoft.com/office/drawing/2014/main" id="{0BB4AF24-FA4C-871C-174A-64640A2FBBF0}"/>
                  </a:ext>
                </a:extLst>
              </p:cNvPr>
              <p:cNvSpPr/>
              <p:nvPr/>
            </p:nvSpPr>
            <p:spPr>
              <a:xfrm>
                <a:off x="6457779" y="2334683"/>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241" name="Freeform 240">
                <a:extLst>
                  <a:ext uri="{FF2B5EF4-FFF2-40B4-BE49-F238E27FC236}">
                    <a16:creationId xmlns:a16="http://schemas.microsoft.com/office/drawing/2014/main" id="{85880BD4-273B-BDAE-14EC-0D441D81860B}"/>
                  </a:ext>
                </a:extLst>
              </p:cNvPr>
              <p:cNvSpPr/>
              <p:nvPr/>
            </p:nvSpPr>
            <p:spPr>
              <a:xfrm>
                <a:off x="5052222" y="4651886"/>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242" name="Freeform 241">
                <a:extLst>
                  <a:ext uri="{FF2B5EF4-FFF2-40B4-BE49-F238E27FC236}">
                    <a16:creationId xmlns:a16="http://schemas.microsoft.com/office/drawing/2014/main" id="{0E58E7AB-8A18-D3AD-95CA-47247C339CDA}"/>
                  </a:ext>
                </a:extLst>
              </p:cNvPr>
              <p:cNvSpPr/>
              <p:nvPr/>
            </p:nvSpPr>
            <p:spPr>
              <a:xfrm>
                <a:off x="5086650" y="45925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243" name="Freeform 242">
                <a:extLst>
                  <a:ext uri="{FF2B5EF4-FFF2-40B4-BE49-F238E27FC236}">
                    <a16:creationId xmlns:a16="http://schemas.microsoft.com/office/drawing/2014/main" id="{8A26D85D-33B0-B24C-3F2D-F80A3D9EFE4E}"/>
                  </a:ext>
                </a:extLst>
              </p:cNvPr>
              <p:cNvSpPr/>
              <p:nvPr/>
            </p:nvSpPr>
            <p:spPr>
              <a:xfrm>
                <a:off x="5120983"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244" name="Freeform 243">
                <a:extLst>
                  <a:ext uri="{FF2B5EF4-FFF2-40B4-BE49-F238E27FC236}">
                    <a16:creationId xmlns:a16="http://schemas.microsoft.com/office/drawing/2014/main" id="{3FCFE863-49BC-4B44-D058-3B0EE2BA09AD}"/>
                  </a:ext>
                </a:extLst>
              </p:cNvPr>
              <p:cNvSpPr/>
              <p:nvPr/>
            </p:nvSpPr>
            <p:spPr>
              <a:xfrm>
                <a:off x="5155316"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245" name="Freeform 244">
                <a:extLst>
                  <a:ext uri="{FF2B5EF4-FFF2-40B4-BE49-F238E27FC236}">
                    <a16:creationId xmlns:a16="http://schemas.microsoft.com/office/drawing/2014/main" id="{F27E9AA3-A3C0-0878-D6AF-7E316B30D84E}"/>
                  </a:ext>
                </a:extLst>
              </p:cNvPr>
              <p:cNvSpPr/>
              <p:nvPr/>
            </p:nvSpPr>
            <p:spPr>
              <a:xfrm>
                <a:off x="5189649" y="441444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246" name="Freeform 245">
                <a:extLst>
                  <a:ext uri="{FF2B5EF4-FFF2-40B4-BE49-F238E27FC236}">
                    <a16:creationId xmlns:a16="http://schemas.microsoft.com/office/drawing/2014/main" id="{E60091C4-AF9F-CCDC-8BCF-B7E5048C5E68}"/>
                  </a:ext>
                </a:extLst>
              </p:cNvPr>
              <p:cNvSpPr/>
              <p:nvPr/>
            </p:nvSpPr>
            <p:spPr>
              <a:xfrm>
                <a:off x="5223886"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247" name="Freeform 246">
                <a:extLst>
                  <a:ext uri="{FF2B5EF4-FFF2-40B4-BE49-F238E27FC236}">
                    <a16:creationId xmlns:a16="http://schemas.microsoft.com/office/drawing/2014/main" id="{5B10EDCC-25A5-3127-F14A-F7B723A760C9}"/>
                  </a:ext>
                </a:extLst>
              </p:cNvPr>
              <p:cNvSpPr/>
              <p:nvPr/>
            </p:nvSpPr>
            <p:spPr>
              <a:xfrm>
                <a:off x="5258219" y="42956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248" name="Freeform 247">
                <a:extLst>
                  <a:ext uri="{FF2B5EF4-FFF2-40B4-BE49-F238E27FC236}">
                    <a16:creationId xmlns:a16="http://schemas.microsoft.com/office/drawing/2014/main" id="{A875EDDE-8CDA-DA7F-CEA2-EB9505148AB1}"/>
                  </a:ext>
                </a:extLst>
              </p:cNvPr>
              <p:cNvSpPr/>
              <p:nvPr/>
            </p:nvSpPr>
            <p:spPr>
              <a:xfrm>
                <a:off x="5292552"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249" name="Freeform 248">
                <a:extLst>
                  <a:ext uri="{FF2B5EF4-FFF2-40B4-BE49-F238E27FC236}">
                    <a16:creationId xmlns:a16="http://schemas.microsoft.com/office/drawing/2014/main" id="{C8349015-5310-8139-EFA7-84BE876E9EE4}"/>
                  </a:ext>
                </a:extLst>
              </p:cNvPr>
              <p:cNvSpPr/>
              <p:nvPr/>
            </p:nvSpPr>
            <p:spPr>
              <a:xfrm>
                <a:off x="5326885"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250" name="Freeform 249">
                <a:extLst>
                  <a:ext uri="{FF2B5EF4-FFF2-40B4-BE49-F238E27FC236}">
                    <a16:creationId xmlns:a16="http://schemas.microsoft.com/office/drawing/2014/main" id="{FCA939EA-BE74-BCE3-B553-F93047977472}"/>
                  </a:ext>
                </a:extLst>
              </p:cNvPr>
              <p:cNvSpPr/>
              <p:nvPr/>
            </p:nvSpPr>
            <p:spPr>
              <a:xfrm>
                <a:off x="5361218" y="41176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251" name="Freeform 250">
                <a:extLst>
                  <a:ext uri="{FF2B5EF4-FFF2-40B4-BE49-F238E27FC236}">
                    <a16:creationId xmlns:a16="http://schemas.microsoft.com/office/drawing/2014/main" id="{04FB9911-5A3E-2D1A-AFEA-32C663826CF9}"/>
                  </a:ext>
                </a:extLst>
              </p:cNvPr>
              <p:cNvSpPr/>
              <p:nvPr/>
            </p:nvSpPr>
            <p:spPr>
              <a:xfrm>
                <a:off x="5395551"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252" name="Freeform 251">
                <a:extLst>
                  <a:ext uri="{FF2B5EF4-FFF2-40B4-BE49-F238E27FC236}">
                    <a16:creationId xmlns:a16="http://schemas.microsoft.com/office/drawing/2014/main" id="{7D56569D-EED2-F53C-976B-388638285842}"/>
                  </a:ext>
                </a:extLst>
              </p:cNvPr>
              <p:cNvSpPr/>
              <p:nvPr/>
            </p:nvSpPr>
            <p:spPr>
              <a:xfrm>
                <a:off x="5429789"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253" name="Freeform 252">
                <a:extLst>
                  <a:ext uri="{FF2B5EF4-FFF2-40B4-BE49-F238E27FC236}">
                    <a16:creationId xmlns:a16="http://schemas.microsoft.com/office/drawing/2014/main" id="{6DF89D4D-2DA5-0A9F-C383-8EEBA089F511}"/>
                  </a:ext>
                </a:extLst>
              </p:cNvPr>
              <p:cNvSpPr/>
              <p:nvPr/>
            </p:nvSpPr>
            <p:spPr>
              <a:xfrm>
                <a:off x="5464122"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254" name="Freeform 253">
                <a:extLst>
                  <a:ext uri="{FF2B5EF4-FFF2-40B4-BE49-F238E27FC236}">
                    <a16:creationId xmlns:a16="http://schemas.microsoft.com/office/drawing/2014/main" id="{798BF129-E5E9-F2E3-192A-DBE31931DFA4}"/>
                  </a:ext>
                </a:extLst>
              </p:cNvPr>
              <p:cNvSpPr/>
              <p:nvPr/>
            </p:nvSpPr>
            <p:spPr>
              <a:xfrm>
                <a:off x="5498455"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255" name="Freeform 254">
                <a:extLst>
                  <a:ext uri="{FF2B5EF4-FFF2-40B4-BE49-F238E27FC236}">
                    <a16:creationId xmlns:a16="http://schemas.microsoft.com/office/drawing/2014/main" id="{F6C0CDB1-707E-EDA1-DC18-8BA92133F842}"/>
                  </a:ext>
                </a:extLst>
              </p:cNvPr>
              <p:cNvSpPr/>
              <p:nvPr/>
            </p:nvSpPr>
            <p:spPr>
              <a:xfrm>
                <a:off x="5532692"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256" name="Freeform 255">
                <a:extLst>
                  <a:ext uri="{FF2B5EF4-FFF2-40B4-BE49-F238E27FC236}">
                    <a16:creationId xmlns:a16="http://schemas.microsoft.com/office/drawing/2014/main" id="{90B2F2DE-2D44-CB72-A6D2-19A7F3990D49}"/>
                  </a:ext>
                </a:extLst>
              </p:cNvPr>
              <p:cNvSpPr/>
              <p:nvPr/>
            </p:nvSpPr>
            <p:spPr>
              <a:xfrm>
                <a:off x="5567025"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257" name="Freeform 256">
                <a:extLst>
                  <a:ext uri="{FF2B5EF4-FFF2-40B4-BE49-F238E27FC236}">
                    <a16:creationId xmlns:a16="http://schemas.microsoft.com/office/drawing/2014/main" id="{ECE48DAE-5BF1-0261-57B9-1CA5CFC9B387}"/>
                  </a:ext>
                </a:extLst>
              </p:cNvPr>
              <p:cNvSpPr/>
              <p:nvPr/>
            </p:nvSpPr>
            <p:spPr>
              <a:xfrm>
                <a:off x="5601263" y="370184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258" name="Freeform 257">
                <a:extLst>
                  <a:ext uri="{FF2B5EF4-FFF2-40B4-BE49-F238E27FC236}">
                    <a16:creationId xmlns:a16="http://schemas.microsoft.com/office/drawing/2014/main" id="{BA58B8BC-D79D-9183-6ADA-5A41B91E6B7E}"/>
                  </a:ext>
                </a:extLst>
              </p:cNvPr>
              <p:cNvSpPr/>
              <p:nvPr/>
            </p:nvSpPr>
            <p:spPr>
              <a:xfrm>
                <a:off x="5635596" y="364236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259" name="Freeform 258">
                <a:extLst>
                  <a:ext uri="{FF2B5EF4-FFF2-40B4-BE49-F238E27FC236}">
                    <a16:creationId xmlns:a16="http://schemas.microsoft.com/office/drawing/2014/main" id="{EE451900-9F1B-8727-2D9F-FFC7AF15608D}"/>
                  </a:ext>
                </a:extLst>
              </p:cNvPr>
              <p:cNvSpPr/>
              <p:nvPr/>
            </p:nvSpPr>
            <p:spPr>
              <a:xfrm>
                <a:off x="5669834" y="358297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260" name="Freeform 259">
                <a:extLst>
                  <a:ext uri="{FF2B5EF4-FFF2-40B4-BE49-F238E27FC236}">
                    <a16:creationId xmlns:a16="http://schemas.microsoft.com/office/drawing/2014/main" id="{B8146236-A91C-6707-E0B1-6B428444AD12}"/>
                  </a:ext>
                </a:extLst>
              </p:cNvPr>
              <p:cNvSpPr/>
              <p:nvPr/>
            </p:nvSpPr>
            <p:spPr>
              <a:xfrm>
                <a:off x="5704167" y="352359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261" name="Freeform 260">
                <a:extLst>
                  <a:ext uri="{FF2B5EF4-FFF2-40B4-BE49-F238E27FC236}">
                    <a16:creationId xmlns:a16="http://schemas.microsoft.com/office/drawing/2014/main" id="{15D0DE0C-A3AF-910C-26C5-FA2A7642D741}"/>
                  </a:ext>
                </a:extLst>
              </p:cNvPr>
              <p:cNvSpPr/>
              <p:nvPr/>
            </p:nvSpPr>
            <p:spPr>
              <a:xfrm>
                <a:off x="6320828" y="2453736"/>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262" name="Freeform 261">
                <a:extLst>
                  <a:ext uri="{FF2B5EF4-FFF2-40B4-BE49-F238E27FC236}">
                    <a16:creationId xmlns:a16="http://schemas.microsoft.com/office/drawing/2014/main" id="{FDFB9599-4D48-FABB-9130-7F249F1CBB43}"/>
                  </a:ext>
                </a:extLst>
              </p:cNvPr>
              <p:cNvSpPr/>
              <p:nvPr/>
            </p:nvSpPr>
            <p:spPr>
              <a:xfrm>
                <a:off x="6355066" y="2394352"/>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263" name="Freeform 262">
                <a:extLst>
                  <a:ext uri="{FF2B5EF4-FFF2-40B4-BE49-F238E27FC236}">
                    <a16:creationId xmlns:a16="http://schemas.microsoft.com/office/drawing/2014/main" id="{9A95AC84-88D9-CD75-2AE3-DAD6E87AAEB7}"/>
                  </a:ext>
                </a:extLst>
              </p:cNvPr>
              <p:cNvSpPr/>
              <p:nvPr/>
            </p:nvSpPr>
            <p:spPr>
              <a:xfrm>
                <a:off x="6389303" y="233477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264" name="Freeform 263">
                <a:extLst>
                  <a:ext uri="{FF2B5EF4-FFF2-40B4-BE49-F238E27FC236}">
                    <a16:creationId xmlns:a16="http://schemas.microsoft.com/office/drawing/2014/main" id="{9FD0B04A-8E3C-C22C-6CE8-59A8EB59443E}"/>
                  </a:ext>
                </a:extLst>
              </p:cNvPr>
              <p:cNvSpPr/>
              <p:nvPr/>
            </p:nvSpPr>
            <p:spPr>
              <a:xfrm>
                <a:off x="6423446" y="2275299"/>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265" name="Freeform 264">
                <a:extLst>
                  <a:ext uri="{FF2B5EF4-FFF2-40B4-BE49-F238E27FC236}">
                    <a16:creationId xmlns:a16="http://schemas.microsoft.com/office/drawing/2014/main" id="{2B92E73C-0972-E3ED-4B7E-1D978A31D212}"/>
                  </a:ext>
                </a:extLst>
              </p:cNvPr>
              <p:cNvSpPr/>
              <p:nvPr/>
            </p:nvSpPr>
            <p:spPr>
              <a:xfrm>
                <a:off x="5052412"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266" name="Freeform 265">
                <a:extLst>
                  <a:ext uri="{FF2B5EF4-FFF2-40B4-BE49-F238E27FC236}">
                    <a16:creationId xmlns:a16="http://schemas.microsoft.com/office/drawing/2014/main" id="{39F1AA2A-08E9-E0E1-1C01-280C5FB274BF}"/>
                  </a:ext>
                </a:extLst>
              </p:cNvPr>
              <p:cNvSpPr/>
              <p:nvPr/>
            </p:nvSpPr>
            <p:spPr>
              <a:xfrm>
                <a:off x="5086745"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267" name="Freeform 266">
                <a:extLst>
                  <a:ext uri="{FF2B5EF4-FFF2-40B4-BE49-F238E27FC236}">
                    <a16:creationId xmlns:a16="http://schemas.microsoft.com/office/drawing/2014/main" id="{4121E4E1-9B1B-13EC-E074-5231870185FC}"/>
                  </a:ext>
                </a:extLst>
              </p:cNvPr>
              <p:cNvSpPr/>
              <p:nvPr/>
            </p:nvSpPr>
            <p:spPr>
              <a:xfrm>
                <a:off x="5120983" y="441435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268" name="Freeform 267">
                <a:extLst>
                  <a:ext uri="{FF2B5EF4-FFF2-40B4-BE49-F238E27FC236}">
                    <a16:creationId xmlns:a16="http://schemas.microsoft.com/office/drawing/2014/main" id="{CAFDB6F8-6A3E-BC69-798F-7984080319A3}"/>
                  </a:ext>
                </a:extLst>
              </p:cNvPr>
              <p:cNvSpPr/>
              <p:nvPr/>
            </p:nvSpPr>
            <p:spPr>
              <a:xfrm>
                <a:off x="5155411"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269" name="Freeform 268">
                <a:extLst>
                  <a:ext uri="{FF2B5EF4-FFF2-40B4-BE49-F238E27FC236}">
                    <a16:creationId xmlns:a16="http://schemas.microsoft.com/office/drawing/2014/main" id="{DE4EC174-F001-2442-4FCC-1E9482327BAF}"/>
                  </a:ext>
                </a:extLst>
              </p:cNvPr>
              <p:cNvSpPr/>
              <p:nvPr/>
            </p:nvSpPr>
            <p:spPr>
              <a:xfrm>
                <a:off x="5189649" y="42956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270" name="Freeform 269">
                <a:extLst>
                  <a:ext uri="{FF2B5EF4-FFF2-40B4-BE49-F238E27FC236}">
                    <a16:creationId xmlns:a16="http://schemas.microsoft.com/office/drawing/2014/main" id="{C4CD29B6-EEE6-444A-760E-2F88C085C78B}"/>
                  </a:ext>
                </a:extLst>
              </p:cNvPr>
              <p:cNvSpPr/>
              <p:nvPr/>
            </p:nvSpPr>
            <p:spPr>
              <a:xfrm>
                <a:off x="5223982"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271" name="Freeform 270">
                <a:extLst>
                  <a:ext uri="{FF2B5EF4-FFF2-40B4-BE49-F238E27FC236}">
                    <a16:creationId xmlns:a16="http://schemas.microsoft.com/office/drawing/2014/main" id="{3D86D0D3-F234-C031-8B61-E90D6196E541}"/>
                  </a:ext>
                </a:extLst>
              </p:cNvPr>
              <p:cNvSpPr/>
              <p:nvPr/>
            </p:nvSpPr>
            <p:spPr>
              <a:xfrm>
                <a:off x="5258314"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272" name="Freeform 271">
                <a:extLst>
                  <a:ext uri="{FF2B5EF4-FFF2-40B4-BE49-F238E27FC236}">
                    <a16:creationId xmlns:a16="http://schemas.microsoft.com/office/drawing/2014/main" id="{972D2EFF-B128-7CC7-F03A-87421DD90E44}"/>
                  </a:ext>
                </a:extLst>
              </p:cNvPr>
              <p:cNvSpPr/>
              <p:nvPr/>
            </p:nvSpPr>
            <p:spPr>
              <a:xfrm>
                <a:off x="5292552" y="411752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273" name="Freeform 272">
                <a:extLst>
                  <a:ext uri="{FF2B5EF4-FFF2-40B4-BE49-F238E27FC236}">
                    <a16:creationId xmlns:a16="http://schemas.microsoft.com/office/drawing/2014/main" id="{922BC96B-73CC-421E-48E7-C121A0241804}"/>
                  </a:ext>
                </a:extLst>
              </p:cNvPr>
              <p:cNvSpPr/>
              <p:nvPr/>
            </p:nvSpPr>
            <p:spPr>
              <a:xfrm>
                <a:off x="5326980"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274" name="Freeform 273">
                <a:extLst>
                  <a:ext uri="{FF2B5EF4-FFF2-40B4-BE49-F238E27FC236}">
                    <a16:creationId xmlns:a16="http://schemas.microsoft.com/office/drawing/2014/main" id="{9DC5FA37-A651-A85A-4CB6-41993F378289}"/>
                  </a:ext>
                </a:extLst>
              </p:cNvPr>
              <p:cNvSpPr/>
              <p:nvPr/>
            </p:nvSpPr>
            <p:spPr>
              <a:xfrm>
                <a:off x="5361218"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275" name="Freeform 274">
                <a:extLst>
                  <a:ext uri="{FF2B5EF4-FFF2-40B4-BE49-F238E27FC236}">
                    <a16:creationId xmlns:a16="http://schemas.microsoft.com/office/drawing/2014/main" id="{4422C039-9018-EE70-A951-58EB80D8561E}"/>
                  </a:ext>
                </a:extLst>
              </p:cNvPr>
              <p:cNvSpPr/>
              <p:nvPr/>
            </p:nvSpPr>
            <p:spPr>
              <a:xfrm>
                <a:off x="5395551"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276" name="Freeform 275">
                <a:extLst>
                  <a:ext uri="{FF2B5EF4-FFF2-40B4-BE49-F238E27FC236}">
                    <a16:creationId xmlns:a16="http://schemas.microsoft.com/office/drawing/2014/main" id="{86B3EDA9-780C-4D25-125D-25B5B0170213}"/>
                  </a:ext>
                </a:extLst>
              </p:cNvPr>
              <p:cNvSpPr/>
              <p:nvPr/>
            </p:nvSpPr>
            <p:spPr>
              <a:xfrm>
                <a:off x="5429884"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277" name="Freeform 276">
                <a:extLst>
                  <a:ext uri="{FF2B5EF4-FFF2-40B4-BE49-F238E27FC236}">
                    <a16:creationId xmlns:a16="http://schemas.microsoft.com/office/drawing/2014/main" id="{8E2419EA-0574-8E3B-8375-17A2F4723FF8}"/>
                  </a:ext>
                </a:extLst>
              </p:cNvPr>
              <p:cNvSpPr/>
              <p:nvPr/>
            </p:nvSpPr>
            <p:spPr>
              <a:xfrm>
                <a:off x="5464217"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278" name="Freeform 277">
                <a:extLst>
                  <a:ext uri="{FF2B5EF4-FFF2-40B4-BE49-F238E27FC236}">
                    <a16:creationId xmlns:a16="http://schemas.microsoft.com/office/drawing/2014/main" id="{83FA8ED0-7C40-F491-AE61-A8C5A596955B}"/>
                  </a:ext>
                </a:extLst>
              </p:cNvPr>
              <p:cNvSpPr/>
              <p:nvPr/>
            </p:nvSpPr>
            <p:spPr>
              <a:xfrm>
                <a:off x="5498455"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279" name="Freeform 278">
                <a:extLst>
                  <a:ext uri="{FF2B5EF4-FFF2-40B4-BE49-F238E27FC236}">
                    <a16:creationId xmlns:a16="http://schemas.microsoft.com/office/drawing/2014/main" id="{D57C4155-AEDA-B361-7713-0C6DFAE5B26F}"/>
                  </a:ext>
                </a:extLst>
              </p:cNvPr>
              <p:cNvSpPr/>
              <p:nvPr/>
            </p:nvSpPr>
            <p:spPr>
              <a:xfrm>
                <a:off x="6320828" y="233487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280" name="Freeform 279">
                <a:extLst>
                  <a:ext uri="{FF2B5EF4-FFF2-40B4-BE49-F238E27FC236}">
                    <a16:creationId xmlns:a16="http://schemas.microsoft.com/office/drawing/2014/main" id="{30C73A0B-9E9A-F34A-670C-7F7823006A97}"/>
                  </a:ext>
                </a:extLst>
              </p:cNvPr>
              <p:cNvSpPr/>
              <p:nvPr/>
            </p:nvSpPr>
            <p:spPr>
              <a:xfrm>
                <a:off x="6354970" y="2275394"/>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281" name="Freeform 280">
                <a:extLst>
                  <a:ext uri="{FF2B5EF4-FFF2-40B4-BE49-F238E27FC236}">
                    <a16:creationId xmlns:a16="http://schemas.microsoft.com/office/drawing/2014/main" id="{142A4A7A-40BB-CDEB-6929-CCEFCC4C9DDF}"/>
                  </a:ext>
                </a:extLst>
              </p:cNvPr>
              <p:cNvSpPr/>
              <p:nvPr/>
            </p:nvSpPr>
            <p:spPr>
              <a:xfrm>
                <a:off x="6389208" y="2215916"/>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282" name="Freeform 281">
                <a:extLst>
                  <a:ext uri="{FF2B5EF4-FFF2-40B4-BE49-F238E27FC236}">
                    <a16:creationId xmlns:a16="http://schemas.microsoft.com/office/drawing/2014/main" id="{9CAB86B3-361D-F9D9-38CF-E260E689BD49}"/>
                  </a:ext>
                </a:extLst>
              </p:cNvPr>
              <p:cNvSpPr/>
              <p:nvPr/>
            </p:nvSpPr>
            <p:spPr>
              <a:xfrm>
                <a:off x="5052412" y="441435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283" name="Freeform 282">
                <a:extLst>
                  <a:ext uri="{FF2B5EF4-FFF2-40B4-BE49-F238E27FC236}">
                    <a16:creationId xmlns:a16="http://schemas.microsoft.com/office/drawing/2014/main" id="{20381AC9-1655-BE99-587F-E9D751F471BB}"/>
                  </a:ext>
                </a:extLst>
              </p:cNvPr>
              <p:cNvSpPr/>
              <p:nvPr/>
            </p:nvSpPr>
            <p:spPr>
              <a:xfrm>
                <a:off x="5086840"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284" name="Freeform 283">
                <a:extLst>
                  <a:ext uri="{FF2B5EF4-FFF2-40B4-BE49-F238E27FC236}">
                    <a16:creationId xmlns:a16="http://schemas.microsoft.com/office/drawing/2014/main" id="{465C9466-BE4D-84AE-1A48-3C0CBAB6A197}"/>
                  </a:ext>
                </a:extLst>
              </p:cNvPr>
              <p:cNvSpPr/>
              <p:nvPr/>
            </p:nvSpPr>
            <p:spPr>
              <a:xfrm>
                <a:off x="5121078" y="42956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285" name="Freeform 284">
                <a:extLst>
                  <a:ext uri="{FF2B5EF4-FFF2-40B4-BE49-F238E27FC236}">
                    <a16:creationId xmlns:a16="http://schemas.microsoft.com/office/drawing/2014/main" id="{1EE47377-16C9-170E-6084-E1A528B0F76A}"/>
                  </a:ext>
                </a:extLst>
              </p:cNvPr>
              <p:cNvSpPr/>
              <p:nvPr/>
            </p:nvSpPr>
            <p:spPr>
              <a:xfrm>
                <a:off x="5155506"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286" name="Freeform 285">
                <a:extLst>
                  <a:ext uri="{FF2B5EF4-FFF2-40B4-BE49-F238E27FC236}">
                    <a16:creationId xmlns:a16="http://schemas.microsoft.com/office/drawing/2014/main" id="{C17918D3-896E-593B-CBE2-F902D6FED908}"/>
                  </a:ext>
                </a:extLst>
              </p:cNvPr>
              <p:cNvSpPr/>
              <p:nvPr/>
            </p:nvSpPr>
            <p:spPr>
              <a:xfrm>
                <a:off x="5189744"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287" name="Freeform 286">
                <a:extLst>
                  <a:ext uri="{FF2B5EF4-FFF2-40B4-BE49-F238E27FC236}">
                    <a16:creationId xmlns:a16="http://schemas.microsoft.com/office/drawing/2014/main" id="{24243043-6DA7-A367-4C2D-B4B392CF3CD1}"/>
                  </a:ext>
                </a:extLst>
              </p:cNvPr>
              <p:cNvSpPr/>
              <p:nvPr/>
            </p:nvSpPr>
            <p:spPr>
              <a:xfrm>
                <a:off x="5223982" y="411752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288" name="Freeform 287">
                <a:extLst>
                  <a:ext uri="{FF2B5EF4-FFF2-40B4-BE49-F238E27FC236}">
                    <a16:creationId xmlns:a16="http://schemas.microsoft.com/office/drawing/2014/main" id="{C89764AE-790F-EA3E-FAD3-AD01F231A401}"/>
                  </a:ext>
                </a:extLst>
              </p:cNvPr>
              <p:cNvSpPr/>
              <p:nvPr/>
            </p:nvSpPr>
            <p:spPr>
              <a:xfrm>
                <a:off x="5258410"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289" name="Freeform 288">
                <a:extLst>
                  <a:ext uri="{FF2B5EF4-FFF2-40B4-BE49-F238E27FC236}">
                    <a16:creationId xmlns:a16="http://schemas.microsoft.com/office/drawing/2014/main" id="{31FE8AB0-5029-AB14-A8F4-29F549BDD905}"/>
                  </a:ext>
                </a:extLst>
              </p:cNvPr>
              <p:cNvSpPr/>
              <p:nvPr/>
            </p:nvSpPr>
            <p:spPr>
              <a:xfrm>
                <a:off x="5292647"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290" name="Freeform 289">
                <a:extLst>
                  <a:ext uri="{FF2B5EF4-FFF2-40B4-BE49-F238E27FC236}">
                    <a16:creationId xmlns:a16="http://schemas.microsoft.com/office/drawing/2014/main" id="{73BD843B-401B-5DC0-D855-51237EAC1AC9}"/>
                  </a:ext>
                </a:extLst>
              </p:cNvPr>
              <p:cNvSpPr/>
              <p:nvPr/>
            </p:nvSpPr>
            <p:spPr>
              <a:xfrm>
                <a:off x="5326980"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291" name="Freeform 290">
                <a:extLst>
                  <a:ext uri="{FF2B5EF4-FFF2-40B4-BE49-F238E27FC236}">
                    <a16:creationId xmlns:a16="http://schemas.microsoft.com/office/drawing/2014/main" id="{AD6E23AF-A8DC-D6B1-F532-A4BEF7BACE52}"/>
                  </a:ext>
                </a:extLst>
              </p:cNvPr>
              <p:cNvSpPr/>
              <p:nvPr/>
            </p:nvSpPr>
            <p:spPr>
              <a:xfrm>
                <a:off x="6320733" y="2216011"/>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292" name="Freeform 291">
                <a:extLst>
                  <a:ext uri="{FF2B5EF4-FFF2-40B4-BE49-F238E27FC236}">
                    <a16:creationId xmlns:a16="http://schemas.microsoft.com/office/drawing/2014/main" id="{38356A94-0C12-30BE-2B73-F4DE4B962CB9}"/>
                  </a:ext>
                </a:extLst>
              </p:cNvPr>
              <p:cNvSpPr/>
              <p:nvPr/>
            </p:nvSpPr>
            <p:spPr>
              <a:xfrm>
                <a:off x="6354875" y="2156437"/>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293" name="Freeform 292">
                <a:extLst>
                  <a:ext uri="{FF2B5EF4-FFF2-40B4-BE49-F238E27FC236}">
                    <a16:creationId xmlns:a16="http://schemas.microsoft.com/office/drawing/2014/main" id="{7DFAC356-902B-76FE-2C23-02C96041294B}"/>
                  </a:ext>
                </a:extLst>
              </p:cNvPr>
              <p:cNvSpPr/>
              <p:nvPr/>
            </p:nvSpPr>
            <p:spPr>
              <a:xfrm>
                <a:off x="5052507" y="42956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294" name="Freeform 293">
                <a:extLst>
                  <a:ext uri="{FF2B5EF4-FFF2-40B4-BE49-F238E27FC236}">
                    <a16:creationId xmlns:a16="http://schemas.microsoft.com/office/drawing/2014/main" id="{35F5D621-266C-4B6F-000A-64D36B7941BE}"/>
                  </a:ext>
                </a:extLst>
              </p:cNvPr>
              <p:cNvSpPr/>
              <p:nvPr/>
            </p:nvSpPr>
            <p:spPr>
              <a:xfrm>
                <a:off x="5086935"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295" name="Freeform 294">
                <a:extLst>
                  <a:ext uri="{FF2B5EF4-FFF2-40B4-BE49-F238E27FC236}">
                    <a16:creationId xmlns:a16="http://schemas.microsoft.com/office/drawing/2014/main" id="{732C7A45-4A3B-9481-4768-62B699CD0344}"/>
                  </a:ext>
                </a:extLst>
              </p:cNvPr>
              <p:cNvSpPr/>
              <p:nvPr/>
            </p:nvSpPr>
            <p:spPr>
              <a:xfrm>
                <a:off x="5121173"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296" name="Freeform 295">
                <a:extLst>
                  <a:ext uri="{FF2B5EF4-FFF2-40B4-BE49-F238E27FC236}">
                    <a16:creationId xmlns:a16="http://schemas.microsoft.com/office/drawing/2014/main" id="{C065C784-EF05-E855-A5F1-40FAC608F5A8}"/>
                  </a:ext>
                </a:extLst>
              </p:cNvPr>
              <p:cNvSpPr/>
              <p:nvPr/>
            </p:nvSpPr>
            <p:spPr>
              <a:xfrm>
                <a:off x="5155506" y="411752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297" name="Freeform 296">
                <a:extLst>
                  <a:ext uri="{FF2B5EF4-FFF2-40B4-BE49-F238E27FC236}">
                    <a16:creationId xmlns:a16="http://schemas.microsoft.com/office/drawing/2014/main" id="{BE046DF9-F1EC-C0FB-00C9-737295DE6331}"/>
                  </a:ext>
                </a:extLst>
              </p:cNvPr>
              <p:cNvSpPr/>
              <p:nvPr/>
            </p:nvSpPr>
            <p:spPr>
              <a:xfrm>
                <a:off x="5189839"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298" name="Freeform 297">
                <a:extLst>
                  <a:ext uri="{FF2B5EF4-FFF2-40B4-BE49-F238E27FC236}">
                    <a16:creationId xmlns:a16="http://schemas.microsoft.com/office/drawing/2014/main" id="{9628CF44-71CD-CE12-5E90-3590E83ADDA8}"/>
                  </a:ext>
                </a:extLst>
              </p:cNvPr>
              <p:cNvSpPr/>
              <p:nvPr/>
            </p:nvSpPr>
            <p:spPr>
              <a:xfrm>
                <a:off x="5224077"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299" name="Freeform 298">
                <a:extLst>
                  <a:ext uri="{FF2B5EF4-FFF2-40B4-BE49-F238E27FC236}">
                    <a16:creationId xmlns:a16="http://schemas.microsoft.com/office/drawing/2014/main" id="{EF797808-D58A-A79A-250C-818BEE2E0090}"/>
                  </a:ext>
                </a:extLst>
              </p:cNvPr>
              <p:cNvSpPr/>
              <p:nvPr/>
            </p:nvSpPr>
            <p:spPr>
              <a:xfrm>
                <a:off x="6286400" y="215653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300" name="Freeform 299">
                <a:extLst>
                  <a:ext uri="{FF2B5EF4-FFF2-40B4-BE49-F238E27FC236}">
                    <a16:creationId xmlns:a16="http://schemas.microsoft.com/office/drawing/2014/main" id="{DBA9FA13-997F-BC08-D833-02105D3A9945}"/>
                  </a:ext>
                </a:extLst>
              </p:cNvPr>
              <p:cNvSpPr/>
              <p:nvPr/>
            </p:nvSpPr>
            <p:spPr>
              <a:xfrm>
                <a:off x="6320638" y="2097053"/>
                <a:ext cx="33476" cy="33498"/>
              </a:xfrm>
              <a:custGeom>
                <a:avLst/>
                <a:gdLst>
                  <a:gd name="connsiteX0" fmla="*/ 33477 w 33476"/>
                  <a:gd name="connsiteY0" fmla="*/ 16749 h 33498"/>
                  <a:gd name="connsiteX1" fmla="*/ 16739 w 33476"/>
                  <a:gd name="connsiteY1" fmla="*/ 33498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8"/>
                      <a:pt x="16739" y="33498"/>
                    </a:cubicBezTo>
                    <a:cubicBezTo>
                      <a:pt x="7494" y="33498"/>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301" name="Freeform 300">
                <a:extLst>
                  <a:ext uri="{FF2B5EF4-FFF2-40B4-BE49-F238E27FC236}">
                    <a16:creationId xmlns:a16="http://schemas.microsoft.com/office/drawing/2014/main" id="{4BAD31A2-D6ED-00E9-193B-5BD8F8320CF7}"/>
                  </a:ext>
                </a:extLst>
              </p:cNvPr>
              <p:cNvSpPr/>
              <p:nvPr/>
            </p:nvSpPr>
            <p:spPr>
              <a:xfrm>
                <a:off x="5052602"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302" name="Freeform 301">
                <a:extLst>
                  <a:ext uri="{FF2B5EF4-FFF2-40B4-BE49-F238E27FC236}">
                    <a16:creationId xmlns:a16="http://schemas.microsoft.com/office/drawing/2014/main" id="{182CDF9E-301C-0DDB-449E-5FC288243548}"/>
                  </a:ext>
                </a:extLst>
              </p:cNvPr>
              <p:cNvSpPr/>
              <p:nvPr/>
            </p:nvSpPr>
            <p:spPr>
              <a:xfrm>
                <a:off x="5086935" y="411752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303" name="Freeform 302">
                <a:extLst>
                  <a:ext uri="{FF2B5EF4-FFF2-40B4-BE49-F238E27FC236}">
                    <a16:creationId xmlns:a16="http://schemas.microsoft.com/office/drawing/2014/main" id="{F99CCA16-9BE2-CE22-98BA-5FC2B2BE8FF7}"/>
                  </a:ext>
                </a:extLst>
              </p:cNvPr>
              <p:cNvSpPr/>
              <p:nvPr/>
            </p:nvSpPr>
            <p:spPr>
              <a:xfrm>
                <a:off x="5121268"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304" name="Freeform 303">
                <a:extLst>
                  <a:ext uri="{FF2B5EF4-FFF2-40B4-BE49-F238E27FC236}">
                    <a16:creationId xmlns:a16="http://schemas.microsoft.com/office/drawing/2014/main" id="{EAF8E884-E168-3D5D-FDC0-B0D816344700}"/>
                  </a:ext>
                </a:extLst>
              </p:cNvPr>
              <p:cNvSpPr/>
              <p:nvPr/>
            </p:nvSpPr>
            <p:spPr>
              <a:xfrm>
                <a:off x="5155601"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305" name="Freeform 304">
                <a:extLst>
                  <a:ext uri="{FF2B5EF4-FFF2-40B4-BE49-F238E27FC236}">
                    <a16:creationId xmlns:a16="http://schemas.microsoft.com/office/drawing/2014/main" id="{E0280FBE-61BA-2FF1-C403-A05FBFEE58A4}"/>
                  </a:ext>
                </a:extLst>
              </p:cNvPr>
              <p:cNvSpPr/>
              <p:nvPr/>
            </p:nvSpPr>
            <p:spPr>
              <a:xfrm>
                <a:off x="5189839"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306" name="Freeform 305">
                <a:extLst>
                  <a:ext uri="{FF2B5EF4-FFF2-40B4-BE49-F238E27FC236}">
                    <a16:creationId xmlns:a16="http://schemas.microsoft.com/office/drawing/2014/main" id="{DCBC7244-A902-D184-FDEA-E143C081C32F}"/>
                  </a:ext>
                </a:extLst>
              </p:cNvPr>
              <p:cNvSpPr/>
              <p:nvPr/>
            </p:nvSpPr>
            <p:spPr>
              <a:xfrm>
                <a:off x="6252162" y="209714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307" name="Freeform 306">
                <a:extLst>
                  <a:ext uri="{FF2B5EF4-FFF2-40B4-BE49-F238E27FC236}">
                    <a16:creationId xmlns:a16="http://schemas.microsoft.com/office/drawing/2014/main" id="{E0C082A0-BB37-E0A1-AF31-EE667781A280}"/>
                  </a:ext>
                </a:extLst>
              </p:cNvPr>
              <p:cNvSpPr/>
              <p:nvPr/>
            </p:nvSpPr>
            <p:spPr>
              <a:xfrm>
                <a:off x="6286305" y="2037669"/>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308" name="Freeform 307">
                <a:extLst>
                  <a:ext uri="{FF2B5EF4-FFF2-40B4-BE49-F238E27FC236}">
                    <a16:creationId xmlns:a16="http://schemas.microsoft.com/office/drawing/2014/main" id="{CDE91C42-6127-3FE2-FB92-D0C29C979DC2}"/>
                  </a:ext>
                </a:extLst>
              </p:cNvPr>
              <p:cNvSpPr/>
              <p:nvPr/>
            </p:nvSpPr>
            <p:spPr>
              <a:xfrm>
                <a:off x="5052697"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309" name="Freeform 308">
                <a:extLst>
                  <a:ext uri="{FF2B5EF4-FFF2-40B4-BE49-F238E27FC236}">
                    <a16:creationId xmlns:a16="http://schemas.microsoft.com/office/drawing/2014/main" id="{729DA0D9-0C01-D39D-46DC-E6639D526E0E}"/>
                  </a:ext>
                </a:extLst>
              </p:cNvPr>
              <p:cNvSpPr/>
              <p:nvPr/>
            </p:nvSpPr>
            <p:spPr>
              <a:xfrm>
                <a:off x="5087030"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310" name="Freeform 309">
                <a:extLst>
                  <a:ext uri="{FF2B5EF4-FFF2-40B4-BE49-F238E27FC236}">
                    <a16:creationId xmlns:a16="http://schemas.microsoft.com/office/drawing/2014/main" id="{784D4D0E-52F5-A435-DD9A-2BC0400279FF}"/>
                  </a:ext>
                </a:extLst>
              </p:cNvPr>
              <p:cNvSpPr/>
              <p:nvPr/>
            </p:nvSpPr>
            <p:spPr>
              <a:xfrm>
                <a:off x="5121268"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311" name="Freeform 310">
                <a:extLst>
                  <a:ext uri="{FF2B5EF4-FFF2-40B4-BE49-F238E27FC236}">
                    <a16:creationId xmlns:a16="http://schemas.microsoft.com/office/drawing/2014/main" id="{5BA39428-F94C-C179-F887-7EF8C528A33C}"/>
                  </a:ext>
                </a:extLst>
              </p:cNvPr>
              <p:cNvSpPr/>
              <p:nvPr/>
            </p:nvSpPr>
            <p:spPr>
              <a:xfrm>
                <a:off x="6217924" y="2037764"/>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312" name="Freeform 311">
                <a:extLst>
                  <a:ext uri="{FF2B5EF4-FFF2-40B4-BE49-F238E27FC236}">
                    <a16:creationId xmlns:a16="http://schemas.microsoft.com/office/drawing/2014/main" id="{3D12BD2B-068A-707B-57C8-80010503BE78}"/>
                  </a:ext>
                </a:extLst>
              </p:cNvPr>
              <p:cNvSpPr/>
              <p:nvPr/>
            </p:nvSpPr>
            <p:spPr>
              <a:xfrm>
                <a:off x="6252067" y="197819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313" name="Freeform 312">
                <a:extLst>
                  <a:ext uri="{FF2B5EF4-FFF2-40B4-BE49-F238E27FC236}">
                    <a16:creationId xmlns:a16="http://schemas.microsoft.com/office/drawing/2014/main" id="{1AB4B0EB-BF74-0BFA-84EC-8D4E586F7AAF}"/>
                  </a:ext>
                </a:extLst>
              </p:cNvPr>
              <p:cNvSpPr/>
              <p:nvPr/>
            </p:nvSpPr>
            <p:spPr>
              <a:xfrm>
                <a:off x="5052697"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314" name="Freeform 313">
                <a:extLst>
                  <a:ext uri="{FF2B5EF4-FFF2-40B4-BE49-F238E27FC236}">
                    <a16:creationId xmlns:a16="http://schemas.microsoft.com/office/drawing/2014/main" id="{7E28E048-27FD-F22D-6EC2-5C2669287D60}"/>
                  </a:ext>
                </a:extLst>
              </p:cNvPr>
              <p:cNvSpPr/>
              <p:nvPr/>
            </p:nvSpPr>
            <p:spPr>
              <a:xfrm>
                <a:off x="5087030" y="387999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315" name="Freeform 314">
                <a:extLst>
                  <a:ext uri="{FF2B5EF4-FFF2-40B4-BE49-F238E27FC236}">
                    <a16:creationId xmlns:a16="http://schemas.microsoft.com/office/drawing/2014/main" id="{605A3281-4D67-A60E-4D13-0D1F1E2A871A}"/>
                  </a:ext>
                </a:extLst>
              </p:cNvPr>
              <p:cNvSpPr/>
              <p:nvPr/>
            </p:nvSpPr>
            <p:spPr>
              <a:xfrm>
                <a:off x="6183591" y="1978286"/>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316" name="Freeform 315">
                <a:extLst>
                  <a:ext uri="{FF2B5EF4-FFF2-40B4-BE49-F238E27FC236}">
                    <a16:creationId xmlns:a16="http://schemas.microsoft.com/office/drawing/2014/main" id="{B42F60D0-77F8-85E3-0753-B36BEF5262EC}"/>
                  </a:ext>
                </a:extLst>
              </p:cNvPr>
              <p:cNvSpPr/>
              <p:nvPr/>
            </p:nvSpPr>
            <p:spPr>
              <a:xfrm>
                <a:off x="6217734" y="1918807"/>
                <a:ext cx="33476" cy="33498"/>
              </a:xfrm>
              <a:custGeom>
                <a:avLst/>
                <a:gdLst>
                  <a:gd name="connsiteX0" fmla="*/ 33477 w 33476"/>
                  <a:gd name="connsiteY0" fmla="*/ 16749 h 33498"/>
                  <a:gd name="connsiteX1" fmla="*/ 16738 w 33476"/>
                  <a:gd name="connsiteY1" fmla="*/ 33498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8"/>
                      <a:pt x="16738" y="33498"/>
                    </a:cubicBezTo>
                    <a:cubicBezTo>
                      <a:pt x="7494" y="33498"/>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317" name="Freeform 316">
                <a:extLst>
                  <a:ext uri="{FF2B5EF4-FFF2-40B4-BE49-F238E27FC236}">
                    <a16:creationId xmlns:a16="http://schemas.microsoft.com/office/drawing/2014/main" id="{50560CEA-6E72-2818-C8CB-177EAD4074C3}"/>
                  </a:ext>
                </a:extLst>
              </p:cNvPr>
              <p:cNvSpPr/>
              <p:nvPr/>
            </p:nvSpPr>
            <p:spPr>
              <a:xfrm>
                <a:off x="5052697" y="3820513"/>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318" name="Freeform 317">
                <a:extLst>
                  <a:ext uri="{FF2B5EF4-FFF2-40B4-BE49-F238E27FC236}">
                    <a16:creationId xmlns:a16="http://schemas.microsoft.com/office/drawing/2014/main" id="{3E6734EA-F2D1-0B44-E0B0-1E3AA7C9E76D}"/>
                  </a:ext>
                </a:extLst>
              </p:cNvPr>
              <p:cNvSpPr/>
              <p:nvPr/>
            </p:nvSpPr>
            <p:spPr>
              <a:xfrm>
                <a:off x="6149353" y="19189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319" name="Freeform 318">
                <a:extLst>
                  <a:ext uri="{FF2B5EF4-FFF2-40B4-BE49-F238E27FC236}">
                    <a16:creationId xmlns:a16="http://schemas.microsoft.com/office/drawing/2014/main" id="{14C94E61-4275-914C-9A25-4E6D61445E1F}"/>
                  </a:ext>
                </a:extLst>
              </p:cNvPr>
              <p:cNvSpPr/>
              <p:nvPr/>
            </p:nvSpPr>
            <p:spPr>
              <a:xfrm>
                <a:off x="6183496" y="1859423"/>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320" name="Freeform 319">
                <a:extLst>
                  <a:ext uri="{FF2B5EF4-FFF2-40B4-BE49-F238E27FC236}">
                    <a16:creationId xmlns:a16="http://schemas.microsoft.com/office/drawing/2014/main" id="{0AE91056-99F0-F376-0121-4FA8230D189A}"/>
                  </a:ext>
                </a:extLst>
              </p:cNvPr>
              <p:cNvSpPr/>
              <p:nvPr/>
            </p:nvSpPr>
            <p:spPr>
              <a:xfrm>
                <a:off x="6080783" y="19189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321" name="Freeform 320">
                <a:extLst>
                  <a:ext uri="{FF2B5EF4-FFF2-40B4-BE49-F238E27FC236}">
                    <a16:creationId xmlns:a16="http://schemas.microsoft.com/office/drawing/2014/main" id="{6CD062D0-DA56-8B48-1711-4C95F20A41F7}"/>
                  </a:ext>
                </a:extLst>
              </p:cNvPr>
              <p:cNvSpPr/>
              <p:nvPr/>
            </p:nvSpPr>
            <p:spPr>
              <a:xfrm>
                <a:off x="6115021"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322" name="Freeform 321">
                <a:extLst>
                  <a:ext uri="{FF2B5EF4-FFF2-40B4-BE49-F238E27FC236}">
                    <a16:creationId xmlns:a16="http://schemas.microsoft.com/office/drawing/2014/main" id="{8FDA07AF-6811-188E-9842-F63A8C408E5B}"/>
                  </a:ext>
                </a:extLst>
              </p:cNvPr>
              <p:cNvSpPr/>
              <p:nvPr/>
            </p:nvSpPr>
            <p:spPr>
              <a:xfrm>
                <a:off x="6149258" y="1799944"/>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323" name="Freeform 322">
                <a:extLst>
                  <a:ext uri="{FF2B5EF4-FFF2-40B4-BE49-F238E27FC236}">
                    <a16:creationId xmlns:a16="http://schemas.microsoft.com/office/drawing/2014/main" id="{7CB203A9-79D0-2FBC-F59E-AB15CEE23358}"/>
                  </a:ext>
                </a:extLst>
              </p:cNvPr>
              <p:cNvSpPr/>
              <p:nvPr/>
            </p:nvSpPr>
            <p:spPr>
              <a:xfrm>
                <a:off x="7006250"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324" name="Freeform 323">
                <a:extLst>
                  <a:ext uri="{FF2B5EF4-FFF2-40B4-BE49-F238E27FC236}">
                    <a16:creationId xmlns:a16="http://schemas.microsoft.com/office/drawing/2014/main" id="{3A762780-0DFD-F582-3E86-B32FB66B9E6C}"/>
                  </a:ext>
                </a:extLst>
              </p:cNvPr>
              <p:cNvSpPr/>
              <p:nvPr/>
            </p:nvSpPr>
            <p:spPr>
              <a:xfrm>
                <a:off x="6937679"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325" name="Freeform 324">
                <a:extLst>
                  <a:ext uri="{FF2B5EF4-FFF2-40B4-BE49-F238E27FC236}">
                    <a16:creationId xmlns:a16="http://schemas.microsoft.com/office/drawing/2014/main" id="{B5206B48-03CA-E9BA-DCFD-258CDA58AB9E}"/>
                  </a:ext>
                </a:extLst>
              </p:cNvPr>
              <p:cNvSpPr/>
              <p:nvPr/>
            </p:nvSpPr>
            <p:spPr>
              <a:xfrm>
                <a:off x="6972012"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326" name="Freeform 325">
                <a:extLst>
                  <a:ext uri="{FF2B5EF4-FFF2-40B4-BE49-F238E27FC236}">
                    <a16:creationId xmlns:a16="http://schemas.microsoft.com/office/drawing/2014/main" id="{850525C9-721A-818C-7CBE-190448188A8E}"/>
                  </a:ext>
                </a:extLst>
              </p:cNvPr>
              <p:cNvSpPr/>
              <p:nvPr/>
            </p:nvSpPr>
            <p:spPr>
              <a:xfrm>
                <a:off x="6869108"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327" name="Freeform 326">
                <a:extLst>
                  <a:ext uri="{FF2B5EF4-FFF2-40B4-BE49-F238E27FC236}">
                    <a16:creationId xmlns:a16="http://schemas.microsoft.com/office/drawing/2014/main" id="{0CA5833D-17DC-7E43-E668-06F93E51ECF8}"/>
                  </a:ext>
                </a:extLst>
              </p:cNvPr>
              <p:cNvSpPr/>
              <p:nvPr/>
            </p:nvSpPr>
            <p:spPr>
              <a:xfrm>
                <a:off x="6903441"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328" name="Freeform 327">
                <a:extLst>
                  <a:ext uri="{FF2B5EF4-FFF2-40B4-BE49-F238E27FC236}">
                    <a16:creationId xmlns:a16="http://schemas.microsoft.com/office/drawing/2014/main" id="{F8B077CF-EE79-A8AB-E0BD-BC73A7E34171}"/>
                  </a:ext>
                </a:extLst>
              </p:cNvPr>
              <p:cNvSpPr/>
              <p:nvPr/>
            </p:nvSpPr>
            <p:spPr>
              <a:xfrm>
                <a:off x="6937869" y="18596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329" name="Freeform 328">
                <a:extLst>
                  <a:ext uri="{FF2B5EF4-FFF2-40B4-BE49-F238E27FC236}">
                    <a16:creationId xmlns:a16="http://schemas.microsoft.com/office/drawing/2014/main" id="{19DD3764-1051-436B-BF4E-6F12FC9F488C}"/>
                  </a:ext>
                </a:extLst>
              </p:cNvPr>
              <p:cNvSpPr/>
              <p:nvPr/>
            </p:nvSpPr>
            <p:spPr>
              <a:xfrm>
                <a:off x="6800538"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330" name="Freeform 329">
                <a:extLst>
                  <a:ext uri="{FF2B5EF4-FFF2-40B4-BE49-F238E27FC236}">
                    <a16:creationId xmlns:a16="http://schemas.microsoft.com/office/drawing/2014/main" id="{5BCC6679-32CA-66D2-BBF4-674CCF8BAF3F}"/>
                  </a:ext>
                </a:extLst>
              </p:cNvPr>
              <p:cNvSpPr/>
              <p:nvPr/>
            </p:nvSpPr>
            <p:spPr>
              <a:xfrm>
                <a:off x="6834966"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331" name="Freeform 330">
                <a:extLst>
                  <a:ext uri="{FF2B5EF4-FFF2-40B4-BE49-F238E27FC236}">
                    <a16:creationId xmlns:a16="http://schemas.microsoft.com/office/drawing/2014/main" id="{F2F998DD-182D-0B56-ACAD-941A130EDCBC}"/>
                  </a:ext>
                </a:extLst>
              </p:cNvPr>
              <p:cNvSpPr/>
              <p:nvPr/>
            </p:nvSpPr>
            <p:spPr>
              <a:xfrm>
                <a:off x="6869298" y="1859613"/>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332" name="Freeform 331">
                <a:extLst>
                  <a:ext uri="{FF2B5EF4-FFF2-40B4-BE49-F238E27FC236}">
                    <a16:creationId xmlns:a16="http://schemas.microsoft.com/office/drawing/2014/main" id="{E045FEE6-9209-E3DB-B91E-EF12687933D6}"/>
                  </a:ext>
                </a:extLst>
              </p:cNvPr>
              <p:cNvSpPr/>
              <p:nvPr/>
            </p:nvSpPr>
            <p:spPr>
              <a:xfrm>
                <a:off x="6903536"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333" name="Freeform 332">
                <a:extLst>
                  <a:ext uri="{FF2B5EF4-FFF2-40B4-BE49-F238E27FC236}">
                    <a16:creationId xmlns:a16="http://schemas.microsoft.com/office/drawing/2014/main" id="{E6A03BA8-9A2A-49E5-8E1D-C875CF3B6967}"/>
                  </a:ext>
                </a:extLst>
              </p:cNvPr>
              <p:cNvSpPr/>
              <p:nvPr/>
            </p:nvSpPr>
            <p:spPr>
              <a:xfrm>
                <a:off x="6731967"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334" name="Freeform 333">
                <a:extLst>
                  <a:ext uri="{FF2B5EF4-FFF2-40B4-BE49-F238E27FC236}">
                    <a16:creationId xmlns:a16="http://schemas.microsoft.com/office/drawing/2014/main" id="{70839969-F39A-47E8-5ACC-DC627B697741}"/>
                  </a:ext>
                </a:extLst>
              </p:cNvPr>
              <p:cNvSpPr/>
              <p:nvPr/>
            </p:nvSpPr>
            <p:spPr>
              <a:xfrm>
                <a:off x="6766395"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335" name="Freeform 334">
                <a:extLst>
                  <a:ext uri="{FF2B5EF4-FFF2-40B4-BE49-F238E27FC236}">
                    <a16:creationId xmlns:a16="http://schemas.microsoft.com/office/drawing/2014/main" id="{183E9675-71DA-03A2-13D2-CC6699A2BC59}"/>
                  </a:ext>
                </a:extLst>
              </p:cNvPr>
              <p:cNvSpPr/>
              <p:nvPr/>
            </p:nvSpPr>
            <p:spPr>
              <a:xfrm>
                <a:off x="6800728" y="18596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336" name="Freeform 335">
                <a:extLst>
                  <a:ext uri="{FF2B5EF4-FFF2-40B4-BE49-F238E27FC236}">
                    <a16:creationId xmlns:a16="http://schemas.microsoft.com/office/drawing/2014/main" id="{4802A398-5BE4-6B47-A4BB-917A6CEC32C9}"/>
                  </a:ext>
                </a:extLst>
              </p:cNvPr>
              <p:cNvSpPr/>
              <p:nvPr/>
            </p:nvSpPr>
            <p:spPr>
              <a:xfrm>
                <a:off x="6835061"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337" name="Freeform 336">
                <a:extLst>
                  <a:ext uri="{FF2B5EF4-FFF2-40B4-BE49-F238E27FC236}">
                    <a16:creationId xmlns:a16="http://schemas.microsoft.com/office/drawing/2014/main" id="{B8966DE4-B81D-8C2E-3545-40CD6C6B469B}"/>
                  </a:ext>
                </a:extLst>
              </p:cNvPr>
              <p:cNvSpPr/>
              <p:nvPr/>
            </p:nvSpPr>
            <p:spPr>
              <a:xfrm>
                <a:off x="6869394" y="197847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338" name="Freeform 337">
                <a:extLst>
                  <a:ext uri="{FF2B5EF4-FFF2-40B4-BE49-F238E27FC236}">
                    <a16:creationId xmlns:a16="http://schemas.microsoft.com/office/drawing/2014/main" id="{A529D820-87E2-FF62-9EFF-BD6293D6AF12}"/>
                  </a:ext>
                </a:extLst>
              </p:cNvPr>
              <p:cNvSpPr/>
              <p:nvPr/>
            </p:nvSpPr>
            <p:spPr>
              <a:xfrm>
                <a:off x="6663396"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339" name="Freeform 338">
                <a:extLst>
                  <a:ext uri="{FF2B5EF4-FFF2-40B4-BE49-F238E27FC236}">
                    <a16:creationId xmlns:a16="http://schemas.microsoft.com/office/drawing/2014/main" id="{0CB58239-56FD-BC4E-BC89-ED1366F67508}"/>
                  </a:ext>
                </a:extLst>
              </p:cNvPr>
              <p:cNvSpPr/>
              <p:nvPr/>
            </p:nvSpPr>
            <p:spPr>
              <a:xfrm>
                <a:off x="6697824"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340" name="Freeform 339">
                <a:extLst>
                  <a:ext uri="{FF2B5EF4-FFF2-40B4-BE49-F238E27FC236}">
                    <a16:creationId xmlns:a16="http://schemas.microsoft.com/office/drawing/2014/main" id="{696519B6-6B09-0A50-9A8E-86415D5A0724}"/>
                  </a:ext>
                </a:extLst>
              </p:cNvPr>
              <p:cNvSpPr/>
              <p:nvPr/>
            </p:nvSpPr>
            <p:spPr>
              <a:xfrm>
                <a:off x="6732157" y="18596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341" name="Freeform 340">
                <a:extLst>
                  <a:ext uri="{FF2B5EF4-FFF2-40B4-BE49-F238E27FC236}">
                    <a16:creationId xmlns:a16="http://schemas.microsoft.com/office/drawing/2014/main" id="{B3DBB401-ED55-BF02-4289-07BE63118CD9}"/>
                  </a:ext>
                </a:extLst>
              </p:cNvPr>
              <p:cNvSpPr/>
              <p:nvPr/>
            </p:nvSpPr>
            <p:spPr>
              <a:xfrm>
                <a:off x="6766490"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342" name="Freeform 341">
                <a:extLst>
                  <a:ext uri="{FF2B5EF4-FFF2-40B4-BE49-F238E27FC236}">
                    <a16:creationId xmlns:a16="http://schemas.microsoft.com/office/drawing/2014/main" id="{1BE22C45-E7AC-0A1E-A630-94633A80699A}"/>
                  </a:ext>
                </a:extLst>
              </p:cNvPr>
              <p:cNvSpPr/>
              <p:nvPr/>
            </p:nvSpPr>
            <p:spPr>
              <a:xfrm>
                <a:off x="6800728"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343" name="Freeform 342">
                <a:extLst>
                  <a:ext uri="{FF2B5EF4-FFF2-40B4-BE49-F238E27FC236}">
                    <a16:creationId xmlns:a16="http://schemas.microsoft.com/office/drawing/2014/main" id="{96D3D450-3D5D-E8EC-00AE-86420C83F4CB}"/>
                  </a:ext>
                </a:extLst>
              </p:cNvPr>
              <p:cNvSpPr/>
              <p:nvPr/>
            </p:nvSpPr>
            <p:spPr>
              <a:xfrm>
                <a:off x="6835156"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344" name="Freeform 343">
                <a:extLst>
                  <a:ext uri="{FF2B5EF4-FFF2-40B4-BE49-F238E27FC236}">
                    <a16:creationId xmlns:a16="http://schemas.microsoft.com/office/drawing/2014/main" id="{F253047A-1DD7-6BBA-61B2-15615FFA9FB2}"/>
                  </a:ext>
                </a:extLst>
              </p:cNvPr>
              <p:cNvSpPr/>
              <p:nvPr/>
            </p:nvSpPr>
            <p:spPr>
              <a:xfrm>
                <a:off x="6594825"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345" name="Freeform 344">
                <a:extLst>
                  <a:ext uri="{FF2B5EF4-FFF2-40B4-BE49-F238E27FC236}">
                    <a16:creationId xmlns:a16="http://schemas.microsoft.com/office/drawing/2014/main" id="{9E5B5CD6-4C2C-9D49-BF80-228BCDB81FB1}"/>
                  </a:ext>
                </a:extLst>
              </p:cNvPr>
              <p:cNvSpPr/>
              <p:nvPr/>
            </p:nvSpPr>
            <p:spPr>
              <a:xfrm>
                <a:off x="6629253"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346" name="Freeform 345">
                <a:extLst>
                  <a:ext uri="{FF2B5EF4-FFF2-40B4-BE49-F238E27FC236}">
                    <a16:creationId xmlns:a16="http://schemas.microsoft.com/office/drawing/2014/main" id="{18042C41-1896-78C6-3A62-F5B786E47CBF}"/>
                  </a:ext>
                </a:extLst>
              </p:cNvPr>
              <p:cNvSpPr/>
              <p:nvPr/>
            </p:nvSpPr>
            <p:spPr>
              <a:xfrm>
                <a:off x="6663491"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347" name="Freeform 346">
                <a:extLst>
                  <a:ext uri="{FF2B5EF4-FFF2-40B4-BE49-F238E27FC236}">
                    <a16:creationId xmlns:a16="http://schemas.microsoft.com/office/drawing/2014/main" id="{3EA9A29E-FE92-D2AF-74EA-B24E99DC8399}"/>
                  </a:ext>
                </a:extLst>
              </p:cNvPr>
              <p:cNvSpPr/>
              <p:nvPr/>
            </p:nvSpPr>
            <p:spPr>
              <a:xfrm>
                <a:off x="6697919"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348" name="Freeform 347">
                <a:extLst>
                  <a:ext uri="{FF2B5EF4-FFF2-40B4-BE49-F238E27FC236}">
                    <a16:creationId xmlns:a16="http://schemas.microsoft.com/office/drawing/2014/main" id="{343B6EFB-49E5-C009-65BD-A7D3A4FB79DA}"/>
                  </a:ext>
                </a:extLst>
              </p:cNvPr>
              <p:cNvSpPr/>
              <p:nvPr/>
            </p:nvSpPr>
            <p:spPr>
              <a:xfrm>
                <a:off x="6732157"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349" name="Freeform 348">
                <a:extLst>
                  <a:ext uri="{FF2B5EF4-FFF2-40B4-BE49-F238E27FC236}">
                    <a16:creationId xmlns:a16="http://schemas.microsoft.com/office/drawing/2014/main" id="{E505FC43-DF56-369A-7C0E-00A198C5E7DF}"/>
                  </a:ext>
                </a:extLst>
              </p:cNvPr>
              <p:cNvSpPr/>
              <p:nvPr/>
            </p:nvSpPr>
            <p:spPr>
              <a:xfrm>
                <a:off x="6766585"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350" name="Freeform 349">
                <a:extLst>
                  <a:ext uri="{FF2B5EF4-FFF2-40B4-BE49-F238E27FC236}">
                    <a16:creationId xmlns:a16="http://schemas.microsoft.com/office/drawing/2014/main" id="{B9F326A5-0D08-9533-E7DE-4BE0403F8449}"/>
                  </a:ext>
                </a:extLst>
              </p:cNvPr>
              <p:cNvSpPr/>
              <p:nvPr/>
            </p:nvSpPr>
            <p:spPr>
              <a:xfrm>
                <a:off x="6800823"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351" name="Freeform 350">
                <a:extLst>
                  <a:ext uri="{FF2B5EF4-FFF2-40B4-BE49-F238E27FC236}">
                    <a16:creationId xmlns:a16="http://schemas.microsoft.com/office/drawing/2014/main" id="{A37DCF93-E27E-EA37-9930-9093675450F2}"/>
                  </a:ext>
                </a:extLst>
              </p:cNvPr>
              <p:cNvSpPr/>
              <p:nvPr/>
            </p:nvSpPr>
            <p:spPr>
              <a:xfrm>
                <a:off x="6526350"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352" name="Freeform 351">
                <a:extLst>
                  <a:ext uri="{FF2B5EF4-FFF2-40B4-BE49-F238E27FC236}">
                    <a16:creationId xmlns:a16="http://schemas.microsoft.com/office/drawing/2014/main" id="{5539B05A-2D81-D500-57F3-BEBA30E37045}"/>
                  </a:ext>
                </a:extLst>
              </p:cNvPr>
              <p:cNvSpPr/>
              <p:nvPr/>
            </p:nvSpPr>
            <p:spPr>
              <a:xfrm>
                <a:off x="6560683"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353" name="Freeform 352">
                <a:extLst>
                  <a:ext uri="{FF2B5EF4-FFF2-40B4-BE49-F238E27FC236}">
                    <a16:creationId xmlns:a16="http://schemas.microsoft.com/office/drawing/2014/main" id="{DA444ED7-D711-CF09-718E-37F261E42C4B}"/>
                  </a:ext>
                </a:extLst>
              </p:cNvPr>
              <p:cNvSpPr/>
              <p:nvPr/>
            </p:nvSpPr>
            <p:spPr>
              <a:xfrm>
                <a:off x="6594920"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354" name="Freeform 353">
                <a:extLst>
                  <a:ext uri="{FF2B5EF4-FFF2-40B4-BE49-F238E27FC236}">
                    <a16:creationId xmlns:a16="http://schemas.microsoft.com/office/drawing/2014/main" id="{DAA7D378-8044-3E52-DEEB-742EE78B2FE1}"/>
                  </a:ext>
                </a:extLst>
              </p:cNvPr>
              <p:cNvSpPr/>
              <p:nvPr/>
            </p:nvSpPr>
            <p:spPr>
              <a:xfrm>
                <a:off x="6629348"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355" name="Freeform 354">
                <a:extLst>
                  <a:ext uri="{FF2B5EF4-FFF2-40B4-BE49-F238E27FC236}">
                    <a16:creationId xmlns:a16="http://schemas.microsoft.com/office/drawing/2014/main" id="{4B7D43E3-FA52-832F-585F-EA4227F6B63C}"/>
                  </a:ext>
                </a:extLst>
              </p:cNvPr>
              <p:cNvSpPr/>
              <p:nvPr/>
            </p:nvSpPr>
            <p:spPr>
              <a:xfrm>
                <a:off x="6663586"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356" name="Freeform 355">
                <a:extLst>
                  <a:ext uri="{FF2B5EF4-FFF2-40B4-BE49-F238E27FC236}">
                    <a16:creationId xmlns:a16="http://schemas.microsoft.com/office/drawing/2014/main" id="{39A46DF2-CC23-1C8F-4AC0-3E2B7AEF87CD}"/>
                  </a:ext>
                </a:extLst>
              </p:cNvPr>
              <p:cNvSpPr/>
              <p:nvPr/>
            </p:nvSpPr>
            <p:spPr>
              <a:xfrm>
                <a:off x="6698014"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357" name="Freeform 356">
                <a:extLst>
                  <a:ext uri="{FF2B5EF4-FFF2-40B4-BE49-F238E27FC236}">
                    <a16:creationId xmlns:a16="http://schemas.microsoft.com/office/drawing/2014/main" id="{8BD650B3-17D1-CFF4-AD81-E4D7234D42D1}"/>
                  </a:ext>
                </a:extLst>
              </p:cNvPr>
              <p:cNvSpPr/>
              <p:nvPr/>
            </p:nvSpPr>
            <p:spPr>
              <a:xfrm>
                <a:off x="6732252"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358" name="Freeform 357">
                <a:extLst>
                  <a:ext uri="{FF2B5EF4-FFF2-40B4-BE49-F238E27FC236}">
                    <a16:creationId xmlns:a16="http://schemas.microsoft.com/office/drawing/2014/main" id="{0AE0A33E-1090-BE84-6293-DCA2DC2DBCE3}"/>
                  </a:ext>
                </a:extLst>
              </p:cNvPr>
              <p:cNvSpPr/>
              <p:nvPr/>
            </p:nvSpPr>
            <p:spPr>
              <a:xfrm>
                <a:off x="6766680" y="215681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359" name="Freeform 358">
                <a:extLst>
                  <a:ext uri="{FF2B5EF4-FFF2-40B4-BE49-F238E27FC236}">
                    <a16:creationId xmlns:a16="http://schemas.microsoft.com/office/drawing/2014/main" id="{80D8EBDA-4E54-4930-5058-E78ED00341E6}"/>
                  </a:ext>
                </a:extLst>
              </p:cNvPr>
              <p:cNvSpPr/>
              <p:nvPr/>
            </p:nvSpPr>
            <p:spPr>
              <a:xfrm>
                <a:off x="6457779"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360" name="Freeform 359">
                <a:extLst>
                  <a:ext uri="{FF2B5EF4-FFF2-40B4-BE49-F238E27FC236}">
                    <a16:creationId xmlns:a16="http://schemas.microsoft.com/office/drawing/2014/main" id="{8C569D0F-91B6-49A0-69F4-FFC859E869B7}"/>
                  </a:ext>
                </a:extLst>
              </p:cNvPr>
              <p:cNvSpPr/>
              <p:nvPr/>
            </p:nvSpPr>
            <p:spPr>
              <a:xfrm>
                <a:off x="6492112"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361" name="Freeform 360">
                <a:extLst>
                  <a:ext uri="{FF2B5EF4-FFF2-40B4-BE49-F238E27FC236}">
                    <a16:creationId xmlns:a16="http://schemas.microsoft.com/office/drawing/2014/main" id="{A3CBBADF-DD09-3317-2A49-D2B4450F719B}"/>
                  </a:ext>
                </a:extLst>
              </p:cNvPr>
              <p:cNvSpPr/>
              <p:nvPr/>
            </p:nvSpPr>
            <p:spPr>
              <a:xfrm>
                <a:off x="6526445"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362" name="Freeform 361">
                <a:extLst>
                  <a:ext uri="{FF2B5EF4-FFF2-40B4-BE49-F238E27FC236}">
                    <a16:creationId xmlns:a16="http://schemas.microsoft.com/office/drawing/2014/main" id="{4671AA39-0CC6-B417-BF1D-1F5972A22E90}"/>
                  </a:ext>
                </a:extLst>
              </p:cNvPr>
              <p:cNvSpPr/>
              <p:nvPr/>
            </p:nvSpPr>
            <p:spPr>
              <a:xfrm>
                <a:off x="6560778"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363" name="Freeform 362">
                <a:extLst>
                  <a:ext uri="{FF2B5EF4-FFF2-40B4-BE49-F238E27FC236}">
                    <a16:creationId xmlns:a16="http://schemas.microsoft.com/office/drawing/2014/main" id="{8011CDA6-6CE0-2A8F-4D4D-3E751A079AF0}"/>
                  </a:ext>
                </a:extLst>
              </p:cNvPr>
              <p:cNvSpPr/>
              <p:nvPr/>
            </p:nvSpPr>
            <p:spPr>
              <a:xfrm>
                <a:off x="6595016"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364" name="Freeform 363">
                <a:extLst>
                  <a:ext uri="{FF2B5EF4-FFF2-40B4-BE49-F238E27FC236}">
                    <a16:creationId xmlns:a16="http://schemas.microsoft.com/office/drawing/2014/main" id="{97E0EAAF-902E-B057-E140-72D36F305D9A}"/>
                  </a:ext>
                </a:extLst>
              </p:cNvPr>
              <p:cNvSpPr/>
              <p:nvPr/>
            </p:nvSpPr>
            <p:spPr>
              <a:xfrm>
                <a:off x="6629444"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365" name="Freeform 364">
                <a:extLst>
                  <a:ext uri="{FF2B5EF4-FFF2-40B4-BE49-F238E27FC236}">
                    <a16:creationId xmlns:a16="http://schemas.microsoft.com/office/drawing/2014/main" id="{17556D57-C043-A29E-0A18-12C892A2013E}"/>
                  </a:ext>
                </a:extLst>
              </p:cNvPr>
              <p:cNvSpPr/>
              <p:nvPr/>
            </p:nvSpPr>
            <p:spPr>
              <a:xfrm>
                <a:off x="6663681"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366" name="Freeform 365">
                <a:extLst>
                  <a:ext uri="{FF2B5EF4-FFF2-40B4-BE49-F238E27FC236}">
                    <a16:creationId xmlns:a16="http://schemas.microsoft.com/office/drawing/2014/main" id="{25AA2259-9171-2374-72BA-22B8754E0B5A}"/>
                  </a:ext>
                </a:extLst>
              </p:cNvPr>
              <p:cNvSpPr/>
              <p:nvPr/>
            </p:nvSpPr>
            <p:spPr>
              <a:xfrm>
                <a:off x="6698109" y="215681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367" name="Freeform 366">
                <a:extLst>
                  <a:ext uri="{FF2B5EF4-FFF2-40B4-BE49-F238E27FC236}">
                    <a16:creationId xmlns:a16="http://schemas.microsoft.com/office/drawing/2014/main" id="{9B40C384-6563-A0B0-2786-A11103E0B472}"/>
                  </a:ext>
                </a:extLst>
              </p:cNvPr>
              <p:cNvSpPr/>
              <p:nvPr/>
            </p:nvSpPr>
            <p:spPr>
              <a:xfrm>
                <a:off x="6732347" y="221629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368" name="Freeform 367">
                <a:extLst>
                  <a:ext uri="{FF2B5EF4-FFF2-40B4-BE49-F238E27FC236}">
                    <a16:creationId xmlns:a16="http://schemas.microsoft.com/office/drawing/2014/main" id="{615370AB-0086-EC5B-26CF-277756047017}"/>
                  </a:ext>
                </a:extLst>
              </p:cNvPr>
              <p:cNvSpPr/>
              <p:nvPr/>
            </p:nvSpPr>
            <p:spPr>
              <a:xfrm>
                <a:off x="6389208"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369" name="Freeform 368">
                <a:extLst>
                  <a:ext uri="{FF2B5EF4-FFF2-40B4-BE49-F238E27FC236}">
                    <a16:creationId xmlns:a16="http://schemas.microsoft.com/office/drawing/2014/main" id="{E009D6AD-0D6C-C575-48E3-58A84730759F}"/>
                  </a:ext>
                </a:extLst>
              </p:cNvPr>
              <p:cNvSpPr/>
              <p:nvPr/>
            </p:nvSpPr>
            <p:spPr>
              <a:xfrm>
                <a:off x="6423541"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370" name="Freeform 369">
                <a:extLst>
                  <a:ext uri="{FF2B5EF4-FFF2-40B4-BE49-F238E27FC236}">
                    <a16:creationId xmlns:a16="http://schemas.microsoft.com/office/drawing/2014/main" id="{5580BF6B-5433-ADD4-C2CA-5718D1CD20D2}"/>
                  </a:ext>
                </a:extLst>
              </p:cNvPr>
              <p:cNvSpPr/>
              <p:nvPr/>
            </p:nvSpPr>
            <p:spPr>
              <a:xfrm>
                <a:off x="6457874"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371" name="Freeform 370">
                <a:extLst>
                  <a:ext uri="{FF2B5EF4-FFF2-40B4-BE49-F238E27FC236}">
                    <a16:creationId xmlns:a16="http://schemas.microsoft.com/office/drawing/2014/main" id="{E70D593B-0FA0-1F17-0C6E-5FEB6227777E}"/>
                  </a:ext>
                </a:extLst>
              </p:cNvPr>
              <p:cNvSpPr/>
              <p:nvPr/>
            </p:nvSpPr>
            <p:spPr>
              <a:xfrm>
                <a:off x="6492207"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372" name="Freeform 371">
                <a:extLst>
                  <a:ext uri="{FF2B5EF4-FFF2-40B4-BE49-F238E27FC236}">
                    <a16:creationId xmlns:a16="http://schemas.microsoft.com/office/drawing/2014/main" id="{070FA910-8159-D0D2-BBE3-2192F31B0CE8}"/>
                  </a:ext>
                </a:extLst>
              </p:cNvPr>
              <p:cNvSpPr/>
              <p:nvPr/>
            </p:nvSpPr>
            <p:spPr>
              <a:xfrm>
                <a:off x="6526540"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373" name="Freeform 372">
                <a:extLst>
                  <a:ext uri="{FF2B5EF4-FFF2-40B4-BE49-F238E27FC236}">
                    <a16:creationId xmlns:a16="http://schemas.microsoft.com/office/drawing/2014/main" id="{42CAB218-FEB0-A509-D2D4-0348B710CDB9}"/>
                  </a:ext>
                </a:extLst>
              </p:cNvPr>
              <p:cNvSpPr/>
              <p:nvPr/>
            </p:nvSpPr>
            <p:spPr>
              <a:xfrm>
                <a:off x="6560873"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374" name="Freeform 373">
                <a:extLst>
                  <a:ext uri="{FF2B5EF4-FFF2-40B4-BE49-F238E27FC236}">
                    <a16:creationId xmlns:a16="http://schemas.microsoft.com/office/drawing/2014/main" id="{B196532A-76F3-F72F-6AC0-11F73DEB8249}"/>
                  </a:ext>
                </a:extLst>
              </p:cNvPr>
              <p:cNvSpPr/>
              <p:nvPr/>
            </p:nvSpPr>
            <p:spPr>
              <a:xfrm>
                <a:off x="6595111"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375" name="Freeform 374">
                <a:extLst>
                  <a:ext uri="{FF2B5EF4-FFF2-40B4-BE49-F238E27FC236}">
                    <a16:creationId xmlns:a16="http://schemas.microsoft.com/office/drawing/2014/main" id="{A0917644-ED9C-B3F0-5974-8A57FCF4E7B3}"/>
                  </a:ext>
                </a:extLst>
              </p:cNvPr>
              <p:cNvSpPr/>
              <p:nvPr/>
            </p:nvSpPr>
            <p:spPr>
              <a:xfrm>
                <a:off x="6629539" y="215681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376" name="Freeform 375">
                <a:extLst>
                  <a:ext uri="{FF2B5EF4-FFF2-40B4-BE49-F238E27FC236}">
                    <a16:creationId xmlns:a16="http://schemas.microsoft.com/office/drawing/2014/main" id="{D1A35C4F-BCC0-8839-0ABE-14F1BA0FAA46}"/>
                  </a:ext>
                </a:extLst>
              </p:cNvPr>
              <p:cNvSpPr/>
              <p:nvPr/>
            </p:nvSpPr>
            <p:spPr>
              <a:xfrm>
                <a:off x="6663776" y="221629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377" name="Freeform 376">
                <a:extLst>
                  <a:ext uri="{FF2B5EF4-FFF2-40B4-BE49-F238E27FC236}">
                    <a16:creationId xmlns:a16="http://schemas.microsoft.com/office/drawing/2014/main" id="{08F0F227-0C74-DC33-8FB8-46691F2EB6DD}"/>
                  </a:ext>
                </a:extLst>
              </p:cNvPr>
              <p:cNvSpPr/>
              <p:nvPr/>
            </p:nvSpPr>
            <p:spPr>
              <a:xfrm>
                <a:off x="6698109" y="227568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378" name="Freeform 377">
                <a:extLst>
                  <a:ext uri="{FF2B5EF4-FFF2-40B4-BE49-F238E27FC236}">
                    <a16:creationId xmlns:a16="http://schemas.microsoft.com/office/drawing/2014/main" id="{7BB9FA7E-B0AD-44A2-F716-60B6294955AD}"/>
                  </a:ext>
                </a:extLst>
              </p:cNvPr>
              <p:cNvSpPr/>
              <p:nvPr/>
            </p:nvSpPr>
            <p:spPr>
              <a:xfrm>
                <a:off x="6320638"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379" name="Freeform 378">
                <a:extLst>
                  <a:ext uri="{FF2B5EF4-FFF2-40B4-BE49-F238E27FC236}">
                    <a16:creationId xmlns:a16="http://schemas.microsoft.com/office/drawing/2014/main" id="{E1D61B9A-B00E-B140-5DC3-D0E33419A0F2}"/>
                  </a:ext>
                </a:extLst>
              </p:cNvPr>
              <p:cNvSpPr/>
              <p:nvPr/>
            </p:nvSpPr>
            <p:spPr>
              <a:xfrm>
                <a:off x="6354970"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380" name="Freeform 379">
                <a:extLst>
                  <a:ext uri="{FF2B5EF4-FFF2-40B4-BE49-F238E27FC236}">
                    <a16:creationId xmlns:a16="http://schemas.microsoft.com/office/drawing/2014/main" id="{5A121DB8-67EC-4409-1E55-1C0087AE55DD}"/>
                  </a:ext>
                </a:extLst>
              </p:cNvPr>
              <p:cNvSpPr/>
              <p:nvPr/>
            </p:nvSpPr>
            <p:spPr>
              <a:xfrm>
                <a:off x="6389303"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381" name="Freeform 380">
                <a:extLst>
                  <a:ext uri="{FF2B5EF4-FFF2-40B4-BE49-F238E27FC236}">
                    <a16:creationId xmlns:a16="http://schemas.microsoft.com/office/drawing/2014/main" id="{B73E7485-5118-233C-47A6-86C712AF1FE3}"/>
                  </a:ext>
                </a:extLst>
              </p:cNvPr>
              <p:cNvSpPr/>
              <p:nvPr/>
            </p:nvSpPr>
            <p:spPr>
              <a:xfrm>
                <a:off x="6423636" y="1918997"/>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382" name="Freeform 381">
                <a:extLst>
                  <a:ext uri="{FF2B5EF4-FFF2-40B4-BE49-F238E27FC236}">
                    <a16:creationId xmlns:a16="http://schemas.microsoft.com/office/drawing/2014/main" id="{78D6BF6F-8FEF-27F6-B5A3-CDC6AB6B197A}"/>
                  </a:ext>
                </a:extLst>
              </p:cNvPr>
              <p:cNvSpPr/>
              <p:nvPr/>
            </p:nvSpPr>
            <p:spPr>
              <a:xfrm>
                <a:off x="6457969" y="1978381"/>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383" name="Freeform 382">
                <a:extLst>
                  <a:ext uri="{FF2B5EF4-FFF2-40B4-BE49-F238E27FC236}">
                    <a16:creationId xmlns:a16="http://schemas.microsoft.com/office/drawing/2014/main" id="{95AC2900-CA8C-6A8B-03FA-031332B0A46F}"/>
                  </a:ext>
                </a:extLst>
              </p:cNvPr>
              <p:cNvSpPr/>
              <p:nvPr/>
            </p:nvSpPr>
            <p:spPr>
              <a:xfrm>
                <a:off x="6492302"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384" name="Freeform 383">
                <a:extLst>
                  <a:ext uri="{FF2B5EF4-FFF2-40B4-BE49-F238E27FC236}">
                    <a16:creationId xmlns:a16="http://schemas.microsoft.com/office/drawing/2014/main" id="{8DFB4698-F405-2CC1-BF6B-13C56A94539A}"/>
                  </a:ext>
                </a:extLst>
              </p:cNvPr>
              <p:cNvSpPr/>
              <p:nvPr/>
            </p:nvSpPr>
            <p:spPr>
              <a:xfrm>
                <a:off x="6526635"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385" name="Freeform 384">
                <a:extLst>
                  <a:ext uri="{FF2B5EF4-FFF2-40B4-BE49-F238E27FC236}">
                    <a16:creationId xmlns:a16="http://schemas.microsoft.com/office/drawing/2014/main" id="{A5EE56A5-1627-42DA-4C60-58F62B3BA2CA}"/>
                  </a:ext>
                </a:extLst>
              </p:cNvPr>
              <p:cNvSpPr/>
              <p:nvPr/>
            </p:nvSpPr>
            <p:spPr>
              <a:xfrm>
                <a:off x="6560873" y="215672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386" name="Freeform 385">
                <a:extLst>
                  <a:ext uri="{FF2B5EF4-FFF2-40B4-BE49-F238E27FC236}">
                    <a16:creationId xmlns:a16="http://schemas.microsoft.com/office/drawing/2014/main" id="{55D1C0CE-94C3-9056-2C7C-BE57010D34C3}"/>
                  </a:ext>
                </a:extLst>
              </p:cNvPr>
              <p:cNvSpPr/>
              <p:nvPr/>
            </p:nvSpPr>
            <p:spPr>
              <a:xfrm>
                <a:off x="6595206" y="221629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387" name="Freeform 386">
                <a:extLst>
                  <a:ext uri="{FF2B5EF4-FFF2-40B4-BE49-F238E27FC236}">
                    <a16:creationId xmlns:a16="http://schemas.microsoft.com/office/drawing/2014/main" id="{5A776E34-F33E-EE01-1BF6-5261424BF72B}"/>
                  </a:ext>
                </a:extLst>
              </p:cNvPr>
              <p:cNvSpPr/>
              <p:nvPr/>
            </p:nvSpPr>
            <p:spPr>
              <a:xfrm>
                <a:off x="6629539" y="227568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388" name="Freeform 387">
                <a:extLst>
                  <a:ext uri="{FF2B5EF4-FFF2-40B4-BE49-F238E27FC236}">
                    <a16:creationId xmlns:a16="http://schemas.microsoft.com/office/drawing/2014/main" id="{50C560FE-2A16-70AC-88B9-C6C21860241F}"/>
                  </a:ext>
                </a:extLst>
              </p:cNvPr>
              <p:cNvSpPr/>
              <p:nvPr/>
            </p:nvSpPr>
            <p:spPr>
              <a:xfrm>
                <a:off x="6663776" y="233506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389" name="Freeform 388">
                <a:extLst>
                  <a:ext uri="{FF2B5EF4-FFF2-40B4-BE49-F238E27FC236}">
                    <a16:creationId xmlns:a16="http://schemas.microsoft.com/office/drawing/2014/main" id="{B70FD0FD-6633-BE74-BE7F-2A3279F6F79C}"/>
                  </a:ext>
                </a:extLst>
              </p:cNvPr>
              <p:cNvSpPr/>
              <p:nvPr/>
            </p:nvSpPr>
            <p:spPr>
              <a:xfrm>
                <a:off x="6252067"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390" name="Freeform 389">
                <a:extLst>
                  <a:ext uri="{FF2B5EF4-FFF2-40B4-BE49-F238E27FC236}">
                    <a16:creationId xmlns:a16="http://schemas.microsoft.com/office/drawing/2014/main" id="{0DA5C83D-5DE4-4C09-EC87-D991B03A0EBB}"/>
                  </a:ext>
                </a:extLst>
              </p:cNvPr>
              <p:cNvSpPr/>
              <p:nvPr/>
            </p:nvSpPr>
            <p:spPr>
              <a:xfrm>
                <a:off x="6286400"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391" name="Freeform 390">
                <a:extLst>
                  <a:ext uri="{FF2B5EF4-FFF2-40B4-BE49-F238E27FC236}">
                    <a16:creationId xmlns:a16="http://schemas.microsoft.com/office/drawing/2014/main" id="{DF537434-986E-02BB-2EB2-C5F56119F4E8}"/>
                  </a:ext>
                </a:extLst>
              </p:cNvPr>
              <p:cNvSpPr/>
              <p:nvPr/>
            </p:nvSpPr>
            <p:spPr>
              <a:xfrm>
                <a:off x="6320733"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392" name="Freeform 391">
                <a:extLst>
                  <a:ext uri="{FF2B5EF4-FFF2-40B4-BE49-F238E27FC236}">
                    <a16:creationId xmlns:a16="http://schemas.microsoft.com/office/drawing/2014/main" id="{01449639-D287-EDFD-288C-34120B911E1A}"/>
                  </a:ext>
                </a:extLst>
              </p:cNvPr>
              <p:cNvSpPr/>
              <p:nvPr/>
            </p:nvSpPr>
            <p:spPr>
              <a:xfrm>
                <a:off x="6355066"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393" name="Freeform 392">
                <a:extLst>
                  <a:ext uri="{FF2B5EF4-FFF2-40B4-BE49-F238E27FC236}">
                    <a16:creationId xmlns:a16="http://schemas.microsoft.com/office/drawing/2014/main" id="{C2B0604E-3800-3C67-A46E-9742EB7A8372}"/>
                  </a:ext>
                </a:extLst>
              </p:cNvPr>
              <p:cNvSpPr/>
              <p:nvPr/>
            </p:nvSpPr>
            <p:spPr>
              <a:xfrm>
                <a:off x="6389398"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394" name="Freeform 393">
                <a:extLst>
                  <a:ext uri="{FF2B5EF4-FFF2-40B4-BE49-F238E27FC236}">
                    <a16:creationId xmlns:a16="http://schemas.microsoft.com/office/drawing/2014/main" id="{0CF015EB-F167-04F3-40E2-AE53B5AFCE89}"/>
                  </a:ext>
                </a:extLst>
              </p:cNvPr>
              <p:cNvSpPr/>
              <p:nvPr/>
            </p:nvSpPr>
            <p:spPr>
              <a:xfrm>
                <a:off x="6423731"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395" name="Freeform 394">
                <a:extLst>
                  <a:ext uri="{FF2B5EF4-FFF2-40B4-BE49-F238E27FC236}">
                    <a16:creationId xmlns:a16="http://schemas.microsoft.com/office/drawing/2014/main" id="{6B5D8DEF-EB45-9F1C-1050-6DBB510C4C50}"/>
                  </a:ext>
                </a:extLst>
              </p:cNvPr>
              <p:cNvSpPr/>
              <p:nvPr/>
            </p:nvSpPr>
            <p:spPr>
              <a:xfrm>
                <a:off x="6458064"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396" name="Freeform 395">
                <a:extLst>
                  <a:ext uri="{FF2B5EF4-FFF2-40B4-BE49-F238E27FC236}">
                    <a16:creationId xmlns:a16="http://schemas.microsoft.com/office/drawing/2014/main" id="{3BFA1E29-2249-34F8-F9E3-F9C8EAEC855B}"/>
                  </a:ext>
                </a:extLst>
              </p:cNvPr>
              <p:cNvSpPr/>
              <p:nvPr/>
            </p:nvSpPr>
            <p:spPr>
              <a:xfrm>
                <a:off x="6492302" y="215672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397" name="Freeform 396">
                <a:extLst>
                  <a:ext uri="{FF2B5EF4-FFF2-40B4-BE49-F238E27FC236}">
                    <a16:creationId xmlns:a16="http://schemas.microsoft.com/office/drawing/2014/main" id="{452B49E8-8B87-5683-7E8C-ECAB0F62CC4F}"/>
                  </a:ext>
                </a:extLst>
              </p:cNvPr>
              <p:cNvSpPr/>
              <p:nvPr/>
            </p:nvSpPr>
            <p:spPr>
              <a:xfrm>
                <a:off x="6526730" y="221629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398" name="Freeform 397">
                <a:extLst>
                  <a:ext uri="{FF2B5EF4-FFF2-40B4-BE49-F238E27FC236}">
                    <a16:creationId xmlns:a16="http://schemas.microsoft.com/office/drawing/2014/main" id="{6D1C9AC1-6871-28B8-EEC9-7B6AC2884AFB}"/>
                  </a:ext>
                </a:extLst>
              </p:cNvPr>
              <p:cNvSpPr/>
              <p:nvPr/>
            </p:nvSpPr>
            <p:spPr>
              <a:xfrm>
                <a:off x="6560968" y="227568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399" name="Freeform 398">
                <a:extLst>
                  <a:ext uri="{FF2B5EF4-FFF2-40B4-BE49-F238E27FC236}">
                    <a16:creationId xmlns:a16="http://schemas.microsoft.com/office/drawing/2014/main" id="{148677FB-DCE0-4CE3-BFDD-ACB31BEFA3FF}"/>
                  </a:ext>
                </a:extLst>
              </p:cNvPr>
              <p:cNvSpPr/>
              <p:nvPr/>
            </p:nvSpPr>
            <p:spPr>
              <a:xfrm>
                <a:off x="6595206" y="233506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00" name="Freeform 399">
                <a:extLst>
                  <a:ext uri="{FF2B5EF4-FFF2-40B4-BE49-F238E27FC236}">
                    <a16:creationId xmlns:a16="http://schemas.microsoft.com/office/drawing/2014/main" id="{7DD00776-1003-829B-9499-EB822565A404}"/>
                  </a:ext>
                </a:extLst>
              </p:cNvPr>
              <p:cNvSpPr/>
              <p:nvPr/>
            </p:nvSpPr>
            <p:spPr>
              <a:xfrm>
                <a:off x="6629634" y="2394543"/>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01" name="Freeform 400">
                <a:extLst>
                  <a:ext uri="{FF2B5EF4-FFF2-40B4-BE49-F238E27FC236}">
                    <a16:creationId xmlns:a16="http://schemas.microsoft.com/office/drawing/2014/main" id="{7ABA9078-DBE3-C6A2-AB66-0174FC569528}"/>
                  </a:ext>
                </a:extLst>
              </p:cNvPr>
              <p:cNvSpPr/>
              <p:nvPr/>
            </p:nvSpPr>
            <p:spPr>
              <a:xfrm>
                <a:off x="6183496"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02" name="Freeform 401">
                <a:extLst>
                  <a:ext uri="{FF2B5EF4-FFF2-40B4-BE49-F238E27FC236}">
                    <a16:creationId xmlns:a16="http://schemas.microsoft.com/office/drawing/2014/main" id="{A57E315F-8CFC-DE84-C8CD-398EB4431778}"/>
                  </a:ext>
                </a:extLst>
              </p:cNvPr>
              <p:cNvSpPr/>
              <p:nvPr/>
            </p:nvSpPr>
            <p:spPr>
              <a:xfrm>
                <a:off x="6217829"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03" name="Freeform 402">
                <a:extLst>
                  <a:ext uri="{FF2B5EF4-FFF2-40B4-BE49-F238E27FC236}">
                    <a16:creationId xmlns:a16="http://schemas.microsoft.com/office/drawing/2014/main" id="{B58CE7BA-4473-64DA-0658-CF0E088EEABC}"/>
                  </a:ext>
                </a:extLst>
              </p:cNvPr>
              <p:cNvSpPr/>
              <p:nvPr/>
            </p:nvSpPr>
            <p:spPr>
              <a:xfrm>
                <a:off x="6252162"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04" name="Freeform 403">
                <a:extLst>
                  <a:ext uri="{FF2B5EF4-FFF2-40B4-BE49-F238E27FC236}">
                    <a16:creationId xmlns:a16="http://schemas.microsoft.com/office/drawing/2014/main" id="{C78D8635-1D57-9BFA-4D93-DFB6C43109C8}"/>
                  </a:ext>
                </a:extLst>
              </p:cNvPr>
              <p:cNvSpPr/>
              <p:nvPr/>
            </p:nvSpPr>
            <p:spPr>
              <a:xfrm>
                <a:off x="6286495" y="1918997"/>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405" name="Freeform 404">
                <a:extLst>
                  <a:ext uri="{FF2B5EF4-FFF2-40B4-BE49-F238E27FC236}">
                    <a16:creationId xmlns:a16="http://schemas.microsoft.com/office/drawing/2014/main" id="{44309425-134C-8962-B4E9-A0C9820C67BA}"/>
                  </a:ext>
                </a:extLst>
              </p:cNvPr>
              <p:cNvSpPr/>
              <p:nvPr/>
            </p:nvSpPr>
            <p:spPr>
              <a:xfrm>
                <a:off x="6320828"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406" name="Freeform 405">
                <a:extLst>
                  <a:ext uri="{FF2B5EF4-FFF2-40B4-BE49-F238E27FC236}">
                    <a16:creationId xmlns:a16="http://schemas.microsoft.com/office/drawing/2014/main" id="{B604732A-4F7D-8F7A-B11D-B50378187AB4}"/>
                  </a:ext>
                </a:extLst>
              </p:cNvPr>
              <p:cNvSpPr/>
              <p:nvPr/>
            </p:nvSpPr>
            <p:spPr>
              <a:xfrm>
                <a:off x="6355161"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07" name="Freeform 406">
                <a:extLst>
                  <a:ext uri="{FF2B5EF4-FFF2-40B4-BE49-F238E27FC236}">
                    <a16:creationId xmlns:a16="http://schemas.microsoft.com/office/drawing/2014/main" id="{86639AF0-6A44-5E55-1617-E7BF9E343899}"/>
                  </a:ext>
                </a:extLst>
              </p:cNvPr>
              <p:cNvSpPr/>
              <p:nvPr/>
            </p:nvSpPr>
            <p:spPr>
              <a:xfrm>
                <a:off x="6389494"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08" name="Freeform 407">
                <a:extLst>
                  <a:ext uri="{FF2B5EF4-FFF2-40B4-BE49-F238E27FC236}">
                    <a16:creationId xmlns:a16="http://schemas.microsoft.com/office/drawing/2014/main" id="{1BAA7E3D-FEA0-18E9-6121-7587B789FF8B}"/>
                  </a:ext>
                </a:extLst>
              </p:cNvPr>
              <p:cNvSpPr/>
              <p:nvPr/>
            </p:nvSpPr>
            <p:spPr>
              <a:xfrm>
                <a:off x="6423731" y="215672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09" name="Freeform 408">
                <a:extLst>
                  <a:ext uri="{FF2B5EF4-FFF2-40B4-BE49-F238E27FC236}">
                    <a16:creationId xmlns:a16="http://schemas.microsoft.com/office/drawing/2014/main" id="{C0950D07-789E-3FAF-76C1-E24BF7EDF148}"/>
                  </a:ext>
                </a:extLst>
              </p:cNvPr>
              <p:cNvSpPr/>
              <p:nvPr/>
            </p:nvSpPr>
            <p:spPr>
              <a:xfrm>
                <a:off x="6458159" y="221629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10" name="Freeform 409">
                <a:extLst>
                  <a:ext uri="{FF2B5EF4-FFF2-40B4-BE49-F238E27FC236}">
                    <a16:creationId xmlns:a16="http://schemas.microsoft.com/office/drawing/2014/main" id="{9F396A5C-E14A-EDC2-6675-F785CC27EB08}"/>
                  </a:ext>
                </a:extLst>
              </p:cNvPr>
              <p:cNvSpPr/>
              <p:nvPr/>
            </p:nvSpPr>
            <p:spPr>
              <a:xfrm>
                <a:off x="6492397" y="227568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11" name="Freeform 410">
                <a:extLst>
                  <a:ext uri="{FF2B5EF4-FFF2-40B4-BE49-F238E27FC236}">
                    <a16:creationId xmlns:a16="http://schemas.microsoft.com/office/drawing/2014/main" id="{9253C189-3B6D-67D5-7F9E-BDCF2BF9C081}"/>
                  </a:ext>
                </a:extLst>
              </p:cNvPr>
              <p:cNvSpPr/>
              <p:nvPr/>
            </p:nvSpPr>
            <p:spPr>
              <a:xfrm>
                <a:off x="6526730" y="233506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12" name="Freeform 411">
                <a:extLst>
                  <a:ext uri="{FF2B5EF4-FFF2-40B4-BE49-F238E27FC236}">
                    <a16:creationId xmlns:a16="http://schemas.microsoft.com/office/drawing/2014/main" id="{DC096811-40B6-67B4-B95F-F09BDF86CF40}"/>
                  </a:ext>
                </a:extLst>
              </p:cNvPr>
              <p:cNvSpPr/>
              <p:nvPr/>
            </p:nvSpPr>
            <p:spPr>
              <a:xfrm>
                <a:off x="6561063" y="2394543"/>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13" name="Freeform 412">
                <a:extLst>
                  <a:ext uri="{FF2B5EF4-FFF2-40B4-BE49-F238E27FC236}">
                    <a16:creationId xmlns:a16="http://schemas.microsoft.com/office/drawing/2014/main" id="{DF015E15-B852-8192-A011-9317BA71BA35}"/>
                  </a:ext>
                </a:extLst>
              </p:cNvPr>
              <p:cNvSpPr/>
              <p:nvPr/>
            </p:nvSpPr>
            <p:spPr>
              <a:xfrm>
                <a:off x="6595301" y="24540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14" name="Freeform 413">
                <a:extLst>
                  <a:ext uri="{FF2B5EF4-FFF2-40B4-BE49-F238E27FC236}">
                    <a16:creationId xmlns:a16="http://schemas.microsoft.com/office/drawing/2014/main" id="{9828CE45-CFAE-8B18-82C5-657704166D5F}"/>
                  </a:ext>
                </a:extLst>
              </p:cNvPr>
              <p:cNvSpPr/>
              <p:nvPr/>
            </p:nvSpPr>
            <p:spPr>
              <a:xfrm>
                <a:off x="6080688" y="1681177"/>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15" name="Freeform 414">
                <a:extLst>
                  <a:ext uri="{FF2B5EF4-FFF2-40B4-BE49-F238E27FC236}">
                    <a16:creationId xmlns:a16="http://schemas.microsoft.com/office/drawing/2014/main" id="{494769C8-E0E8-41E1-7513-EEB7FE131C1E}"/>
                  </a:ext>
                </a:extLst>
              </p:cNvPr>
              <p:cNvSpPr/>
              <p:nvPr/>
            </p:nvSpPr>
            <p:spPr>
              <a:xfrm>
                <a:off x="6012688" y="16817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16" name="Freeform 415">
                <a:extLst>
                  <a:ext uri="{FF2B5EF4-FFF2-40B4-BE49-F238E27FC236}">
                    <a16:creationId xmlns:a16="http://schemas.microsoft.com/office/drawing/2014/main" id="{4C2F977F-10C8-83B5-69CD-F5E1FB7524A4}"/>
                  </a:ext>
                </a:extLst>
              </p:cNvPr>
              <p:cNvSpPr/>
              <p:nvPr/>
            </p:nvSpPr>
            <p:spPr>
              <a:xfrm>
                <a:off x="6046355" y="1621698"/>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17" name="Freeform 416">
                <a:extLst>
                  <a:ext uri="{FF2B5EF4-FFF2-40B4-BE49-F238E27FC236}">
                    <a16:creationId xmlns:a16="http://schemas.microsoft.com/office/drawing/2014/main" id="{A03FAA9E-D855-111D-16B6-05A1F29D4B31}"/>
                  </a:ext>
                </a:extLst>
              </p:cNvPr>
              <p:cNvSpPr/>
              <p:nvPr/>
            </p:nvSpPr>
            <p:spPr>
              <a:xfrm>
                <a:off x="5944117" y="16817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18" name="Freeform 417">
                <a:extLst>
                  <a:ext uri="{FF2B5EF4-FFF2-40B4-BE49-F238E27FC236}">
                    <a16:creationId xmlns:a16="http://schemas.microsoft.com/office/drawing/2014/main" id="{7AF0A8AD-027A-16B6-E9B1-D7B1400358C6}"/>
                  </a:ext>
                </a:extLst>
              </p:cNvPr>
              <p:cNvSpPr/>
              <p:nvPr/>
            </p:nvSpPr>
            <p:spPr>
              <a:xfrm>
                <a:off x="5978355" y="16222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19" name="Freeform 418">
                <a:extLst>
                  <a:ext uri="{FF2B5EF4-FFF2-40B4-BE49-F238E27FC236}">
                    <a16:creationId xmlns:a16="http://schemas.microsoft.com/office/drawing/2014/main" id="{CCEA22C0-F191-71C7-1B96-3C117370F8E7}"/>
                  </a:ext>
                </a:extLst>
              </p:cNvPr>
              <p:cNvSpPr/>
              <p:nvPr/>
            </p:nvSpPr>
            <p:spPr>
              <a:xfrm>
                <a:off x="5875451" y="168165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20" name="Freeform 419">
                <a:extLst>
                  <a:ext uri="{FF2B5EF4-FFF2-40B4-BE49-F238E27FC236}">
                    <a16:creationId xmlns:a16="http://schemas.microsoft.com/office/drawing/2014/main" id="{A41C7C37-BA74-D1DD-282F-A04722093DFA}"/>
                  </a:ext>
                </a:extLst>
              </p:cNvPr>
              <p:cNvSpPr/>
              <p:nvPr/>
            </p:nvSpPr>
            <p:spPr>
              <a:xfrm>
                <a:off x="5909784" y="16222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21" name="Freeform 420">
                <a:extLst>
                  <a:ext uri="{FF2B5EF4-FFF2-40B4-BE49-F238E27FC236}">
                    <a16:creationId xmlns:a16="http://schemas.microsoft.com/office/drawing/2014/main" id="{0166C5D8-4D32-2975-9A74-24929C62304A}"/>
                  </a:ext>
                </a:extLst>
              </p:cNvPr>
              <p:cNvSpPr/>
              <p:nvPr/>
            </p:nvSpPr>
            <p:spPr>
              <a:xfrm>
                <a:off x="5806785" y="168155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22" name="Freeform 421">
                <a:extLst>
                  <a:ext uri="{FF2B5EF4-FFF2-40B4-BE49-F238E27FC236}">
                    <a16:creationId xmlns:a16="http://schemas.microsoft.com/office/drawing/2014/main" id="{7F196A18-3973-E1E4-0498-DBECE15EF58F}"/>
                  </a:ext>
                </a:extLst>
              </p:cNvPr>
              <p:cNvSpPr/>
              <p:nvPr/>
            </p:nvSpPr>
            <p:spPr>
              <a:xfrm>
                <a:off x="5841308" y="16222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23" name="Freeform 422">
                <a:extLst>
                  <a:ext uri="{FF2B5EF4-FFF2-40B4-BE49-F238E27FC236}">
                    <a16:creationId xmlns:a16="http://schemas.microsoft.com/office/drawing/2014/main" id="{1EA153A7-A26B-772F-1ABF-25DA020DEAB5}"/>
                  </a:ext>
                </a:extLst>
              </p:cNvPr>
              <p:cNvSpPr/>
              <p:nvPr/>
            </p:nvSpPr>
            <p:spPr>
              <a:xfrm>
                <a:off x="5738214" y="168155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24" name="Freeform 423">
                <a:extLst>
                  <a:ext uri="{FF2B5EF4-FFF2-40B4-BE49-F238E27FC236}">
                    <a16:creationId xmlns:a16="http://schemas.microsoft.com/office/drawing/2014/main" id="{FA3094D0-7ED2-7DC3-44E7-1CE9903ACD85}"/>
                  </a:ext>
                </a:extLst>
              </p:cNvPr>
              <p:cNvSpPr/>
              <p:nvPr/>
            </p:nvSpPr>
            <p:spPr>
              <a:xfrm>
                <a:off x="5772738" y="16222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25" name="Freeform 424">
                <a:extLst>
                  <a:ext uri="{FF2B5EF4-FFF2-40B4-BE49-F238E27FC236}">
                    <a16:creationId xmlns:a16="http://schemas.microsoft.com/office/drawing/2014/main" id="{347E1D9C-220D-3CB8-6A68-DF909379D426}"/>
                  </a:ext>
                </a:extLst>
              </p:cNvPr>
              <p:cNvSpPr/>
              <p:nvPr/>
            </p:nvSpPr>
            <p:spPr>
              <a:xfrm>
                <a:off x="5669549" y="16814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26" name="Freeform 425">
                <a:extLst>
                  <a:ext uri="{FF2B5EF4-FFF2-40B4-BE49-F238E27FC236}">
                    <a16:creationId xmlns:a16="http://schemas.microsoft.com/office/drawing/2014/main" id="{ADAADDB7-C324-3814-93BA-6BF935D70FCF}"/>
                  </a:ext>
                </a:extLst>
              </p:cNvPr>
              <p:cNvSpPr/>
              <p:nvPr/>
            </p:nvSpPr>
            <p:spPr>
              <a:xfrm>
                <a:off x="5704072" y="162217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27" name="Freeform 426">
                <a:extLst>
                  <a:ext uri="{FF2B5EF4-FFF2-40B4-BE49-F238E27FC236}">
                    <a16:creationId xmlns:a16="http://schemas.microsoft.com/office/drawing/2014/main" id="{42BE9286-FCE9-1F6E-97D9-A9BB7E99CC53}"/>
                  </a:ext>
                </a:extLst>
              </p:cNvPr>
              <p:cNvSpPr/>
              <p:nvPr/>
            </p:nvSpPr>
            <p:spPr>
              <a:xfrm>
                <a:off x="5600978" y="16814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28" name="Freeform 427">
                <a:extLst>
                  <a:ext uri="{FF2B5EF4-FFF2-40B4-BE49-F238E27FC236}">
                    <a16:creationId xmlns:a16="http://schemas.microsoft.com/office/drawing/2014/main" id="{3066BCFA-C8D0-6E75-3905-F58188BCD0B8}"/>
                  </a:ext>
                </a:extLst>
              </p:cNvPr>
              <p:cNvSpPr/>
              <p:nvPr/>
            </p:nvSpPr>
            <p:spPr>
              <a:xfrm>
                <a:off x="5635501" y="162217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29" name="Freeform 428">
                <a:extLst>
                  <a:ext uri="{FF2B5EF4-FFF2-40B4-BE49-F238E27FC236}">
                    <a16:creationId xmlns:a16="http://schemas.microsoft.com/office/drawing/2014/main" id="{C440CB0F-34FE-6288-8BF1-30088455C5FC}"/>
                  </a:ext>
                </a:extLst>
              </p:cNvPr>
              <p:cNvSpPr/>
              <p:nvPr/>
            </p:nvSpPr>
            <p:spPr>
              <a:xfrm>
                <a:off x="5532407" y="16814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30" name="Freeform 429">
                <a:extLst>
                  <a:ext uri="{FF2B5EF4-FFF2-40B4-BE49-F238E27FC236}">
                    <a16:creationId xmlns:a16="http://schemas.microsoft.com/office/drawing/2014/main" id="{0E68E530-E30E-BA2E-80FC-68157D676B7C}"/>
                  </a:ext>
                </a:extLst>
              </p:cNvPr>
              <p:cNvSpPr/>
              <p:nvPr/>
            </p:nvSpPr>
            <p:spPr>
              <a:xfrm>
                <a:off x="5566930" y="162217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31" name="Freeform 430">
                <a:extLst>
                  <a:ext uri="{FF2B5EF4-FFF2-40B4-BE49-F238E27FC236}">
                    <a16:creationId xmlns:a16="http://schemas.microsoft.com/office/drawing/2014/main" id="{816E906C-1B58-E388-F0F5-894E84C90EA3}"/>
                  </a:ext>
                </a:extLst>
              </p:cNvPr>
              <p:cNvSpPr/>
              <p:nvPr/>
            </p:nvSpPr>
            <p:spPr>
              <a:xfrm>
                <a:off x="5463932" y="16814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32" name="Freeform 431">
                <a:extLst>
                  <a:ext uri="{FF2B5EF4-FFF2-40B4-BE49-F238E27FC236}">
                    <a16:creationId xmlns:a16="http://schemas.microsoft.com/office/drawing/2014/main" id="{09AA56CA-2892-C787-2375-53060A0A77EC}"/>
                  </a:ext>
                </a:extLst>
              </p:cNvPr>
              <p:cNvSpPr/>
              <p:nvPr/>
            </p:nvSpPr>
            <p:spPr>
              <a:xfrm>
                <a:off x="5498264" y="1622078"/>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33" name="Freeform 432">
                <a:extLst>
                  <a:ext uri="{FF2B5EF4-FFF2-40B4-BE49-F238E27FC236}">
                    <a16:creationId xmlns:a16="http://schemas.microsoft.com/office/drawing/2014/main" id="{3F708D7F-4D3E-26AC-6C90-1A224D593BAD}"/>
                  </a:ext>
                </a:extLst>
              </p:cNvPr>
              <p:cNvSpPr/>
              <p:nvPr/>
            </p:nvSpPr>
            <p:spPr>
              <a:xfrm>
                <a:off x="5395266"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34" name="Freeform 433">
                <a:extLst>
                  <a:ext uri="{FF2B5EF4-FFF2-40B4-BE49-F238E27FC236}">
                    <a16:creationId xmlns:a16="http://schemas.microsoft.com/office/drawing/2014/main" id="{1F391B48-2D1D-18C1-3A56-9497BDF9351A}"/>
                  </a:ext>
                </a:extLst>
              </p:cNvPr>
              <p:cNvSpPr/>
              <p:nvPr/>
            </p:nvSpPr>
            <p:spPr>
              <a:xfrm>
                <a:off x="5429694" y="1622078"/>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35" name="Freeform 434">
                <a:extLst>
                  <a:ext uri="{FF2B5EF4-FFF2-40B4-BE49-F238E27FC236}">
                    <a16:creationId xmlns:a16="http://schemas.microsoft.com/office/drawing/2014/main" id="{29B425C6-2DA6-54C9-8F86-7577662DB338}"/>
                  </a:ext>
                </a:extLst>
              </p:cNvPr>
              <p:cNvSpPr/>
              <p:nvPr/>
            </p:nvSpPr>
            <p:spPr>
              <a:xfrm>
                <a:off x="5326695"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36" name="Freeform 435">
                <a:extLst>
                  <a:ext uri="{FF2B5EF4-FFF2-40B4-BE49-F238E27FC236}">
                    <a16:creationId xmlns:a16="http://schemas.microsoft.com/office/drawing/2014/main" id="{1588C186-E056-431E-7AE0-B4748128DFF7}"/>
                  </a:ext>
                </a:extLst>
              </p:cNvPr>
              <p:cNvSpPr/>
              <p:nvPr/>
            </p:nvSpPr>
            <p:spPr>
              <a:xfrm>
                <a:off x="5361123" y="1622078"/>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37" name="Freeform 436">
                <a:extLst>
                  <a:ext uri="{FF2B5EF4-FFF2-40B4-BE49-F238E27FC236}">
                    <a16:creationId xmlns:a16="http://schemas.microsoft.com/office/drawing/2014/main" id="{8D9DCCF3-7765-584E-E055-78F94896AF55}"/>
                  </a:ext>
                </a:extLst>
              </p:cNvPr>
              <p:cNvSpPr/>
              <p:nvPr/>
            </p:nvSpPr>
            <p:spPr>
              <a:xfrm>
                <a:off x="5258124"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38" name="Freeform 437">
                <a:extLst>
                  <a:ext uri="{FF2B5EF4-FFF2-40B4-BE49-F238E27FC236}">
                    <a16:creationId xmlns:a16="http://schemas.microsoft.com/office/drawing/2014/main" id="{8097D296-8129-A955-8AA6-D1DA158B1D8A}"/>
                  </a:ext>
                </a:extLst>
              </p:cNvPr>
              <p:cNvSpPr/>
              <p:nvPr/>
            </p:nvSpPr>
            <p:spPr>
              <a:xfrm>
                <a:off x="5292552" y="1622078"/>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39" name="Freeform 438">
                <a:extLst>
                  <a:ext uri="{FF2B5EF4-FFF2-40B4-BE49-F238E27FC236}">
                    <a16:creationId xmlns:a16="http://schemas.microsoft.com/office/drawing/2014/main" id="{D1802BEB-6081-5B95-CE71-02983533DA9C}"/>
                  </a:ext>
                </a:extLst>
              </p:cNvPr>
              <p:cNvSpPr/>
              <p:nvPr/>
            </p:nvSpPr>
            <p:spPr>
              <a:xfrm>
                <a:off x="5189554"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40" name="Freeform 439">
                <a:extLst>
                  <a:ext uri="{FF2B5EF4-FFF2-40B4-BE49-F238E27FC236}">
                    <a16:creationId xmlns:a16="http://schemas.microsoft.com/office/drawing/2014/main" id="{D8080892-CA6E-BA99-7DDC-E88C5B6BE69F}"/>
                  </a:ext>
                </a:extLst>
              </p:cNvPr>
              <p:cNvSpPr/>
              <p:nvPr/>
            </p:nvSpPr>
            <p:spPr>
              <a:xfrm>
                <a:off x="5223886" y="1621983"/>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41" name="Freeform 440">
                <a:extLst>
                  <a:ext uri="{FF2B5EF4-FFF2-40B4-BE49-F238E27FC236}">
                    <a16:creationId xmlns:a16="http://schemas.microsoft.com/office/drawing/2014/main" id="{E6CA20AA-262E-039F-8E2D-7E4CB3D637BF}"/>
                  </a:ext>
                </a:extLst>
              </p:cNvPr>
              <p:cNvSpPr/>
              <p:nvPr/>
            </p:nvSpPr>
            <p:spPr>
              <a:xfrm>
                <a:off x="5120983"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42" name="Freeform 441">
                <a:extLst>
                  <a:ext uri="{FF2B5EF4-FFF2-40B4-BE49-F238E27FC236}">
                    <a16:creationId xmlns:a16="http://schemas.microsoft.com/office/drawing/2014/main" id="{0E8FE18B-B2A2-5641-4F70-1EB213D22087}"/>
                  </a:ext>
                </a:extLst>
              </p:cNvPr>
              <p:cNvSpPr/>
              <p:nvPr/>
            </p:nvSpPr>
            <p:spPr>
              <a:xfrm>
                <a:off x="5155411" y="1621983"/>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43" name="Freeform 442">
                <a:extLst>
                  <a:ext uri="{FF2B5EF4-FFF2-40B4-BE49-F238E27FC236}">
                    <a16:creationId xmlns:a16="http://schemas.microsoft.com/office/drawing/2014/main" id="{841FF326-E4FD-99CB-8F0E-C59B0C6854C0}"/>
                  </a:ext>
                </a:extLst>
              </p:cNvPr>
              <p:cNvSpPr/>
              <p:nvPr/>
            </p:nvSpPr>
            <p:spPr>
              <a:xfrm>
                <a:off x="5052412"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44" name="Freeform 443">
                <a:extLst>
                  <a:ext uri="{FF2B5EF4-FFF2-40B4-BE49-F238E27FC236}">
                    <a16:creationId xmlns:a16="http://schemas.microsoft.com/office/drawing/2014/main" id="{6029E5D4-F5B9-9B73-7AA1-ABC1AADEDFD0}"/>
                  </a:ext>
                </a:extLst>
              </p:cNvPr>
              <p:cNvSpPr/>
              <p:nvPr/>
            </p:nvSpPr>
            <p:spPr>
              <a:xfrm>
                <a:off x="5086840" y="1621983"/>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45" name="Freeform 444">
                <a:extLst>
                  <a:ext uri="{FF2B5EF4-FFF2-40B4-BE49-F238E27FC236}">
                    <a16:creationId xmlns:a16="http://schemas.microsoft.com/office/drawing/2014/main" id="{14856ECA-8E1A-6308-1DC9-E42C04EB22F6}"/>
                  </a:ext>
                </a:extLst>
              </p:cNvPr>
              <p:cNvSpPr/>
              <p:nvPr/>
            </p:nvSpPr>
            <p:spPr>
              <a:xfrm>
                <a:off x="6183496" y="1621698"/>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46" name="Freeform 445">
                <a:extLst>
                  <a:ext uri="{FF2B5EF4-FFF2-40B4-BE49-F238E27FC236}">
                    <a16:creationId xmlns:a16="http://schemas.microsoft.com/office/drawing/2014/main" id="{0788FED7-AF4B-5D10-2349-1D3777247EA9}"/>
                  </a:ext>
                </a:extLst>
              </p:cNvPr>
              <p:cNvSpPr/>
              <p:nvPr/>
            </p:nvSpPr>
            <p:spPr>
              <a:xfrm>
                <a:off x="6115021"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47" name="Freeform 446">
                <a:extLst>
                  <a:ext uri="{FF2B5EF4-FFF2-40B4-BE49-F238E27FC236}">
                    <a16:creationId xmlns:a16="http://schemas.microsoft.com/office/drawing/2014/main" id="{13EB8325-0A63-0010-95F6-05D38DFE765F}"/>
                  </a:ext>
                </a:extLst>
              </p:cNvPr>
              <p:cNvSpPr/>
              <p:nvPr/>
            </p:nvSpPr>
            <p:spPr>
              <a:xfrm>
                <a:off x="6149258" y="1681177"/>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48" name="Freeform 447">
                <a:extLst>
                  <a:ext uri="{FF2B5EF4-FFF2-40B4-BE49-F238E27FC236}">
                    <a16:creationId xmlns:a16="http://schemas.microsoft.com/office/drawing/2014/main" id="{6C8CB78A-0A4F-09FF-DE10-07DD2FAC4AB4}"/>
                  </a:ext>
                </a:extLst>
              </p:cNvPr>
              <p:cNvSpPr/>
              <p:nvPr/>
            </p:nvSpPr>
            <p:spPr>
              <a:xfrm>
                <a:off x="7040583"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49" name="Freeform 448">
                <a:extLst>
                  <a:ext uri="{FF2B5EF4-FFF2-40B4-BE49-F238E27FC236}">
                    <a16:creationId xmlns:a16="http://schemas.microsoft.com/office/drawing/2014/main" id="{373CB83F-BF86-21C3-B87C-0CB3F977BCD7}"/>
                  </a:ext>
                </a:extLst>
              </p:cNvPr>
              <p:cNvSpPr/>
              <p:nvPr/>
            </p:nvSpPr>
            <p:spPr>
              <a:xfrm>
                <a:off x="7075011" y="1621888"/>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450" name="Freeform 449">
                <a:extLst>
                  <a:ext uri="{FF2B5EF4-FFF2-40B4-BE49-F238E27FC236}">
                    <a16:creationId xmlns:a16="http://schemas.microsoft.com/office/drawing/2014/main" id="{A50BEA8C-C3FC-B72D-2E97-777EEE51F299}"/>
                  </a:ext>
                </a:extLst>
              </p:cNvPr>
              <p:cNvSpPr/>
              <p:nvPr/>
            </p:nvSpPr>
            <p:spPr>
              <a:xfrm>
                <a:off x="6972012"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51" name="Freeform 450">
                <a:extLst>
                  <a:ext uri="{FF2B5EF4-FFF2-40B4-BE49-F238E27FC236}">
                    <a16:creationId xmlns:a16="http://schemas.microsoft.com/office/drawing/2014/main" id="{D38A4AB6-BEF1-F8EA-AC96-B8BF5DB18F15}"/>
                  </a:ext>
                </a:extLst>
              </p:cNvPr>
              <p:cNvSpPr/>
              <p:nvPr/>
            </p:nvSpPr>
            <p:spPr>
              <a:xfrm>
                <a:off x="7006440" y="1621888"/>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52" name="Freeform 451">
                <a:extLst>
                  <a:ext uri="{FF2B5EF4-FFF2-40B4-BE49-F238E27FC236}">
                    <a16:creationId xmlns:a16="http://schemas.microsoft.com/office/drawing/2014/main" id="{89D0D952-3719-7F3E-A59A-C0B81460D658}"/>
                  </a:ext>
                </a:extLst>
              </p:cNvPr>
              <p:cNvSpPr/>
              <p:nvPr/>
            </p:nvSpPr>
            <p:spPr>
              <a:xfrm>
                <a:off x="6903441"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53" name="Freeform 452">
                <a:extLst>
                  <a:ext uri="{FF2B5EF4-FFF2-40B4-BE49-F238E27FC236}">
                    <a16:creationId xmlns:a16="http://schemas.microsoft.com/office/drawing/2014/main" id="{C90B916F-5234-8636-6283-28A7356DE938}"/>
                  </a:ext>
                </a:extLst>
              </p:cNvPr>
              <p:cNvSpPr/>
              <p:nvPr/>
            </p:nvSpPr>
            <p:spPr>
              <a:xfrm>
                <a:off x="6937869" y="1621888"/>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54" name="Freeform 453">
                <a:extLst>
                  <a:ext uri="{FF2B5EF4-FFF2-40B4-BE49-F238E27FC236}">
                    <a16:creationId xmlns:a16="http://schemas.microsoft.com/office/drawing/2014/main" id="{74597573-E385-83BF-AE55-E1842CC82513}"/>
                  </a:ext>
                </a:extLst>
              </p:cNvPr>
              <p:cNvSpPr/>
              <p:nvPr/>
            </p:nvSpPr>
            <p:spPr>
              <a:xfrm>
                <a:off x="6834966"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55" name="Freeform 454">
                <a:extLst>
                  <a:ext uri="{FF2B5EF4-FFF2-40B4-BE49-F238E27FC236}">
                    <a16:creationId xmlns:a16="http://schemas.microsoft.com/office/drawing/2014/main" id="{D44B2572-795B-066D-B19F-791CD769B1CC}"/>
                  </a:ext>
                </a:extLst>
              </p:cNvPr>
              <p:cNvSpPr/>
              <p:nvPr/>
            </p:nvSpPr>
            <p:spPr>
              <a:xfrm>
                <a:off x="6869298" y="1621888"/>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456" name="Freeform 455">
                <a:extLst>
                  <a:ext uri="{FF2B5EF4-FFF2-40B4-BE49-F238E27FC236}">
                    <a16:creationId xmlns:a16="http://schemas.microsoft.com/office/drawing/2014/main" id="{27D5B4E3-1CA7-ACE2-6DBE-21CA6803450A}"/>
                  </a:ext>
                </a:extLst>
              </p:cNvPr>
              <p:cNvSpPr/>
              <p:nvPr/>
            </p:nvSpPr>
            <p:spPr>
              <a:xfrm>
                <a:off x="6766395"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57" name="Freeform 456">
                <a:extLst>
                  <a:ext uri="{FF2B5EF4-FFF2-40B4-BE49-F238E27FC236}">
                    <a16:creationId xmlns:a16="http://schemas.microsoft.com/office/drawing/2014/main" id="{4A48C693-A0F6-A8EE-BD2B-E8B6762304D2}"/>
                  </a:ext>
                </a:extLst>
              </p:cNvPr>
              <p:cNvSpPr/>
              <p:nvPr/>
            </p:nvSpPr>
            <p:spPr>
              <a:xfrm>
                <a:off x="6800728" y="1621888"/>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58" name="Freeform 457">
                <a:extLst>
                  <a:ext uri="{FF2B5EF4-FFF2-40B4-BE49-F238E27FC236}">
                    <a16:creationId xmlns:a16="http://schemas.microsoft.com/office/drawing/2014/main" id="{97001BC2-4E1F-31BE-3A4C-AA3E116356CE}"/>
                  </a:ext>
                </a:extLst>
              </p:cNvPr>
              <p:cNvSpPr/>
              <p:nvPr/>
            </p:nvSpPr>
            <p:spPr>
              <a:xfrm>
                <a:off x="6697824"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59" name="Freeform 458">
                <a:extLst>
                  <a:ext uri="{FF2B5EF4-FFF2-40B4-BE49-F238E27FC236}">
                    <a16:creationId xmlns:a16="http://schemas.microsoft.com/office/drawing/2014/main" id="{D3DC01D9-499C-3CE3-004E-45E226D46AF7}"/>
                  </a:ext>
                </a:extLst>
              </p:cNvPr>
              <p:cNvSpPr/>
              <p:nvPr/>
            </p:nvSpPr>
            <p:spPr>
              <a:xfrm>
                <a:off x="6732157" y="1621888"/>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460" name="Freeform 459">
                <a:extLst>
                  <a:ext uri="{FF2B5EF4-FFF2-40B4-BE49-F238E27FC236}">
                    <a16:creationId xmlns:a16="http://schemas.microsoft.com/office/drawing/2014/main" id="{04B205C9-25F2-5983-A963-572D297E3E5C}"/>
                  </a:ext>
                </a:extLst>
              </p:cNvPr>
              <p:cNvSpPr/>
              <p:nvPr/>
            </p:nvSpPr>
            <p:spPr>
              <a:xfrm>
                <a:off x="6629253"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61" name="Freeform 460">
                <a:extLst>
                  <a:ext uri="{FF2B5EF4-FFF2-40B4-BE49-F238E27FC236}">
                    <a16:creationId xmlns:a16="http://schemas.microsoft.com/office/drawing/2014/main" id="{EFF05FBD-D9F8-4F7D-ABF0-252FE3E559FD}"/>
                  </a:ext>
                </a:extLst>
              </p:cNvPr>
              <p:cNvSpPr/>
              <p:nvPr/>
            </p:nvSpPr>
            <p:spPr>
              <a:xfrm>
                <a:off x="6663491"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62" name="Freeform 461">
                <a:extLst>
                  <a:ext uri="{FF2B5EF4-FFF2-40B4-BE49-F238E27FC236}">
                    <a16:creationId xmlns:a16="http://schemas.microsoft.com/office/drawing/2014/main" id="{A364E34D-A52C-9643-9136-67BA4AF5FCFA}"/>
                  </a:ext>
                </a:extLst>
              </p:cNvPr>
              <p:cNvSpPr/>
              <p:nvPr/>
            </p:nvSpPr>
            <p:spPr>
              <a:xfrm>
                <a:off x="6560683"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63" name="Freeform 462">
                <a:extLst>
                  <a:ext uri="{FF2B5EF4-FFF2-40B4-BE49-F238E27FC236}">
                    <a16:creationId xmlns:a16="http://schemas.microsoft.com/office/drawing/2014/main" id="{F7E63508-770E-1EBF-F46A-898063D57E66}"/>
                  </a:ext>
                </a:extLst>
              </p:cNvPr>
              <p:cNvSpPr/>
              <p:nvPr/>
            </p:nvSpPr>
            <p:spPr>
              <a:xfrm>
                <a:off x="6594920"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64" name="Freeform 463">
                <a:extLst>
                  <a:ext uri="{FF2B5EF4-FFF2-40B4-BE49-F238E27FC236}">
                    <a16:creationId xmlns:a16="http://schemas.microsoft.com/office/drawing/2014/main" id="{4E1B94BF-12A6-2A55-1965-182E7DDE604B}"/>
                  </a:ext>
                </a:extLst>
              </p:cNvPr>
              <p:cNvSpPr/>
              <p:nvPr/>
            </p:nvSpPr>
            <p:spPr>
              <a:xfrm>
                <a:off x="6492112"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65" name="Freeform 464">
                <a:extLst>
                  <a:ext uri="{FF2B5EF4-FFF2-40B4-BE49-F238E27FC236}">
                    <a16:creationId xmlns:a16="http://schemas.microsoft.com/office/drawing/2014/main" id="{0FF415A7-9688-709C-0D2A-71BBD6B27F3A}"/>
                  </a:ext>
                </a:extLst>
              </p:cNvPr>
              <p:cNvSpPr/>
              <p:nvPr/>
            </p:nvSpPr>
            <p:spPr>
              <a:xfrm>
                <a:off x="6526445"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66" name="Freeform 465">
                <a:extLst>
                  <a:ext uri="{FF2B5EF4-FFF2-40B4-BE49-F238E27FC236}">
                    <a16:creationId xmlns:a16="http://schemas.microsoft.com/office/drawing/2014/main" id="{9911ECC0-8809-FB82-0FBB-DBD76C770059}"/>
                  </a:ext>
                </a:extLst>
              </p:cNvPr>
              <p:cNvSpPr/>
              <p:nvPr/>
            </p:nvSpPr>
            <p:spPr>
              <a:xfrm>
                <a:off x="6423541"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67" name="Freeform 466">
                <a:extLst>
                  <a:ext uri="{FF2B5EF4-FFF2-40B4-BE49-F238E27FC236}">
                    <a16:creationId xmlns:a16="http://schemas.microsoft.com/office/drawing/2014/main" id="{AC2626B0-F9F0-F6FC-BFBB-2E7B4413C152}"/>
                  </a:ext>
                </a:extLst>
              </p:cNvPr>
              <p:cNvSpPr/>
              <p:nvPr/>
            </p:nvSpPr>
            <p:spPr>
              <a:xfrm>
                <a:off x="6457874"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68" name="Freeform 467">
                <a:extLst>
                  <a:ext uri="{FF2B5EF4-FFF2-40B4-BE49-F238E27FC236}">
                    <a16:creationId xmlns:a16="http://schemas.microsoft.com/office/drawing/2014/main" id="{C5AFEFD5-6891-4321-A3CB-D9DBA69C64CA}"/>
                  </a:ext>
                </a:extLst>
              </p:cNvPr>
              <p:cNvSpPr/>
              <p:nvPr/>
            </p:nvSpPr>
            <p:spPr>
              <a:xfrm>
                <a:off x="6354970"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69" name="Freeform 468">
                <a:extLst>
                  <a:ext uri="{FF2B5EF4-FFF2-40B4-BE49-F238E27FC236}">
                    <a16:creationId xmlns:a16="http://schemas.microsoft.com/office/drawing/2014/main" id="{373AD575-85B4-A64F-97B4-AD55F451D3C6}"/>
                  </a:ext>
                </a:extLst>
              </p:cNvPr>
              <p:cNvSpPr/>
              <p:nvPr/>
            </p:nvSpPr>
            <p:spPr>
              <a:xfrm>
                <a:off x="6389303"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70" name="Freeform 469">
                <a:extLst>
                  <a:ext uri="{FF2B5EF4-FFF2-40B4-BE49-F238E27FC236}">
                    <a16:creationId xmlns:a16="http://schemas.microsoft.com/office/drawing/2014/main" id="{403C3078-3862-0363-93FE-4D77E072D841}"/>
                  </a:ext>
                </a:extLst>
              </p:cNvPr>
              <p:cNvSpPr/>
              <p:nvPr/>
            </p:nvSpPr>
            <p:spPr>
              <a:xfrm>
                <a:off x="6286400"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71" name="Freeform 470">
                <a:extLst>
                  <a:ext uri="{FF2B5EF4-FFF2-40B4-BE49-F238E27FC236}">
                    <a16:creationId xmlns:a16="http://schemas.microsoft.com/office/drawing/2014/main" id="{F3F9EEE9-5FDD-D805-4D45-580A8E3C3DA5}"/>
                  </a:ext>
                </a:extLst>
              </p:cNvPr>
              <p:cNvSpPr/>
              <p:nvPr/>
            </p:nvSpPr>
            <p:spPr>
              <a:xfrm>
                <a:off x="6320733"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72" name="Freeform 471">
                <a:extLst>
                  <a:ext uri="{FF2B5EF4-FFF2-40B4-BE49-F238E27FC236}">
                    <a16:creationId xmlns:a16="http://schemas.microsoft.com/office/drawing/2014/main" id="{C429CD8F-346B-C61B-DC5B-C89209F3ABD6}"/>
                  </a:ext>
                </a:extLst>
              </p:cNvPr>
              <p:cNvSpPr/>
              <p:nvPr/>
            </p:nvSpPr>
            <p:spPr>
              <a:xfrm>
                <a:off x="6217829"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73" name="Freeform 472">
                <a:extLst>
                  <a:ext uri="{FF2B5EF4-FFF2-40B4-BE49-F238E27FC236}">
                    <a16:creationId xmlns:a16="http://schemas.microsoft.com/office/drawing/2014/main" id="{A8E1B994-5F58-890A-7E3F-B2E5954411DB}"/>
                  </a:ext>
                </a:extLst>
              </p:cNvPr>
              <p:cNvSpPr/>
              <p:nvPr/>
            </p:nvSpPr>
            <p:spPr>
              <a:xfrm>
                <a:off x="6252162"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74" name="Freeform 473">
                <a:extLst>
                  <a:ext uri="{FF2B5EF4-FFF2-40B4-BE49-F238E27FC236}">
                    <a16:creationId xmlns:a16="http://schemas.microsoft.com/office/drawing/2014/main" id="{03C5DED3-5445-E105-5C29-29A55EA76E9C}"/>
                  </a:ext>
                </a:extLst>
              </p:cNvPr>
              <p:cNvSpPr/>
              <p:nvPr/>
            </p:nvSpPr>
            <p:spPr>
              <a:xfrm>
                <a:off x="5259170" y="4771034"/>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475" name="Freeform 474">
                <a:extLst>
                  <a:ext uri="{FF2B5EF4-FFF2-40B4-BE49-F238E27FC236}">
                    <a16:creationId xmlns:a16="http://schemas.microsoft.com/office/drawing/2014/main" id="{20C60952-4D32-6860-3720-46F24DF6FCD8}"/>
                  </a:ext>
                </a:extLst>
              </p:cNvPr>
              <p:cNvSpPr/>
              <p:nvPr/>
            </p:nvSpPr>
            <p:spPr>
              <a:xfrm>
                <a:off x="5293503" y="471165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476" name="Freeform 475">
                <a:extLst>
                  <a:ext uri="{FF2B5EF4-FFF2-40B4-BE49-F238E27FC236}">
                    <a16:creationId xmlns:a16="http://schemas.microsoft.com/office/drawing/2014/main" id="{629D043C-BB60-E7A4-6EF9-FDC50106A374}"/>
                  </a:ext>
                </a:extLst>
              </p:cNvPr>
              <p:cNvSpPr/>
              <p:nvPr/>
            </p:nvSpPr>
            <p:spPr>
              <a:xfrm>
                <a:off x="5327836" y="4652361"/>
                <a:ext cx="32525" cy="32546"/>
              </a:xfrm>
              <a:custGeom>
                <a:avLst/>
                <a:gdLst>
                  <a:gd name="connsiteX0" fmla="*/ 32526 w 32525"/>
                  <a:gd name="connsiteY0" fmla="*/ 16274 h 32546"/>
                  <a:gd name="connsiteX1" fmla="*/ 16263 w 32525"/>
                  <a:gd name="connsiteY1" fmla="*/ 32547 h 32546"/>
                  <a:gd name="connsiteX2" fmla="*/ 0 w 32525"/>
                  <a:gd name="connsiteY2" fmla="*/ 16274 h 32546"/>
                  <a:gd name="connsiteX3" fmla="*/ 16263 w 32525"/>
                  <a:gd name="connsiteY3" fmla="*/ 0 h 32546"/>
                  <a:gd name="connsiteX4" fmla="*/ 32526 w 32525"/>
                  <a:gd name="connsiteY4" fmla="*/ 16274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4"/>
                    </a:moveTo>
                    <a:cubicBezTo>
                      <a:pt x="32526" y="25261"/>
                      <a:pt x="25245" y="32547"/>
                      <a:pt x="16263" y="32547"/>
                    </a:cubicBezTo>
                    <a:cubicBezTo>
                      <a:pt x="7281" y="32547"/>
                      <a:pt x="0" y="25261"/>
                      <a:pt x="0" y="16274"/>
                    </a:cubicBezTo>
                    <a:cubicBezTo>
                      <a:pt x="0" y="7286"/>
                      <a:pt x="7281" y="0"/>
                      <a:pt x="16263" y="0"/>
                    </a:cubicBezTo>
                    <a:cubicBezTo>
                      <a:pt x="25245" y="0"/>
                      <a:pt x="32526" y="7286"/>
                      <a:pt x="32526" y="16274"/>
                    </a:cubicBezTo>
                    <a:close/>
                  </a:path>
                </a:pathLst>
              </a:custGeom>
              <a:grpFill/>
              <a:ln w="0" cap="flat">
                <a:noFill/>
                <a:prstDash val="solid"/>
                <a:miter/>
              </a:ln>
            </p:spPr>
            <p:txBody>
              <a:bodyPr rtlCol="0" anchor="ctr"/>
              <a:lstStyle/>
              <a:p>
                <a:endParaRPr lang="en-GB"/>
              </a:p>
            </p:txBody>
          </p:sp>
          <p:sp>
            <p:nvSpPr>
              <p:cNvPr id="477" name="Freeform 476">
                <a:extLst>
                  <a:ext uri="{FF2B5EF4-FFF2-40B4-BE49-F238E27FC236}">
                    <a16:creationId xmlns:a16="http://schemas.microsoft.com/office/drawing/2014/main" id="{A4146468-E85F-1628-2FCB-CDA79B5ED05E}"/>
                  </a:ext>
                </a:extLst>
              </p:cNvPr>
              <p:cNvSpPr/>
              <p:nvPr/>
            </p:nvSpPr>
            <p:spPr>
              <a:xfrm>
                <a:off x="5190600" y="4771034"/>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478" name="Freeform 477">
                <a:extLst>
                  <a:ext uri="{FF2B5EF4-FFF2-40B4-BE49-F238E27FC236}">
                    <a16:creationId xmlns:a16="http://schemas.microsoft.com/office/drawing/2014/main" id="{06850D8A-7BCE-5D0F-378D-C5D290D46783}"/>
                  </a:ext>
                </a:extLst>
              </p:cNvPr>
              <p:cNvSpPr/>
              <p:nvPr/>
            </p:nvSpPr>
            <p:spPr>
              <a:xfrm>
                <a:off x="5224933" y="471165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479" name="Freeform 478">
                <a:extLst>
                  <a:ext uri="{FF2B5EF4-FFF2-40B4-BE49-F238E27FC236}">
                    <a16:creationId xmlns:a16="http://schemas.microsoft.com/office/drawing/2014/main" id="{84BDE3AA-4D16-02F4-D51E-23D8FD0B63AF}"/>
                  </a:ext>
                </a:extLst>
              </p:cNvPr>
              <p:cNvSpPr/>
              <p:nvPr/>
            </p:nvSpPr>
            <p:spPr>
              <a:xfrm>
                <a:off x="5259266" y="4652361"/>
                <a:ext cx="32525" cy="32546"/>
              </a:xfrm>
              <a:custGeom>
                <a:avLst/>
                <a:gdLst>
                  <a:gd name="connsiteX0" fmla="*/ 32526 w 32525"/>
                  <a:gd name="connsiteY0" fmla="*/ 16274 h 32546"/>
                  <a:gd name="connsiteX1" fmla="*/ 16263 w 32525"/>
                  <a:gd name="connsiteY1" fmla="*/ 32547 h 32546"/>
                  <a:gd name="connsiteX2" fmla="*/ 0 w 32525"/>
                  <a:gd name="connsiteY2" fmla="*/ 16274 h 32546"/>
                  <a:gd name="connsiteX3" fmla="*/ 16263 w 32525"/>
                  <a:gd name="connsiteY3" fmla="*/ 0 h 32546"/>
                  <a:gd name="connsiteX4" fmla="*/ 32526 w 32525"/>
                  <a:gd name="connsiteY4" fmla="*/ 16274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4"/>
                    </a:moveTo>
                    <a:cubicBezTo>
                      <a:pt x="32526" y="25261"/>
                      <a:pt x="25245" y="32547"/>
                      <a:pt x="16263" y="32547"/>
                    </a:cubicBezTo>
                    <a:cubicBezTo>
                      <a:pt x="7281" y="32547"/>
                      <a:pt x="0" y="25261"/>
                      <a:pt x="0" y="16274"/>
                    </a:cubicBezTo>
                    <a:cubicBezTo>
                      <a:pt x="0" y="7286"/>
                      <a:pt x="7281" y="0"/>
                      <a:pt x="16263" y="0"/>
                    </a:cubicBezTo>
                    <a:cubicBezTo>
                      <a:pt x="25245" y="0"/>
                      <a:pt x="32526" y="7286"/>
                      <a:pt x="32526" y="16274"/>
                    </a:cubicBezTo>
                    <a:close/>
                  </a:path>
                </a:pathLst>
              </a:custGeom>
              <a:grpFill/>
              <a:ln w="0" cap="flat">
                <a:noFill/>
                <a:prstDash val="solid"/>
                <a:miter/>
              </a:ln>
            </p:spPr>
            <p:txBody>
              <a:bodyPr rtlCol="0" anchor="ctr"/>
              <a:lstStyle/>
              <a:p>
                <a:endParaRPr lang="en-GB"/>
              </a:p>
            </p:txBody>
          </p:sp>
          <p:sp>
            <p:nvSpPr>
              <p:cNvPr id="480" name="Freeform 479">
                <a:extLst>
                  <a:ext uri="{FF2B5EF4-FFF2-40B4-BE49-F238E27FC236}">
                    <a16:creationId xmlns:a16="http://schemas.microsoft.com/office/drawing/2014/main" id="{30026CFA-2783-2202-0B95-BD6E4A4D6313}"/>
                  </a:ext>
                </a:extLst>
              </p:cNvPr>
              <p:cNvSpPr/>
              <p:nvPr/>
            </p:nvSpPr>
            <p:spPr>
              <a:xfrm>
                <a:off x="5122029" y="4771034"/>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481" name="Freeform 480">
                <a:extLst>
                  <a:ext uri="{FF2B5EF4-FFF2-40B4-BE49-F238E27FC236}">
                    <a16:creationId xmlns:a16="http://schemas.microsoft.com/office/drawing/2014/main" id="{6D906CE0-FFEB-5AF1-497D-BE21AA147354}"/>
                  </a:ext>
                </a:extLst>
              </p:cNvPr>
              <p:cNvSpPr/>
              <p:nvPr/>
            </p:nvSpPr>
            <p:spPr>
              <a:xfrm>
                <a:off x="5156362" y="471165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482" name="Freeform 481">
                <a:extLst>
                  <a:ext uri="{FF2B5EF4-FFF2-40B4-BE49-F238E27FC236}">
                    <a16:creationId xmlns:a16="http://schemas.microsoft.com/office/drawing/2014/main" id="{490F9899-ADAB-C91F-1AF6-3A1060B435FC}"/>
                  </a:ext>
                </a:extLst>
              </p:cNvPr>
              <p:cNvSpPr/>
              <p:nvPr/>
            </p:nvSpPr>
            <p:spPr>
              <a:xfrm>
                <a:off x="5190695" y="4652361"/>
                <a:ext cx="32525" cy="32546"/>
              </a:xfrm>
              <a:custGeom>
                <a:avLst/>
                <a:gdLst>
                  <a:gd name="connsiteX0" fmla="*/ 32526 w 32525"/>
                  <a:gd name="connsiteY0" fmla="*/ 16274 h 32546"/>
                  <a:gd name="connsiteX1" fmla="*/ 16263 w 32525"/>
                  <a:gd name="connsiteY1" fmla="*/ 32547 h 32546"/>
                  <a:gd name="connsiteX2" fmla="*/ 0 w 32525"/>
                  <a:gd name="connsiteY2" fmla="*/ 16274 h 32546"/>
                  <a:gd name="connsiteX3" fmla="*/ 16263 w 32525"/>
                  <a:gd name="connsiteY3" fmla="*/ 0 h 32546"/>
                  <a:gd name="connsiteX4" fmla="*/ 32526 w 32525"/>
                  <a:gd name="connsiteY4" fmla="*/ 16274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4"/>
                    </a:moveTo>
                    <a:cubicBezTo>
                      <a:pt x="32526" y="25261"/>
                      <a:pt x="25245" y="32547"/>
                      <a:pt x="16263" y="32547"/>
                    </a:cubicBezTo>
                    <a:cubicBezTo>
                      <a:pt x="7281" y="32547"/>
                      <a:pt x="0" y="25261"/>
                      <a:pt x="0" y="16274"/>
                    </a:cubicBezTo>
                    <a:cubicBezTo>
                      <a:pt x="0" y="7286"/>
                      <a:pt x="7281" y="0"/>
                      <a:pt x="16263" y="0"/>
                    </a:cubicBezTo>
                    <a:cubicBezTo>
                      <a:pt x="25245" y="0"/>
                      <a:pt x="32526" y="7286"/>
                      <a:pt x="32526" y="16274"/>
                    </a:cubicBezTo>
                    <a:close/>
                  </a:path>
                </a:pathLst>
              </a:custGeom>
              <a:grpFill/>
              <a:ln w="0" cap="flat">
                <a:noFill/>
                <a:prstDash val="solid"/>
                <a:miter/>
              </a:ln>
            </p:spPr>
            <p:txBody>
              <a:bodyPr rtlCol="0" anchor="ctr"/>
              <a:lstStyle/>
              <a:p>
                <a:endParaRPr lang="en-GB"/>
              </a:p>
            </p:txBody>
          </p:sp>
          <p:sp>
            <p:nvSpPr>
              <p:cNvPr id="483" name="Freeform 482">
                <a:extLst>
                  <a:ext uri="{FF2B5EF4-FFF2-40B4-BE49-F238E27FC236}">
                    <a16:creationId xmlns:a16="http://schemas.microsoft.com/office/drawing/2014/main" id="{6925268E-1030-E243-FAA1-9B86130CFF29}"/>
                  </a:ext>
                </a:extLst>
              </p:cNvPr>
              <p:cNvSpPr/>
              <p:nvPr/>
            </p:nvSpPr>
            <p:spPr>
              <a:xfrm>
                <a:off x="5053458" y="4771034"/>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484" name="Freeform 483">
                <a:extLst>
                  <a:ext uri="{FF2B5EF4-FFF2-40B4-BE49-F238E27FC236}">
                    <a16:creationId xmlns:a16="http://schemas.microsoft.com/office/drawing/2014/main" id="{0FB1B29A-E03B-D4B3-B9BD-D22A774EC59A}"/>
                  </a:ext>
                </a:extLst>
              </p:cNvPr>
              <p:cNvSpPr/>
              <p:nvPr/>
            </p:nvSpPr>
            <p:spPr>
              <a:xfrm>
                <a:off x="5087791" y="471165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485" name="Freeform 484">
                <a:extLst>
                  <a:ext uri="{FF2B5EF4-FFF2-40B4-BE49-F238E27FC236}">
                    <a16:creationId xmlns:a16="http://schemas.microsoft.com/office/drawing/2014/main" id="{16889EB9-A2F4-A45A-77D8-19C471B9E890}"/>
                  </a:ext>
                </a:extLst>
              </p:cNvPr>
              <p:cNvSpPr/>
              <p:nvPr/>
            </p:nvSpPr>
            <p:spPr>
              <a:xfrm>
                <a:off x="5122124" y="4652361"/>
                <a:ext cx="32525" cy="32546"/>
              </a:xfrm>
              <a:custGeom>
                <a:avLst/>
                <a:gdLst>
                  <a:gd name="connsiteX0" fmla="*/ 32526 w 32525"/>
                  <a:gd name="connsiteY0" fmla="*/ 16274 h 32546"/>
                  <a:gd name="connsiteX1" fmla="*/ 16263 w 32525"/>
                  <a:gd name="connsiteY1" fmla="*/ 32547 h 32546"/>
                  <a:gd name="connsiteX2" fmla="*/ 0 w 32525"/>
                  <a:gd name="connsiteY2" fmla="*/ 16274 h 32546"/>
                  <a:gd name="connsiteX3" fmla="*/ 16263 w 32525"/>
                  <a:gd name="connsiteY3" fmla="*/ 0 h 32546"/>
                  <a:gd name="connsiteX4" fmla="*/ 32526 w 32525"/>
                  <a:gd name="connsiteY4" fmla="*/ 16274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4"/>
                    </a:moveTo>
                    <a:cubicBezTo>
                      <a:pt x="32526" y="25261"/>
                      <a:pt x="25245" y="32547"/>
                      <a:pt x="16263" y="32547"/>
                    </a:cubicBezTo>
                    <a:cubicBezTo>
                      <a:pt x="7281" y="32547"/>
                      <a:pt x="0" y="25261"/>
                      <a:pt x="0" y="16274"/>
                    </a:cubicBezTo>
                    <a:cubicBezTo>
                      <a:pt x="0" y="7286"/>
                      <a:pt x="7281" y="0"/>
                      <a:pt x="16263" y="0"/>
                    </a:cubicBezTo>
                    <a:cubicBezTo>
                      <a:pt x="25245" y="0"/>
                      <a:pt x="32526" y="7286"/>
                      <a:pt x="32526" y="16274"/>
                    </a:cubicBezTo>
                    <a:close/>
                  </a:path>
                </a:pathLst>
              </a:custGeom>
              <a:grpFill/>
              <a:ln w="0" cap="flat">
                <a:noFill/>
                <a:prstDash val="solid"/>
                <a:miter/>
              </a:ln>
            </p:spPr>
            <p:txBody>
              <a:bodyPr rtlCol="0" anchor="ctr"/>
              <a:lstStyle/>
              <a:p>
                <a:endParaRPr lang="en-GB"/>
              </a:p>
            </p:txBody>
          </p:sp>
          <p:sp>
            <p:nvSpPr>
              <p:cNvPr id="486" name="Freeform 485">
                <a:extLst>
                  <a:ext uri="{FF2B5EF4-FFF2-40B4-BE49-F238E27FC236}">
                    <a16:creationId xmlns:a16="http://schemas.microsoft.com/office/drawing/2014/main" id="{3008041E-8447-91D4-C55E-19D4412F005A}"/>
                  </a:ext>
                </a:extLst>
              </p:cNvPr>
              <p:cNvSpPr/>
              <p:nvPr/>
            </p:nvSpPr>
            <p:spPr>
              <a:xfrm>
                <a:off x="5053458" y="465226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487" name="Freeform 486">
                <a:extLst>
                  <a:ext uri="{FF2B5EF4-FFF2-40B4-BE49-F238E27FC236}">
                    <a16:creationId xmlns:a16="http://schemas.microsoft.com/office/drawing/2014/main" id="{4888E123-F317-7308-9A9E-9B3D52207571}"/>
                  </a:ext>
                </a:extLst>
              </p:cNvPr>
              <p:cNvSpPr/>
              <p:nvPr/>
            </p:nvSpPr>
            <p:spPr>
              <a:xfrm>
                <a:off x="5121839" y="5008569"/>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88" name="Freeform 487">
                <a:extLst>
                  <a:ext uri="{FF2B5EF4-FFF2-40B4-BE49-F238E27FC236}">
                    <a16:creationId xmlns:a16="http://schemas.microsoft.com/office/drawing/2014/main" id="{D0068732-D5C5-3FFD-B1C8-B3ED9E188652}"/>
                  </a:ext>
                </a:extLst>
              </p:cNvPr>
              <p:cNvSpPr/>
              <p:nvPr/>
            </p:nvSpPr>
            <p:spPr>
              <a:xfrm>
                <a:off x="5156267" y="494918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89" name="Freeform 488">
                <a:extLst>
                  <a:ext uri="{FF2B5EF4-FFF2-40B4-BE49-F238E27FC236}">
                    <a16:creationId xmlns:a16="http://schemas.microsoft.com/office/drawing/2014/main" id="{3BB9E6B9-A0B6-8A33-AB25-E9548DA9CD76}"/>
                  </a:ext>
                </a:extLst>
              </p:cNvPr>
              <p:cNvSpPr/>
              <p:nvPr/>
            </p:nvSpPr>
            <p:spPr>
              <a:xfrm>
                <a:off x="5190505" y="4889801"/>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0" name="Freeform 489">
                <a:extLst>
                  <a:ext uri="{FF2B5EF4-FFF2-40B4-BE49-F238E27FC236}">
                    <a16:creationId xmlns:a16="http://schemas.microsoft.com/office/drawing/2014/main" id="{6D7E4E53-866E-1F27-C752-5B27BB93B3D0}"/>
                  </a:ext>
                </a:extLst>
              </p:cNvPr>
              <p:cNvSpPr/>
              <p:nvPr/>
            </p:nvSpPr>
            <p:spPr>
              <a:xfrm>
                <a:off x="5224933" y="483051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491" name="Freeform 490">
                <a:extLst>
                  <a:ext uri="{FF2B5EF4-FFF2-40B4-BE49-F238E27FC236}">
                    <a16:creationId xmlns:a16="http://schemas.microsoft.com/office/drawing/2014/main" id="{254DFF3F-7845-19F5-9FAA-FBA2DB77520B}"/>
                  </a:ext>
                </a:extLst>
              </p:cNvPr>
              <p:cNvSpPr/>
              <p:nvPr/>
            </p:nvSpPr>
            <p:spPr>
              <a:xfrm>
                <a:off x="5053268" y="5008569"/>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92" name="Freeform 491">
                <a:extLst>
                  <a:ext uri="{FF2B5EF4-FFF2-40B4-BE49-F238E27FC236}">
                    <a16:creationId xmlns:a16="http://schemas.microsoft.com/office/drawing/2014/main" id="{E1BC5AF0-87A4-1C43-8DEF-A8622BFDF0FB}"/>
                  </a:ext>
                </a:extLst>
              </p:cNvPr>
              <p:cNvSpPr/>
              <p:nvPr/>
            </p:nvSpPr>
            <p:spPr>
              <a:xfrm>
                <a:off x="5087696" y="494918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3" name="Freeform 492">
                <a:extLst>
                  <a:ext uri="{FF2B5EF4-FFF2-40B4-BE49-F238E27FC236}">
                    <a16:creationId xmlns:a16="http://schemas.microsoft.com/office/drawing/2014/main" id="{D48203A5-AA10-5DE6-1F9D-5CDEFE03400E}"/>
                  </a:ext>
                </a:extLst>
              </p:cNvPr>
              <p:cNvSpPr/>
              <p:nvPr/>
            </p:nvSpPr>
            <p:spPr>
              <a:xfrm>
                <a:off x="5121934" y="4889801"/>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4" name="Freeform 493">
                <a:extLst>
                  <a:ext uri="{FF2B5EF4-FFF2-40B4-BE49-F238E27FC236}">
                    <a16:creationId xmlns:a16="http://schemas.microsoft.com/office/drawing/2014/main" id="{8930555F-3208-7169-1296-A2D568A49CE6}"/>
                  </a:ext>
                </a:extLst>
              </p:cNvPr>
              <p:cNvSpPr/>
              <p:nvPr/>
            </p:nvSpPr>
            <p:spPr>
              <a:xfrm>
                <a:off x="5156362" y="483051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495" name="Freeform 494">
                <a:extLst>
                  <a:ext uri="{FF2B5EF4-FFF2-40B4-BE49-F238E27FC236}">
                    <a16:creationId xmlns:a16="http://schemas.microsoft.com/office/drawing/2014/main" id="{B9164A3B-207B-B33A-6BD8-447E69DE9315}"/>
                  </a:ext>
                </a:extLst>
              </p:cNvPr>
              <p:cNvSpPr/>
              <p:nvPr/>
            </p:nvSpPr>
            <p:spPr>
              <a:xfrm>
                <a:off x="5053363" y="4889801"/>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6" name="Freeform 495">
                <a:extLst>
                  <a:ext uri="{FF2B5EF4-FFF2-40B4-BE49-F238E27FC236}">
                    <a16:creationId xmlns:a16="http://schemas.microsoft.com/office/drawing/2014/main" id="{E607FA6E-3C03-4100-FE69-B8B80B9DB63D}"/>
                  </a:ext>
                </a:extLst>
              </p:cNvPr>
              <p:cNvSpPr/>
              <p:nvPr/>
            </p:nvSpPr>
            <p:spPr>
              <a:xfrm>
                <a:off x="5087791" y="483051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497" name="Freeform 496">
                <a:extLst>
                  <a:ext uri="{FF2B5EF4-FFF2-40B4-BE49-F238E27FC236}">
                    <a16:creationId xmlns:a16="http://schemas.microsoft.com/office/drawing/2014/main" id="{39081481-511F-60E8-83F2-0434F50E78A7}"/>
                  </a:ext>
                </a:extLst>
              </p:cNvPr>
              <p:cNvSpPr/>
              <p:nvPr/>
            </p:nvSpPr>
            <p:spPr>
              <a:xfrm>
                <a:off x="5053363" y="512828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8" name="Freeform 497">
                <a:extLst>
                  <a:ext uri="{FF2B5EF4-FFF2-40B4-BE49-F238E27FC236}">
                    <a16:creationId xmlns:a16="http://schemas.microsoft.com/office/drawing/2014/main" id="{8B1F179B-1B0F-EC64-0730-4EA97E6916B1}"/>
                  </a:ext>
                </a:extLst>
              </p:cNvPr>
              <p:cNvSpPr/>
              <p:nvPr/>
            </p:nvSpPr>
            <p:spPr>
              <a:xfrm>
                <a:off x="5087601" y="5068904"/>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9" name="Freeform 498">
                <a:extLst>
                  <a:ext uri="{FF2B5EF4-FFF2-40B4-BE49-F238E27FC236}">
                    <a16:creationId xmlns:a16="http://schemas.microsoft.com/office/drawing/2014/main" id="{8226084A-413B-EADC-FB90-3CE1638758A7}"/>
                  </a:ext>
                </a:extLst>
              </p:cNvPr>
              <p:cNvSpPr/>
              <p:nvPr/>
            </p:nvSpPr>
            <p:spPr>
              <a:xfrm>
                <a:off x="5122029" y="5009520"/>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00" name="Freeform 499">
                <a:extLst>
                  <a:ext uri="{FF2B5EF4-FFF2-40B4-BE49-F238E27FC236}">
                    <a16:creationId xmlns:a16="http://schemas.microsoft.com/office/drawing/2014/main" id="{F59C2609-E913-4851-E4C1-307766F75F55}"/>
                  </a:ext>
                </a:extLst>
              </p:cNvPr>
              <p:cNvSpPr/>
              <p:nvPr/>
            </p:nvSpPr>
            <p:spPr>
              <a:xfrm>
                <a:off x="5053458" y="5009520"/>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grpSp>
      </p:grpSp>
      <p:sp>
        <p:nvSpPr>
          <p:cNvPr id="509" name="Graphic 503">
            <a:extLst>
              <a:ext uri="{FF2B5EF4-FFF2-40B4-BE49-F238E27FC236}">
                <a16:creationId xmlns:a16="http://schemas.microsoft.com/office/drawing/2014/main" id="{ECC2E98A-B2D9-2333-25CF-235CD8F2026A}"/>
              </a:ext>
            </a:extLst>
          </p:cNvPr>
          <p:cNvSpPr/>
          <p:nvPr/>
        </p:nvSpPr>
        <p:spPr>
          <a:xfrm>
            <a:off x="5804213" y="0"/>
            <a:ext cx="6379895" cy="6863703"/>
          </a:xfrm>
          <a:custGeom>
            <a:avLst/>
            <a:gdLst>
              <a:gd name="connsiteX0" fmla="*/ 0 w 6411333"/>
              <a:gd name="connsiteY0" fmla="*/ 0 h 6897525"/>
              <a:gd name="connsiteX1" fmla="*/ 3979946 w 6411333"/>
              <a:gd name="connsiteY1" fmla="*/ 6897526 h 6897525"/>
              <a:gd name="connsiteX2" fmla="*/ 6411333 w 6411333"/>
              <a:gd name="connsiteY2" fmla="*/ 6897526 h 6897525"/>
              <a:gd name="connsiteX3" fmla="*/ 6411333 w 6411333"/>
              <a:gd name="connsiteY3" fmla="*/ 4414491 h 6897525"/>
              <a:gd name="connsiteX4" fmla="*/ 3864182 w 6411333"/>
              <a:gd name="connsiteY4" fmla="*/ 0 h 6897525"/>
              <a:gd name="connsiteX5" fmla="*/ 0 w 6411333"/>
              <a:gd name="connsiteY5" fmla="*/ 0 h 689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1333" h="6897525">
                <a:moveTo>
                  <a:pt x="0" y="0"/>
                </a:moveTo>
                <a:lnTo>
                  <a:pt x="3979946" y="6897526"/>
                </a:lnTo>
                <a:lnTo>
                  <a:pt x="6411333" y="6897526"/>
                </a:lnTo>
                <a:lnTo>
                  <a:pt x="6411333" y="4414491"/>
                </a:lnTo>
                <a:lnTo>
                  <a:pt x="3864182" y="0"/>
                </a:lnTo>
                <a:lnTo>
                  <a:pt x="0" y="0"/>
                </a:lnTo>
                <a:close/>
              </a:path>
            </a:pathLst>
          </a:custGeom>
          <a:solidFill>
            <a:schemeClr val="tx2"/>
          </a:solidFill>
          <a:ln w="0" cap="flat">
            <a:noFill/>
            <a:prstDash val="solid"/>
            <a:miter/>
          </a:ln>
        </p:spPr>
        <p:txBody>
          <a:bodyPr rtlCol="0" anchor="ctr"/>
          <a:lstStyle/>
          <a:p>
            <a:endParaRPr lang="en-GB"/>
          </a:p>
        </p:txBody>
      </p:sp>
      <p:sp>
        <p:nvSpPr>
          <p:cNvPr id="511" name="Graphic 505">
            <a:extLst>
              <a:ext uri="{FF2B5EF4-FFF2-40B4-BE49-F238E27FC236}">
                <a16:creationId xmlns:a16="http://schemas.microsoft.com/office/drawing/2014/main" id="{27C215D3-768E-5A82-DCAB-1E49D018D445}"/>
              </a:ext>
            </a:extLst>
          </p:cNvPr>
          <p:cNvSpPr/>
          <p:nvPr/>
        </p:nvSpPr>
        <p:spPr>
          <a:xfrm>
            <a:off x="1968145" y="0"/>
            <a:ext cx="7810838" cy="6872219"/>
          </a:xfrm>
          <a:custGeom>
            <a:avLst/>
            <a:gdLst>
              <a:gd name="connsiteX0" fmla="*/ 0 w 7810838"/>
              <a:gd name="connsiteY0" fmla="*/ 0 h 6872219"/>
              <a:gd name="connsiteX1" fmla="*/ 3963819 w 7810838"/>
              <a:gd name="connsiteY1" fmla="*/ 6872220 h 6872219"/>
              <a:gd name="connsiteX2" fmla="*/ 6051755 w 7810838"/>
              <a:gd name="connsiteY2" fmla="*/ 6872220 h 6872219"/>
              <a:gd name="connsiteX3" fmla="*/ 7810838 w 7810838"/>
              <a:gd name="connsiteY3" fmla="*/ 6872220 h 6872219"/>
              <a:gd name="connsiteX4" fmla="*/ 3847019 w 7810838"/>
              <a:gd name="connsiteY4" fmla="*/ 0 h 6872219"/>
              <a:gd name="connsiteX5" fmla="*/ 0 w 7810838"/>
              <a:gd name="connsiteY5" fmla="*/ 0 h 687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10838" h="6872219">
                <a:moveTo>
                  <a:pt x="0" y="0"/>
                </a:moveTo>
                <a:lnTo>
                  <a:pt x="3963819" y="6872220"/>
                </a:lnTo>
                <a:lnTo>
                  <a:pt x="6051755" y="6872220"/>
                </a:lnTo>
                <a:lnTo>
                  <a:pt x="7810838" y="6872220"/>
                </a:lnTo>
                <a:lnTo>
                  <a:pt x="3847019" y="0"/>
                </a:lnTo>
                <a:lnTo>
                  <a:pt x="0" y="0"/>
                </a:lnTo>
                <a:close/>
              </a:path>
            </a:pathLst>
          </a:custGeom>
          <a:solidFill>
            <a:schemeClr val="accent2"/>
          </a:solidFill>
          <a:ln w="0" cap="flat">
            <a:noFill/>
            <a:prstDash val="solid"/>
            <a:miter/>
          </a:ln>
        </p:spPr>
        <p:txBody>
          <a:bodyPr rtlCol="0" anchor="ctr"/>
          <a:lstStyle/>
          <a:p>
            <a:endParaRPr lang="en-GB"/>
          </a:p>
        </p:txBody>
      </p:sp>
      <p:sp>
        <p:nvSpPr>
          <p:cNvPr id="513" name="Text Placeholder 512">
            <a:extLst>
              <a:ext uri="{FF2B5EF4-FFF2-40B4-BE49-F238E27FC236}">
                <a16:creationId xmlns:a16="http://schemas.microsoft.com/office/drawing/2014/main" id="{75D4B2D6-7CC3-5552-CAA5-952ABA22FC5C}"/>
              </a:ext>
            </a:extLst>
          </p:cNvPr>
          <p:cNvSpPr>
            <a:spLocks noGrp="1"/>
          </p:cNvSpPr>
          <p:nvPr>
            <p:ph type="body" sz="quarter" idx="13"/>
          </p:nvPr>
        </p:nvSpPr>
        <p:spPr>
          <a:xfrm>
            <a:off x="846522" y="2082647"/>
            <a:ext cx="2081213" cy="3046413"/>
          </a:xfrm>
        </p:spPr>
        <p:txBody>
          <a:bodyPr tIns="180000"/>
          <a:lstStyle>
            <a:lvl1pPr marL="0" indent="0">
              <a:buFont typeface="Arial" panose="020B0604020202020204" pitchFamily="34" charset="0"/>
              <a:buNone/>
              <a:defRPr b="1">
                <a:solidFill>
                  <a:schemeClr val="bg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Master text styles</a:t>
            </a:r>
          </a:p>
        </p:txBody>
      </p:sp>
      <p:sp>
        <p:nvSpPr>
          <p:cNvPr id="514" name="Text Placeholder 512">
            <a:extLst>
              <a:ext uri="{FF2B5EF4-FFF2-40B4-BE49-F238E27FC236}">
                <a16:creationId xmlns:a16="http://schemas.microsoft.com/office/drawing/2014/main" id="{250E81A7-4783-249A-0659-81FEE1000E8C}"/>
              </a:ext>
            </a:extLst>
          </p:cNvPr>
          <p:cNvSpPr>
            <a:spLocks noGrp="1"/>
          </p:cNvSpPr>
          <p:nvPr>
            <p:ph type="body" sz="quarter" idx="14"/>
          </p:nvPr>
        </p:nvSpPr>
        <p:spPr>
          <a:xfrm>
            <a:off x="4566021" y="2082647"/>
            <a:ext cx="2081213" cy="3046413"/>
          </a:xfrm>
        </p:spPr>
        <p:txBody>
          <a:bodyPr tIns="180000"/>
          <a:lstStyle>
            <a:lvl1pPr marL="0" indent="0">
              <a:buFont typeface="Arial" panose="020B0604020202020204" pitchFamily="34" charset="0"/>
              <a:buNone/>
              <a:defRPr b="1">
                <a:solidFill>
                  <a:schemeClr val="bg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Master text styles</a:t>
            </a:r>
          </a:p>
        </p:txBody>
      </p:sp>
      <p:sp>
        <p:nvSpPr>
          <p:cNvPr id="515" name="Text Placeholder 512">
            <a:extLst>
              <a:ext uri="{FF2B5EF4-FFF2-40B4-BE49-F238E27FC236}">
                <a16:creationId xmlns:a16="http://schemas.microsoft.com/office/drawing/2014/main" id="{74AC09B5-68A2-B492-9433-B87019FB2A68}"/>
              </a:ext>
            </a:extLst>
          </p:cNvPr>
          <p:cNvSpPr>
            <a:spLocks noGrp="1"/>
          </p:cNvSpPr>
          <p:nvPr>
            <p:ph type="body" sz="quarter" idx="15"/>
          </p:nvPr>
        </p:nvSpPr>
        <p:spPr>
          <a:xfrm>
            <a:off x="8285519" y="2082647"/>
            <a:ext cx="2081213" cy="3046413"/>
          </a:xfrm>
        </p:spPr>
        <p:txBody>
          <a:bodyPr tIns="180000"/>
          <a:lstStyle>
            <a:lvl1pPr marL="0" indent="0">
              <a:buFont typeface="Arial" panose="020B0604020202020204" pitchFamily="34" charset="0"/>
              <a:buNone/>
              <a:defRPr b="1">
                <a:solidFill>
                  <a:schemeClr val="bg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Master text styles</a:t>
            </a:r>
          </a:p>
        </p:txBody>
      </p:sp>
      <p:sp>
        <p:nvSpPr>
          <p:cNvPr id="517" name="Picture Placeholder 516">
            <a:extLst>
              <a:ext uri="{FF2B5EF4-FFF2-40B4-BE49-F238E27FC236}">
                <a16:creationId xmlns:a16="http://schemas.microsoft.com/office/drawing/2014/main" id="{517DC632-CCE2-0053-0B53-D8BDD4AA150E}"/>
              </a:ext>
            </a:extLst>
          </p:cNvPr>
          <p:cNvSpPr>
            <a:spLocks noGrp="1"/>
          </p:cNvSpPr>
          <p:nvPr>
            <p:ph type="pic" sz="quarter" idx="16"/>
          </p:nvPr>
        </p:nvSpPr>
        <p:spPr>
          <a:xfrm>
            <a:off x="846522" y="985838"/>
            <a:ext cx="1074131" cy="1080000"/>
          </a:xfrm>
        </p:spPr>
        <p:txBody>
          <a:bodyPr/>
          <a:lstStyle>
            <a:lvl1pPr marL="0" indent="0">
              <a:buFont typeface="Arial" panose="020B0604020202020204" pitchFamily="34" charset="0"/>
              <a:buNone/>
              <a:defRPr/>
            </a:lvl1pPr>
          </a:lstStyle>
          <a:p>
            <a:endParaRPr lang="en-GB"/>
          </a:p>
        </p:txBody>
      </p:sp>
      <p:sp>
        <p:nvSpPr>
          <p:cNvPr id="518" name="Picture Placeholder 516">
            <a:extLst>
              <a:ext uri="{FF2B5EF4-FFF2-40B4-BE49-F238E27FC236}">
                <a16:creationId xmlns:a16="http://schemas.microsoft.com/office/drawing/2014/main" id="{AFAAF7EF-FF17-B269-50B2-8CEB1907BD60}"/>
              </a:ext>
            </a:extLst>
          </p:cNvPr>
          <p:cNvSpPr>
            <a:spLocks noGrp="1"/>
          </p:cNvSpPr>
          <p:nvPr>
            <p:ph type="pic" sz="quarter" idx="17"/>
          </p:nvPr>
        </p:nvSpPr>
        <p:spPr>
          <a:xfrm>
            <a:off x="4566021" y="985838"/>
            <a:ext cx="1074131" cy="1080000"/>
          </a:xfrm>
        </p:spPr>
        <p:txBody>
          <a:bodyPr/>
          <a:lstStyle>
            <a:lvl1pPr marL="0" indent="0">
              <a:buFont typeface="Arial" panose="020B0604020202020204" pitchFamily="34" charset="0"/>
              <a:buNone/>
              <a:defRPr/>
            </a:lvl1pPr>
          </a:lstStyle>
          <a:p>
            <a:endParaRPr lang="en-GB"/>
          </a:p>
        </p:txBody>
      </p:sp>
      <p:sp>
        <p:nvSpPr>
          <p:cNvPr id="519" name="Picture Placeholder 516">
            <a:extLst>
              <a:ext uri="{FF2B5EF4-FFF2-40B4-BE49-F238E27FC236}">
                <a16:creationId xmlns:a16="http://schemas.microsoft.com/office/drawing/2014/main" id="{DE290785-6806-4034-4366-8AF0EA790D27}"/>
              </a:ext>
            </a:extLst>
          </p:cNvPr>
          <p:cNvSpPr>
            <a:spLocks noGrp="1"/>
          </p:cNvSpPr>
          <p:nvPr>
            <p:ph type="pic" sz="quarter" idx="18"/>
          </p:nvPr>
        </p:nvSpPr>
        <p:spPr>
          <a:xfrm>
            <a:off x="8285519" y="985838"/>
            <a:ext cx="1074131" cy="1080000"/>
          </a:xfrm>
        </p:spPr>
        <p:txBody>
          <a:bodyPr/>
          <a:lstStyle>
            <a:lvl1pPr marL="0" indent="0">
              <a:buFont typeface="Arial" panose="020B0604020202020204" pitchFamily="34" charset="0"/>
              <a:buNone/>
              <a:defRPr/>
            </a:lvl1pPr>
          </a:lstStyle>
          <a:p>
            <a:endParaRPr lang="en-GB"/>
          </a:p>
        </p:txBody>
      </p:sp>
    </p:spTree>
    <p:extLst>
      <p:ext uri="{BB962C8B-B14F-4D97-AF65-F5344CB8AC3E}">
        <p14:creationId xmlns:p14="http://schemas.microsoft.com/office/powerpoint/2010/main" val="2488654898"/>
      </p:ext>
    </p:extLst>
  </p:cSld>
  <p:clrMapOvr>
    <a:masterClrMapping/>
  </p:clrMapOvr>
  <p:extLst>
    <p:ext uri="{DCECCB84-F9BA-43D5-87BE-67443E8EF086}">
      <p15:sldGuideLst xmlns:p15="http://schemas.microsoft.com/office/powerpoint/2012/main">
        <p15:guide id="1" userDrawn="1">
          <p15:clr>
            <a:srgbClr val="FBAE40"/>
          </p15:clr>
        </p15:guide>
        <p15:guide id="2" pos="7680" userDrawn="1">
          <p15:clr>
            <a:srgbClr val="FBAE40"/>
          </p15:clr>
        </p15:guide>
        <p15:guide id="3" pos="520" userDrawn="1">
          <p15:clr>
            <a:srgbClr val="FBAE40"/>
          </p15:clr>
        </p15:guide>
        <p15:guide id="4" pos="3740" userDrawn="1">
          <p15:clr>
            <a:srgbClr val="FBAE40"/>
          </p15:clr>
        </p15:guide>
        <p15:guide id="5" pos="4140" userDrawn="1">
          <p15:clr>
            <a:srgbClr val="FBAE40"/>
          </p15:clr>
        </p15:guide>
        <p15:guide id="6" pos="7360" userDrawn="1">
          <p15:clr>
            <a:srgbClr val="FBAE40"/>
          </p15:clr>
        </p15:guide>
        <p15:guide id="7" orient="horz" userDrawn="1">
          <p15:clr>
            <a:srgbClr val="FBAE40"/>
          </p15:clr>
        </p15:guide>
        <p15:guide id="8" orient="horz" pos="4320" userDrawn="1">
          <p15:clr>
            <a:srgbClr val="FBAE40"/>
          </p15:clr>
        </p15:guide>
        <p15:guide id="9" orient="horz" pos="440" userDrawn="1">
          <p15:clr>
            <a:srgbClr val="FBAE40"/>
          </p15:clr>
        </p15:guide>
        <p15:guide id="10" orient="horz" pos="3800" userDrawn="1">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3 points with title">
    <p:spTree>
      <p:nvGrpSpPr>
        <p:cNvPr id="1" name=""/>
        <p:cNvGrpSpPr/>
        <p:nvPr/>
      </p:nvGrpSpPr>
      <p:grpSpPr>
        <a:xfrm>
          <a:off x="0" y="0"/>
          <a:ext cx="0" cy="0"/>
          <a:chOff x="0" y="0"/>
          <a:chExt cx="0" cy="0"/>
        </a:xfrm>
      </p:grpSpPr>
      <p:sp>
        <p:nvSpPr>
          <p:cNvPr id="6" name="Freeform 5">
            <a:extLst>
              <a:ext uri="{FF2B5EF4-FFF2-40B4-BE49-F238E27FC236}">
                <a16:creationId xmlns:a16="http://schemas.microsoft.com/office/drawing/2014/main" id="{3BB54A28-73C3-0053-CF9C-D95EFE180148}"/>
              </a:ext>
            </a:extLst>
          </p:cNvPr>
          <p:cNvSpPr/>
          <p:nvPr userDrawn="1"/>
        </p:nvSpPr>
        <p:spPr>
          <a:xfrm rot="10800000" flipH="1">
            <a:off x="0" y="3174392"/>
            <a:ext cx="2128586" cy="3689212"/>
          </a:xfrm>
          <a:custGeom>
            <a:avLst/>
            <a:gdLst>
              <a:gd name="connsiteX0" fmla="*/ 2082134 w 2082134"/>
              <a:gd name="connsiteY0" fmla="*/ 0 h 3608703"/>
              <a:gd name="connsiteX1" fmla="*/ 0 w 2082134"/>
              <a:gd name="connsiteY1" fmla="*/ 3608704 h 3608703"/>
              <a:gd name="connsiteX2" fmla="*/ 0 w 2082134"/>
              <a:gd name="connsiteY2" fmla="*/ 0 h 3608703"/>
              <a:gd name="connsiteX3" fmla="*/ 2082134 w 2082134"/>
              <a:gd name="connsiteY3" fmla="*/ 0 h 3608703"/>
            </a:gdLst>
            <a:ahLst/>
            <a:cxnLst>
              <a:cxn ang="0">
                <a:pos x="connsiteX0" y="connsiteY0"/>
              </a:cxn>
              <a:cxn ang="0">
                <a:pos x="connsiteX1" y="connsiteY1"/>
              </a:cxn>
              <a:cxn ang="0">
                <a:pos x="connsiteX2" y="connsiteY2"/>
              </a:cxn>
              <a:cxn ang="0">
                <a:pos x="connsiteX3" y="connsiteY3"/>
              </a:cxn>
            </a:cxnLst>
            <a:rect l="l" t="t" r="r" b="b"/>
            <a:pathLst>
              <a:path w="2082134" h="3608703">
                <a:moveTo>
                  <a:pt x="2082134" y="0"/>
                </a:moveTo>
                <a:lnTo>
                  <a:pt x="0" y="3608704"/>
                </a:lnTo>
                <a:lnTo>
                  <a:pt x="0" y="0"/>
                </a:lnTo>
                <a:lnTo>
                  <a:pt x="2082134" y="0"/>
                </a:lnTo>
                <a:close/>
              </a:path>
            </a:pathLst>
          </a:custGeom>
          <a:solidFill>
            <a:schemeClr val="tx2"/>
          </a:solidFill>
          <a:ln w="0" cap="flat">
            <a:noFill/>
            <a:prstDash val="solid"/>
            <a:miter/>
          </a:ln>
        </p:spPr>
        <p:txBody>
          <a:bodyPr rtlCol="0" anchor="ctr"/>
          <a:lstStyle/>
          <a:p>
            <a:endParaRPr lang="en-GB"/>
          </a:p>
        </p:txBody>
      </p:sp>
      <p:sp>
        <p:nvSpPr>
          <p:cNvPr id="510" name="Graphic 507">
            <a:extLst>
              <a:ext uri="{FF2B5EF4-FFF2-40B4-BE49-F238E27FC236}">
                <a16:creationId xmlns:a16="http://schemas.microsoft.com/office/drawing/2014/main" id="{F3E8D196-EC04-5487-5FDE-7479A1FB8190}"/>
              </a:ext>
            </a:extLst>
          </p:cNvPr>
          <p:cNvSpPr/>
          <p:nvPr/>
        </p:nvSpPr>
        <p:spPr>
          <a:xfrm>
            <a:off x="0" y="0"/>
            <a:ext cx="5934249" cy="6863676"/>
          </a:xfrm>
          <a:custGeom>
            <a:avLst/>
            <a:gdLst>
              <a:gd name="connsiteX0" fmla="*/ 0 w 5934249"/>
              <a:gd name="connsiteY0" fmla="*/ 0 h 6863676"/>
              <a:gd name="connsiteX1" fmla="*/ 0 w 5934249"/>
              <a:gd name="connsiteY1" fmla="*/ 3226736 h 6863676"/>
              <a:gd name="connsiteX2" fmla="*/ 2095706 w 5934249"/>
              <a:gd name="connsiteY2" fmla="*/ 6863677 h 6863676"/>
              <a:gd name="connsiteX3" fmla="*/ 4179041 w 5934249"/>
              <a:gd name="connsiteY3" fmla="*/ 6863677 h 6863676"/>
              <a:gd name="connsiteX4" fmla="*/ 5934249 w 5934249"/>
              <a:gd name="connsiteY4" fmla="*/ 6863677 h 6863676"/>
              <a:gd name="connsiteX5" fmla="*/ 1979162 w 5934249"/>
              <a:gd name="connsiteY5" fmla="*/ 0 h 6863676"/>
              <a:gd name="connsiteX6" fmla="*/ 0 w 5934249"/>
              <a:gd name="connsiteY6" fmla="*/ 0 h 686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34249" h="6863676">
                <a:moveTo>
                  <a:pt x="0" y="0"/>
                </a:moveTo>
                <a:lnTo>
                  <a:pt x="0" y="3226736"/>
                </a:lnTo>
                <a:lnTo>
                  <a:pt x="2095706" y="6863677"/>
                </a:lnTo>
                <a:lnTo>
                  <a:pt x="4179041" y="6863677"/>
                </a:lnTo>
                <a:lnTo>
                  <a:pt x="5934249" y="6863677"/>
                </a:lnTo>
                <a:lnTo>
                  <a:pt x="1979162" y="0"/>
                </a:lnTo>
                <a:lnTo>
                  <a:pt x="0" y="0"/>
                </a:lnTo>
                <a:close/>
              </a:path>
            </a:pathLst>
          </a:custGeom>
          <a:solidFill>
            <a:schemeClr val="accent3"/>
          </a:solidFill>
          <a:ln w="0" cap="flat">
            <a:noFill/>
            <a:prstDash val="solid"/>
            <a:miter/>
          </a:ln>
        </p:spPr>
        <p:txBody>
          <a:bodyPr rtlCol="0" anchor="ctr"/>
          <a:lstStyle/>
          <a:p>
            <a:endParaRPr lang="en-GB"/>
          </a:p>
        </p:txBody>
      </p:sp>
      <p:sp>
        <p:nvSpPr>
          <p:cNvPr id="3" name="Footer Placeholder 2">
            <a:extLst>
              <a:ext uri="{FF2B5EF4-FFF2-40B4-BE49-F238E27FC236}">
                <a16:creationId xmlns:a16="http://schemas.microsoft.com/office/drawing/2014/main" id="{7F96CD6C-CA49-4F96-C94E-EF981A64B7BF}"/>
              </a:ext>
            </a:extLst>
          </p:cNvPr>
          <p:cNvSpPr>
            <a:spLocks noGrp="1"/>
          </p:cNvSpPr>
          <p:nvPr>
            <p:ph type="ftr" sz="quarter" idx="11"/>
          </p:nvPr>
        </p:nvSpPr>
        <p:spPr/>
        <p:txBody>
          <a:bodyPr/>
          <a:lstStyle>
            <a:lvl1pPr>
              <a:defRPr>
                <a:solidFill>
                  <a:schemeClr val="bg1"/>
                </a:solidFill>
              </a:defRPr>
            </a:lvl1pPr>
          </a:lstStyle>
          <a:p>
            <a:r>
              <a:rPr lang="en-GB"/>
              <a:t>European Heart Failure Mission</a:t>
            </a:r>
          </a:p>
        </p:txBody>
      </p:sp>
      <p:sp>
        <p:nvSpPr>
          <p:cNvPr id="4" name="Slide Number Placeholder 3">
            <a:extLst>
              <a:ext uri="{FF2B5EF4-FFF2-40B4-BE49-F238E27FC236}">
                <a16:creationId xmlns:a16="http://schemas.microsoft.com/office/drawing/2014/main" id="{59BF2F40-5628-948B-E631-AAF02B42539F}"/>
              </a:ext>
            </a:extLst>
          </p:cNvPr>
          <p:cNvSpPr>
            <a:spLocks noGrp="1"/>
          </p:cNvSpPr>
          <p:nvPr>
            <p:ph type="sldNum" sz="quarter" idx="12"/>
          </p:nvPr>
        </p:nvSpPr>
        <p:spPr/>
        <p:txBody>
          <a:bodyPr/>
          <a:lstStyle>
            <a:lvl1pPr>
              <a:defRPr>
                <a:solidFill>
                  <a:schemeClr val="bg1"/>
                </a:solidFill>
              </a:defRPr>
            </a:lvl1pPr>
          </a:lstStyle>
          <a:p>
            <a:fld id="{66326AAD-2FCC-4C42-901E-810FA2EA714E}" type="slidenum">
              <a:rPr lang="en-GB" smtClean="0"/>
              <a:pPr/>
              <a:t>‹#›</a:t>
            </a:fld>
            <a:endParaRPr lang="en-GB"/>
          </a:p>
        </p:txBody>
      </p:sp>
      <p:grpSp>
        <p:nvGrpSpPr>
          <p:cNvPr id="501" name="Group 500">
            <a:extLst>
              <a:ext uri="{FF2B5EF4-FFF2-40B4-BE49-F238E27FC236}">
                <a16:creationId xmlns:a16="http://schemas.microsoft.com/office/drawing/2014/main" id="{C7301C68-2CC2-CC0B-39D4-44015C918437}"/>
              </a:ext>
            </a:extLst>
          </p:cNvPr>
          <p:cNvGrpSpPr/>
          <p:nvPr userDrawn="1"/>
        </p:nvGrpSpPr>
        <p:grpSpPr>
          <a:xfrm>
            <a:off x="9645587" y="0"/>
            <a:ext cx="2546413" cy="4413380"/>
            <a:chOff x="9645587" y="0"/>
            <a:chExt cx="2546413" cy="4413380"/>
          </a:xfrm>
        </p:grpSpPr>
        <p:sp>
          <p:nvSpPr>
            <p:cNvPr id="8" name="Freeform 7">
              <a:extLst>
                <a:ext uri="{FF2B5EF4-FFF2-40B4-BE49-F238E27FC236}">
                  <a16:creationId xmlns:a16="http://schemas.microsoft.com/office/drawing/2014/main" id="{CCFCD916-0E1E-4493-717F-FCA93437A9BB}"/>
                </a:ext>
              </a:extLst>
            </p:cNvPr>
            <p:cNvSpPr/>
            <p:nvPr userDrawn="1"/>
          </p:nvSpPr>
          <p:spPr>
            <a:xfrm flipH="1">
              <a:off x="9645587" y="0"/>
              <a:ext cx="2546413" cy="4413380"/>
            </a:xfrm>
            <a:custGeom>
              <a:avLst/>
              <a:gdLst>
                <a:gd name="connsiteX0" fmla="*/ 2082134 w 2082134"/>
                <a:gd name="connsiteY0" fmla="*/ 0 h 3608703"/>
                <a:gd name="connsiteX1" fmla="*/ 0 w 2082134"/>
                <a:gd name="connsiteY1" fmla="*/ 3608704 h 3608703"/>
                <a:gd name="connsiteX2" fmla="*/ 0 w 2082134"/>
                <a:gd name="connsiteY2" fmla="*/ 0 h 3608703"/>
                <a:gd name="connsiteX3" fmla="*/ 2082134 w 2082134"/>
                <a:gd name="connsiteY3" fmla="*/ 0 h 3608703"/>
              </a:gdLst>
              <a:ahLst/>
              <a:cxnLst>
                <a:cxn ang="0">
                  <a:pos x="connsiteX0" y="connsiteY0"/>
                </a:cxn>
                <a:cxn ang="0">
                  <a:pos x="connsiteX1" y="connsiteY1"/>
                </a:cxn>
                <a:cxn ang="0">
                  <a:pos x="connsiteX2" y="connsiteY2"/>
                </a:cxn>
                <a:cxn ang="0">
                  <a:pos x="connsiteX3" y="connsiteY3"/>
                </a:cxn>
              </a:cxnLst>
              <a:rect l="l" t="t" r="r" b="b"/>
              <a:pathLst>
                <a:path w="2082134" h="3608703">
                  <a:moveTo>
                    <a:pt x="2082134" y="0"/>
                  </a:moveTo>
                  <a:lnTo>
                    <a:pt x="0" y="3608704"/>
                  </a:lnTo>
                  <a:lnTo>
                    <a:pt x="0" y="0"/>
                  </a:lnTo>
                  <a:lnTo>
                    <a:pt x="2082134" y="0"/>
                  </a:lnTo>
                  <a:close/>
                </a:path>
              </a:pathLst>
            </a:custGeom>
            <a:solidFill>
              <a:schemeClr val="tx2"/>
            </a:solidFill>
            <a:ln w="0" cap="flat">
              <a:noFill/>
              <a:prstDash val="solid"/>
              <a:miter/>
            </a:ln>
          </p:spPr>
          <p:txBody>
            <a:bodyPr rtlCol="0" anchor="ctr"/>
            <a:lstStyle/>
            <a:p>
              <a:endParaRPr lang="en-GB"/>
            </a:p>
          </p:txBody>
        </p:sp>
        <p:grpSp>
          <p:nvGrpSpPr>
            <p:cNvPr id="9" name="Group 8">
              <a:extLst>
                <a:ext uri="{FF2B5EF4-FFF2-40B4-BE49-F238E27FC236}">
                  <a16:creationId xmlns:a16="http://schemas.microsoft.com/office/drawing/2014/main" id="{7032D96F-F173-042E-A3D8-D2ED53DA500F}"/>
                </a:ext>
              </a:extLst>
            </p:cNvPr>
            <p:cNvGrpSpPr>
              <a:grpSpLocks noChangeAspect="1"/>
            </p:cNvGrpSpPr>
            <p:nvPr userDrawn="1"/>
          </p:nvGrpSpPr>
          <p:grpSpPr>
            <a:xfrm flipH="1">
              <a:off x="9708000" y="32241"/>
              <a:ext cx="2484000" cy="4276582"/>
              <a:chOff x="5052222" y="1621698"/>
              <a:chExt cx="2055885" cy="3539517"/>
            </a:xfrm>
            <a:solidFill>
              <a:schemeClr val="accent3"/>
            </a:solidFill>
          </p:grpSpPr>
          <p:sp>
            <p:nvSpPr>
              <p:cNvPr id="10" name="Freeform 9">
                <a:extLst>
                  <a:ext uri="{FF2B5EF4-FFF2-40B4-BE49-F238E27FC236}">
                    <a16:creationId xmlns:a16="http://schemas.microsoft.com/office/drawing/2014/main" id="{0594CDC8-C8EB-60CB-016F-1C320D8250E2}"/>
                  </a:ext>
                </a:extLst>
              </p:cNvPr>
              <p:cNvSpPr/>
              <p:nvPr/>
            </p:nvSpPr>
            <p:spPr>
              <a:xfrm>
                <a:off x="6046355"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11" name="Freeform 10">
                <a:extLst>
                  <a:ext uri="{FF2B5EF4-FFF2-40B4-BE49-F238E27FC236}">
                    <a16:creationId xmlns:a16="http://schemas.microsoft.com/office/drawing/2014/main" id="{1E8FDAAC-B9A7-BE75-C969-62BEFECFA89C}"/>
                  </a:ext>
                </a:extLst>
              </p:cNvPr>
              <p:cNvSpPr/>
              <p:nvPr/>
            </p:nvSpPr>
            <p:spPr>
              <a:xfrm>
                <a:off x="6114925"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12" name="Freeform 11">
                <a:extLst>
                  <a:ext uri="{FF2B5EF4-FFF2-40B4-BE49-F238E27FC236}">
                    <a16:creationId xmlns:a16="http://schemas.microsoft.com/office/drawing/2014/main" id="{D44680CE-AF06-AA10-6664-93AD650FD409}"/>
                  </a:ext>
                </a:extLst>
              </p:cNvPr>
              <p:cNvSpPr/>
              <p:nvPr/>
            </p:nvSpPr>
            <p:spPr>
              <a:xfrm>
                <a:off x="6080688" y="1799944"/>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13" name="Freeform 12">
                <a:extLst>
                  <a:ext uri="{FF2B5EF4-FFF2-40B4-BE49-F238E27FC236}">
                    <a16:creationId xmlns:a16="http://schemas.microsoft.com/office/drawing/2014/main" id="{DECA4BE7-D35E-9BB4-37D2-E8547E8D49BA}"/>
                  </a:ext>
                </a:extLst>
              </p:cNvPr>
              <p:cNvSpPr/>
              <p:nvPr/>
            </p:nvSpPr>
            <p:spPr>
              <a:xfrm>
                <a:off x="6114925"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14" name="Freeform 13">
                <a:extLst>
                  <a:ext uri="{FF2B5EF4-FFF2-40B4-BE49-F238E27FC236}">
                    <a16:creationId xmlns:a16="http://schemas.microsoft.com/office/drawing/2014/main" id="{CA2FCAA2-0E8E-FD29-DAC6-2D9349FC3C63}"/>
                  </a:ext>
                </a:extLst>
              </p:cNvPr>
              <p:cNvSpPr/>
              <p:nvPr/>
            </p:nvSpPr>
            <p:spPr>
              <a:xfrm>
                <a:off x="5977784"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15" name="Freeform 14">
                <a:extLst>
                  <a:ext uri="{FF2B5EF4-FFF2-40B4-BE49-F238E27FC236}">
                    <a16:creationId xmlns:a16="http://schemas.microsoft.com/office/drawing/2014/main" id="{09CE56E7-F904-C93C-54AC-34A5AE6F5D41}"/>
                  </a:ext>
                </a:extLst>
              </p:cNvPr>
              <p:cNvSpPr/>
              <p:nvPr/>
            </p:nvSpPr>
            <p:spPr>
              <a:xfrm>
                <a:off x="6012688" y="1800515"/>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6" name="Freeform 15">
                <a:extLst>
                  <a:ext uri="{FF2B5EF4-FFF2-40B4-BE49-F238E27FC236}">
                    <a16:creationId xmlns:a16="http://schemas.microsoft.com/office/drawing/2014/main" id="{BC8404E6-57E4-AD67-0495-F3B282C76308}"/>
                  </a:ext>
                </a:extLst>
              </p:cNvPr>
              <p:cNvSpPr/>
              <p:nvPr/>
            </p:nvSpPr>
            <p:spPr>
              <a:xfrm>
                <a:off x="6046355" y="1859423"/>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17" name="Freeform 16">
                <a:extLst>
                  <a:ext uri="{FF2B5EF4-FFF2-40B4-BE49-F238E27FC236}">
                    <a16:creationId xmlns:a16="http://schemas.microsoft.com/office/drawing/2014/main" id="{78A4D5AB-C613-2BC9-6FEB-16D2533B2C7D}"/>
                  </a:ext>
                </a:extLst>
              </p:cNvPr>
              <p:cNvSpPr/>
              <p:nvPr/>
            </p:nvSpPr>
            <p:spPr>
              <a:xfrm>
                <a:off x="5909213"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18" name="Freeform 17">
                <a:extLst>
                  <a:ext uri="{FF2B5EF4-FFF2-40B4-BE49-F238E27FC236}">
                    <a16:creationId xmlns:a16="http://schemas.microsoft.com/office/drawing/2014/main" id="{790E2429-FEE7-B04D-C465-36131B3EFA4A}"/>
                  </a:ext>
                </a:extLst>
              </p:cNvPr>
              <p:cNvSpPr/>
              <p:nvPr/>
            </p:nvSpPr>
            <p:spPr>
              <a:xfrm>
                <a:off x="5944117" y="1800515"/>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9" name="Freeform 18">
                <a:extLst>
                  <a:ext uri="{FF2B5EF4-FFF2-40B4-BE49-F238E27FC236}">
                    <a16:creationId xmlns:a16="http://schemas.microsoft.com/office/drawing/2014/main" id="{7DF495FF-FB95-4985-CFEF-C5DAFC605A32}"/>
                  </a:ext>
                </a:extLst>
              </p:cNvPr>
              <p:cNvSpPr/>
              <p:nvPr/>
            </p:nvSpPr>
            <p:spPr>
              <a:xfrm>
                <a:off x="5978355" y="185999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20" name="Freeform 19">
                <a:extLst>
                  <a:ext uri="{FF2B5EF4-FFF2-40B4-BE49-F238E27FC236}">
                    <a16:creationId xmlns:a16="http://schemas.microsoft.com/office/drawing/2014/main" id="{8762C79B-B787-A3E0-CF01-05D7FB6BBB50}"/>
                  </a:ext>
                </a:extLst>
              </p:cNvPr>
              <p:cNvSpPr/>
              <p:nvPr/>
            </p:nvSpPr>
            <p:spPr>
              <a:xfrm>
                <a:off x="5840738"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21" name="Freeform 20">
                <a:extLst>
                  <a:ext uri="{FF2B5EF4-FFF2-40B4-BE49-F238E27FC236}">
                    <a16:creationId xmlns:a16="http://schemas.microsoft.com/office/drawing/2014/main" id="{F137E131-B26F-56B5-9611-34BC3D8BEB93}"/>
                  </a:ext>
                </a:extLst>
              </p:cNvPr>
              <p:cNvSpPr/>
              <p:nvPr/>
            </p:nvSpPr>
            <p:spPr>
              <a:xfrm>
                <a:off x="5875451" y="180042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22" name="Freeform 21">
                <a:extLst>
                  <a:ext uri="{FF2B5EF4-FFF2-40B4-BE49-F238E27FC236}">
                    <a16:creationId xmlns:a16="http://schemas.microsoft.com/office/drawing/2014/main" id="{E871CBAC-677A-E594-5351-A103C15973A0}"/>
                  </a:ext>
                </a:extLst>
              </p:cNvPr>
              <p:cNvSpPr/>
              <p:nvPr/>
            </p:nvSpPr>
            <p:spPr>
              <a:xfrm>
                <a:off x="5909784" y="185999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23" name="Freeform 22">
                <a:extLst>
                  <a:ext uri="{FF2B5EF4-FFF2-40B4-BE49-F238E27FC236}">
                    <a16:creationId xmlns:a16="http://schemas.microsoft.com/office/drawing/2014/main" id="{734FAB6A-0A31-ECF9-C004-B13BFB58A345}"/>
                  </a:ext>
                </a:extLst>
              </p:cNvPr>
              <p:cNvSpPr/>
              <p:nvPr/>
            </p:nvSpPr>
            <p:spPr>
              <a:xfrm>
                <a:off x="5772167"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24" name="Freeform 23">
                <a:extLst>
                  <a:ext uri="{FF2B5EF4-FFF2-40B4-BE49-F238E27FC236}">
                    <a16:creationId xmlns:a16="http://schemas.microsoft.com/office/drawing/2014/main" id="{AF2CB1BC-FADA-C798-CC20-90631773C816}"/>
                  </a:ext>
                </a:extLst>
              </p:cNvPr>
              <p:cNvSpPr/>
              <p:nvPr/>
            </p:nvSpPr>
            <p:spPr>
              <a:xfrm>
                <a:off x="5806785" y="1800325"/>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25" name="Freeform 24">
                <a:extLst>
                  <a:ext uri="{FF2B5EF4-FFF2-40B4-BE49-F238E27FC236}">
                    <a16:creationId xmlns:a16="http://schemas.microsoft.com/office/drawing/2014/main" id="{45C00DE2-F4FF-A198-0182-209AD045F948}"/>
                  </a:ext>
                </a:extLst>
              </p:cNvPr>
              <p:cNvSpPr/>
              <p:nvPr/>
            </p:nvSpPr>
            <p:spPr>
              <a:xfrm>
                <a:off x="5841308" y="185999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26" name="Freeform 25">
                <a:extLst>
                  <a:ext uri="{FF2B5EF4-FFF2-40B4-BE49-F238E27FC236}">
                    <a16:creationId xmlns:a16="http://schemas.microsoft.com/office/drawing/2014/main" id="{03585905-64AF-04E1-A3D5-4C7C1A872377}"/>
                  </a:ext>
                </a:extLst>
              </p:cNvPr>
              <p:cNvSpPr/>
              <p:nvPr/>
            </p:nvSpPr>
            <p:spPr>
              <a:xfrm>
                <a:off x="5703596"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27" name="Freeform 26">
                <a:extLst>
                  <a:ext uri="{FF2B5EF4-FFF2-40B4-BE49-F238E27FC236}">
                    <a16:creationId xmlns:a16="http://schemas.microsoft.com/office/drawing/2014/main" id="{00B9F069-9EE2-C6B3-1AEC-0FABC3D7C449}"/>
                  </a:ext>
                </a:extLst>
              </p:cNvPr>
              <p:cNvSpPr/>
              <p:nvPr/>
            </p:nvSpPr>
            <p:spPr>
              <a:xfrm>
                <a:off x="5738214" y="1800325"/>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28" name="Freeform 27">
                <a:extLst>
                  <a:ext uri="{FF2B5EF4-FFF2-40B4-BE49-F238E27FC236}">
                    <a16:creationId xmlns:a16="http://schemas.microsoft.com/office/drawing/2014/main" id="{E1504ECE-8F6B-9DA4-892D-4817EB8A8AB8}"/>
                  </a:ext>
                </a:extLst>
              </p:cNvPr>
              <p:cNvSpPr/>
              <p:nvPr/>
            </p:nvSpPr>
            <p:spPr>
              <a:xfrm>
                <a:off x="5772738" y="185999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29" name="Freeform 28">
                <a:extLst>
                  <a:ext uri="{FF2B5EF4-FFF2-40B4-BE49-F238E27FC236}">
                    <a16:creationId xmlns:a16="http://schemas.microsoft.com/office/drawing/2014/main" id="{99913818-675D-56B6-1880-1ED4562A7521}"/>
                  </a:ext>
                </a:extLst>
              </p:cNvPr>
              <p:cNvSpPr/>
              <p:nvPr/>
            </p:nvSpPr>
            <p:spPr>
              <a:xfrm>
                <a:off x="5635025"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30" name="Freeform 29">
                <a:extLst>
                  <a:ext uri="{FF2B5EF4-FFF2-40B4-BE49-F238E27FC236}">
                    <a16:creationId xmlns:a16="http://schemas.microsoft.com/office/drawing/2014/main" id="{20F94AAC-F06F-032C-08E5-14E6CAD4A7BA}"/>
                  </a:ext>
                </a:extLst>
              </p:cNvPr>
              <p:cNvSpPr/>
              <p:nvPr/>
            </p:nvSpPr>
            <p:spPr>
              <a:xfrm>
                <a:off x="5669549" y="1800230"/>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31" name="Freeform 30">
                <a:extLst>
                  <a:ext uri="{FF2B5EF4-FFF2-40B4-BE49-F238E27FC236}">
                    <a16:creationId xmlns:a16="http://schemas.microsoft.com/office/drawing/2014/main" id="{7F07651D-90FA-720F-D7B6-3F5DD82D3F90}"/>
                  </a:ext>
                </a:extLst>
              </p:cNvPr>
              <p:cNvSpPr/>
              <p:nvPr/>
            </p:nvSpPr>
            <p:spPr>
              <a:xfrm>
                <a:off x="5704072" y="185989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32" name="Freeform 31">
                <a:extLst>
                  <a:ext uri="{FF2B5EF4-FFF2-40B4-BE49-F238E27FC236}">
                    <a16:creationId xmlns:a16="http://schemas.microsoft.com/office/drawing/2014/main" id="{00069428-F688-6E6D-45FC-AEAF8C2C6C05}"/>
                  </a:ext>
                </a:extLst>
              </p:cNvPr>
              <p:cNvSpPr/>
              <p:nvPr/>
            </p:nvSpPr>
            <p:spPr>
              <a:xfrm>
                <a:off x="5566455"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33" name="Freeform 32">
                <a:extLst>
                  <a:ext uri="{FF2B5EF4-FFF2-40B4-BE49-F238E27FC236}">
                    <a16:creationId xmlns:a16="http://schemas.microsoft.com/office/drawing/2014/main" id="{FEBABCA5-3DCC-CB60-AFBF-D431ABF1340D}"/>
                  </a:ext>
                </a:extLst>
              </p:cNvPr>
              <p:cNvSpPr/>
              <p:nvPr/>
            </p:nvSpPr>
            <p:spPr>
              <a:xfrm>
                <a:off x="5600978" y="1800230"/>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34" name="Freeform 33">
                <a:extLst>
                  <a:ext uri="{FF2B5EF4-FFF2-40B4-BE49-F238E27FC236}">
                    <a16:creationId xmlns:a16="http://schemas.microsoft.com/office/drawing/2014/main" id="{FD01F465-2ED4-F70C-791A-D3B5C49BD13E}"/>
                  </a:ext>
                </a:extLst>
              </p:cNvPr>
              <p:cNvSpPr/>
              <p:nvPr/>
            </p:nvSpPr>
            <p:spPr>
              <a:xfrm>
                <a:off x="5635501" y="185989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35" name="Freeform 34">
                <a:extLst>
                  <a:ext uri="{FF2B5EF4-FFF2-40B4-BE49-F238E27FC236}">
                    <a16:creationId xmlns:a16="http://schemas.microsoft.com/office/drawing/2014/main" id="{6D8B4650-5FBA-E986-31A6-0A2154A6E500}"/>
                  </a:ext>
                </a:extLst>
              </p:cNvPr>
              <p:cNvSpPr/>
              <p:nvPr/>
            </p:nvSpPr>
            <p:spPr>
              <a:xfrm>
                <a:off x="5497884"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36" name="Freeform 35">
                <a:extLst>
                  <a:ext uri="{FF2B5EF4-FFF2-40B4-BE49-F238E27FC236}">
                    <a16:creationId xmlns:a16="http://schemas.microsoft.com/office/drawing/2014/main" id="{6C40BAB3-493E-4E65-9595-2AADB7F13C41}"/>
                  </a:ext>
                </a:extLst>
              </p:cNvPr>
              <p:cNvSpPr/>
              <p:nvPr/>
            </p:nvSpPr>
            <p:spPr>
              <a:xfrm>
                <a:off x="5532407" y="1800230"/>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37" name="Freeform 36">
                <a:extLst>
                  <a:ext uri="{FF2B5EF4-FFF2-40B4-BE49-F238E27FC236}">
                    <a16:creationId xmlns:a16="http://schemas.microsoft.com/office/drawing/2014/main" id="{61E47707-B5DE-81E2-E323-23A5DE26325B}"/>
                  </a:ext>
                </a:extLst>
              </p:cNvPr>
              <p:cNvSpPr/>
              <p:nvPr/>
            </p:nvSpPr>
            <p:spPr>
              <a:xfrm>
                <a:off x="5566930" y="185989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38" name="Freeform 37">
                <a:extLst>
                  <a:ext uri="{FF2B5EF4-FFF2-40B4-BE49-F238E27FC236}">
                    <a16:creationId xmlns:a16="http://schemas.microsoft.com/office/drawing/2014/main" id="{4F3C5931-FC3A-38EB-F6C8-08B8B8F3909F}"/>
                  </a:ext>
                </a:extLst>
              </p:cNvPr>
              <p:cNvSpPr/>
              <p:nvPr/>
            </p:nvSpPr>
            <p:spPr>
              <a:xfrm>
                <a:off x="5429313"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39" name="Freeform 38">
                <a:extLst>
                  <a:ext uri="{FF2B5EF4-FFF2-40B4-BE49-F238E27FC236}">
                    <a16:creationId xmlns:a16="http://schemas.microsoft.com/office/drawing/2014/main" id="{D91E09CA-FA29-95E2-1819-282313EB75A5}"/>
                  </a:ext>
                </a:extLst>
              </p:cNvPr>
              <p:cNvSpPr/>
              <p:nvPr/>
            </p:nvSpPr>
            <p:spPr>
              <a:xfrm>
                <a:off x="5463932" y="1800230"/>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0" name="Freeform 39">
                <a:extLst>
                  <a:ext uri="{FF2B5EF4-FFF2-40B4-BE49-F238E27FC236}">
                    <a16:creationId xmlns:a16="http://schemas.microsoft.com/office/drawing/2014/main" id="{5CF0BBE9-ACC5-A7E3-9D24-E31D1E73B4CA}"/>
                  </a:ext>
                </a:extLst>
              </p:cNvPr>
              <p:cNvSpPr/>
              <p:nvPr/>
            </p:nvSpPr>
            <p:spPr>
              <a:xfrm>
                <a:off x="5498264" y="185980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1" name="Freeform 40">
                <a:extLst>
                  <a:ext uri="{FF2B5EF4-FFF2-40B4-BE49-F238E27FC236}">
                    <a16:creationId xmlns:a16="http://schemas.microsoft.com/office/drawing/2014/main" id="{AFBA72F7-3CF8-39E3-E9C2-4E833107EE46}"/>
                  </a:ext>
                </a:extLst>
              </p:cNvPr>
              <p:cNvSpPr/>
              <p:nvPr/>
            </p:nvSpPr>
            <p:spPr>
              <a:xfrm>
                <a:off x="5532597" y="191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2" name="Freeform 41">
                <a:extLst>
                  <a:ext uri="{FF2B5EF4-FFF2-40B4-BE49-F238E27FC236}">
                    <a16:creationId xmlns:a16="http://schemas.microsoft.com/office/drawing/2014/main" id="{AE9C9CC6-5B6D-FF17-1065-BF0EEC9BEA2A}"/>
                  </a:ext>
                </a:extLst>
              </p:cNvPr>
              <p:cNvSpPr/>
              <p:nvPr/>
            </p:nvSpPr>
            <p:spPr>
              <a:xfrm>
                <a:off x="5360743"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3" name="Freeform 42">
                <a:extLst>
                  <a:ext uri="{FF2B5EF4-FFF2-40B4-BE49-F238E27FC236}">
                    <a16:creationId xmlns:a16="http://schemas.microsoft.com/office/drawing/2014/main" id="{9AB46695-7368-CE93-09AD-6D2854F77556}"/>
                  </a:ext>
                </a:extLst>
              </p:cNvPr>
              <p:cNvSpPr/>
              <p:nvPr/>
            </p:nvSpPr>
            <p:spPr>
              <a:xfrm>
                <a:off x="5395266"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4" name="Freeform 43">
                <a:extLst>
                  <a:ext uri="{FF2B5EF4-FFF2-40B4-BE49-F238E27FC236}">
                    <a16:creationId xmlns:a16="http://schemas.microsoft.com/office/drawing/2014/main" id="{609A157B-99D7-2F82-8517-6BC65CC2E9DF}"/>
                  </a:ext>
                </a:extLst>
              </p:cNvPr>
              <p:cNvSpPr/>
              <p:nvPr/>
            </p:nvSpPr>
            <p:spPr>
              <a:xfrm>
                <a:off x="5429694" y="185980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5" name="Freeform 44">
                <a:extLst>
                  <a:ext uri="{FF2B5EF4-FFF2-40B4-BE49-F238E27FC236}">
                    <a16:creationId xmlns:a16="http://schemas.microsoft.com/office/drawing/2014/main" id="{38319DE8-4793-DB5C-3068-67C5ABD7476A}"/>
                  </a:ext>
                </a:extLst>
              </p:cNvPr>
              <p:cNvSpPr/>
              <p:nvPr/>
            </p:nvSpPr>
            <p:spPr>
              <a:xfrm>
                <a:off x="5464122" y="191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6" name="Freeform 45">
                <a:extLst>
                  <a:ext uri="{FF2B5EF4-FFF2-40B4-BE49-F238E27FC236}">
                    <a16:creationId xmlns:a16="http://schemas.microsoft.com/office/drawing/2014/main" id="{CA8443DB-A361-8242-15B0-184C3C3285A5}"/>
                  </a:ext>
                </a:extLst>
              </p:cNvPr>
              <p:cNvSpPr/>
              <p:nvPr/>
            </p:nvSpPr>
            <p:spPr>
              <a:xfrm>
                <a:off x="5292172"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7" name="Freeform 46">
                <a:extLst>
                  <a:ext uri="{FF2B5EF4-FFF2-40B4-BE49-F238E27FC236}">
                    <a16:creationId xmlns:a16="http://schemas.microsoft.com/office/drawing/2014/main" id="{47B2E9B4-3DB5-DD16-2BE8-3DAA49656070}"/>
                  </a:ext>
                </a:extLst>
              </p:cNvPr>
              <p:cNvSpPr/>
              <p:nvPr/>
            </p:nvSpPr>
            <p:spPr>
              <a:xfrm>
                <a:off x="5326695"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8" name="Freeform 47">
                <a:extLst>
                  <a:ext uri="{FF2B5EF4-FFF2-40B4-BE49-F238E27FC236}">
                    <a16:creationId xmlns:a16="http://schemas.microsoft.com/office/drawing/2014/main" id="{D7E3E29F-D361-27B6-55D3-2A4DE9F2FA59}"/>
                  </a:ext>
                </a:extLst>
              </p:cNvPr>
              <p:cNvSpPr/>
              <p:nvPr/>
            </p:nvSpPr>
            <p:spPr>
              <a:xfrm>
                <a:off x="5361123" y="185980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9" name="Freeform 48">
                <a:extLst>
                  <a:ext uri="{FF2B5EF4-FFF2-40B4-BE49-F238E27FC236}">
                    <a16:creationId xmlns:a16="http://schemas.microsoft.com/office/drawing/2014/main" id="{496532AD-36C6-1262-6E2F-28F833CB08FC}"/>
                  </a:ext>
                </a:extLst>
              </p:cNvPr>
              <p:cNvSpPr/>
              <p:nvPr/>
            </p:nvSpPr>
            <p:spPr>
              <a:xfrm>
                <a:off x="5395551" y="191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 name="Freeform 49">
                <a:extLst>
                  <a:ext uri="{FF2B5EF4-FFF2-40B4-BE49-F238E27FC236}">
                    <a16:creationId xmlns:a16="http://schemas.microsoft.com/office/drawing/2014/main" id="{43BE4308-1E1D-F959-9DD9-FA2470ECCB52}"/>
                  </a:ext>
                </a:extLst>
              </p:cNvPr>
              <p:cNvSpPr/>
              <p:nvPr/>
            </p:nvSpPr>
            <p:spPr>
              <a:xfrm>
                <a:off x="5429884" y="1978761"/>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1" name="Freeform 50">
                <a:extLst>
                  <a:ext uri="{FF2B5EF4-FFF2-40B4-BE49-F238E27FC236}">
                    <a16:creationId xmlns:a16="http://schemas.microsoft.com/office/drawing/2014/main" id="{CCC00DAE-DC55-906C-2FC3-1291A808FC92}"/>
                  </a:ext>
                </a:extLst>
              </p:cNvPr>
              <p:cNvSpPr/>
              <p:nvPr/>
            </p:nvSpPr>
            <p:spPr>
              <a:xfrm>
                <a:off x="5223601"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2" name="Freeform 51">
                <a:extLst>
                  <a:ext uri="{FF2B5EF4-FFF2-40B4-BE49-F238E27FC236}">
                    <a16:creationId xmlns:a16="http://schemas.microsoft.com/office/drawing/2014/main" id="{4C39820B-C01D-4728-54A0-7D65730539DB}"/>
                  </a:ext>
                </a:extLst>
              </p:cNvPr>
              <p:cNvSpPr/>
              <p:nvPr/>
            </p:nvSpPr>
            <p:spPr>
              <a:xfrm>
                <a:off x="5258124"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3" name="Freeform 52">
                <a:extLst>
                  <a:ext uri="{FF2B5EF4-FFF2-40B4-BE49-F238E27FC236}">
                    <a16:creationId xmlns:a16="http://schemas.microsoft.com/office/drawing/2014/main" id="{B4F28F1F-E56C-55D2-0D87-8ECEA0D02644}"/>
                  </a:ext>
                </a:extLst>
              </p:cNvPr>
              <p:cNvSpPr/>
              <p:nvPr/>
            </p:nvSpPr>
            <p:spPr>
              <a:xfrm>
                <a:off x="5292552" y="185980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4" name="Freeform 53">
                <a:extLst>
                  <a:ext uri="{FF2B5EF4-FFF2-40B4-BE49-F238E27FC236}">
                    <a16:creationId xmlns:a16="http://schemas.microsoft.com/office/drawing/2014/main" id="{1EFF319D-47CE-8112-93B1-D8E6038FBE0B}"/>
                  </a:ext>
                </a:extLst>
              </p:cNvPr>
              <p:cNvSpPr/>
              <p:nvPr/>
            </p:nvSpPr>
            <p:spPr>
              <a:xfrm>
                <a:off x="5326980" y="191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5" name="Freeform 54">
                <a:extLst>
                  <a:ext uri="{FF2B5EF4-FFF2-40B4-BE49-F238E27FC236}">
                    <a16:creationId xmlns:a16="http://schemas.microsoft.com/office/drawing/2014/main" id="{411D5E31-224D-B952-1020-4A4F046523A5}"/>
                  </a:ext>
                </a:extLst>
              </p:cNvPr>
              <p:cNvSpPr/>
              <p:nvPr/>
            </p:nvSpPr>
            <p:spPr>
              <a:xfrm>
                <a:off x="5361218" y="197866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6" name="Freeform 55">
                <a:extLst>
                  <a:ext uri="{FF2B5EF4-FFF2-40B4-BE49-F238E27FC236}">
                    <a16:creationId xmlns:a16="http://schemas.microsoft.com/office/drawing/2014/main" id="{A8A12323-4B39-5828-E64B-09E1FF4C7AC4}"/>
                  </a:ext>
                </a:extLst>
              </p:cNvPr>
              <p:cNvSpPr/>
              <p:nvPr/>
            </p:nvSpPr>
            <p:spPr>
              <a:xfrm>
                <a:off x="5395646" y="2038240"/>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7" name="Freeform 56">
                <a:extLst>
                  <a:ext uri="{FF2B5EF4-FFF2-40B4-BE49-F238E27FC236}">
                    <a16:creationId xmlns:a16="http://schemas.microsoft.com/office/drawing/2014/main" id="{2DB9BEC0-FF8F-66A4-66E4-874588872F6C}"/>
                  </a:ext>
                </a:extLst>
              </p:cNvPr>
              <p:cNvSpPr/>
              <p:nvPr/>
            </p:nvSpPr>
            <p:spPr>
              <a:xfrm>
                <a:off x="5155126"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8" name="Freeform 57">
                <a:extLst>
                  <a:ext uri="{FF2B5EF4-FFF2-40B4-BE49-F238E27FC236}">
                    <a16:creationId xmlns:a16="http://schemas.microsoft.com/office/drawing/2014/main" id="{B4D78B2F-3868-2EE4-5738-A52D3D97D669}"/>
                  </a:ext>
                </a:extLst>
              </p:cNvPr>
              <p:cNvSpPr/>
              <p:nvPr/>
            </p:nvSpPr>
            <p:spPr>
              <a:xfrm>
                <a:off x="5189554"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9" name="Freeform 58">
                <a:extLst>
                  <a:ext uri="{FF2B5EF4-FFF2-40B4-BE49-F238E27FC236}">
                    <a16:creationId xmlns:a16="http://schemas.microsoft.com/office/drawing/2014/main" id="{8B767AF2-707D-E6B8-E165-91AC89FE10B8}"/>
                  </a:ext>
                </a:extLst>
              </p:cNvPr>
              <p:cNvSpPr/>
              <p:nvPr/>
            </p:nvSpPr>
            <p:spPr>
              <a:xfrm>
                <a:off x="5223886" y="185970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60" name="Freeform 59">
                <a:extLst>
                  <a:ext uri="{FF2B5EF4-FFF2-40B4-BE49-F238E27FC236}">
                    <a16:creationId xmlns:a16="http://schemas.microsoft.com/office/drawing/2014/main" id="{56487F4D-5750-EDF1-E469-83FA4AA42141}"/>
                  </a:ext>
                </a:extLst>
              </p:cNvPr>
              <p:cNvSpPr/>
              <p:nvPr/>
            </p:nvSpPr>
            <p:spPr>
              <a:xfrm>
                <a:off x="5258314" y="191918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61" name="Freeform 60">
                <a:extLst>
                  <a:ext uri="{FF2B5EF4-FFF2-40B4-BE49-F238E27FC236}">
                    <a16:creationId xmlns:a16="http://schemas.microsoft.com/office/drawing/2014/main" id="{228F14AB-18CD-D25A-AB3F-E81A1AB08181}"/>
                  </a:ext>
                </a:extLst>
              </p:cNvPr>
              <p:cNvSpPr/>
              <p:nvPr/>
            </p:nvSpPr>
            <p:spPr>
              <a:xfrm>
                <a:off x="5292647" y="197866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62" name="Freeform 61">
                <a:extLst>
                  <a:ext uri="{FF2B5EF4-FFF2-40B4-BE49-F238E27FC236}">
                    <a16:creationId xmlns:a16="http://schemas.microsoft.com/office/drawing/2014/main" id="{4062CC12-7457-65E1-F713-ACAECFD58D1F}"/>
                  </a:ext>
                </a:extLst>
              </p:cNvPr>
              <p:cNvSpPr/>
              <p:nvPr/>
            </p:nvSpPr>
            <p:spPr>
              <a:xfrm>
                <a:off x="5327075" y="2038240"/>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63" name="Freeform 62">
                <a:extLst>
                  <a:ext uri="{FF2B5EF4-FFF2-40B4-BE49-F238E27FC236}">
                    <a16:creationId xmlns:a16="http://schemas.microsoft.com/office/drawing/2014/main" id="{241D5A3E-E154-2FA6-7C2A-93F82DD63FF7}"/>
                  </a:ext>
                </a:extLst>
              </p:cNvPr>
              <p:cNvSpPr/>
              <p:nvPr/>
            </p:nvSpPr>
            <p:spPr>
              <a:xfrm>
                <a:off x="5361313" y="209762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64" name="Freeform 63">
                <a:extLst>
                  <a:ext uri="{FF2B5EF4-FFF2-40B4-BE49-F238E27FC236}">
                    <a16:creationId xmlns:a16="http://schemas.microsoft.com/office/drawing/2014/main" id="{8AFBC112-6E60-0C85-0817-8506D24C12D7}"/>
                  </a:ext>
                </a:extLst>
              </p:cNvPr>
              <p:cNvSpPr/>
              <p:nvPr/>
            </p:nvSpPr>
            <p:spPr>
              <a:xfrm>
                <a:off x="5086555"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65" name="Freeform 64">
                <a:extLst>
                  <a:ext uri="{FF2B5EF4-FFF2-40B4-BE49-F238E27FC236}">
                    <a16:creationId xmlns:a16="http://schemas.microsoft.com/office/drawing/2014/main" id="{989FA08F-3004-56FD-E063-D0CD1EFBF60C}"/>
                  </a:ext>
                </a:extLst>
              </p:cNvPr>
              <p:cNvSpPr/>
              <p:nvPr/>
            </p:nvSpPr>
            <p:spPr>
              <a:xfrm>
                <a:off x="5120983"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66" name="Freeform 65">
                <a:extLst>
                  <a:ext uri="{FF2B5EF4-FFF2-40B4-BE49-F238E27FC236}">
                    <a16:creationId xmlns:a16="http://schemas.microsoft.com/office/drawing/2014/main" id="{44023153-C2C3-AE4B-7825-DEF4145FDFA9}"/>
                  </a:ext>
                </a:extLst>
              </p:cNvPr>
              <p:cNvSpPr/>
              <p:nvPr/>
            </p:nvSpPr>
            <p:spPr>
              <a:xfrm>
                <a:off x="5155411" y="185970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67" name="Freeform 66">
                <a:extLst>
                  <a:ext uri="{FF2B5EF4-FFF2-40B4-BE49-F238E27FC236}">
                    <a16:creationId xmlns:a16="http://schemas.microsoft.com/office/drawing/2014/main" id="{14389286-8E57-95ED-9216-51A6A7DE1AD4}"/>
                  </a:ext>
                </a:extLst>
              </p:cNvPr>
              <p:cNvSpPr/>
              <p:nvPr/>
            </p:nvSpPr>
            <p:spPr>
              <a:xfrm>
                <a:off x="5189744" y="191918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68" name="Freeform 67">
                <a:extLst>
                  <a:ext uri="{FF2B5EF4-FFF2-40B4-BE49-F238E27FC236}">
                    <a16:creationId xmlns:a16="http://schemas.microsoft.com/office/drawing/2014/main" id="{810CEB30-34A3-E3B7-B135-1ACA8765FE03}"/>
                  </a:ext>
                </a:extLst>
              </p:cNvPr>
              <p:cNvSpPr/>
              <p:nvPr/>
            </p:nvSpPr>
            <p:spPr>
              <a:xfrm>
                <a:off x="5224077" y="197866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69" name="Freeform 68">
                <a:extLst>
                  <a:ext uri="{FF2B5EF4-FFF2-40B4-BE49-F238E27FC236}">
                    <a16:creationId xmlns:a16="http://schemas.microsoft.com/office/drawing/2014/main" id="{0BC9E966-F7AD-2803-0CCB-303667F44122}"/>
                  </a:ext>
                </a:extLst>
              </p:cNvPr>
              <p:cNvSpPr/>
              <p:nvPr/>
            </p:nvSpPr>
            <p:spPr>
              <a:xfrm>
                <a:off x="5258505" y="2038240"/>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70" name="Freeform 69">
                <a:extLst>
                  <a:ext uri="{FF2B5EF4-FFF2-40B4-BE49-F238E27FC236}">
                    <a16:creationId xmlns:a16="http://schemas.microsoft.com/office/drawing/2014/main" id="{C44D2D84-019B-077D-11E8-ADC38C3B2F52}"/>
                  </a:ext>
                </a:extLst>
              </p:cNvPr>
              <p:cNvSpPr/>
              <p:nvPr/>
            </p:nvSpPr>
            <p:spPr>
              <a:xfrm>
                <a:off x="5292742" y="209762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71" name="Freeform 70">
                <a:extLst>
                  <a:ext uri="{FF2B5EF4-FFF2-40B4-BE49-F238E27FC236}">
                    <a16:creationId xmlns:a16="http://schemas.microsoft.com/office/drawing/2014/main" id="{64B4DAEF-AC11-588E-377B-5953D0344B4A}"/>
                  </a:ext>
                </a:extLst>
              </p:cNvPr>
              <p:cNvSpPr/>
              <p:nvPr/>
            </p:nvSpPr>
            <p:spPr>
              <a:xfrm>
                <a:off x="5327075" y="215700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72" name="Freeform 71">
                <a:extLst>
                  <a:ext uri="{FF2B5EF4-FFF2-40B4-BE49-F238E27FC236}">
                    <a16:creationId xmlns:a16="http://schemas.microsoft.com/office/drawing/2014/main" id="{E3313504-F0B4-915E-D030-D3A882179816}"/>
                  </a:ext>
                </a:extLst>
              </p:cNvPr>
              <p:cNvSpPr/>
              <p:nvPr/>
            </p:nvSpPr>
            <p:spPr>
              <a:xfrm>
                <a:off x="5052412"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73" name="Freeform 72">
                <a:extLst>
                  <a:ext uri="{FF2B5EF4-FFF2-40B4-BE49-F238E27FC236}">
                    <a16:creationId xmlns:a16="http://schemas.microsoft.com/office/drawing/2014/main" id="{8DD8CE65-2186-60B3-2556-61B03E9AE648}"/>
                  </a:ext>
                </a:extLst>
              </p:cNvPr>
              <p:cNvSpPr/>
              <p:nvPr/>
            </p:nvSpPr>
            <p:spPr>
              <a:xfrm>
                <a:off x="5086840" y="185970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74" name="Freeform 73">
                <a:extLst>
                  <a:ext uri="{FF2B5EF4-FFF2-40B4-BE49-F238E27FC236}">
                    <a16:creationId xmlns:a16="http://schemas.microsoft.com/office/drawing/2014/main" id="{C97D61F5-C813-0BB8-D7B8-8F3DB3B6AE25}"/>
                  </a:ext>
                </a:extLst>
              </p:cNvPr>
              <p:cNvSpPr/>
              <p:nvPr/>
            </p:nvSpPr>
            <p:spPr>
              <a:xfrm>
                <a:off x="5121173" y="191918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75" name="Freeform 74">
                <a:extLst>
                  <a:ext uri="{FF2B5EF4-FFF2-40B4-BE49-F238E27FC236}">
                    <a16:creationId xmlns:a16="http://schemas.microsoft.com/office/drawing/2014/main" id="{085A519C-119B-0697-F5CF-ED8FB8510831}"/>
                  </a:ext>
                </a:extLst>
              </p:cNvPr>
              <p:cNvSpPr/>
              <p:nvPr/>
            </p:nvSpPr>
            <p:spPr>
              <a:xfrm>
                <a:off x="5155601" y="197866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76" name="Freeform 75">
                <a:extLst>
                  <a:ext uri="{FF2B5EF4-FFF2-40B4-BE49-F238E27FC236}">
                    <a16:creationId xmlns:a16="http://schemas.microsoft.com/office/drawing/2014/main" id="{4A1C5614-EFB2-F941-06C4-A2FB750214CF}"/>
                  </a:ext>
                </a:extLst>
              </p:cNvPr>
              <p:cNvSpPr/>
              <p:nvPr/>
            </p:nvSpPr>
            <p:spPr>
              <a:xfrm>
                <a:off x="5189934" y="2038240"/>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77" name="Freeform 76">
                <a:extLst>
                  <a:ext uri="{FF2B5EF4-FFF2-40B4-BE49-F238E27FC236}">
                    <a16:creationId xmlns:a16="http://schemas.microsoft.com/office/drawing/2014/main" id="{0494EBDA-45F6-5FA7-F08E-248D968823B2}"/>
                  </a:ext>
                </a:extLst>
              </p:cNvPr>
              <p:cNvSpPr/>
              <p:nvPr/>
            </p:nvSpPr>
            <p:spPr>
              <a:xfrm>
                <a:off x="5224172" y="209762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78" name="Freeform 77">
                <a:extLst>
                  <a:ext uri="{FF2B5EF4-FFF2-40B4-BE49-F238E27FC236}">
                    <a16:creationId xmlns:a16="http://schemas.microsoft.com/office/drawing/2014/main" id="{C7196BE4-2A45-BA29-ED72-812D8DE6D4E9}"/>
                  </a:ext>
                </a:extLst>
              </p:cNvPr>
              <p:cNvSpPr/>
              <p:nvPr/>
            </p:nvSpPr>
            <p:spPr>
              <a:xfrm>
                <a:off x="5258505" y="215700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79" name="Freeform 78">
                <a:extLst>
                  <a:ext uri="{FF2B5EF4-FFF2-40B4-BE49-F238E27FC236}">
                    <a16:creationId xmlns:a16="http://schemas.microsoft.com/office/drawing/2014/main" id="{BC001EEE-DB61-77FA-EAF1-C4EB5414D3B7}"/>
                  </a:ext>
                </a:extLst>
              </p:cNvPr>
              <p:cNvSpPr/>
              <p:nvPr/>
            </p:nvSpPr>
            <p:spPr>
              <a:xfrm>
                <a:off x="5292742" y="2216487"/>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80" name="Freeform 79">
                <a:extLst>
                  <a:ext uri="{FF2B5EF4-FFF2-40B4-BE49-F238E27FC236}">
                    <a16:creationId xmlns:a16="http://schemas.microsoft.com/office/drawing/2014/main" id="{F6763021-8774-7E77-8234-F4C77DCD8F1B}"/>
                  </a:ext>
                </a:extLst>
              </p:cNvPr>
              <p:cNvSpPr/>
              <p:nvPr/>
            </p:nvSpPr>
            <p:spPr>
              <a:xfrm>
                <a:off x="5052602" y="191918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81" name="Freeform 80">
                <a:extLst>
                  <a:ext uri="{FF2B5EF4-FFF2-40B4-BE49-F238E27FC236}">
                    <a16:creationId xmlns:a16="http://schemas.microsoft.com/office/drawing/2014/main" id="{C33D12C8-46CB-D3A5-3A24-E094E92341E3}"/>
                  </a:ext>
                </a:extLst>
              </p:cNvPr>
              <p:cNvSpPr/>
              <p:nvPr/>
            </p:nvSpPr>
            <p:spPr>
              <a:xfrm>
                <a:off x="5087030" y="197866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82" name="Freeform 81">
                <a:extLst>
                  <a:ext uri="{FF2B5EF4-FFF2-40B4-BE49-F238E27FC236}">
                    <a16:creationId xmlns:a16="http://schemas.microsoft.com/office/drawing/2014/main" id="{C511BDD7-C52B-65B1-AC74-5DFF6B7F9EE6}"/>
                  </a:ext>
                </a:extLst>
              </p:cNvPr>
              <p:cNvSpPr/>
              <p:nvPr/>
            </p:nvSpPr>
            <p:spPr>
              <a:xfrm>
                <a:off x="5121268" y="2038145"/>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83" name="Freeform 82">
                <a:extLst>
                  <a:ext uri="{FF2B5EF4-FFF2-40B4-BE49-F238E27FC236}">
                    <a16:creationId xmlns:a16="http://schemas.microsoft.com/office/drawing/2014/main" id="{48309607-0749-45B1-71F9-6CC2C6D38F71}"/>
                  </a:ext>
                </a:extLst>
              </p:cNvPr>
              <p:cNvSpPr/>
              <p:nvPr/>
            </p:nvSpPr>
            <p:spPr>
              <a:xfrm>
                <a:off x="5155696" y="209762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84" name="Freeform 83">
                <a:extLst>
                  <a:ext uri="{FF2B5EF4-FFF2-40B4-BE49-F238E27FC236}">
                    <a16:creationId xmlns:a16="http://schemas.microsoft.com/office/drawing/2014/main" id="{EF8372BF-F7BE-61B1-F44D-10D6CCF3C2BF}"/>
                  </a:ext>
                </a:extLst>
              </p:cNvPr>
              <p:cNvSpPr/>
              <p:nvPr/>
            </p:nvSpPr>
            <p:spPr>
              <a:xfrm>
                <a:off x="5189934" y="215700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85" name="Freeform 84">
                <a:extLst>
                  <a:ext uri="{FF2B5EF4-FFF2-40B4-BE49-F238E27FC236}">
                    <a16:creationId xmlns:a16="http://schemas.microsoft.com/office/drawing/2014/main" id="{0BB31C70-8000-0057-1D92-76416805D9E7}"/>
                  </a:ext>
                </a:extLst>
              </p:cNvPr>
              <p:cNvSpPr/>
              <p:nvPr/>
            </p:nvSpPr>
            <p:spPr>
              <a:xfrm>
                <a:off x="5224172" y="2216487"/>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86" name="Freeform 85">
                <a:extLst>
                  <a:ext uri="{FF2B5EF4-FFF2-40B4-BE49-F238E27FC236}">
                    <a16:creationId xmlns:a16="http://schemas.microsoft.com/office/drawing/2014/main" id="{9A284F81-D504-3BC9-A4E4-F20D05C0EA07}"/>
                  </a:ext>
                </a:extLst>
              </p:cNvPr>
              <p:cNvSpPr/>
              <p:nvPr/>
            </p:nvSpPr>
            <p:spPr>
              <a:xfrm>
                <a:off x="5258505" y="2275870"/>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87" name="Freeform 86">
                <a:extLst>
                  <a:ext uri="{FF2B5EF4-FFF2-40B4-BE49-F238E27FC236}">
                    <a16:creationId xmlns:a16="http://schemas.microsoft.com/office/drawing/2014/main" id="{27CFF9E1-A758-EDD5-4305-EB97A7BCCCCC}"/>
                  </a:ext>
                </a:extLst>
              </p:cNvPr>
              <p:cNvSpPr/>
              <p:nvPr/>
            </p:nvSpPr>
            <p:spPr>
              <a:xfrm>
                <a:off x="5326505" y="4651886"/>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88" name="Freeform 87">
                <a:extLst>
                  <a:ext uri="{FF2B5EF4-FFF2-40B4-BE49-F238E27FC236}">
                    <a16:creationId xmlns:a16="http://schemas.microsoft.com/office/drawing/2014/main" id="{756E0197-B6D4-D75E-DD18-C0B3AE9BAF41}"/>
                  </a:ext>
                </a:extLst>
              </p:cNvPr>
              <p:cNvSpPr/>
              <p:nvPr/>
            </p:nvSpPr>
            <p:spPr>
              <a:xfrm>
                <a:off x="5360838" y="45925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89" name="Freeform 88">
                <a:extLst>
                  <a:ext uri="{FF2B5EF4-FFF2-40B4-BE49-F238E27FC236}">
                    <a16:creationId xmlns:a16="http://schemas.microsoft.com/office/drawing/2014/main" id="{4C7F566E-27E7-E8CC-D7D3-C38C4E07AEFA}"/>
                  </a:ext>
                </a:extLst>
              </p:cNvPr>
              <p:cNvSpPr/>
              <p:nvPr/>
            </p:nvSpPr>
            <p:spPr>
              <a:xfrm>
                <a:off x="5395266"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90" name="Freeform 89">
                <a:extLst>
                  <a:ext uri="{FF2B5EF4-FFF2-40B4-BE49-F238E27FC236}">
                    <a16:creationId xmlns:a16="http://schemas.microsoft.com/office/drawing/2014/main" id="{DF1684CE-8507-A31B-2EF2-55DBB16A18EF}"/>
                  </a:ext>
                </a:extLst>
              </p:cNvPr>
              <p:cNvSpPr/>
              <p:nvPr/>
            </p:nvSpPr>
            <p:spPr>
              <a:xfrm>
                <a:off x="5429504"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91" name="Freeform 90">
                <a:extLst>
                  <a:ext uri="{FF2B5EF4-FFF2-40B4-BE49-F238E27FC236}">
                    <a16:creationId xmlns:a16="http://schemas.microsoft.com/office/drawing/2014/main" id="{CCB4C56B-02D3-590F-7BFE-6D429E4871A7}"/>
                  </a:ext>
                </a:extLst>
              </p:cNvPr>
              <p:cNvSpPr/>
              <p:nvPr/>
            </p:nvSpPr>
            <p:spPr>
              <a:xfrm>
                <a:off x="5463932" y="441444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92" name="Freeform 91">
                <a:extLst>
                  <a:ext uri="{FF2B5EF4-FFF2-40B4-BE49-F238E27FC236}">
                    <a16:creationId xmlns:a16="http://schemas.microsoft.com/office/drawing/2014/main" id="{D449DDBA-429F-E929-1484-8777067CE539}"/>
                  </a:ext>
                </a:extLst>
              </p:cNvPr>
              <p:cNvSpPr/>
              <p:nvPr/>
            </p:nvSpPr>
            <p:spPr>
              <a:xfrm>
                <a:off x="5498169"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93" name="Freeform 92">
                <a:extLst>
                  <a:ext uri="{FF2B5EF4-FFF2-40B4-BE49-F238E27FC236}">
                    <a16:creationId xmlns:a16="http://schemas.microsoft.com/office/drawing/2014/main" id="{0F573E56-70B6-03B2-9F98-7C1EFF2280AC}"/>
                  </a:ext>
                </a:extLst>
              </p:cNvPr>
              <p:cNvSpPr/>
              <p:nvPr/>
            </p:nvSpPr>
            <p:spPr>
              <a:xfrm>
                <a:off x="5532502" y="429577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94" name="Freeform 93">
                <a:extLst>
                  <a:ext uri="{FF2B5EF4-FFF2-40B4-BE49-F238E27FC236}">
                    <a16:creationId xmlns:a16="http://schemas.microsoft.com/office/drawing/2014/main" id="{CB097945-18BF-5C2F-D9A9-C59285B4C694}"/>
                  </a:ext>
                </a:extLst>
              </p:cNvPr>
              <p:cNvSpPr/>
              <p:nvPr/>
            </p:nvSpPr>
            <p:spPr>
              <a:xfrm>
                <a:off x="5566835"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95" name="Freeform 94">
                <a:extLst>
                  <a:ext uri="{FF2B5EF4-FFF2-40B4-BE49-F238E27FC236}">
                    <a16:creationId xmlns:a16="http://schemas.microsoft.com/office/drawing/2014/main" id="{365ABFD7-9D7E-DEF6-C480-497B99E2431F}"/>
                  </a:ext>
                </a:extLst>
              </p:cNvPr>
              <p:cNvSpPr/>
              <p:nvPr/>
            </p:nvSpPr>
            <p:spPr>
              <a:xfrm>
                <a:off x="5601168" y="417700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96" name="Freeform 95">
                <a:extLst>
                  <a:ext uri="{FF2B5EF4-FFF2-40B4-BE49-F238E27FC236}">
                    <a16:creationId xmlns:a16="http://schemas.microsoft.com/office/drawing/2014/main" id="{FE5841FF-C88D-3E2E-CC59-BBF335454A5D}"/>
                  </a:ext>
                </a:extLst>
              </p:cNvPr>
              <p:cNvSpPr/>
              <p:nvPr/>
            </p:nvSpPr>
            <p:spPr>
              <a:xfrm>
                <a:off x="5635501" y="41176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97" name="Freeform 96">
                <a:extLst>
                  <a:ext uri="{FF2B5EF4-FFF2-40B4-BE49-F238E27FC236}">
                    <a16:creationId xmlns:a16="http://schemas.microsoft.com/office/drawing/2014/main" id="{24DABB51-57FA-78F3-5DBF-E842E9B5FE7F}"/>
                  </a:ext>
                </a:extLst>
              </p:cNvPr>
              <p:cNvSpPr/>
              <p:nvPr/>
            </p:nvSpPr>
            <p:spPr>
              <a:xfrm>
                <a:off x="5669739"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98" name="Freeform 97">
                <a:extLst>
                  <a:ext uri="{FF2B5EF4-FFF2-40B4-BE49-F238E27FC236}">
                    <a16:creationId xmlns:a16="http://schemas.microsoft.com/office/drawing/2014/main" id="{749F5705-B676-EEBF-A4AE-7475229D0FFE}"/>
                  </a:ext>
                </a:extLst>
              </p:cNvPr>
              <p:cNvSpPr/>
              <p:nvPr/>
            </p:nvSpPr>
            <p:spPr>
              <a:xfrm>
                <a:off x="5704072"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99" name="Freeform 98">
                <a:extLst>
                  <a:ext uri="{FF2B5EF4-FFF2-40B4-BE49-F238E27FC236}">
                    <a16:creationId xmlns:a16="http://schemas.microsoft.com/office/drawing/2014/main" id="{1992B6A8-97E8-A7FC-BEB1-35D04390C23B}"/>
                  </a:ext>
                </a:extLst>
              </p:cNvPr>
              <p:cNvSpPr/>
              <p:nvPr/>
            </p:nvSpPr>
            <p:spPr>
              <a:xfrm>
                <a:off x="5738405" y="393947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00" name="Freeform 99">
                <a:extLst>
                  <a:ext uri="{FF2B5EF4-FFF2-40B4-BE49-F238E27FC236}">
                    <a16:creationId xmlns:a16="http://schemas.microsoft.com/office/drawing/2014/main" id="{08750E3E-3B06-6799-51E3-6BE5BFC59CEA}"/>
                  </a:ext>
                </a:extLst>
              </p:cNvPr>
              <p:cNvSpPr/>
              <p:nvPr/>
            </p:nvSpPr>
            <p:spPr>
              <a:xfrm>
                <a:off x="5772738"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01" name="Freeform 100">
                <a:extLst>
                  <a:ext uri="{FF2B5EF4-FFF2-40B4-BE49-F238E27FC236}">
                    <a16:creationId xmlns:a16="http://schemas.microsoft.com/office/drawing/2014/main" id="{2B6B0D64-888A-0B26-6CCA-40F669B06F87}"/>
                  </a:ext>
                </a:extLst>
              </p:cNvPr>
              <p:cNvSpPr/>
              <p:nvPr/>
            </p:nvSpPr>
            <p:spPr>
              <a:xfrm>
                <a:off x="5806975"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02" name="Freeform 101">
                <a:extLst>
                  <a:ext uri="{FF2B5EF4-FFF2-40B4-BE49-F238E27FC236}">
                    <a16:creationId xmlns:a16="http://schemas.microsoft.com/office/drawing/2014/main" id="{40D00183-72B8-A77C-2B7D-D25A6603B096}"/>
                  </a:ext>
                </a:extLst>
              </p:cNvPr>
              <p:cNvSpPr/>
              <p:nvPr/>
            </p:nvSpPr>
            <p:spPr>
              <a:xfrm>
                <a:off x="5841308"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03" name="Freeform 102">
                <a:extLst>
                  <a:ext uri="{FF2B5EF4-FFF2-40B4-BE49-F238E27FC236}">
                    <a16:creationId xmlns:a16="http://schemas.microsoft.com/office/drawing/2014/main" id="{9268B465-A35E-2DAE-929F-5A4E7C9DA6E2}"/>
                  </a:ext>
                </a:extLst>
              </p:cNvPr>
              <p:cNvSpPr/>
              <p:nvPr/>
            </p:nvSpPr>
            <p:spPr>
              <a:xfrm>
                <a:off x="5875546" y="370184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04" name="Freeform 103">
                <a:extLst>
                  <a:ext uri="{FF2B5EF4-FFF2-40B4-BE49-F238E27FC236}">
                    <a16:creationId xmlns:a16="http://schemas.microsoft.com/office/drawing/2014/main" id="{006F7189-B251-4CDA-A81E-F6166DE4576F}"/>
                  </a:ext>
                </a:extLst>
              </p:cNvPr>
              <p:cNvSpPr/>
              <p:nvPr/>
            </p:nvSpPr>
            <p:spPr>
              <a:xfrm>
                <a:off x="5909784" y="364236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05" name="Freeform 104">
                <a:extLst>
                  <a:ext uri="{FF2B5EF4-FFF2-40B4-BE49-F238E27FC236}">
                    <a16:creationId xmlns:a16="http://schemas.microsoft.com/office/drawing/2014/main" id="{0DFA23FA-B53B-7CC0-40FB-3D4A10998F16}"/>
                  </a:ext>
                </a:extLst>
              </p:cNvPr>
              <p:cNvSpPr/>
              <p:nvPr/>
            </p:nvSpPr>
            <p:spPr>
              <a:xfrm>
                <a:off x="5944117" y="358297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06" name="Freeform 105">
                <a:extLst>
                  <a:ext uri="{FF2B5EF4-FFF2-40B4-BE49-F238E27FC236}">
                    <a16:creationId xmlns:a16="http://schemas.microsoft.com/office/drawing/2014/main" id="{E144B1F9-E16F-C0BB-3659-EA8CC6ECEA99}"/>
                  </a:ext>
                </a:extLst>
              </p:cNvPr>
              <p:cNvSpPr/>
              <p:nvPr/>
            </p:nvSpPr>
            <p:spPr>
              <a:xfrm>
                <a:off x="5978355" y="352359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07" name="Freeform 106">
                <a:extLst>
                  <a:ext uri="{FF2B5EF4-FFF2-40B4-BE49-F238E27FC236}">
                    <a16:creationId xmlns:a16="http://schemas.microsoft.com/office/drawing/2014/main" id="{0A8A4D11-B580-8931-1800-04295977946B}"/>
                  </a:ext>
                </a:extLst>
              </p:cNvPr>
              <p:cNvSpPr/>
              <p:nvPr/>
            </p:nvSpPr>
            <p:spPr>
              <a:xfrm>
                <a:off x="6012688" y="346411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08" name="Freeform 107">
                <a:extLst>
                  <a:ext uri="{FF2B5EF4-FFF2-40B4-BE49-F238E27FC236}">
                    <a16:creationId xmlns:a16="http://schemas.microsoft.com/office/drawing/2014/main" id="{03A5191A-DB63-528B-5121-520FA6A90354}"/>
                  </a:ext>
                </a:extLst>
              </p:cNvPr>
              <p:cNvSpPr/>
              <p:nvPr/>
            </p:nvSpPr>
            <p:spPr>
              <a:xfrm>
                <a:off x="6046925" y="340473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09" name="Freeform 108">
                <a:extLst>
                  <a:ext uri="{FF2B5EF4-FFF2-40B4-BE49-F238E27FC236}">
                    <a16:creationId xmlns:a16="http://schemas.microsoft.com/office/drawing/2014/main" id="{F32029F4-4EC6-625E-3ED0-0691658B5031}"/>
                  </a:ext>
                </a:extLst>
              </p:cNvPr>
              <p:cNvSpPr/>
              <p:nvPr/>
            </p:nvSpPr>
            <p:spPr>
              <a:xfrm>
                <a:off x="6081258" y="33453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10" name="Freeform 109">
                <a:extLst>
                  <a:ext uri="{FF2B5EF4-FFF2-40B4-BE49-F238E27FC236}">
                    <a16:creationId xmlns:a16="http://schemas.microsoft.com/office/drawing/2014/main" id="{5610805E-A8D7-33CB-873D-2F91A480504D}"/>
                  </a:ext>
                </a:extLst>
              </p:cNvPr>
              <p:cNvSpPr/>
              <p:nvPr/>
            </p:nvSpPr>
            <p:spPr>
              <a:xfrm>
                <a:off x="6115496" y="32858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11" name="Freeform 110">
                <a:extLst>
                  <a:ext uri="{FF2B5EF4-FFF2-40B4-BE49-F238E27FC236}">
                    <a16:creationId xmlns:a16="http://schemas.microsoft.com/office/drawing/2014/main" id="{9278E325-37A8-6519-95D5-1B6176B0DF86}"/>
                  </a:ext>
                </a:extLst>
              </p:cNvPr>
              <p:cNvSpPr/>
              <p:nvPr/>
            </p:nvSpPr>
            <p:spPr>
              <a:xfrm>
                <a:off x="6149829" y="322648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12" name="Freeform 111">
                <a:extLst>
                  <a:ext uri="{FF2B5EF4-FFF2-40B4-BE49-F238E27FC236}">
                    <a16:creationId xmlns:a16="http://schemas.microsoft.com/office/drawing/2014/main" id="{3248181F-2CB5-2DBF-16CF-A019597164F9}"/>
                  </a:ext>
                </a:extLst>
              </p:cNvPr>
              <p:cNvSpPr/>
              <p:nvPr/>
            </p:nvSpPr>
            <p:spPr>
              <a:xfrm>
                <a:off x="6183972" y="3167007"/>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113" name="Freeform 112">
                <a:extLst>
                  <a:ext uri="{FF2B5EF4-FFF2-40B4-BE49-F238E27FC236}">
                    <a16:creationId xmlns:a16="http://schemas.microsoft.com/office/drawing/2014/main" id="{C46C31F5-DF21-E2A3-2B0D-03A89F511E03}"/>
                  </a:ext>
                </a:extLst>
              </p:cNvPr>
              <p:cNvSpPr/>
              <p:nvPr/>
            </p:nvSpPr>
            <p:spPr>
              <a:xfrm>
                <a:off x="6218305" y="3107528"/>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114" name="Freeform 113">
                <a:extLst>
                  <a:ext uri="{FF2B5EF4-FFF2-40B4-BE49-F238E27FC236}">
                    <a16:creationId xmlns:a16="http://schemas.microsoft.com/office/drawing/2014/main" id="{E599941D-8C10-B9C2-0F74-8818FF2217E9}"/>
                  </a:ext>
                </a:extLst>
              </p:cNvPr>
              <p:cNvSpPr/>
              <p:nvPr/>
            </p:nvSpPr>
            <p:spPr>
              <a:xfrm>
                <a:off x="6252542" y="304814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115" name="Freeform 114">
                <a:extLst>
                  <a:ext uri="{FF2B5EF4-FFF2-40B4-BE49-F238E27FC236}">
                    <a16:creationId xmlns:a16="http://schemas.microsoft.com/office/drawing/2014/main" id="{363A12DB-1E5A-7291-E492-5DCB6299574A}"/>
                  </a:ext>
                </a:extLst>
              </p:cNvPr>
              <p:cNvSpPr/>
              <p:nvPr/>
            </p:nvSpPr>
            <p:spPr>
              <a:xfrm>
                <a:off x="6286780" y="2988761"/>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116" name="Freeform 115">
                <a:extLst>
                  <a:ext uri="{FF2B5EF4-FFF2-40B4-BE49-F238E27FC236}">
                    <a16:creationId xmlns:a16="http://schemas.microsoft.com/office/drawing/2014/main" id="{1759210C-496E-DBBE-7DED-3887EDB156A1}"/>
                  </a:ext>
                </a:extLst>
              </p:cNvPr>
              <p:cNvSpPr/>
              <p:nvPr/>
            </p:nvSpPr>
            <p:spPr>
              <a:xfrm>
                <a:off x="6321018" y="292918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117" name="Freeform 116">
                <a:extLst>
                  <a:ext uri="{FF2B5EF4-FFF2-40B4-BE49-F238E27FC236}">
                    <a16:creationId xmlns:a16="http://schemas.microsoft.com/office/drawing/2014/main" id="{14134AAF-3A2F-C4B7-39BF-00B7A924171E}"/>
                  </a:ext>
                </a:extLst>
              </p:cNvPr>
              <p:cNvSpPr/>
              <p:nvPr/>
            </p:nvSpPr>
            <p:spPr>
              <a:xfrm>
                <a:off x="6355256" y="2869803"/>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118" name="Freeform 117">
                <a:extLst>
                  <a:ext uri="{FF2B5EF4-FFF2-40B4-BE49-F238E27FC236}">
                    <a16:creationId xmlns:a16="http://schemas.microsoft.com/office/drawing/2014/main" id="{AFEDEF85-B616-11C2-D4B3-8514F082110C}"/>
                  </a:ext>
                </a:extLst>
              </p:cNvPr>
              <p:cNvSpPr/>
              <p:nvPr/>
            </p:nvSpPr>
            <p:spPr>
              <a:xfrm>
                <a:off x="6389494" y="2810324"/>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119" name="Freeform 118">
                <a:extLst>
                  <a:ext uri="{FF2B5EF4-FFF2-40B4-BE49-F238E27FC236}">
                    <a16:creationId xmlns:a16="http://schemas.microsoft.com/office/drawing/2014/main" id="{6C1E0467-68EF-5DE1-5C8C-49B715C62D42}"/>
                  </a:ext>
                </a:extLst>
              </p:cNvPr>
              <p:cNvSpPr/>
              <p:nvPr/>
            </p:nvSpPr>
            <p:spPr>
              <a:xfrm>
                <a:off x="6423731" y="275084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120" name="Freeform 119">
                <a:extLst>
                  <a:ext uri="{FF2B5EF4-FFF2-40B4-BE49-F238E27FC236}">
                    <a16:creationId xmlns:a16="http://schemas.microsoft.com/office/drawing/2014/main" id="{E9EC2AD3-CDFF-6E48-0C5D-C81C7C3115AB}"/>
                  </a:ext>
                </a:extLst>
              </p:cNvPr>
              <p:cNvSpPr/>
              <p:nvPr/>
            </p:nvSpPr>
            <p:spPr>
              <a:xfrm>
                <a:off x="6457969" y="2691366"/>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121" name="Freeform 120">
                <a:extLst>
                  <a:ext uri="{FF2B5EF4-FFF2-40B4-BE49-F238E27FC236}">
                    <a16:creationId xmlns:a16="http://schemas.microsoft.com/office/drawing/2014/main" id="{FC0EE6DD-48CB-DF23-4777-06ECF6CEEB80}"/>
                  </a:ext>
                </a:extLst>
              </p:cNvPr>
              <p:cNvSpPr/>
              <p:nvPr/>
            </p:nvSpPr>
            <p:spPr>
              <a:xfrm>
                <a:off x="6492207" y="2631982"/>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122" name="Freeform 121">
                <a:extLst>
                  <a:ext uri="{FF2B5EF4-FFF2-40B4-BE49-F238E27FC236}">
                    <a16:creationId xmlns:a16="http://schemas.microsoft.com/office/drawing/2014/main" id="{64201606-A2D8-C7BE-4309-50D9D379F485}"/>
                  </a:ext>
                </a:extLst>
              </p:cNvPr>
              <p:cNvSpPr/>
              <p:nvPr/>
            </p:nvSpPr>
            <p:spPr>
              <a:xfrm>
                <a:off x="6526445" y="257240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123" name="Freeform 122">
                <a:extLst>
                  <a:ext uri="{FF2B5EF4-FFF2-40B4-BE49-F238E27FC236}">
                    <a16:creationId xmlns:a16="http://schemas.microsoft.com/office/drawing/2014/main" id="{3BFC5516-6C45-3450-3C17-13F952DC6F5C}"/>
                  </a:ext>
                </a:extLst>
              </p:cNvPr>
              <p:cNvSpPr/>
              <p:nvPr/>
            </p:nvSpPr>
            <p:spPr>
              <a:xfrm>
                <a:off x="6560588" y="2512929"/>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124" name="Freeform 123">
                <a:extLst>
                  <a:ext uri="{FF2B5EF4-FFF2-40B4-BE49-F238E27FC236}">
                    <a16:creationId xmlns:a16="http://schemas.microsoft.com/office/drawing/2014/main" id="{51A8C5E3-A425-151F-1A9D-46518D3796F5}"/>
                  </a:ext>
                </a:extLst>
              </p:cNvPr>
              <p:cNvSpPr/>
              <p:nvPr/>
            </p:nvSpPr>
            <p:spPr>
              <a:xfrm>
                <a:off x="5257934" y="4651886"/>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125" name="Freeform 124">
                <a:extLst>
                  <a:ext uri="{FF2B5EF4-FFF2-40B4-BE49-F238E27FC236}">
                    <a16:creationId xmlns:a16="http://schemas.microsoft.com/office/drawing/2014/main" id="{9EF0FCFD-50A5-91D4-5A8C-3BF2CA7A88DD}"/>
                  </a:ext>
                </a:extLst>
              </p:cNvPr>
              <p:cNvSpPr/>
              <p:nvPr/>
            </p:nvSpPr>
            <p:spPr>
              <a:xfrm>
                <a:off x="5292267" y="45925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126" name="Freeform 125">
                <a:extLst>
                  <a:ext uri="{FF2B5EF4-FFF2-40B4-BE49-F238E27FC236}">
                    <a16:creationId xmlns:a16="http://schemas.microsoft.com/office/drawing/2014/main" id="{AA241DBF-D0CA-BF1B-398A-E8C4BD51234E}"/>
                  </a:ext>
                </a:extLst>
              </p:cNvPr>
              <p:cNvSpPr/>
              <p:nvPr/>
            </p:nvSpPr>
            <p:spPr>
              <a:xfrm>
                <a:off x="5326695"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127" name="Freeform 126">
                <a:extLst>
                  <a:ext uri="{FF2B5EF4-FFF2-40B4-BE49-F238E27FC236}">
                    <a16:creationId xmlns:a16="http://schemas.microsoft.com/office/drawing/2014/main" id="{A41829E4-E016-6AA6-856F-B5669E9092B7}"/>
                  </a:ext>
                </a:extLst>
              </p:cNvPr>
              <p:cNvSpPr/>
              <p:nvPr/>
            </p:nvSpPr>
            <p:spPr>
              <a:xfrm>
                <a:off x="5360933"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128" name="Freeform 127">
                <a:extLst>
                  <a:ext uri="{FF2B5EF4-FFF2-40B4-BE49-F238E27FC236}">
                    <a16:creationId xmlns:a16="http://schemas.microsoft.com/office/drawing/2014/main" id="{1F6984FF-FAF0-D773-1637-CB2367B6870F}"/>
                  </a:ext>
                </a:extLst>
              </p:cNvPr>
              <p:cNvSpPr/>
              <p:nvPr/>
            </p:nvSpPr>
            <p:spPr>
              <a:xfrm>
                <a:off x="5395361" y="441444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129" name="Freeform 128">
                <a:extLst>
                  <a:ext uri="{FF2B5EF4-FFF2-40B4-BE49-F238E27FC236}">
                    <a16:creationId xmlns:a16="http://schemas.microsoft.com/office/drawing/2014/main" id="{45D20483-CBAD-7AF8-BF62-B80BAD31D9F4}"/>
                  </a:ext>
                </a:extLst>
              </p:cNvPr>
              <p:cNvSpPr/>
              <p:nvPr/>
            </p:nvSpPr>
            <p:spPr>
              <a:xfrm>
                <a:off x="5429599"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130" name="Freeform 129">
                <a:extLst>
                  <a:ext uri="{FF2B5EF4-FFF2-40B4-BE49-F238E27FC236}">
                    <a16:creationId xmlns:a16="http://schemas.microsoft.com/office/drawing/2014/main" id="{9D9CE3CB-C21C-6871-F1B3-A5B5BA8D59E3}"/>
                  </a:ext>
                </a:extLst>
              </p:cNvPr>
              <p:cNvSpPr/>
              <p:nvPr/>
            </p:nvSpPr>
            <p:spPr>
              <a:xfrm>
                <a:off x="5464027" y="429577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131" name="Freeform 130">
                <a:extLst>
                  <a:ext uri="{FF2B5EF4-FFF2-40B4-BE49-F238E27FC236}">
                    <a16:creationId xmlns:a16="http://schemas.microsoft.com/office/drawing/2014/main" id="{7BFA59BC-A028-5F36-AC24-3C274328E734}"/>
                  </a:ext>
                </a:extLst>
              </p:cNvPr>
              <p:cNvSpPr/>
              <p:nvPr/>
            </p:nvSpPr>
            <p:spPr>
              <a:xfrm>
                <a:off x="5498264"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132" name="Freeform 131">
                <a:extLst>
                  <a:ext uri="{FF2B5EF4-FFF2-40B4-BE49-F238E27FC236}">
                    <a16:creationId xmlns:a16="http://schemas.microsoft.com/office/drawing/2014/main" id="{C093ED20-74A1-8E33-ADE6-9F261B39108B}"/>
                  </a:ext>
                </a:extLst>
              </p:cNvPr>
              <p:cNvSpPr/>
              <p:nvPr/>
            </p:nvSpPr>
            <p:spPr>
              <a:xfrm>
                <a:off x="5532502"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133" name="Freeform 132">
                <a:extLst>
                  <a:ext uri="{FF2B5EF4-FFF2-40B4-BE49-F238E27FC236}">
                    <a16:creationId xmlns:a16="http://schemas.microsoft.com/office/drawing/2014/main" id="{9912FCF2-D7D8-6A3A-5DCF-D40D7B26E335}"/>
                  </a:ext>
                </a:extLst>
              </p:cNvPr>
              <p:cNvSpPr/>
              <p:nvPr/>
            </p:nvSpPr>
            <p:spPr>
              <a:xfrm>
                <a:off x="5566930" y="41176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134" name="Freeform 133">
                <a:extLst>
                  <a:ext uri="{FF2B5EF4-FFF2-40B4-BE49-F238E27FC236}">
                    <a16:creationId xmlns:a16="http://schemas.microsoft.com/office/drawing/2014/main" id="{23D31857-828E-502D-7ECC-6152A9C57CA7}"/>
                  </a:ext>
                </a:extLst>
              </p:cNvPr>
              <p:cNvSpPr/>
              <p:nvPr/>
            </p:nvSpPr>
            <p:spPr>
              <a:xfrm>
                <a:off x="5601168"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135" name="Freeform 134">
                <a:extLst>
                  <a:ext uri="{FF2B5EF4-FFF2-40B4-BE49-F238E27FC236}">
                    <a16:creationId xmlns:a16="http://schemas.microsoft.com/office/drawing/2014/main" id="{5D0D29C3-F4F8-EB56-2E9A-66E17CB1841A}"/>
                  </a:ext>
                </a:extLst>
              </p:cNvPr>
              <p:cNvSpPr/>
              <p:nvPr/>
            </p:nvSpPr>
            <p:spPr>
              <a:xfrm>
                <a:off x="5635501"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136" name="Freeform 135">
                <a:extLst>
                  <a:ext uri="{FF2B5EF4-FFF2-40B4-BE49-F238E27FC236}">
                    <a16:creationId xmlns:a16="http://schemas.microsoft.com/office/drawing/2014/main" id="{3ABF9E6E-214B-1E75-6B91-F5A479E2DDA9}"/>
                  </a:ext>
                </a:extLst>
              </p:cNvPr>
              <p:cNvSpPr/>
              <p:nvPr/>
            </p:nvSpPr>
            <p:spPr>
              <a:xfrm>
                <a:off x="5669834" y="393947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37" name="Freeform 136">
                <a:extLst>
                  <a:ext uri="{FF2B5EF4-FFF2-40B4-BE49-F238E27FC236}">
                    <a16:creationId xmlns:a16="http://schemas.microsoft.com/office/drawing/2014/main" id="{44FE8CCF-BD25-D837-DBF7-335DEC38BA24}"/>
                  </a:ext>
                </a:extLst>
              </p:cNvPr>
              <p:cNvSpPr/>
              <p:nvPr/>
            </p:nvSpPr>
            <p:spPr>
              <a:xfrm>
                <a:off x="5704167"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38" name="Freeform 137">
                <a:extLst>
                  <a:ext uri="{FF2B5EF4-FFF2-40B4-BE49-F238E27FC236}">
                    <a16:creationId xmlns:a16="http://schemas.microsoft.com/office/drawing/2014/main" id="{61CF3EB4-8C45-9861-193F-951CE2616288}"/>
                  </a:ext>
                </a:extLst>
              </p:cNvPr>
              <p:cNvSpPr/>
              <p:nvPr/>
            </p:nvSpPr>
            <p:spPr>
              <a:xfrm>
                <a:off x="5738405"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39" name="Freeform 138">
                <a:extLst>
                  <a:ext uri="{FF2B5EF4-FFF2-40B4-BE49-F238E27FC236}">
                    <a16:creationId xmlns:a16="http://schemas.microsoft.com/office/drawing/2014/main" id="{0F5D2DBC-CDAE-A96F-9B9C-4503C25754B9}"/>
                  </a:ext>
                </a:extLst>
              </p:cNvPr>
              <p:cNvSpPr/>
              <p:nvPr/>
            </p:nvSpPr>
            <p:spPr>
              <a:xfrm>
                <a:off x="5772738"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40" name="Freeform 139">
                <a:extLst>
                  <a:ext uri="{FF2B5EF4-FFF2-40B4-BE49-F238E27FC236}">
                    <a16:creationId xmlns:a16="http://schemas.microsoft.com/office/drawing/2014/main" id="{36399485-19CE-980E-CEA2-A3A935F52415}"/>
                  </a:ext>
                </a:extLst>
              </p:cNvPr>
              <p:cNvSpPr/>
              <p:nvPr/>
            </p:nvSpPr>
            <p:spPr>
              <a:xfrm>
                <a:off x="5806975" y="370184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41" name="Freeform 140">
                <a:extLst>
                  <a:ext uri="{FF2B5EF4-FFF2-40B4-BE49-F238E27FC236}">
                    <a16:creationId xmlns:a16="http://schemas.microsoft.com/office/drawing/2014/main" id="{3B56A40E-74FE-189B-8DA1-44124FE1700F}"/>
                  </a:ext>
                </a:extLst>
              </p:cNvPr>
              <p:cNvSpPr/>
              <p:nvPr/>
            </p:nvSpPr>
            <p:spPr>
              <a:xfrm>
                <a:off x="5841308" y="364236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42" name="Freeform 141">
                <a:extLst>
                  <a:ext uri="{FF2B5EF4-FFF2-40B4-BE49-F238E27FC236}">
                    <a16:creationId xmlns:a16="http://schemas.microsoft.com/office/drawing/2014/main" id="{AF3135F2-9D01-A4D0-C199-77EF8DFCBF7A}"/>
                  </a:ext>
                </a:extLst>
              </p:cNvPr>
              <p:cNvSpPr/>
              <p:nvPr/>
            </p:nvSpPr>
            <p:spPr>
              <a:xfrm>
                <a:off x="5875546" y="358297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43" name="Freeform 142">
                <a:extLst>
                  <a:ext uri="{FF2B5EF4-FFF2-40B4-BE49-F238E27FC236}">
                    <a16:creationId xmlns:a16="http://schemas.microsoft.com/office/drawing/2014/main" id="{B1D247AC-6CDA-791E-F3C7-9986490D54F7}"/>
                  </a:ext>
                </a:extLst>
              </p:cNvPr>
              <p:cNvSpPr/>
              <p:nvPr/>
            </p:nvSpPr>
            <p:spPr>
              <a:xfrm>
                <a:off x="5909784" y="352359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44" name="Freeform 143">
                <a:extLst>
                  <a:ext uri="{FF2B5EF4-FFF2-40B4-BE49-F238E27FC236}">
                    <a16:creationId xmlns:a16="http://schemas.microsoft.com/office/drawing/2014/main" id="{573E81E9-A8D7-1DD3-B2FC-671ADFFA0466}"/>
                  </a:ext>
                </a:extLst>
              </p:cNvPr>
              <p:cNvSpPr/>
              <p:nvPr/>
            </p:nvSpPr>
            <p:spPr>
              <a:xfrm>
                <a:off x="5944117" y="346411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45" name="Freeform 144">
                <a:extLst>
                  <a:ext uri="{FF2B5EF4-FFF2-40B4-BE49-F238E27FC236}">
                    <a16:creationId xmlns:a16="http://schemas.microsoft.com/office/drawing/2014/main" id="{248FAFB7-E600-7402-FE92-B673889E48DE}"/>
                  </a:ext>
                </a:extLst>
              </p:cNvPr>
              <p:cNvSpPr/>
              <p:nvPr/>
            </p:nvSpPr>
            <p:spPr>
              <a:xfrm>
                <a:off x="5978355" y="340473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46" name="Freeform 145">
                <a:extLst>
                  <a:ext uri="{FF2B5EF4-FFF2-40B4-BE49-F238E27FC236}">
                    <a16:creationId xmlns:a16="http://schemas.microsoft.com/office/drawing/2014/main" id="{F8E632E2-F68F-889A-D170-90B3C793D634}"/>
                  </a:ext>
                </a:extLst>
              </p:cNvPr>
              <p:cNvSpPr/>
              <p:nvPr/>
            </p:nvSpPr>
            <p:spPr>
              <a:xfrm>
                <a:off x="6012688" y="33453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47" name="Freeform 146">
                <a:extLst>
                  <a:ext uri="{FF2B5EF4-FFF2-40B4-BE49-F238E27FC236}">
                    <a16:creationId xmlns:a16="http://schemas.microsoft.com/office/drawing/2014/main" id="{179759CC-7899-48C9-332B-88A581B6FA1F}"/>
                  </a:ext>
                </a:extLst>
              </p:cNvPr>
              <p:cNvSpPr/>
              <p:nvPr/>
            </p:nvSpPr>
            <p:spPr>
              <a:xfrm>
                <a:off x="6046925" y="32858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48" name="Freeform 147">
                <a:extLst>
                  <a:ext uri="{FF2B5EF4-FFF2-40B4-BE49-F238E27FC236}">
                    <a16:creationId xmlns:a16="http://schemas.microsoft.com/office/drawing/2014/main" id="{C5BE2366-5A1C-69A4-7ED7-4AECB50164D6}"/>
                  </a:ext>
                </a:extLst>
              </p:cNvPr>
              <p:cNvSpPr/>
              <p:nvPr/>
            </p:nvSpPr>
            <p:spPr>
              <a:xfrm>
                <a:off x="6081258" y="322648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49" name="Freeform 148">
                <a:extLst>
                  <a:ext uri="{FF2B5EF4-FFF2-40B4-BE49-F238E27FC236}">
                    <a16:creationId xmlns:a16="http://schemas.microsoft.com/office/drawing/2014/main" id="{65078F1B-19C2-2879-985B-22DEEA44E041}"/>
                  </a:ext>
                </a:extLst>
              </p:cNvPr>
              <p:cNvSpPr/>
              <p:nvPr/>
            </p:nvSpPr>
            <p:spPr>
              <a:xfrm>
                <a:off x="6115496" y="316710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50" name="Freeform 149">
                <a:extLst>
                  <a:ext uri="{FF2B5EF4-FFF2-40B4-BE49-F238E27FC236}">
                    <a16:creationId xmlns:a16="http://schemas.microsoft.com/office/drawing/2014/main" id="{672222E1-5C40-D273-5E79-E572A588DA95}"/>
                  </a:ext>
                </a:extLst>
              </p:cNvPr>
              <p:cNvSpPr/>
              <p:nvPr/>
            </p:nvSpPr>
            <p:spPr>
              <a:xfrm>
                <a:off x="6149734" y="3107528"/>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151" name="Freeform 150">
                <a:extLst>
                  <a:ext uri="{FF2B5EF4-FFF2-40B4-BE49-F238E27FC236}">
                    <a16:creationId xmlns:a16="http://schemas.microsoft.com/office/drawing/2014/main" id="{004D266D-3ED8-3984-0FE3-02EE8F5ACB81}"/>
                  </a:ext>
                </a:extLst>
              </p:cNvPr>
              <p:cNvSpPr/>
              <p:nvPr/>
            </p:nvSpPr>
            <p:spPr>
              <a:xfrm>
                <a:off x="6183972" y="304814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152" name="Freeform 151">
                <a:extLst>
                  <a:ext uri="{FF2B5EF4-FFF2-40B4-BE49-F238E27FC236}">
                    <a16:creationId xmlns:a16="http://schemas.microsoft.com/office/drawing/2014/main" id="{3EDB95FA-A43A-8D06-9347-BF46585E8077}"/>
                  </a:ext>
                </a:extLst>
              </p:cNvPr>
              <p:cNvSpPr/>
              <p:nvPr/>
            </p:nvSpPr>
            <p:spPr>
              <a:xfrm>
                <a:off x="6218305" y="2988761"/>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153" name="Freeform 152">
                <a:extLst>
                  <a:ext uri="{FF2B5EF4-FFF2-40B4-BE49-F238E27FC236}">
                    <a16:creationId xmlns:a16="http://schemas.microsoft.com/office/drawing/2014/main" id="{89EC96F0-C610-3CBA-6771-19BA41C287FB}"/>
                  </a:ext>
                </a:extLst>
              </p:cNvPr>
              <p:cNvSpPr/>
              <p:nvPr/>
            </p:nvSpPr>
            <p:spPr>
              <a:xfrm>
                <a:off x="6252447" y="292918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154" name="Freeform 153">
                <a:extLst>
                  <a:ext uri="{FF2B5EF4-FFF2-40B4-BE49-F238E27FC236}">
                    <a16:creationId xmlns:a16="http://schemas.microsoft.com/office/drawing/2014/main" id="{09B335D8-FE96-A58F-8D23-32AF4285F86B}"/>
                  </a:ext>
                </a:extLst>
              </p:cNvPr>
              <p:cNvSpPr/>
              <p:nvPr/>
            </p:nvSpPr>
            <p:spPr>
              <a:xfrm>
                <a:off x="6286685" y="2869803"/>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155" name="Freeform 154">
                <a:extLst>
                  <a:ext uri="{FF2B5EF4-FFF2-40B4-BE49-F238E27FC236}">
                    <a16:creationId xmlns:a16="http://schemas.microsoft.com/office/drawing/2014/main" id="{B26FE6D0-4F5F-B262-A064-617DF301151F}"/>
                  </a:ext>
                </a:extLst>
              </p:cNvPr>
              <p:cNvSpPr/>
              <p:nvPr/>
            </p:nvSpPr>
            <p:spPr>
              <a:xfrm>
                <a:off x="6321018" y="2810419"/>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156" name="Freeform 155">
                <a:extLst>
                  <a:ext uri="{FF2B5EF4-FFF2-40B4-BE49-F238E27FC236}">
                    <a16:creationId xmlns:a16="http://schemas.microsoft.com/office/drawing/2014/main" id="{1825F464-026E-67B1-3540-4E4E6345ED69}"/>
                  </a:ext>
                </a:extLst>
              </p:cNvPr>
              <p:cNvSpPr/>
              <p:nvPr/>
            </p:nvSpPr>
            <p:spPr>
              <a:xfrm>
                <a:off x="6355161" y="275084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157" name="Freeform 156">
                <a:extLst>
                  <a:ext uri="{FF2B5EF4-FFF2-40B4-BE49-F238E27FC236}">
                    <a16:creationId xmlns:a16="http://schemas.microsoft.com/office/drawing/2014/main" id="{065477CE-5515-7B96-0CE1-78CDC6040EF8}"/>
                  </a:ext>
                </a:extLst>
              </p:cNvPr>
              <p:cNvSpPr/>
              <p:nvPr/>
            </p:nvSpPr>
            <p:spPr>
              <a:xfrm>
                <a:off x="6389494" y="2691461"/>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158" name="Freeform 157">
                <a:extLst>
                  <a:ext uri="{FF2B5EF4-FFF2-40B4-BE49-F238E27FC236}">
                    <a16:creationId xmlns:a16="http://schemas.microsoft.com/office/drawing/2014/main" id="{C69D4175-B36D-B578-C490-B0C73E23AC18}"/>
                  </a:ext>
                </a:extLst>
              </p:cNvPr>
              <p:cNvSpPr/>
              <p:nvPr/>
            </p:nvSpPr>
            <p:spPr>
              <a:xfrm>
                <a:off x="6423636" y="2631982"/>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159" name="Freeform 158">
                <a:extLst>
                  <a:ext uri="{FF2B5EF4-FFF2-40B4-BE49-F238E27FC236}">
                    <a16:creationId xmlns:a16="http://schemas.microsoft.com/office/drawing/2014/main" id="{BD5CE2AC-C4EF-D3DD-6DED-6CE88BE8F608}"/>
                  </a:ext>
                </a:extLst>
              </p:cNvPr>
              <p:cNvSpPr/>
              <p:nvPr/>
            </p:nvSpPr>
            <p:spPr>
              <a:xfrm>
                <a:off x="6457969" y="2572503"/>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160" name="Freeform 159">
                <a:extLst>
                  <a:ext uri="{FF2B5EF4-FFF2-40B4-BE49-F238E27FC236}">
                    <a16:creationId xmlns:a16="http://schemas.microsoft.com/office/drawing/2014/main" id="{04B8960B-C432-FA82-1BA8-665B0E3D4FD0}"/>
                  </a:ext>
                </a:extLst>
              </p:cNvPr>
              <p:cNvSpPr/>
              <p:nvPr/>
            </p:nvSpPr>
            <p:spPr>
              <a:xfrm>
                <a:off x="6492112" y="2513025"/>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161" name="Freeform 160">
                <a:extLst>
                  <a:ext uri="{FF2B5EF4-FFF2-40B4-BE49-F238E27FC236}">
                    <a16:creationId xmlns:a16="http://schemas.microsoft.com/office/drawing/2014/main" id="{692D6933-8861-C217-4EFB-83085C08B92A}"/>
                  </a:ext>
                </a:extLst>
              </p:cNvPr>
              <p:cNvSpPr/>
              <p:nvPr/>
            </p:nvSpPr>
            <p:spPr>
              <a:xfrm>
                <a:off x="6526350" y="2453546"/>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162" name="Freeform 161">
                <a:extLst>
                  <a:ext uri="{FF2B5EF4-FFF2-40B4-BE49-F238E27FC236}">
                    <a16:creationId xmlns:a16="http://schemas.microsoft.com/office/drawing/2014/main" id="{532951CA-78E6-5A9C-FEBD-FD2FFE22203E}"/>
                  </a:ext>
                </a:extLst>
              </p:cNvPr>
              <p:cNvSpPr/>
              <p:nvPr/>
            </p:nvSpPr>
            <p:spPr>
              <a:xfrm>
                <a:off x="5189363" y="4651886"/>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163" name="Freeform 162">
                <a:extLst>
                  <a:ext uri="{FF2B5EF4-FFF2-40B4-BE49-F238E27FC236}">
                    <a16:creationId xmlns:a16="http://schemas.microsoft.com/office/drawing/2014/main" id="{69C04E68-E0F5-416A-BCA3-58ECDED24294}"/>
                  </a:ext>
                </a:extLst>
              </p:cNvPr>
              <p:cNvSpPr/>
              <p:nvPr/>
            </p:nvSpPr>
            <p:spPr>
              <a:xfrm>
                <a:off x="5223696" y="45925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164" name="Freeform 163">
                <a:extLst>
                  <a:ext uri="{FF2B5EF4-FFF2-40B4-BE49-F238E27FC236}">
                    <a16:creationId xmlns:a16="http://schemas.microsoft.com/office/drawing/2014/main" id="{1D1A294B-15CC-4FF8-788D-C5A326FB9597}"/>
                  </a:ext>
                </a:extLst>
              </p:cNvPr>
              <p:cNvSpPr/>
              <p:nvPr/>
            </p:nvSpPr>
            <p:spPr>
              <a:xfrm>
                <a:off x="5258124"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165" name="Freeform 164">
                <a:extLst>
                  <a:ext uri="{FF2B5EF4-FFF2-40B4-BE49-F238E27FC236}">
                    <a16:creationId xmlns:a16="http://schemas.microsoft.com/office/drawing/2014/main" id="{CB2CB4E5-3FBD-52D8-3E34-BAC0C702436C}"/>
                  </a:ext>
                </a:extLst>
              </p:cNvPr>
              <p:cNvSpPr/>
              <p:nvPr/>
            </p:nvSpPr>
            <p:spPr>
              <a:xfrm>
                <a:off x="5292362"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166" name="Freeform 165">
                <a:extLst>
                  <a:ext uri="{FF2B5EF4-FFF2-40B4-BE49-F238E27FC236}">
                    <a16:creationId xmlns:a16="http://schemas.microsoft.com/office/drawing/2014/main" id="{B4A98ABB-A2CC-C63B-D437-87416D9CD791}"/>
                  </a:ext>
                </a:extLst>
              </p:cNvPr>
              <p:cNvSpPr/>
              <p:nvPr/>
            </p:nvSpPr>
            <p:spPr>
              <a:xfrm>
                <a:off x="5326790" y="441444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167" name="Freeform 166">
                <a:extLst>
                  <a:ext uri="{FF2B5EF4-FFF2-40B4-BE49-F238E27FC236}">
                    <a16:creationId xmlns:a16="http://schemas.microsoft.com/office/drawing/2014/main" id="{D2241BB7-23A9-4216-0D9F-813085E5331D}"/>
                  </a:ext>
                </a:extLst>
              </p:cNvPr>
              <p:cNvSpPr/>
              <p:nvPr/>
            </p:nvSpPr>
            <p:spPr>
              <a:xfrm>
                <a:off x="5361028"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168" name="Freeform 167">
                <a:extLst>
                  <a:ext uri="{FF2B5EF4-FFF2-40B4-BE49-F238E27FC236}">
                    <a16:creationId xmlns:a16="http://schemas.microsoft.com/office/drawing/2014/main" id="{85AFDBE4-CE75-B188-6640-8A22E8607F84}"/>
                  </a:ext>
                </a:extLst>
              </p:cNvPr>
              <p:cNvSpPr/>
              <p:nvPr/>
            </p:nvSpPr>
            <p:spPr>
              <a:xfrm>
                <a:off x="5395456" y="429577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169" name="Freeform 168">
                <a:extLst>
                  <a:ext uri="{FF2B5EF4-FFF2-40B4-BE49-F238E27FC236}">
                    <a16:creationId xmlns:a16="http://schemas.microsoft.com/office/drawing/2014/main" id="{EDF2F525-357C-A0A3-5A5B-27CC1CD63CCC}"/>
                  </a:ext>
                </a:extLst>
              </p:cNvPr>
              <p:cNvSpPr/>
              <p:nvPr/>
            </p:nvSpPr>
            <p:spPr>
              <a:xfrm>
                <a:off x="5429694"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170" name="Freeform 169">
                <a:extLst>
                  <a:ext uri="{FF2B5EF4-FFF2-40B4-BE49-F238E27FC236}">
                    <a16:creationId xmlns:a16="http://schemas.microsoft.com/office/drawing/2014/main" id="{75F1ADD2-8556-6078-8C91-8253D6D2B18D}"/>
                  </a:ext>
                </a:extLst>
              </p:cNvPr>
              <p:cNvSpPr/>
              <p:nvPr/>
            </p:nvSpPr>
            <p:spPr>
              <a:xfrm>
                <a:off x="5464027"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171" name="Freeform 170">
                <a:extLst>
                  <a:ext uri="{FF2B5EF4-FFF2-40B4-BE49-F238E27FC236}">
                    <a16:creationId xmlns:a16="http://schemas.microsoft.com/office/drawing/2014/main" id="{CA3D7B9C-191B-255F-0718-BB5E1FE4E898}"/>
                  </a:ext>
                </a:extLst>
              </p:cNvPr>
              <p:cNvSpPr/>
              <p:nvPr/>
            </p:nvSpPr>
            <p:spPr>
              <a:xfrm>
                <a:off x="5498360" y="41176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172" name="Freeform 171">
                <a:extLst>
                  <a:ext uri="{FF2B5EF4-FFF2-40B4-BE49-F238E27FC236}">
                    <a16:creationId xmlns:a16="http://schemas.microsoft.com/office/drawing/2014/main" id="{F695F004-30B3-A7B0-CE60-F75E405AAB0C}"/>
                  </a:ext>
                </a:extLst>
              </p:cNvPr>
              <p:cNvSpPr/>
              <p:nvPr/>
            </p:nvSpPr>
            <p:spPr>
              <a:xfrm>
                <a:off x="5532597"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173" name="Freeform 172">
                <a:extLst>
                  <a:ext uri="{FF2B5EF4-FFF2-40B4-BE49-F238E27FC236}">
                    <a16:creationId xmlns:a16="http://schemas.microsoft.com/office/drawing/2014/main" id="{B8909625-8547-D0B0-A3E8-04DDE13EEACA}"/>
                  </a:ext>
                </a:extLst>
              </p:cNvPr>
              <p:cNvSpPr/>
              <p:nvPr/>
            </p:nvSpPr>
            <p:spPr>
              <a:xfrm>
                <a:off x="5566930"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174" name="Freeform 173">
                <a:extLst>
                  <a:ext uri="{FF2B5EF4-FFF2-40B4-BE49-F238E27FC236}">
                    <a16:creationId xmlns:a16="http://schemas.microsoft.com/office/drawing/2014/main" id="{607E8CA1-FCE0-F0D9-72AB-928F58A4A3B7}"/>
                  </a:ext>
                </a:extLst>
              </p:cNvPr>
              <p:cNvSpPr/>
              <p:nvPr/>
            </p:nvSpPr>
            <p:spPr>
              <a:xfrm>
                <a:off x="5601263" y="393947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75" name="Freeform 174">
                <a:extLst>
                  <a:ext uri="{FF2B5EF4-FFF2-40B4-BE49-F238E27FC236}">
                    <a16:creationId xmlns:a16="http://schemas.microsoft.com/office/drawing/2014/main" id="{D7D47093-C168-7E23-52A2-AC99E5D89A12}"/>
                  </a:ext>
                </a:extLst>
              </p:cNvPr>
              <p:cNvSpPr/>
              <p:nvPr/>
            </p:nvSpPr>
            <p:spPr>
              <a:xfrm>
                <a:off x="5635596"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76" name="Freeform 175">
                <a:extLst>
                  <a:ext uri="{FF2B5EF4-FFF2-40B4-BE49-F238E27FC236}">
                    <a16:creationId xmlns:a16="http://schemas.microsoft.com/office/drawing/2014/main" id="{4827FDA6-086D-4634-1365-24283EDEA32C}"/>
                  </a:ext>
                </a:extLst>
              </p:cNvPr>
              <p:cNvSpPr/>
              <p:nvPr/>
            </p:nvSpPr>
            <p:spPr>
              <a:xfrm>
                <a:off x="5669834"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77" name="Freeform 176">
                <a:extLst>
                  <a:ext uri="{FF2B5EF4-FFF2-40B4-BE49-F238E27FC236}">
                    <a16:creationId xmlns:a16="http://schemas.microsoft.com/office/drawing/2014/main" id="{45DBD1CD-2D42-56F2-661A-866D50EC920A}"/>
                  </a:ext>
                </a:extLst>
              </p:cNvPr>
              <p:cNvSpPr/>
              <p:nvPr/>
            </p:nvSpPr>
            <p:spPr>
              <a:xfrm>
                <a:off x="5704167"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78" name="Freeform 177">
                <a:extLst>
                  <a:ext uri="{FF2B5EF4-FFF2-40B4-BE49-F238E27FC236}">
                    <a16:creationId xmlns:a16="http://schemas.microsoft.com/office/drawing/2014/main" id="{1F011728-73A5-1B32-AA96-1A16E8AA9203}"/>
                  </a:ext>
                </a:extLst>
              </p:cNvPr>
              <p:cNvSpPr/>
              <p:nvPr/>
            </p:nvSpPr>
            <p:spPr>
              <a:xfrm>
                <a:off x="5738405" y="370184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79" name="Freeform 178">
                <a:extLst>
                  <a:ext uri="{FF2B5EF4-FFF2-40B4-BE49-F238E27FC236}">
                    <a16:creationId xmlns:a16="http://schemas.microsoft.com/office/drawing/2014/main" id="{41167600-881A-B2F9-21FB-BE5FEFE81A40}"/>
                  </a:ext>
                </a:extLst>
              </p:cNvPr>
              <p:cNvSpPr/>
              <p:nvPr/>
            </p:nvSpPr>
            <p:spPr>
              <a:xfrm>
                <a:off x="5772738" y="364236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80" name="Freeform 179">
                <a:extLst>
                  <a:ext uri="{FF2B5EF4-FFF2-40B4-BE49-F238E27FC236}">
                    <a16:creationId xmlns:a16="http://schemas.microsoft.com/office/drawing/2014/main" id="{EA4117F0-D2E0-4E42-0C07-1D1C0BE0B4A0}"/>
                  </a:ext>
                </a:extLst>
              </p:cNvPr>
              <p:cNvSpPr/>
              <p:nvPr/>
            </p:nvSpPr>
            <p:spPr>
              <a:xfrm>
                <a:off x="5806975" y="358297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81" name="Freeform 180">
                <a:extLst>
                  <a:ext uri="{FF2B5EF4-FFF2-40B4-BE49-F238E27FC236}">
                    <a16:creationId xmlns:a16="http://schemas.microsoft.com/office/drawing/2014/main" id="{37513218-5C0D-7D58-C513-CD458A8DFF67}"/>
                  </a:ext>
                </a:extLst>
              </p:cNvPr>
              <p:cNvSpPr/>
              <p:nvPr/>
            </p:nvSpPr>
            <p:spPr>
              <a:xfrm>
                <a:off x="5841308" y="352359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82" name="Freeform 181">
                <a:extLst>
                  <a:ext uri="{FF2B5EF4-FFF2-40B4-BE49-F238E27FC236}">
                    <a16:creationId xmlns:a16="http://schemas.microsoft.com/office/drawing/2014/main" id="{9018C910-25F2-D0CB-9E80-72E24A441AD0}"/>
                  </a:ext>
                </a:extLst>
              </p:cNvPr>
              <p:cNvSpPr/>
              <p:nvPr/>
            </p:nvSpPr>
            <p:spPr>
              <a:xfrm>
                <a:off x="5875546" y="346411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83" name="Freeform 182">
                <a:extLst>
                  <a:ext uri="{FF2B5EF4-FFF2-40B4-BE49-F238E27FC236}">
                    <a16:creationId xmlns:a16="http://schemas.microsoft.com/office/drawing/2014/main" id="{D2474055-6D08-72B0-EEFE-5BCF325BA41F}"/>
                  </a:ext>
                </a:extLst>
              </p:cNvPr>
              <p:cNvSpPr/>
              <p:nvPr/>
            </p:nvSpPr>
            <p:spPr>
              <a:xfrm>
                <a:off x="5909784" y="340473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84" name="Freeform 183">
                <a:extLst>
                  <a:ext uri="{FF2B5EF4-FFF2-40B4-BE49-F238E27FC236}">
                    <a16:creationId xmlns:a16="http://schemas.microsoft.com/office/drawing/2014/main" id="{293EF746-DB84-4B3F-55A5-EF3799C7E8A5}"/>
                  </a:ext>
                </a:extLst>
              </p:cNvPr>
              <p:cNvSpPr/>
              <p:nvPr/>
            </p:nvSpPr>
            <p:spPr>
              <a:xfrm>
                <a:off x="5944117" y="33453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85" name="Freeform 184">
                <a:extLst>
                  <a:ext uri="{FF2B5EF4-FFF2-40B4-BE49-F238E27FC236}">
                    <a16:creationId xmlns:a16="http://schemas.microsoft.com/office/drawing/2014/main" id="{32E79750-D85E-1F5B-C63C-C85C5106616C}"/>
                  </a:ext>
                </a:extLst>
              </p:cNvPr>
              <p:cNvSpPr/>
              <p:nvPr/>
            </p:nvSpPr>
            <p:spPr>
              <a:xfrm>
                <a:off x="5978355" y="32858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86" name="Freeform 185">
                <a:extLst>
                  <a:ext uri="{FF2B5EF4-FFF2-40B4-BE49-F238E27FC236}">
                    <a16:creationId xmlns:a16="http://schemas.microsoft.com/office/drawing/2014/main" id="{9FAA83FC-8B73-659A-7898-ADABBB0454C5}"/>
                  </a:ext>
                </a:extLst>
              </p:cNvPr>
              <p:cNvSpPr/>
              <p:nvPr/>
            </p:nvSpPr>
            <p:spPr>
              <a:xfrm>
                <a:off x="6012688" y="322648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87" name="Freeform 186">
                <a:extLst>
                  <a:ext uri="{FF2B5EF4-FFF2-40B4-BE49-F238E27FC236}">
                    <a16:creationId xmlns:a16="http://schemas.microsoft.com/office/drawing/2014/main" id="{56E2E86E-B858-76AC-D410-EAA1CA824051}"/>
                  </a:ext>
                </a:extLst>
              </p:cNvPr>
              <p:cNvSpPr/>
              <p:nvPr/>
            </p:nvSpPr>
            <p:spPr>
              <a:xfrm>
                <a:off x="6046925" y="316710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88" name="Freeform 187">
                <a:extLst>
                  <a:ext uri="{FF2B5EF4-FFF2-40B4-BE49-F238E27FC236}">
                    <a16:creationId xmlns:a16="http://schemas.microsoft.com/office/drawing/2014/main" id="{DF0440A7-6F5A-4608-FE36-A955253147D7}"/>
                  </a:ext>
                </a:extLst>
              </p:cNvPr>
              <p:cNvSpPr/>
              <p:nvPr/>
            </p:nvSpPr>
            <p:spPr>
              <a:xfrm>
                <a:off x="6081258" y="3107623"/>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189" name="Freeform 188">
                <a:extLst>
                  <a:ext uri="{FF2B5EF4-FFF2-40B4-BE49-F238E27FC236}">
                    <a16:creationId xmlns:a16="http://schemas.microsoft.com/office/drawing/2014/main" id="{65BAC86C-5E58-B46F-AFEF-9305A6043E38}"/>
                  </a:ext>
                </a:extLst>
              </p:cNvPr>
              <p:cNvSpPr/>
              <p:nvPr/>
            </p:nvSpPr>
            <p:spPr>
              <a:xfrm>
                <a:off x="6115401" y="304814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190" name="Freeform 189">
                <a:extLst>
                  <a:ext uri="{FF2B5EF4-FFF2-40B4-BE49-F238E27FC236}">
                    <a16:creationId xmlns:a16="http://schemas.microsoft.com/office/drawing/2014/main" id="{B4D3C103-58D8-E8FA-4312-0BCBD44F3700}"/>
                  </a:ext>
                </a:extLst>
              </p:cNvPr>
              <p:cNvSpPr/>
              <p:nvPr/>
            </p:nvSpPr>
            <p:spPr>
              <a:xfrm>
                <a:off x="6149734" y="2988761"/>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191" name="Freeform 190">
                <a:extLst>
                  <a:ext uri="{FF2B5EF4-FFF2-40B4-BE49-F238E27FC236}">
                    <a16:creationId xmlns:a16="http://schemas.microsoft.com/office/drawing/2014/main" id="{70A22090-A4E4-A4E0-27C5-3D96DA838DA8}"/>
                  </a:ext>
                </a:extLst>
              </p:cNvPr>
              <p:cNvSpPr/>
              <p:nvPr/>
            </p:nvSpPr>
            <p:spPr>
              <a:xfrm>
                <a:off x="6183972" y="292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192" name="Freeform 191">
                <a:extLst>
                  <a:ext uri="{FF2B5EF4-FFF2-40B4-BE49-F238E27FC236}">
                    <a16:creationId xmlns:a16="http://schemas.microsoft.com/office/drawing/2014/main" id="{CB6F77DE-C655-3F68-90FB-F4723DEC6EB6}"/>
                  </a:ext>
                </a:extLst>
              </p:cNvPr>
              <p:cNvSpPr/>
              <p:nvPr/>
            </p:nvSpPr>
            <p:spPr>
              <a:xfrm>
                <a:off x="6218209" y="2869803"/>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193" name="Freeform 192">
                <a:extLst>
                  <a:ext uri="{FF2B5EF4-FFF2-40B4-BE49-F238E27FC236}">
                    <a16:creationId xmlns:a16="http://schemas.microsoft.com/office/drawing/2014/main" id="{19DA0409-7E30-090F-BF75-64C33537F7DE}"/>
                  </a:ext>
                </a:extLst>
              </p:cNvPr>
              <p:cNvSpPr/>
              <p:nvPr/>
            </p:nvSpPr>
            <p:spPr>
              <a:xfrm>
                <a:off x="6252447" y="2810419"/>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194" name="Freeform 193">
                <a:extLst>
                  <a:ext uri="{FF2B5EF4-FFF2-40B4-BE49-F238E27FC236}">
                    <a16:creationId xmlns:a16="http://schemas.microsoft.com/office/drawing/2014/main" id="{3C15BE52-A89E-EF3E-4F5F-D84E7812D386}"/>
                  </a:ext>
                </a:extLst>
              </p:cNvPr>
              <p:cNvSpPr/>
              <p:nvPr/>
            </p:nvSpPr>
            <p:spPr>
              <a:xfrm>
                <a:off x="6286685" y="275094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195" name="Freeform 194">
                <a:extLst>
                  <a:ext uri="{FF2B5EF4-FFF2-40B4-BE49-F238E27FC236}">
                    <a16:creationId xmlns:a16="http://schemas.microsoft.com/office/drawing/2014/main" id="{C22BDC83-D826-F3A7-FADE-9ED0BBCBD01C}"/>
                  </a:ext>
                </a:extLst>
              </p:cNvPr>
              <p:cNvSpPr/>
              <p:nvPr/>
            </p:nvSpPr>
            <p:spPr>
              <a:xfrm>
                <a:off x="6320923" y="2691461"/>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196" name="Freeform 195">
                <a:extLst>
                  <a:ext uri="{FF2B5EF4-FFF2-40B4-BE49-F238E27FC236}">
                    <a16:creationId xmlns:a16="http://schemas.microsoft.com/office/drawing/2014/main" id="{8D824B1D-5F8A-9714-7529-D845193E5233}"/>
                  </a:ext>
                </a:extLst>
              </p:cNvPr>
              <p:cNvSpPr/>
              <p:nvPr/>
            </p:nvSpPr>
            <p:spPr>
              <a:xfrm>
                <a:off x="6355161" y="26320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197" name="Freeform 196">
                <a:extLst>
                  <a:ext uri="{FF2B5EF4-FFF2-40B4-BE49-F238E27FC236}">
                    <a16:creationId xmlns:a16="http://schemas.microsoft.com/office/drawing/2014/main" id="{E5650BFE-471D-46EA-1186-0150F7BC274C}"/>
                  </a:ext>
                </a:extLst>
              </p:cNvPr>
              <p:cNvSpPr/>
              <p:nvPr/>
            </p:nvSpPr>
            <p:spPr>
              <a:xfrm>
                <a:off x="6389398" y="257250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198" name="Freeform 197">
                <a:extLst>
                  <a:ext uri="{FF2B5EF4-FFF2-40B4-BE49-F238E27FC236}">
                    <a16:creationId xmlns:a16="http://schemas.microsoft.com/office/drawing/2014/main" id="{6EC1F998-1FFC-1A8B-3753-E4FAC2796FA9}"/>
                  </a:ext>
                </a:extLst>
              </p:cNvPr>
              <p:cNvSpPr/>
              <p:nvPr/>
            </p:nvSpPr>
            <p:spPr>
              <a:xfrm>
                <a:off x="6423636" y="2513120"/>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199" name="Freeform 198">
                <a:extLst>
                  <a:ext uri="{FF2B5EF4-FFF2-40B4-BE49-F238E27FC236}">
                    <a16:creationId xmlns:a16="http://schemas.microsoft.com/office/drawing/2014/main" id="{EA1ACEF7-B662-AFC8-3ED2-16CF5898539D}"/>
                  </a:ext>
                </a:extLst>
              </p:cNvPr>
              <p:cNvSpPr/>
              <p:nvPr/>
            </p:nvSpPr>
            <p:spPr>
              <a:xfrm>
                <a:off x="6457874" y="2453641"/>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200" name="Freeform 199">
                <a:extLst>
                  <a:ext uri="{FF2B5EF4-FFF2-40B4-BE49-F238E27FC236}">
                    <a16:creationId xmlns:a16="http://schemas.microsoft.com/office/drawing/2014/main" id="{01B88DF5-C83F-F048-95BA-19F37FE85D3D}"/>
                  </a:ext>
                </a:extLst>
              </p:cNvPr>
              <p:cNvSpPr/>
              <p:nvPr/>
            </p:nvSpPr>
            <p:spPr>
              <a:xfrm>
                <a:off x="6492017" y="2394162"/>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201" name="Freeform 200">
                <a:extLst>
                  <a:ext uri="{FF2B5EF4-FFF2-40B4-BE49-F238E27FC236}">
                    <a16:creationId xmlns:a16="http://schemas.microsoft.com/office/drawing/2014/main" id="{A8A49C52-D59F-B21C-3ED8-865939D5A35A}"/>
                  </a:ext>
                </a:extLst>
              </p:cNvPr>
              <p:cNvSpPr/>
              <p:nvPr/>
            </p:nvSpPr>
            <p:spPr>
              <a:xfrm>
                <a:off x="5120793" y="4651886"/>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202" name="Freeform 201">
                <a:extLst>
                  <a:ext uri="{FF2B5EF4-FFF2-40B4-BE49-F238E27FC236}">
                    <a16:creationId xmlns:a16="http://schemas.microsoft.com/office/drawing/2014/main" id="{931D68CF-A979-6948-8F9F-EE24517416D1}"/>
                  </a:ext>
                </a:extLst>
              </p:cNvPr>
              <p:cNvSpPr/>
              <p:nvPr/>
            </p:nvSpPr>
            <p:spPr>
              <a:xfrm>
                <a:off x="5155221" y="45925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203" name="Freeform 202">
                <a:extLst>
                  <a:ext uri="{FF2B5EF4-FFF2-40B4-BE49-F238E27FC236}">
                    <a16:creationId xmlns:a16="http://schemas.microsoft.com/office/drawing/2014/main" id="{3677B416-7F5F-7E2F-A5F7-3F91DD8BC949}"/>
                  </a:ext>
                </a:extLst>
              </p:cNvPr>
              <p:cNvSpPr/>
              <p:nvPr/>
            </p:nvSpPr>
            <p:spPr>
              <a:xfrm>
                <a:off x="5189554"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204" name="Freeform 203">
                <a:extLst>
                  <a:ext uri="{FF2B5EF4-FFF2-40B4-BE49-F238E27FC236}">
                    <a16:creationId xmlns:a16="http://schemas.microsoft.com/office/drawing/2014/main" id="{C01CC8E7-DF33-764C-20FE-608F5FE6B45C}"/>
                  </a:ext>
                </a:extLst>
              </p:cNvPr>
              <p:cNvSpPr/>
              <p:nvPr/>
            </p:nvSpPr>
            <p:spPr>
              <a:xfrm>
                <a:off x="5223791"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205" name="Freeform 204">
                <a:extLst>
                  <a:ext uri="{FF2B5EF4-FFF2-40B4-BE49-F238E27FC236}">
                    <a16:creationId xmlns:a16="http://schemas.microsoft.com/office/drawing/2014/main" id="{F35BFF26-8527-F4D4-F913-3DF48A96571A}"/>
                  </a:ext>
                </a:extLst>
              </p:cNvPr>
              <p:cNvSpPr/>
              <p:nvPr/>
            </p:nvSpPr>
            <p:spPr>
              <a:xfrm>
                <a:off x="5258219" y="441444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206" name="Freeform 205">
                <a:extLst>
                  <a:ext uri="{FF2B5EF4-FFF2-40B4-BE49-F238E27FC236}">
                    <a16:creationId xmlns:a16="http://schemas.microsoft.com/office/drawing/2014/main" id="{F7CA41DE-097E-6946-CE25-6F94A9757B21}"/>
                  </a:ext>
                </a:extLst>
              </p:cNvPr>
              <p:cNvSpPr/>
              <p:nvPr/>
            </p:nvSpPr>
            <p:spPr>
              <a:xfrm>
                <a:off x="5292457"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207" name="Freeform 206">
                <a:extLst>
                  <a:ext uri="{FF2B5EF4-FFF2-40B4-BE49-F238E27FC236}">
                    <a16:creationId xmlns:a16="http://schemas.microsoft.com/office/drawing/2014/main" id="{19167C30-6ACF-63C2-53D9-C8D2FDCB1790}"/>
                  </a:ext>
                </a:extLst>
              </p:cNvPr>
              <p:cNvSpPr/>
              <p:nvPr/>
            </p:nvSpPr>
            <p:spPr>
              <a:xfrm>
                <a:off x="5326885" y="429577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208" name="Freeform 207">
                <a:extLst>
                  <a:ext uri="{FF2B5EF4-FFF2-40B4-BE49-F238E27FC236}">
                    <a16:creationId xmlns:a16="http://schemas.microsoft.com/office/drawing/2014/main" id="{A385F6BB-5AD9-8937-31D7-87EA97DE24B4}"/>
                  </a:ext>
                </a:extLst>
              </p:cNvPr>
              <p:cNvSpPr/>
              <p:nvPr/>
            </p:nvSpPr>
            <p:spPr>
              <a:xfrm>
                <a:off x="5361123"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209" name="Freeform 208">
                <a:extLst>
                  <a:ext uri="{FF2B5EF4-FFF2-40B4-BE49-F238E27FC236}">
                    <a16:creationId xmlns:a16="http://schemas.microsoft.com/office/drawing/2014/main" id="{E39D08AE-65DA-1ECC-2284-450C66BEAFF8}"/>
                  </a:ext>
                </a:extLst>
              </p:cNvPr>
              <p:cNvSpPr/>
              <p:nvPr/>
            </p:nvSpPr>
            <p:spPr>
              <a:xfrm>
                <a:off x="5395456"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210" name="Freeform 209">
                <a:extLst>
                  <a:ext uri="{FF2B5EF4-FFF2-40B4-BE49-F238E27FC236}">
                    <a16:creationId xmlns:a16="http://schemas.microsoft.com/office/drawing/2014/main" id="{AA61844C-6BD7-B84A-131C-856A3405996F}"/>
                  </a:ext>
                </a:extLst>
              </p:cNvPr>
              <p:cNvSpPr/>
              <p:nvPr/>
            </p:nvSpPr>
            <p:spPr>
              <a:xfrm>
                <a:off x="5429789" y="41176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211" name="Freeform 210">
                <a:extLst>
                  <a:ext uri="{FF2B5EF4-FFF2-40B4-BE49-F238E27FC236}">
                    <a16:creationId xmlns:a16="http://schemas.microsoft.com/office/drawing/2014/main" id="{7BBD10D6-8613-A934-C215-CF955E515A17}"/>
                  </a:ext>
                </a:extLst>
              </p:cNvPr>
              <p:cNvSpPr/>
              <p:nvPr/>
            </p:nvSpPr>
            <p:spPr>
              <a:xfrm>
                <a:off x="5464122"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212" name="Freeform 211">
                <a:extLst>
                  <a:ext uri="{FF2B5EF4-FFF2-40B4-BE49-F238E27FC236}">
                    <a16:creationId xmlns:a16="http://schemas.microsoft.com/office/drawing/2014/main" id="{49C7D290-7DB1-07C2-8623-C7CA26029E9C}"/>
                  </a:ext>
                </a:extLst>
              </p:cNvPr>
              <p:cNvSpPr/>
              <p:nvPr/>
            </p:nvSpPr>
            <p:spPr>
              <a:xfrm>
                <a:off x="5498360"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213" name="Freeform 212">
                <a:extLst>
                  <a:ext uri="{FF2B5EF4-FFF2-40B4-BE49-F238E27FC236}">
                    <a16:creationId xmlns:a16="http://schemas.microsoft.com/office/drawing/2014/main" id="{BBDBCDF6-83EF-45CE-9190-372181B8C986}"/>
                  </a:ext>
                </a:extLst>
              </p:cNvPr>
              <p:cNvSpPr/>
              <p:nvPr/>
            </p:nvSpPr>
            <p:spPr>
              <a:xfrm>
                <a:off x="5532597"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214" name="Freeform 213">
                <a:extLst>
                  <a:ext uri="{FF2B5EF4-FFF2-40B4-BE49-F238E27FC236}">
                    <a16:creationId xmlns:a16="http://schemas.microsoft.com/office/drawing/2014/main" id="{B16BFE6B-45EE-F1FC-410D-CBFEFC732F8E}"/>
                  </a:ext>
                </a:extLst>
              </p:cNvPr>
              <p:cNvSpPr/>
              <p:nvPr/>
            </p:nvSpPr>
            <p:spPr>
              <a:xfrm>
                <a:off x="5567025"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215" name="Freeform 214">
                <a:extLst>
                  <a:ext uri="{FF2B5EF4-FFF2-40B4-BE49-F238E27FC236}">
                    <a16:creationId xmlns:a16="http://schemas.microsoft.com/office/drawing/2014/main" id="{D9AF91D4-689D-E27F-E3F5-2F46DD73172A}"/>
                  </a:ext>
                </a:extLst>
              </p:cNvPr>
              <p:cNvSpPr/>
              <p:nvPr/>
            </p:nvSpPr>
            <p:spPr>
              <a:xfrm>
                <a:off x="5601263"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216" name="Freeform 215">
                <a:extLst>
                  <a:ext uri="{FF2B5EF4-FFF2-40B4-BE49-F238E27FC236}">
                    <a16:creationId xmlns:a16="http://schemas.microsoft.com/office/drawing/2014/main" id="{1B1190CE-5D57-1D58-C59A-85BB9040EFBE}"/>
                  </a:ext>
                </a:extLst>
              </p:cNvPr>
              <p:cNvSpPr/>
              <p:nvPr/>
            </p:nvSpPr>
            <p:spPr>
              <a:xfrm>
                <a:off x="5635596"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217" name="Freeform 216">
                <a:extLst>
                  <a:ext uri="{FF2B5EF4-FFF2-40B4-BE49-F238E27FC236}">
                    <a16:creationId xmlns:a16="http://schemas.microsoft.com/office/drawing/2014/main" id="{DD7DA46E-9316-73BB-FA7C-32D63A102B03}"/>
                  </a:ext>
                </a:extLst>
              </p:cNvPr>
              <p:cNvSpPr/>
              <p:nvPr/>
            </p:nvSpPr>
            <p:spPr>
              <a:xfrm>
                <a:off x="5669834" y="370184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218" name="Freeform 217">
                <a:extLst>
                  <a:ext uri="{FF2B5EF4-FFF2-40B4-BE49-F238E27FC236}">
                    <a16:creationId xmlns:a16="http://schemas.microsoft.com/office/drawing/2014/main" id="{708C05C4-E3B8-D91F-CF4C-81DDDE4E7B42}"/>
                  </a:ext>
                </a:extLst>
              </p:cNvPr>
              <p:cNvSpPr/>
              <p:nvPr/>
            </p:nvSpPr>
            <p:spPr>
              <a:xfrm>
                <a:off x="5704167" y="364236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219" name="Freeform 218">
                <a:extLst>
                  <a:ext uri="{FF2B5EF4-FFF2-40B4-BE49-F238E27FC236}">
                    <a16:creationId xmlns:a16="http://schemas.microsoft.com/office/drawing/2014/main" id="{69901C88-08D5-B651-973A-E26119D5FC85}"/>
                  </a:ext>
                </a:extLst>
              </p:cNvPr>
              <p:cNvSpPr/>
              <p:nvPr/>
            </p:nvSpPr>
            <p:spPr>
              <a:xfrm>
                <a:off x="5738405" y="358297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220" name="Freeform 219">
                <a:extLst>
                  <a:ext uri="{FF2B5EF4-FFF2-40B4-BE49-F238E27FC236}">
                    <a16:creationId xmlns:a16="http://schemas.microsoft.com/office/drawing/2014/main" id="{CF53683F-AAB0-2DBD-493E-831480FD497F}"/>
                  </a:ext>
                </a:extLst>
              </p:cNvPr>
              <p:cNvSpPr/>
              <p:nvPr/>
            </p:nvSpPr>
            <p:spPr>
              <a:xfrm>
                <a:off x="5772738" y="352359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221" name="Freeform 220">
                <a:extLst>
                  <a:ext uri="{FF2B5EF4-FFF2-40B4-BE49-F238E27FC236}">
                    <a16:creationId xmlns:a16="http://schemas.microsoft.com/office/drawing/2014/main" id="{0254E96D-59FE-92D3-A82D-30C8E01D5929}"/>
                  </a:ext>
                </a:extLst>
              </p:cNvPr>
              <p:cNvSpPr/>
              <p:nvPr/>
            </p:nvSpPr>
            <p:spPr>
              <a:xfrm>
                <a:off x="5806975" y="346411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222" name="Freeform 221">
                <a:extLst>
                  <a:ext uri="{FF2B5EF4-FFF2-40B4-BE49-F238E27FC236}">
                    <a16:creationId xmlns:a16="http://schemas.microsoft.com/office/drawing/2014/main" id="{5021E58E-B2A0-AF06-0420-2DA07C008D2B}"/>
                  </a:ext>
                </a:extLst>
              </p:cNvPr>
              <p:cNvSpPr/>
              <p:nvPr/>
            </p:nvSpPr>
            <p:spPr>
              <a:xfrm>
                <a:off x="5841308" y="340473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223" name="Freeform 222">
                <a:extLst>
                  <a:ext uri="{FF2B5EF4-FFF2-40B4-BE49-F238E27FC236}">
                    <a16:creationId xmlns:a16="http://schemas.microsoft.com/office/drawing/2014/main" id="{DC569E31-A62E-31A4-E09F-0285F38D9308}"/>
                  </a:ext>
                </a:extLst>
              </p:cNvPr>
              <p:cNvSpPr/>
              <p:nvPr/>
            </p:nvSpPr>
            <p:spPr>
              <a:xfrm>
                <a:off x="5875546" y="33453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224" name="Freeform 223">
                <a:extLst>
                  <a:ext uri="{FF2B5EF4-FFF2-40B4-BE49-F238E27FC236}">
                    <a16:creationId xmlns:a16="http://schemas.microsoft.com/office/drawing/2014/main" id="{DA3A98A7-F220-76A9-CA2D-974CF30A96F1}"/>
                  </a:ext>
                </a:extLst>
              </p:cNvPr>
              <p:cNvSpPr/>
              <p:nvPr/>
            </p:nvSpPr>
            <p:spPr>
              <a:xfrm>
                <a:off x="5909784" y="32858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225" name="Freeform 224">
                <a:extLst>
                  <a:ext uri="{FF2B5EF4-FFF2-40B4-BE49-F238E27FC236}">
                    <a16:creationId xmlns:a16="http://schemas.microsoft.com/office/drawing/2014/main" id="{8DC7F088-191D-BC75-8A14-F3A02383F26F}"/>
                  </a:ext>
                </a:extLst>
              </p:cNvPr>
              <p:cNvSpPr/>
              <p:nvPr/>
            </p:nvSpPr>
            <p:spPr>
              <a:xfrm>
                <a:off x="5944117" y="322648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226" name="Freeform 225">
                <a:extLst>
                  <a:ext uri="{FF2B5EF4-FFF2-40B4-BE49-F238E27FC236}">
                    <a16:creationId xmlns:a16="http://schemas.microsoft.com/office/drawing/2014/main" id="{CDAFAA4C-66B3-0A7D-0771-424CBC898563}"/>
                  </a:ext>
                </a:extLst>
              </p:cNvPr>
              <p:cNvSpPr/>
              <p:nvPr/>
            </p:nvSpPr>
            <p:spPr>
              <a:xfrm>
                <a:off x="5978355" y="316710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227" name="Freeform 226">
                <a:extLst>
                  <a:ext uri="{FF2B5EF4-FFF2-40B4-BE49-F238E27FC236}">
                    <a16:creationId xmlns:a16="http://schemas.microsoft.com/office/drawing/2014/main" id="{ABB924C2-32C9-9427-2808-1D5F42557F9A}"/>
                  </a:ext>
                </a:extLst>
              </p:cNvPr>
              <p:cNvSpPr/>
              <p:nvPr/>
            </p:nvSpPr>
            <p:spPr>
              <a:xfrm>
                <a:off x="6012688" y="3107623"/>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228" name="Freeform 227">
                <a:extLst>
                  <a:ext uri="{FF2B5EF4-FFF2-40B4-BE49-F238E27FC236}">
                    <a16:creationId xmlns:a16="http://schemas.microsoft.com/office/drawing/2014/main" id="{08861362-F1CD-EAEE-99F2-7C9BB879A3C7}"/>
                  </a:ext>
                </a:extLst>
              </p:cNvPr>
              <p:cNvSpPr/>
              <p:nvPr/>
            </p:nvSpPr>
            <p:spPr>
              <a:xfrm>
                <a:off x="6046830" y="304814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229" name="Freeform 228">
                <a:extLst>
                  <a:ext uri="{FF2B5EF4-FFF2-40B4-BE49-F238E27FC236}">
                    <a16:creationId xmlns:a16="http://schemas.microsoft.com/office/drawing/2014/main" id="{86F2F32D-8DE8-4C0C-EAA4-40BA491FC03B}"/>
                  </a:ext>
                </a:extLst>
              </p:cNvPr>
              <p:cNvSpPr/>
              <p:nvPr/>
            </p:nvSpPr>
            <p:spPr>
              <a:xfrm>
                <a:off x="6081163" y="2988761"/>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230" name="Freeform 229">
                <a:extLst>
                  <a:ext uri="{FF2B5EF4-FFF2-40B4-BE49-F238E27FC236}">
                    <a16:creationId xmlns:a16="http://schemas.microsoft.com/office/drawing/2014/main" id="{E5E41783-F196-B6B1-E2E8-CC70E967A046}"/>
                  </a:ext>
                </a:extLst>
              </p:cNvPr>
              <p:cNvSpPr/>
              <p:nvPr/>
            </p:nvSpPr>
            <p:spPr>
              <a:xfrm>
                <a:off x="6115401" y="292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231" name="Freeform 230">
                <a:extLst>
                  <a:ext uri="{FF2B5EF4-FFF2-40B4-BE49-F238E27FC236}">
                    <a16:creationId xmlns:a16="http://schemas.microsoft.com/office/drawing/2014/main" id="{B2EF0789-F82D-7347-45FC-46A1E7E54F50}"/>
                  </a:ext>
                </a:extLst>
              </p:cNvPr>
              <p:cNvSpPr/>
              <p:nvPr/>
            </p:nvSpPr>
            <p:spPr>
              <a:xfrm>
                <a:off x="6149734" y="2869898"/>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232" name="Freeform 231">
                <a:extLst>
                  <a:ext uri="{FF2B5EF4-FFF2-40B4-BE49-F238E27FC236}">
                    <a16:creationId xmlns:a16="http://schemas.microsoft.com/office/drawing/2014/main" id="{1F4F720A-D3CD-BBDB-FA9E-04E5478B77FA}"/>
                  </a:ext>
                </a:extLst>
              </p:cNvPr>
              <p:cNvSpPr/>
              <p:nvPr/>
            </p:nvSpPr>
            <p:spPr>
              <a:xfrm>
                <a:off x="6183877" y="2810419"/>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233" name="Freeform 232">
                <a:extLst>
                  <a:ext uri="{FF2B5EF4-FFF2-40B4-BE49-F238E27FC236}">
                    <a16:creationId xmlns:a16="http://schemas.microsoft.com/office/drawing/2014/main" id="{1E12CB73-788F-77D3-CC4D-8670E9499256}"/>
                  </a:ext>
                </a:extLst>
              </p:cNvPr>
              <p:cNvSpPr/>
              <p:nvPr/>
            </p:nvSpPr>
            <p:spPr>
              <a:xfrm>
                <a:off x="6218209" y="275094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234" name="Freeform 233">
                <a:extLst>
                  <a:ext uri="{FF2B5EF4-FFF2-40B4-BE49-F238E27FC236}">
                    <a16:creationId xmlns:a16="http://schemas.microsoft.com/office/drawing/2014/main" id="{5C2DF16F-8DFE-744D-746A-E59F941A1073}"/>
                  </a:ext>
                </a:extLst>
              </p:cNvPr>
              <p:cNvSpPr/>
              <p:nvPr/>
            </p:nvSpPr>
            <p:spPr>
              <a:xfrm>
                <a:off x="6252447" y="269155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235" name="Freeform 234">
                <a:extLst>
                  <a:ext uri="{FF2B5EF4-FFF2-40B4-BE49-F238E27FC236}">
                    <a16:creationId xmlns:a16="http://schemas.microsoft.com/office/drawing/2014/main" id="{780A1282-6451-AA38-FB47-A19B91C5B86C}"/>
                  </a:ext>
                </a:extLst>
              </p:cNvPr>
              <p:cNvSpPr/>
              <p:nvPr/>
            </p:nvSpPr>
            <p:spPr>
              <a:xfrm>
                <a:off x="6286590" y="26320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236" name="Freeform 235">
                <a:extLst>
                  <a:ext uri="{FF2B5EF4-FFF2-40B4-BE49-F238E27FC236}">
                    <a16:creationId xmlns:a16="http://schemas.microsoft.com/office/drawing/2014/main" id="{6AD5669B-B3EC-B34C-B999-E5F5379AB82B}"/>
                  </a:ext>
                </a:extLst>
              </p:cNvPr>
              <p:cNvSpPr/>
              <p:nvPr/>
            </p:nvSpPr>
            <p:spPr>
              <a:xfrm>
                <a:off x="6320923" y="2572599"/>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237" name="Freeform 236">
                <a:extLst>
                  <a:ext uri="{FF2B5EF4-FFF2-40B4-BE49-F238E27FC236}">
                    <a16:creationId xmlns:a16="http://schemas.microsoft.com/office/drawing/2014/main" id="{E7EFE48E-B9A4-0046-A70A-D813F8559AE5}"/>
                  </a:ext>
                </a:extLst>
              </p:cNvPr>
              <p:cNvSpPr/>
              <p:nvPr/>
            </p:nvSpPr>
            <p:spPr>
              <a:xfrm>
                <a:off x="6355066" y="251312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238" name="Freeform 237">
                <a:extLst>
                  <a:ext uri="{FF2B5EF4-FFF2-40B4-BE49-F238E27FC236}">
                    <a16:creationId xmlns:a16="http://schemas.microsoft.com/office/drawing/2014/main" id="{2DF3FDD2-36BF-633C-248F-9BD221961CFD}"/>
                  </a:ext>
                </a:extLst>
              </p:cNvPr>
              <p:cNvSpPr/>
              <p:nvPr/>
            </p:nvSpPr>
            <p:spPr>
              <a:xfrm>
                <a:off x="6389398" y="2453736"/>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239" name="Freeform 238">
                <a:extLst>
                  <a:ext uri="{FF2B5EF4-FFF2-40B4-BE49-F238E27FC236}">
                    <a16:creationId xmlns:a16="http://schemas.microsoft.com/office/drawing/2014/main" id="{084F7BB5-FE99-3E2B-DB62-1AB0969F6046}"/>
                  </a:ext>
                </a:extLst>
              </p:cNvPr>
              <p:cNvSpPr/>
              <p:nvPr/>
            </p:nvSpPr>
            <p:spPr>
              <a:xfrm>
                <a:off x="6423541" y="2394257"/>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240" name="Freeform 239">
                <a:extLst>
                  <a:ext uri="{FF2B5EF4-FFF2-40B4-BE49-F238E27FC236}">
                    <a16:creationId xmlns:a16="http://schemas.microsoft.com/office/drawing/2014/main" id="{0BB4AF24-FA4C-871C-174A-64640A2FBBF0}"/>
                  </a:ext>
                </a:extLst>
              </p:cNvPr>
              <p:cNvSpPr/>
              <p:nvPr/>
            </p:nvSpPr>
            <p:spPr>
              <a:xfrm>
                <a:off x="6457779" y="2334683"/>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241" name="Freeform 240">
                <a:extLst>
                  <a:ext uri="{FF2B5EF4-FFF2-40B4-BE49-F238E27FC236}">
                    <a16:creationId xmlns:a16="http://schemas.microsoft.com/office/drawing/2014/main" id="{85880BD4-273B-BDAE-14EC-0D441D81860B}"/>
                  </a:ext>
                </a:extLst>
              </p:cNvPr>
              <p:cNvSpPr/>
              <p:nvPr/>
            </p:nvSpPr>
            <p:spPr>
              <a:xfrm>
                <a:off x="5052222" y="4651886"/>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242" name="Freeform 241">
                <a:extLst>
                  <a:ext uri="{FF2B5EF4-FFF2-40B4-BE49-F238E27FC236}">
                    <a16:creationId xmlns:a16="http://schemas.microsoft.com/office/drawing/2014/main" id="{0E58E7AB-8A18-D3AD-95CA-47247C339CDA}"/>
                  </a:ext>
                </a:extLst>
              </p:cNvPr>
              <p:cNvSpPr/>
              <p:nvPr/>
            </p:nvSpPr>
            <p:spPr>
              <a:xfrm>
                <a:off x="5086650" y="45925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243" name="Freeform 242">
                <a:extLst>
                  <a:ext uri="{FF2B5EF4-FFF2-40B4-BE49-F238E27FC236}">
                    <a16:creationId xmlns:a16="http://schemas.microsoft.com/office/drawing/2014/main" id="{8A26D85D-33B0-B24C-3F2D-F80A3D9EFE4E}"/>
                  </a:ext>
                </a:extLst>
              </p:cNvPr>
              <p:cNvSpPr/>
              <p:nvPr/>
            </p:nvSpPr>
            <p:spPr>
              <a:xfrm>
                <a:off x="5120983"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244" name="Freeform 243">
                <a:extLst>
                  <a:ext uri="{FF2B5EF4-FFF2-40B4-BE49-F238E27FC236}">
                    <a16:creationId xmlns:a16="http://schemas.microsoft.com/office/drawing/2014/main" id="{3FCFE863-49BC-4B44-D058-3B0EE2BA09AD}"/>
                  </a:ext>
                </a:extLst>
              </p:cNvPr>
              <p:cNvSpPr/>
              <p:nvPr/>
            </p:nvSpPr>
            <p:spPr>
              <a:xfrm>
                <a:off x="5155316"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245" name="Freeform 244">
                <a:extLst>
                  <a:ext uri="{FF2B5EF4-FFF2-40B4-BE49-F238E27FC236}">
                    <a16:creationId xmlns:a16="http://schemas.microsoft.com/office/drawing/2014/main" id="{F27E9AA3-A3C0-0878-D6AF-7E316B30D84E}"/>
                  </a:ext>
                </a:extLst>
              </p:cNvPr>
              <p:cNvSpPr/>
              <p:nvPr/>
            </p:nvSpPr>
            <p:spPr>
              <a:xfrm>
                <a:off x="5189649" y="441444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246" name="Freeform 245">
                <a:extLst>
                  <a:ext uri="{FF2B5EF4-FFF2-40B4-BE49-F238E27FC236}">
                    <a16:creationId xmlns:a16="http://schemas.microsoft.com/office/drawing/2014/main" id="{E60091C4-AF9F-CCDC-8BCF-B7E5048C5E68}"/>
                  </a:ext>
                </a:extLst>
              </p:cNvPr>
              <p:cNvSpPr/>
              <p:nvPr/>
            </p:nvSpPr>
            <p:spPr>
              <a:xfrm>
                <a:off x="5223886"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247" name="Freeform 246">
                <a:extLst>
                  <a:ext uri="{FF2B5EF4-FFF2-40B4-BE49-F238E27FC236}">
                    <a16:creationId xmlns:a16="http://schemas.microsoft.com/office/drawing/2014/main" id="{5B10EDCC-25A5-3127-F14A-F7B723A760C9}"/>
                  </a:ext>
                </a:extLst>
              </p:cNvPr>
              <p:cNvSpPr/>
              <p:nvPr/>
            </p:nvSpPr>
            <p:spPr>
              <a:xfrm>
                <a:off x="5258219" y="42956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248" name="Freeform 247">
                <a:extLst>
                  <a:ext uri="{FF2B5EF4-FFF2-40B4-BE49-F238E27FC236}">
                    <a16:creationId xmlns:a16="http://schemas.microsoft.com/office/drawing/2014/main" id="{A875EDDE-8CDA-DA7F-CEA2-EB9505148AB1}"/>
                  </a:ext>
                </a:extLst>
              </p:cNvPr>
              <p:cNvSpPr/>
              <p:nvPr/>
            </p:nvSpPr>
            <p:spPr>
              <a:xfrm>
                <a:off x="5292552"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249" name="Freeform 248">
                <a:extLst>
                  <a:ext uri="{FF2B5EF4-FFF2-40B4-BE49-F238E27FC236}">
                    <a16:creationId xmlns:a16="http://schemas.microsoft.com/office/drawing/2014/main" id="{C8349015-5310-8139-EFA7-84BE876E9EE4}"/>
                  </a:ext>
                </a:extLst>
              </p:cNvPr>
              <p:cNvSpPr/>
              <p:nvPr/>
            </p:nvSpPr>
            <p:spPr>
              <a:xfrm>
                <a:off x="5326885"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250" name="Freeform 249">
                <a:extLst>
                  <a:ext uri="{FF2B5EF4-FFF2-40B4-BE49-F238E27FC236}">
                    <a16:creationId xmlns:a16="http://schemas.microsoft.com/office/drawing/2014/main" id="{FCA939EA-BE74-BCE3-B553-F93047977472}"/>
                  </a:ext>
                </a:extLst>
              </p:cNvPr>
              <p:cNvSpPr/>
              <p:nvPr/>
            </p:nvSpPr>
            <p:spPr>
              <a:xfrm>
                <a:off x="5361218" y="41176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251" name="Freeform 250">
                <a:extLst>
                  <a:ext uri="{FF2B5EF4-FFF2-40B4-BE49-F238E27FC236}">
                    <a16:creationId xmlns:a16="http://schemas.microsoft.com/office/drawing/2014/main" id="{04FB9911-5A3E-2D1A-AFEA-32C663826CF9}"/>
                  </a:ext>
                </a:extLst>
              </p:cNvPr>
              <p:cNvSpPr/>
              <p:nvPr/>
            </p:nvSpPr>
            <p:spPr>
              <a:xfrm>
                <a:off x="5395551"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252" name="Freeform 251">
                <a:extLst>
                  <a:ext uri="{FF2B5EF4-FFF2-40B4-BE49-F238E27FC236}">
                    <a16:creationId xmlns:a16="http://schemas.microsoft.com/office/drawing/2014/main" id="{7D56569D-EED2-F53C-976B-388638285842}"/>
                  </a:ext>
                </a:extLst>
              </p:cNvPr>
              <p:cNvSpPr/>
              <p:nvPr/>
            </p:nvSpPr>
            <p:spPr>
              <a:xfrm>
                <a:off x="5429789"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253" name="Freeform 252">
                <a:extLst>
                  <a:ext uri="{FF2B5EF4-FFF2-40B4-BE49-F238E27FC236}">
                    <a16:creationId xmlns:a16="http://schemas.microsoft.com/office/drawing/2014/main" id="{6DF89D4D-2DA5-0A9F-C383-8EEBA089F511}"/>
                  </a:ext>
                </a:extLst>
              </p:cNvPr>
              <p:cNvSpPr/>
              <p:nvPr/>
            </p:nvSpPr>
            <p:spPr>
              <a:xfrm>
                <a:off x="5464122"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254" name="Freeform 253">
                <a:extLst>
                  <a:ext uri="{FF2B5EF4-FFF2-40B4-BE49-F238E27FC236}">
                    <a16:creationId xmlns:a16="http://schemas.microsoft.com/office/drawing/2014/main" id="{798BF129-E5E9-F2E3-192A-DBE31931DFA4}"/>
                  </a:ext>
                </a:extLst>
              </p:cNvPr>
              <p:cNvSpPr/>
              <p:nvPr/>
            </p:nvSpPr>
            <p:spPr>
              <a:xfrm>
                <a:off x="5498455"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255" name="Freeform 254">
                <a:extLst>
                  <a:ext uri="{FF2B5EF4-FFF2-40B4-BE49-F238E27FC236}">
                    <a16:creationId xmlns:a16="http://schemas.microsoft.com/office/drawing/2014/main" id="{F6C0CDB1-707E-EDA1-DC18-8BA92133F842}"/>
                  </a:ext>
                </a:extLst>
              </p:cNvPr>
              <p:cNvSpPr/>
              <p:nvPr/>
            </p:nvSpPr>
            <p:spPr>
              <a:xfrm>
                <a:off x="5532692"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256" name="Freeform 255">
                <a:extLst>
                  <a:ext uri="{FF2B5EF4-FFF2-40B4-BE49-F238E27FC236}">
                    <a16:creationId xmlns:a16="http://schemas.microsoft.com/office/drawing/2014/main" id="{90B2F2DE-2D44-CB72-A6D2-19A7F3990D49}"/>
                  </a:ext>
                </a:extLst>
              </p:cNvPr>
              <p:cNvSpPr/>
              <p:nvPr/>
            </p:nvSpPr>
            <p:spPr>
              <a:xfrm>
                <a:off x="5567025"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257" name="Freeform 256">
                <a:extLst>
                  <a:ext uri="{FF2B5EF4-FFF2-40B4-BE49-F238E27FC236}">
                    <a16:creationId xmlns:a16="http://schemas.microsoft.com/office/drawing/2014/main" id="{ECE48DAE-5BF1-0261-57B9-1CA5CFC9B387}"/>
                  </a:ext>
                </a:extLst>
              </p:cNvPr>
              <p:cNvSpPr/>
              <p:nvPr/>
            </p:nvSpPr>
            <p:spPr>
              <a:xfrm>
                <a:off x="5601263" y="370184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258" name="Freeform 257">
                <a:extLst>
                  <a:ext uri="{FF2B5EF4-FFF2-40B4-BE49-F238E27FC236}">
                    <a16:creationId xmlns:a16="http://schemas.microsoft.com/office/drawing/2014/main" id="{BA58B8BC-D79D-9183-6ADA-5A41B91E6B7E}"/>
                  </a:ext>
                </a:extLst>
              </p:cNvPr>
              <p:cNvSpPr/>
              <p:nvPr/>
            </p:nvSpPr>
            <p:spPr>
              <a:xfrm>
                <a:off x="5635596" y="364236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259" name="Freeform 258">
                <a:extLst>
                  <a:ext uri="{FF2B5EF4-FFF2-40B4-BE49-F238E27FC236}">
                    <a16:creationId xmlns:a16="http://schemas.microsoft.com/office/drawing/2014/main" id="{EE451900-9F1B-8727-2D9F-FFC7AF15608D}"/>
                  </a:ext>
                </a:extLst>
              </p:cNvPr>
              <p:cNvSpPr/>
              <p:nvPr/>
            </p:nvSpPr>
            <p:spPr>
              <a:xfrm>
                <a:off x="5669834" y="358297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260" name="Freeform 259">
                <a:extLst>
                  <a:ext uri="{FF2B5EF4-FFF2-40B4-BE49-F238E27FC236}">
                    <a16:creationId xmlns:a16="http://schemas.microsoft.com/office/drawing/2014/main" id="{B8146236-A91C-6707-E0B1-6B428444AD12}"/>
                  </a:ext>
                </a:extLst>
              </p:cNvPr>
              <p:cNvSpPr/>
              <p:nvPr/>
            </p:nvSpPr>
            <p:spPr>
              <a:xfrm>
                <a:off x="5704167" y="352359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261" name="Freeform 260">
                <a:extLst>
                  <a:ext uri="{FF2B5EF4-FFF2-40B4-BE49-F238E27FC236}">
                    <a16:creationId xmlns:a16="http://schemas.microsoft.com/office/drawing/2014/main" id="{15D0DE0C-A3AF-910C-26C5-FA2A7642D741}"/>
                  </a:ext>
                </a:extLst>
              </p:cNvPr>
              <p:cNvSpPr/>
              <p:nvPr/>
            </p:nvSpPr>
            <p:spPr>
              <a:xfrm>
                <a:off x="6320828" y="2453736"/>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262" name="Freeform 261">
                <a:extLst>
                  <a:ext uri="{FF2B5EF4-FFF2-40B4-BE49-F238E27FC236}">
                    <a16:creationId xmlns:a16="http://schemas.microsoft.com/office/drawing/2014/main" id="{FDFB9599-4D48-FABB-9130-7F249F1CBB43}"/>
                  </a:ext>
                </a:extLst>
              </p:cNvPr>
              <p:cNvSpPr/>
              <p:nvPr/>
            </p:nvSpPr>
            <p:spPr>
              <a:xfrm>
                <a:off x="6355066" y="2394352"/>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263" name="Freeform 262">
                <a:extLst>
                  <a:ext uri="{FF2B5EF4-FFF2-40B4-BE49-F238E27FC236}">
                    <a16:creationId xmlns:a16="http://schemas.microsoft.com/office/drawing/2014/main" id="{9A95AC84-88D9-CD75-2AE3-DAD6E87AAEB7}"/>
                  </a:ext>
                </a:extLst>
              </p:cNvPr>
              <p:cNvSpPr/>
              <p:nvPr/>
            </p:nvSpPr>
            <p:spPr>
              <a:xfrm>
                <a:off x="6389303" y="233477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264" name="Freeform 263">
                <a:extLst>
                  <a:ext uri="{FF2B5EF4-FFF2-40B4-BE49-F238E27FC236}">
                    <a16:creationId xmlns:a16="http://schemas.microsoft.com/office/drawing/2014/main" id="{9FD0B04A-8E3C-C22C-6CE8-59A8EB59443E}"/>
                  </a:ext>
                </a:extLst>
              </p:cNvPr>
              <p:cNvSpPr/>
              <p:nvPr/>
            </p:nvSpPr>
            <p:spPr>
              <a:xfrm>
                <a:off x="6423446" y="2275299"/>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265" name="Freeform 264">
                <a:extLst>
                  <a:ext uri="{FF2B5EF4-FFF2-40B4-BE49-F238E27FC236}">
                    <a16:creationId xmlns:a16="http://schemas.microsoft.com/office/drawing/2014/main" id="{2B92E73C-0972-E3ED-4B7E-1D978A31D212}"/>
                  </a:ext>
                </a:extLst>
              </p:cNvPr>
              <p:cNvSpPr/>
              <p:nvPr/>
            </p:nvSpPr>
            <p:spPr>
              <a:xfrm>
                <a:off x="5052412"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266" name="Freeform 265">
                <a:extLst>
                  <a:ext uri="{FF2B5EF4-FFF2-40B4-BE49-F238E27FC236}">
                    <a16:creationId xmlns:a16="http://schemas.microsoft.com/office/drawing/2014/main" id="{39F1AA2A-08E9-E0E1-1C01-280C5FB274BF}"/>
                  </a:ext>
                </a:extLst>
              </p:cNvPr>
              <p:cNvSpPr/>
              <p:nvPr/>
            </p:nvSpPr>
            <p:spPr>
              <a:xfrm>
                <a:off x="5086745"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267" name="Freeform 266">
                <a:extLst>
                  <a:ext uri="{FF2B5EF4-FFF2-40B4-BE49-F238E27FC236}">
                    <a16:creationId xmlns:a16="http://schemas.microsoft.com/office/drawing/2014/main" id="{4121E4E1-9B1B-13EC-E074-5231870185FC}"/>
                  </a:ext>
                </a:extLst>
              </p:cNvPr>
              <p:cNvSpPr/>
              <p:nvPr/>
            </p:nvSpPr>
            <p:spPr>
              <a:xfrm>
                <a:off x="5120983" y="441435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268" name="Freeform 267">
                <a:extLst>
                  <a:ext uri="{FF2B5EF4-FFF2-40B4-BE49-F238E27FC236}">
                    <a16:creationId xmlns:a16="http://schemas.microsoft.com/office/drawing/2014/main" id="{CAFDB6F8-6A3E-BC69-798F-7984080319A3}"/>
                  </a:ext>
                </a:extLst>
              </p:cNvPr>
              <p:cNvSpPr/>
              <p:nvPr/>
            </p:nvSpPr>
            <p:spPr>
              <a:xfrm>
                <a:off x="5155411"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269" name="Freeform 268">
                <a:extLst>
                  <a:ext uri="{FF2B5EF4-FFF2-40B4-BE49-F238E27FC236}">
                    <a16:creationId xmlns:a16="http://schemas.microsoft.com/office/drawing/2014/main" id="{DE4EC174-F001-2442-4FCC-1E9482327BAF}"/>
                  </a:ext>
                </a:extLst>
              </p:cNvPr>
              <p:cNvSpPr/>
              <p:nvPr/>
            </p:nvSpPr>
            <p:spPr>
              <a:xfrm>
                <a:off x="5189649" y="42956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270" name="Freeform 269">
                <a:extLst>
                  <a:ext uri="{FF2B5EF4-FFF2-40B4-BE49-F238E27FC236}">
                    <a16:creationId xmlns:a16="http://schemas.microsoft.com/office/drawing/2014/main" id="{C4CD29B6-EEE6-444A-760E-2F88C085C78B}"/>
                  </a:ext>
                </a:extLst>
              </p:cNvPr>
              <p:cNvSpPr/>
              <p:nvPr/>
            </p:nvSpPr>
            <p:spPr>
              <a:xfrm>
                <a:off x="5223982"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271" name="Freeform 270">
                <a:extLst>
                  <a:ext uri="{FF2B5EF4-FFF2-40B4-BE49-F238E27FC236}">
                    <a16:creationId xmlns:a16="http://schemas.microsoft.com/office/drawing/2014/main" id="{3D86D0D3-F234-C031-8B61-E90D6196E541}"/>
                  </a:ext>
                </a:extLst>
              </p:cNvPr>
              <p:cNvSpPr/>
              <p:nvPr/>
            </p:nvSpPr>
            <p:spPr>
              <a:xfrm>
                <a:off x="5258314"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272" name="Freeform 271">
                <a:extLst>
                  <a:ext uri="{FF2B5EF4-FFF2-40B4-BE49-F238E27FC236}">
                    <a16:creationId xmlns:a16="http://schemas.microsoft.com/office/drawing/2014/main" id="{972D2EFF-B128-7CC7-F03A-87421DD90E44}"/>
                  </a:ext>
                </a:extLst>
              </p:cNvPr>
              <p:cNvSpPr/>
              <p:nvPr/>
            </p:nvSpPr>
            <p:spPr>
              <a:xfrm>
                <a:off x="5292552" y="411752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273" name="Freeform 272">
                <a:extLst>
                  <a:ext uri="{FF2B5EF4-FFF2-40B4-BE49-F238E27FC236}">
                    <a16:creationId xmlns:a16="http://schemas.microsoft.com/office/drawing/2014/main" id="{922BC96B-73CC-421E-48E7-C121A0241804}"/>
                  </a:ext>
                </a:extLst>
              </p:cNvPr>
              <p:cNvSpPr/>
              <p:nvPr/>
            </p:nvSpPr>
            <p:spPr>
              <a:xfrm>
                <a:off x="5326980"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274" name="Freeform 273">
                <a:extLst>
                  <a:ext uri="{FF2B5EF4-FFF2-40B4-BE49-F238E27FC236}">
                    <a16:creationId xmlns:a16="http://schemas.microsoft.com/office/drawing/2014/main" id="{9DC5FA37-A651-A85A-4CB6-41993F378289}"/>
                  </a:ext>
                </a:extLst>
              </p:cNvPr>
              <p:cNvSpPr/>
              <p:nvPr/>
            </p:nvSpPr>
            <p:spPr>
              <a:xfrm>
                <a:off x="5361218"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275" name="Freeform 274">
                <a:extLst>
                  <a:ext uri="{FF2B5EF4-FFF2-40B4-BE49-F238E27FC236}">
                    <a16:creationId xmlns:a16="http://schemas.microsoft.com/office/drawing/2014/main" id="{4422C039-9018-EE70-A951-58EB80D8561E}"/>
                  </a:ext>
                </a:extLst>
              </p:cNvPr>
              <p:cNvSpPr/>
              <p:nvPr/>
            </p:nvSpPr>
            <p:spPr>
              <a:xfrm>
                <a:off x="5395551"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276" name="Freeform 275">
                <a:extLst>
                  <a:ext uri="{FF2B5EF4-FFF2-40B4-BE49-F238E27FC236}">
                    <a16:creationId xmlns:a16="http://schemas.microsoft.com/office/drawing/2014/main" id="{86B3EDA9-780C-4D25-125D-25B5B0170213}"/>
                  </a:ext>
                </a:extLst>
              </p:cNvPr>
              <p:cNvSpPr/>
              <p:nvPr/>
            </p:nvSpPr>
            <p:spPr>
              <a:xfrm>
                <a:off x="5429884"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277" name="Freeform 276">
                <a:extLst>
                  <a:ext uri="{FF2B5EF4-FFF2-40B4-BE49-F238E27FC236}">
                    <a16:creationId xmlns:a16="http://schemas.microsoft.com/office/drawing/2014/main" id="{8E2419EA-0574-8E3B-8375-17A2F4723FF8}"/>
                  </a:ext>
                </a:extLst>
              </p:cNvPr>
              <p:cNvSpPr/>
              <p:nvPr/>
            </p:nvSpPr>
            <p:spPr>
              <a:xfrm>
                <a:off x="5464217"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278" name="Freeform 277">
                <a:extLst>
                  <a:ext uri="{FF2B5EF4-FFF2-40B4-BE49-F238E27FC236}">
                    <a16:creationId xmlns:a16="http://schemas.microsoft.com/office/drawing/2014/main" id="{83FA8ED0-7C40-F491-AE61-A8C5A596955B}"/>
                  </a:ext>
                </a:extLst>
              </p:cNvPr>
              <p:cNvSpPr/>
              <p:nvPr/>
            </p:nvSpPr>
            <p:spPr>
              <a:xfrm>
                <a:off x="5498455"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279" name="Freeform 278">
                <a:extLst>
                  <a:ext uri="{FF2B5EF4-FFF2-40B4-BE49-F238E27FC236}">
                    <a16:creationId xmlns:a16="http://schemas.microsoft.com/office/drawing/2014/main" id="{D57C4155-AEDA-B361-7713-0C6DFAE5B26F}"/>
                  </a:ext>
                </a:extLst>
              </p:cNvPr>
              <p:cNvSpPr/>
              <p:nvPr/>
            </p:nvSpPr>
            <p:spPr>
              <a:xfrm>
                <a:off x="6320828" y="233487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280" name="Freeform 279">
                <a:extLst>
                  <a:ext uri="{FF2B5EF4-FFF2-40B4-BE49-F238E27FC236}">
                    <a16:creationId xmlns:a16="http://schemas.microsoft.com/office/drawing/2014/main" id="{30C73A0B-9E9A-F34A-670C-7F7823006A97}"/>
                  </a:ext>
                </a:extLst>
              </p:cNvPr>
              <p:cNvSpPr/>
              <p:nvPr/>
            </p:nvSpPr>
            <p:spPr>
              <a:xfrm>
                <a:off x="6354970" y="2275394"/>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281" name="Freeform 280">
                <a:extLst>
                  <a:ext uri="{FF2B5EF4-FFF2-40B4-BE49-F238E27FC236}">
                    <a16:creationId xmlns:a16="http://schemas.microsoft.com/office/drawing/2014/main" id="{142A4A7A-40BB-CDEB-6929-CCEFCC4C9DDF}"/>
                  </a:ext>
                </a:extLst>
              </p:cNvPr>
              <p:cNvSpPr/>
              <p:nvPr/>
            </p:nvSpPr>
            <p:spPr>
              <a:xfrm>
                <a:off x="6389208" y="2215916"/>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282" name="Freeform 281">
                <a:extLst>
                  <a:ext uri="{FF2B5EF4-FFF2-40B4-BE49-F238E27FC236}">
                    <a16:creationId xmlns:a16="http://schemas.microsoft.com/office/drawing/2014/main" id="{9CAB86B3-361D-F9D9-38CF-E260E689BD49}"/>
                  </a:ext>
                </a:extLst>
              </p:cNvPr>
              <p:cNvSpPr/>
              <p:nvPr/>
            </p:nvSpPr>
            <p:spPr>
              <a:xfrm>
                <a:off x="5052412" y="441435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283" name="Freeform 282">
                <a:extLst>
                  <a:ext uri="{FF2B5EF4-FFF2-40B4-BE49-F238E27FC236}">
                    <a16:creationId xmlns:a16="http://schemas.microsoft.com/office/drawing/2014/main" id="{20381AC9-1655-BE99-587F-E9D751F471BB}"/>
                  </a:ext>
                </a:extLst>
              </p:cNvPr>
              <p:cNvSpPr/>
              <p:nvPr/>
            </p:nvSpPr>
            <p:spPr>
              <a:xfrm>
                <a:off x="5086840"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284" name="Freeform 283">
                <a:extLst>
                  <a:ext uri="{FF2B5EF4-FFF2-40B4-BE49-F238E27FC236}">
                    <a16:creationId xmlns:a16="http://schemas.microsoft.com/office/drawing/2014/main" id="{465C9466-BE4D-84AE-1A48-3C0CBAB6A197}"/>
                  </a:ext>
                </a:extLst>
              </p:cNvPr>
              <p:cNvSpPr/>
              <p:nvPr/>
            </p:nvSpPr>
            <p:spPr>
              <a:xfrm>
                <a:off x="5121078" y="42956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285" name="Freeform 284">
                <a:extLst>
                  <a:ext uri="{FF2B5EF4-FFF2-40B4-BE49-F238E27FC236}">
                    <a16:creationId xmlns:a16="http://schemas.microsoft.com/office/drawing/2014/main" id="{1EE47377-16C9-170E-6084-E1A528B0F76A}"/>
                  </a:ext>
                </a:extLst>
              </p:cNvPr>
              <p:cNvSpPr/>
              <p:nvPr/>
            </p:nvSpPr>
            <p:spPr>
              <a:xfrm>
                <a:off x="5155506"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286" name="Freeform 285">
                <a:extLst>
                  <a:ext uri="{FF2B5EF4-FFF2-40B4-BE49-F238E27FC236}">
                    <a16:creationId xmlns:a16="http://schemas.microsoft.com/office/drawing/2014/main" id="{C17918D3-896E-593B-CBE2-F902D6FED908}"/>
                  </a:ext>
                </a:extLst>
              </p:cNvPr>
              <p:cNvSpPr/>
              <p:nvPr/>
            </p:nvSpPr>
            <p:spPr>
              <a:xfrm>
                <a:off x="5189744"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287" name="Freeform 286">
                <a:extLst>
                  <a:ext uri="{FF2B5EF4-FFF2-40B4-BE49-F238E27FC236}">
                    <a16:creationId xmlns:a16="http://schemas.microsoft.com/office/drawing/2014/main" id="{24243043-6DA7-A367-4C2D-B4B392CF3CD1}"/>
                  </a:ext>
                </a:extLst>
              </p:cNvPr>
              <p:cNvSpPr/>
              <p:nvPr/>
            </p:nvSpPr>
            <p:spPr>
              <a:xfrm>
                <a:off x="5223982" y="411752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288" name="Freeform 287">
                <a:extLst>
                  <a:ext uri="{FF2B5EF4-FFF2-40B4-BE49-F238E27FC236}">
                    <a16:creationId xmlns:a16="http://schemas.microsoft.com/office/drawing/2014/main" id="{C89764AE-790F-EA3E-FAD3-AD01F231A401}"/>
                  </a:ext>
                </a:extLst>
              </p:cNvPr>
              <p:cNvSpPr/>
              <p:nvPr/>
            </p:nvSpPr>
            <p:spPr>
              <a:xfrm>
                <a:off x="5258410"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289" name="Freeform 288">
                <a:extLst>
                  <a:ext uri="{FF2B5EF4-FFF2-40B4-BE49-F238E27FC236}">
                    <a16:creationId xmlns:a16="http://schemas.microsoft.com/office/drawing/2014/main" id="{31FE8AB0-5029-AB14-A8F4-29F549BDD905}"/>
                  </a:ext>
                </a:extLst>
              </p:cNvPr>
              <p:cNvSpPr/>
              <p:nvPr/>
            </p:nvSpPr>
            <p:spPr>
              <a:xfrm>
                <a:off x="5292647"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290" name="Freeform 289">
                <a:extLst>
                  <a:ext uri="{FF2B5EF4-FFF2-40B4-BE49-F238E27FC236}">
                    <a16:creationId xmlns:a16="http://schemas.microsoft.com/office/drawing/2014/main" id="{73BD843B-401B-5DC0-D855-51237EAC1AC9}"/>
                  </a:ext>
                </a:extLst>
              </p:cNvPr>
              <p:cNvSpPr/>
              <p:nvPr/>
            </p:nvSpPr>
            <p:spPr>
              <a:xfrm>
                <a:off x="5326980"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291" name="Freeform 290">
                <a:extLst>
                  <a:ext uri="{FF2B5EF4-FFF2-40B4-BE49-F238E27FC236}">
                    <a16:creationId xmlns:a16="http://schemas.microsoft.com/office/drawing/2014/main" id="{AD6E23AF-A8DC-D6B1-F532-A4BEF7BACE52}"/>
                  </a:ext>
                </a:extLst>
              </p:cNvPr>
              <p:cNvSpPr/>
              <p:nvPr/>
            </p:nvSpPr>
            <p:spPr>
              <a:xfrm>
                <a:off x="6320733" y="2216011"/>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292" name="Freeform 291">
                <a:extLst>
                  <a:ext uri="{FF2B5EF4-FFF2-40B4-BE49-F238E27FC236}">
                    <a16:creationId xmlns:a16="http://schemas.microsoft.com/office/drawing/2014/main" id="{38356A94-0C12-30BE-2B73-F4DE4B962CB9}"/>
                  </a:ext>
                </a:extLst>
              </p:cNvPr>
              <p:cNvSpPr/>
              <p:nvPr/>
            </p:nvSpPr>
            <p:spPr>
              <a:xfrm>
                <a:off x="6354875" y="2156437"/>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293" name="Freeform 292">
                <a:extLst>
                  <a:ext uri="{FF2B5EF4-FFF2-40B4-BE49-F238E27FC236}">
                    <a16:creationId xmlns:a16="http://schemas.microsoft.com/office/drawing/2014/main" id="{7DFAC356-902B-76FE-2C23-02C96041294B}"/>
                  </a:ext>
                </a:extLst>
              </p:cNvPr>
              <p:cNvSpPr/>
              <p:nvPr/>
            </p:nvSpPr>
            <p:spPr>
              <a:xfrm>
                <a:off x="5052507" y="42956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294" name="Freeform 293">
                <a:extLst>
                  <a:ext uri="{FF2B5EF4-FFF2-40B4-BE49-F238E27FC236}">
                    <a16:creationId xmlns:a16="http://schemas.microsoft.com/office/drawing/2014/main" id="{35F5D621-266C-4B6F-000A-64D36B7941BE}"/>
                  </a:ext>
                </a:extLst>
              </p:cNvPr>
              <p:cNvSpPr/>
              <p:nvPr/>
            </p:nvSpPr>
            <p:spPr>
              <a:xfrm>
                <a:off x="5086935"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295" name="Freeform 294">
                <a:extLst>
                  <a:ext uri="{FF2B5EF4-FFF2-40B4-BE49-F238E27FC236}">
                    <a16:creationId xmlns:a16="http://schemas.microsoft.com/office/drawing/2014/main" id="{732C7A45-4A3B-9481-4768-62B699CD0344}"/>
                  </a:ext>
                </a:extLst>
              </p:cNvPr>
              <p:cNvSpPr/>
              <p:nvPr/>
            </p:nvSpPr>
            <p:spPr>
              <a:xfrm>
                <a:off x="5121173"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296" name="Freeform 295">
                <a:extLst>
                  <a:ext uri="{FF2B5EF4-FFF2-40B4-BE49-F238E27FC236}">
                    <a16:creationId xmlns:a16="http://schemas.microsoft.com/office/drawing/2014/main" id="{C065C784-EF05-E855-A5F1-40FAC608F5A8}"/>
                  </a:ext>
                </a:extLst>
              </p:cNvPr>
              <p:cNvSpPr/>
              <p:nvPr/>
            </p:nvSpPr>
            <p:spPr>
              <a:xfrm>
                <a:off x="5155506" y="411752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297" name="Freeform 296">
                <a:extLst>
                  <a:ext uri="{FF2B5EF4-FFF2-40B4-BE49-F238E27FC236}">
                    <a16:creationId xmlns:a16="http://schemas.microsoft.com/office/drawing/2014/main" id="{BE046DF9-F1EC-C0FB-00C9-737295DE6331}"/>
                  </a:ext>
                </a:extLst>
              </p:cNvPr>
              <p:cNvSpPr/>
              <p:nvPr/>
            </p:nvSpPr>
            <p:spPr>
              <a:xfrm>
                <a:off x="5189839"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298" name="Freeform 297">
                <a:extLst>
                  <a:ext uri="{FF2B5EF4-FFF2-40B4-BE49-F238E27FC236}">
                    <a16:creationId xmlns:a16="http://schemas.microsoft.com/office/drawing/2014/main" id="{9628CF44-71CD-CE12-5E90-3590E83ADDA8}"/>
                  </a:ext>
                </a:extLst>
              </p:cNvPr>
              <p:cNvSpPr/>
              <p:nvPr/>
            </p:nvSpPr>
            <p:spPr>
              <a:xfrm>
                <a:off x="5224077"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299" name="Freeform 298">
                <a:extLst>
                  <a:ext uri="{FF2B5EF4-FFF2-40B4-BE49-F238E27FC236}">
                    <a16:creationId xmlns:a16="http://schemas.microsoft.com/office/drawing/2014/main" id="{EF797808-D58A-A79A-250C-818BEE2E0090}"/>
                  </a:ext>
                </a:extLst>
              </p:cNvPr>
              <p:cNvSpPr/>
              <p:nvPr/>
            </p:nvSpPr>
            <p:spPr>
              <a:xfrm>
                <a:off x="6286400" y="215653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300" name="Freeform 299">
                <a:extLst>
                  <a:ext uri="{FF2B5EF4-FFF2-40B4-BE49-F238E27FC236}">
                    <a16:creationId xmlns:a16="http://schemas.microsoft.com/office/drawing/2014/main" id="{DBA9FA13-997F-BC08-D833-02105D3A9945}"/>
                  </a:ext>
                </a:extLst>
              </p:cNvPr>
              <p:cNvSpPr/>
              <p:nvPr/>
            </p:nvSpPr>
            <p:spPr>
              <a:xfrm>
                <a:off x="6320638" y="2097053"/>
                <a:ext cx="33476" cy="33498"/>
              </a:xfrm>
              <a:custGeom>
                <a:avLst/>
                <a:gdLst>
                  <a:gd name="connsiteX0" fmla="*/ 33477 w 33476"/>
                  <a:gd name="connsiteY0" fmla="*/ 16749 h 33498"/>
                  <a:gd name="connsiteX1" fmla="*/ 16739 w 33476"/>
                  <a:gd name="connsiteY1" fmla="*/ 33498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8"/>
                      <a:pt x="16739" y="33498"/>
                    </a:cubicBezTo>
                    <a:cubicBezTo>
                      <a:pt x="7494" y="33498"/>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301" name="Freeform 300">
                <a:extLst>
                  <a:ext uri="{FF2B5EF4-FFF2-40B4-BE49-F238E27FC236}">
                    <a16:creationId xmlns:a16="http://schemas.microsoft.com/office/drawing/2014/main" id="{4BAD31A2-D6ED-00E9-193B-5BD8F8320CF7}"/>
                  </a:ext>
                </a:extLst>
              </p:cNvPr>
              <p:cNvSpPr/>
              <p:nvPr/>
            </p:nvSpPr>
            <p:spPr>
              <a:xfrm>
                <a:off x="5052602"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302" name="Freeform 301">
                <a:extLst>
                  <a:ext uri="{FF2B5EF4-FFF2-40B4-BE49-F238E27FC236}">
                    <a16:creationId xmlns:a16="http://schemas.microsoft.com/office/drawing/2014/main" id="{182CDF9E-301C-0DDB-449E-5FC288243548}"/>
                  </a:ext>
                </a:extLst>
              </p:cNvPr>
              <p:cNvSpPr/>
              <p:nvPr/>
            </p:nvSpPr>
            <p:spPr>
              <a:xfrm>
                <a:off x="5086935" y="411752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303" name="Freeform 302">
                <a:extLst>
                  <a:ext uri="{FF2B5EF4-FFF2-40B4-BE49-F238E27FC236}">
                    <a16:creationId xmlns:a16="http://schemas.microsoft.com/office/drawing/2014/main" id="{F99CCA16-9BE2-CE22-98BA-5FC2B2BE8FF7}"/>
                  </a:ext>
                </a:extLst>
              </p:cNvPr>
              <p:cNvSpPr/>
              <p:nvPr/>
            </p:nvSpPr>
            <p:spPr>
              <a:xfrm>
                <a:off x="5121268"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304" name="Freeform 303">
                <a:extLst>
                  <a:ext uri="{FF2B5EF4-FFF2-40B4-BE49-F238E27FC236}">
                    <a16:creationId xmlns:a16="http://schemas.microsoft.com/office/drawing/2014/main" id="{EAF8E884-E168-3D5D-FDC0-B0D816344700}"/>
                  </a:ext>
                </a:extLst>
              </p:cNvPr>
              <p:cNvSpPr/>
              <p:nvPr/>
            </p:nvSpPr>
            <p:spPr>
              <a:xfrm>
                <a:off x="5155601"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305" name="Freeform 304">
                <a:extLst>
                  <a:ext uri="{FF2B5EF4-FFF2-40B4-BE49-F238E27FC236}">
                    <a16:creationId xmlns:a16="http://schemas.microsoft.com/office/drawing/2014/main" id="{E0280FBE-61BA-2FF1-C403-A05FBFEE58A4}"/>
                  </a:ext>
                </a:extLst>
              </p:cNvPr>
              <p:cNvSpPr/>
              <p:nvPr/>
            </p:nvSpPr>
            <p:spPr>
              <a:xfrm>
                <a:off x="5189839"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306" name="Freeform 305">
                <a:extLst>
                  <a:ext uri="{FF2B5EF4-FFF2-40B4-BE49-F238E27FC236}">
                    <a16:creationId xmlns:a16="http://schemas.microsoft.com/office/drawing/2014/main" id="{DCBC7244-A902-D184-FDEA-E143C081C32F}"/>
                  </a:ext>
                </a:extLst>
              </p:cNvPr>
              <p:cNvSpPr/>
              <p:nvPr/>
            </p:nvSpPr>
            <p:spPr>
              <a:xfrm>
                <a:off x="6252162" y="209714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307" name="Freeform 306">
                <a:extLst>
                  <a:ext uri="{FF2B5EF4-FFF2-40B4-BE49-F238E27FC236}">
                    <a16:creationId xmlns:a16="http://schemas.microsoft.com/office/drawing/2014/main" id="{E0C082A0-BB37-E0A1-AF31-EE667781A280}"/>
                  </a:ext>
                </a:extLst>
              </p:cNvPr>
              <p:cNvSpPr/>
              <p:nvPr/>
            </p:nvSpPr>
            <p:spPr>
              <a:xfrm>
                <a:off x="6286305" y="2037669"/>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308" name="Freeform 307">
                <a:extLst>
                  <a:ext uri="{FF2B5EF4-FFF2-40B4-BE49-F238E27FC236}">
                    <a16:creationId xmlns:a16="http://schemas.microsoft.com/office/drawing/2014/main" id="{CDE91C42-6127-3FE2-FB92-D0C29C979DC2}"/>
                  </a:ext>
                </a:extLst>
              </p:cNvPr>
              <p:cNvSpPr/>
              <p:nvPr/>
            </p:nvSpPr>
            <p:spPr>
              <a:xfrm>
                <a:off x="5052697"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309" name="Freeform 308">
                <a:extLst>
                  <a:ext uri="{FF2B5EF4-FFF2-40B4-BE49-F238E27FC236}">
                    <a16:creationId xmlns:a16="http://schemas.microsoft.com/office/drawing/2014/main" id="{729DA0D9-0C01-D39D-46DC-E6639D526E0E}"/>
                  </a:ext>
                </a:extLst>
              </p:cNvPr>
              <p:cNvSpPr/>
              <p:nvPr/>
            </p:nvSpPr>
            <p:spPr>
              <a:xfrm>
                <a:off x="5087030"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310" name="Freeform 309">
                <a:extLst>
                  <a:ext uri="{FF2B5EF4-FFF2-40B4-BE49-F238E27FC236}">
                    <a16:creationId xmlns:a16="http://schemas.microsoft.com/office/drawing/2014/main" id="{784D4D0E-52F5-A435-DD9A-2BC0400279FF}"/>
                  </a:ext>
                </a:extLst>
              </p:cNvPr>
              <p:cNvSpPr/>
              <p:nvPr/>
            </p:nvSpPr>
            <p:spPr>
              <a:xfrm>
                <a:off x="5121268"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311" name="Freeform 310">
                <a:extLst>
                  <a:ext uri="{FF2B5EF4-FFF2-40B4-BE49-F238E27FC236}">
                    <a16:creationId xmlns:a16="http://schemas.microsoft.com/office/drawing/2014/main" id="{5BA39428-F94C-C179-F887-7EF8C528A33C}"/>
                  </a:ext>
                </a:extLst>
              </p:cNvPr>
              <p:cNvSpPr/>
              <p:nvPr/>
            </p:nvSpPr>
            <p:spPr>
              <a:xfrm>
                <a:off x="6217924" y="2037764"/>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312" name="Freeform 311">
                <a:extLst>
                  <a:ext uri="{FF2B5EF4-FFF2-40B4-BE49-F238E27FC236}">
                    <a16:creationId xmlns:a16="http://schemas.microsoft.com/office/drawing/2014/main" id="{3D12BD2B-068A-707B-57C8-80010503BE78}"/>
                  </a:ext>
                </a:extLst>
              </p:cNvPr>
              <p:cNvSpPr/>
              <p:nvPr/>
            </p:nvSpPr>
            <p:spPr>
              <a:xfrm>
                <a:off x="6252067" y="197819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313" name="Freeform 312">
                <a:extLst>
                  <a:ext uri="{FF2B5EF4-FFF2-40B4-BE49-F238E27FC236}">
                    <a16:creationId xmlns:a16="http://schemas.microsoft.com/office/drawing/2014/main" id="{1AB4B0EB-BF74-0BFA-84EC-8D4E586F7AAF}"/>
                  </a:ext>
                </a:extLst>
              </p:cNvPr>
              <p:cNvSpPr/>
              <p:nvPr/>
            </p:nvSpPr>
            <p:spPr>
              <a:xfrm>
                <a:off x="5052697"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314" name="Freeform 313">
                <a:extLst>
                  <a:ext uri="{FF2B5EF4-FFF2-40B4-BE49-F238E27FC236}">
                    <a16:creationId xmlns:a16="http://schemas.microsoft.com/office/drawing/2014/main" id="{7E28E048-27FD-F22D-6EC2-5C2669287D60}"/>
                  </a:ext>
                </a:extLst>
              </p:cNvPr>
              <p:cNvSpPr/>
              <p:nvPr/>
            </p:nvSpPr>
            <p:spPr>
              <a:xfrm>
                <a:off x="5087030" y="387999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315" name="Freeform 314">
                <a:extLst>
                  <a:ext uri="{FF2B5EF4-FFF2-40B4-BE49-F238E27FC236}">
                    <a16:creationId xmlns:a16="http://schemas.microsoft.com/office/drawing/2014/main" id="{605A3281-4D67-A60E-4D13-0D1F1E2A871A}"/>
                  </a:ext>
                </a:extLst>
              </p:cNvPr>
              <p:cNvSpPr/>
              <p:nvPr/>
            </p:nvSpPr>
            <p:spPr>
              <a:xfrm>
                <a:off x="6183591" y="1978286"/>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316" name="Freeform 315">
                <a:extLst>
                  <a:ext uri="{FF2B5EF4-FFF2-40B4-BE49-F238E27FC236}">
                    <a16:creationId xmlns:a16="http://schemas.microsoft.com/office/drawing/2014/main" id="{B42F60D0-77F8-85E3-0753-B36BEF5262EC}"/>
                  </a:ext>
                </a:extLst>
              </p:cNvPr>
              <p:cNvSpPr/>
              <p:nvPr/>
            </p:nvSpPr>
            <p:spPr>
              <a:xfrm>
                <a:off x="6217734" y="1918807"/>
                <a:ext cx="33476" cy="33498"/>
              </a:xfrm>
              <a:custGeom>
                <a:avLst/>
                <a:gdLst>
                  <a:gd name="connsiteX0" fmla="*/ 33477 w 33476"/>
                  <a:gd name="connsiteY0" fmla="*/ 16749 h 33498"/>
                  <a:gd name="connsiteX1" fmla="*/ 16738 w 33476"/>
                  <a:gd name="connsiteY1" fmla="*/ 33498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8"/>
                      <a:pt x="16738" y="33498"/>
                    </a:cubicBezTo>
                    <a:cubicBezTo>
                      <a:pt x="7494" y="33498"/>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317" name="Freeform 316">
                <a:extLst>
                  <a:ext uri="{FF2B5EF4-FFF2-40B4-BE49-F238E27FC236}">
                    <a16:creationId xmlns:a16="http://schemas.microsoft.com/office/drawing/2014/main" id="{50560CEA-6E72-2818-C8CB-177EAD4074C3}"/>
                  </a:ext>
                </a:extLst>
              </p:cNvPr>
              <p:cNvSpPr/>
              <p:nvPr/>
            </p:nvSpPr>
            <p:spPr>
              <a:xfrm>
                <a:off x="5052697" y="3820513"/>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318" name="Freeform 317">
                <a:extLst>
                  <a:ext uri="{FF2B5EF4-FFF2-40B4-BE49-F238E27FC236}">
                    <a16:creationId xmlns:a16="http://schemas.microsoft.com/office/drawing/2014/main" id="{3E6734EA-F2D1-0B44-E0B0-1E3AA7C9E76D}"/>
                  </a:ext>
                </a:extLst>
              </p:cNvPr>
              <p:cNvSpPr/>
              <p:nvPr/>
            </p:nvSpPr>
            <p:spPr>
              <a:xfrm>
                <a:off x="6149353" y="19189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319" name="Freeform 318">
                <a:extLst>
                  <a:ext uri="{FF2B5EF4-FFF2-40B4-BE49-F238E27FC236}">
                    <a16:creationId xmlns:a16="http://schemas.microsoft.com/office/drawing/2014/main" id="{14C94E61-4275-914C-9A25-4E6D61445E1F}"/>
                  </a:ext>
                </a:extLst>
              </p:cNvPr>
              <p:cNvSpPr/>
              <p:nvPr/>
            </p:nvSpPr>
            <p:spPr>
              <a:xfrm>
                <a:off x="6183496" y="1859423"/>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320" name="Freeform 319">
                <a:extLst>
                  <a:ext uri="{FF2B5EF4-FFF2-40B4-BE49-F238E27FC236}">
                    <a16:creationId xmlns:a16="http://schemas.microsoft.com/office/drawing/2014/main" id="{0AE91056-99F0-F376-0121-4FA8230D189A}"/>
                  </a:ext>
                </a:extLst>
              </p:cNvPr>
              <p:cNvSpPr/>
              <p:nvPr/>
            </p:nvSpPr>
            <p:spPr>
              <a:xfrm>
                <a:off x="6080783" y="19189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321" name="Freeform 320">
                <a:extLst>
                  <a:ext uri="{FF2B5EF4-FFF2-40B4-BE49-F238E27FC236}">
                    <a16:creationId xmlns:a16="http://schemas.microsoft.com/office/drawing/2014/main" id="{6CD062D0-DA56-8B48-1711-4C95F20A41F7}"/>
                  </a:ext>
                </a:extLst>
              </p:cNvPr>
              <p:cNvSpPr/>
              <p:nvPr/>
            </p:nvSpPr>
            <p:spPr>
              <a:xfrm>
                <a:off x="6115021"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322" name="Freeform 321">
                <a:extLst>
                  <a:ext uri="{FF2B5EF4-FFF2-40B4-BE49-F238E27FC236}">
                    <a16:creationId xmlns:a16="http://schemas.microsoft.com/office/drawing/2014/main" id="{8FDA07AF-6811-188E-9842-F63A8C408E5B}"/>
                  </a:ext>
                </a:extLst>
              </p:cNvPr>
              <p:cNvSpPr/>
              <p:nvPr/>
            </p:nvSpPr>
            <p:spPr>
              <a:xfrm>
                <a:off x="6149258" y="1799944"/>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323" name="Freeform 322">
                <a:extLst>
                  <a:ext uri="{FF2B5EF4-FFF2-40B4-BE49-F238E27FC236}">
                    <a16:creationId xmlns:a16="http://schemas.microsoft.com/office/drawing/2014/main" id="{7CB203A9-79D0-2FBC-F59E-AB15CEE23358}"/>
                  </a:ext>
                </a:extLst>
              </p:cNvPr>
              <p:cNvSpPr/>
              <p:nvPr/>
            </p:nvSpPr>
            <p:spPr>
              <a:xfrm>
                <a:off x="7006250"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324" name="Freeform 323">
                <a:extLst>
                  <a:ext uri="{FF2B5EF4-FFF2-40B4-BE49-F238E27FC236}">
                    <a16:creationId xmlns:a16="http://schemas.microsoft.com/office/drawing/2014/main" id="{3A762780-0DFD-F582-3E86-B32FB66B9E6C}"/>
                  </a:ext>
                </a:extLst>
              </p:cNvPr>
              <p:cNvSpPr/>
              <p:nvPr/>
            </p:nvSpPr>
            <p:spPr>
              <a:xfrm>
                <a:off x="6937679"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325" name="Freeform 324">
                <a:extLst>
                  <a:ext uri="{FF2B5EF4-FFF2-40B4-BE49-F238E27FC236}">
                    <a16:creationId xmlns:a16="http://schemas.microsoft.com/office/drawing/2014/main" id="{B5206B48-03CA-E9BA-DCFD-258CDA58AB9E}"/>
                  </a:ext>
                </a:extLst>
              </p:cNvPr>
              <p:cNvSpPr/>
              <p:nvPr/>
            </p:nvSpPr>
            <p:spPr>
              <a:xfrm>
                <a:off x="6972012"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326" name="Freeform 325">
                <a:extLst>
                  <a:ext uri="{FF2B5EF4-FFF2-40B4-BE49-F238E27FC236}">
                    <a16:creationId xmlns:a16="http://schemas.microsoft.com/office/drawing/2014/main" id="{850525C9-721A-818C-7CBE-190448188A8E}"/>
                  </a:ext>
                </a:extLst>
              </p:cNvPr>
              <p:cNvSpPr/>
              <p:nvPr/>
            </p:nvSpPr>
            <p:spPr>
              <a:xfrm>
                <a:off x="6869108"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327" name="Freeform 326">
                <a:extLst>
                  <a:ext uri="{FF2B5EF4-FFF2-40B4-BE49-F238E27FC236}">
                    <a16:creationId xmlns:a16="http://schemas.microsoft.com/office/drawing/2014/main" id="{0CA5833D-17DC-7E43-E668-06F93E51ECF8}"/>
                  </a:ext>
                </a:extLst>
              </p:cNvPr>
              <p:cNvSpPr/>
              <p:nvPr/>
            </p:nvSpPr>
            <p:spPr>
              <a:xfrm>
                <a:off x="6903441"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328" name="Freeform 327">
                <a:extLst>
                  <a:ext uri="{FF2B5EF4-FFF2-40B4-BE49-F238E27FC236}">
                    <a16:creationId xmlns:a16="http://schemas.microsoft.com/office/drawing/2014/main" id="{F8B077CF-EE79-A8AB-E0BD-BC73A7E34171}"/>
                  </a:ext>
                </a:extLst>
              </p:cNvPr>
              <p:cNvSpPr/>
              <p:nvPr/>
            </p:nvSpPr>
            <p:spPr>
              <a:xfrm>
                <a:off x="6937869" y="18596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329" name="Freeform 328">
                <a:extLst>
                  <a:ext uri="{FF2B5EF4-FFF2-40B4-BE49-F238E27FC236}">
                    <a16:creationId xmlns:a16="http://schemas.microsoft.com/office/drawing/2014/main" id="{19DD3764-1051-436B-BF4E-6F12FC9F488C}"/>
                  </a:ext>
                </a:extLst>
              </p:cNvPr>
              <p:cNvSpPr/>
              <p:nvPr/>
            </p:nvSpPr>
            <p:spPr>
              <a:xfrm>
                <a:off x="6800538"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330" name="Freeform 329">
                <a:extLst>
                  <a:ext uri="{FF2B5EF4-FFF2-40B4-BE49-F238E27FC236}">
                    <a16:creationId xmlns:a16="http://schemas.microsoft.com/office/drawing/2014/main" id="{5BCC6679-32CA-66D2-BBF4-674CCF8BAF3F}"/>
                  </a:ext>
                </a:extLst>
              </p:cNvPr>
              <p:cNvSpPr/>
              <p:nvPr/>
            </p:nvSpPr>
            <p:spPr>
              <a:xfrm>
                <a:off x="6834966"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331" name="Freeform 330">
                <a:extLst>
                  <a:ext uri="{FF2B5EF4-FFF2-40B4-BE49-F238E27FC236}">
                    <a16:creationId xmlns:a16="http://schemas.microsoft.com/office/drawing/2014/main" id="{F2F998DD-182D-0B56-ACAD-941A130EDCBC}"/>
                  </a:ext>
                </a:extLst>
              </p:cNvPr>
              <p:cNvSpPr/>
              <p:nvPr/>
            </p:nvSpPr>
            <p:spPr>
              <a:xfrm>
                <a:off x="6869298" y="1859613"/>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332" name="Freeform 331">
                <a:extLst>
                  <a:ext uri="{FF2B5EF4-FFF2-40B4-BE49-F238E27FC236}">
                    <a16:creationId xmlns:a16="http://schemas.microsoft.com/office/drawing/2014/main" id="{E045FEE6-9209-E3DB-B91E-EF12687933D6}"/>
                  </a:ext>
                </a:extLst>
              </p:cNvPr>
              <p:cNvSpPr/>
              <p:nvPr/>
            </p:nvSpPr>
            <p:spPr>
              <a:xfrm>
                <a:off x="6903536"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333" name="Freeform 332">
                <a:extLst>
                  <a:ext uri="{FF2B5EF4-FFF2-40B4-BE49-F238E27FC236}">
                    <a16:creationId xmlns:a16="http://schemas.microsoft.com/office/drawing/2014/main" id="{E6A03BA8-9A2A-49E5-8E1D-C875CF3B6967}"/>
                  </a:ext>
                </a:extLst>
              </p:cNvPr>
              <p:cNvSpPr/>
              <p:nvPr/>
            </p:nvSpPr>
            <p:spPr>
              <a:xfrm>
                <a:off x="6731967"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334" name="Freeform 333">
                <a:extLst>
                  <a:ext uri="{FF2B5EF4-FFF2-40B4-BE49-F238E27FC236}">
                    <a16:creationId xmlns:a16="http://schemas.microsoft.com/office/drawing/2014/main" id="{70839969-F39A-47E8-5ACC-DC627B697741}"/>
                  </a:ext>
                </a:extLst>
              </p:cNvPr>
              <p:cNvSpPr/>
              <p:nvPr/>
            </p:nvSpPr>
            <p:spPr>
              <a:xfrm>
                <a:off x="6766395"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335" name="Freeform 334">
                <a:extLst>
                  <a:ext uri="{FF2B5EF4-FFF2-40B4-BE49-F238E27FC236}">
                    <a16:creationId xmlns:a16="http://schemas.microsoft.com/office/drawing/2014/main" id="{183E9675-71DA-03A2-13D2-CC6699A2BC59}"/>
                  </a:ext>
                </a:extLst>
              </p:cNvPr>
              <p:cNvSpPr/>
              <p:nvPr/>
            </p:nvSpPr>
            <p:spPr>
              <a:xfrm>
                <a:off x="6800728" y="18596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336" name="Freeform 335">
                <a:extLst>
                  <a:ext uri="{FF2B5EF4-FFF2-40B4-BE49-F238E27FC236}">
                    <a16:creationId xmlns:a16="http://schemas.microsoft.com/office/drawing/2014/main" id="{4802A398-5BE4-6B47-A4BB-917A6CEC32C9}"/>
                  </a:ext>
                </a:extLst>
              </p:cNvPr>
              <p:cNvSpPr/>
              <p:nvPr/>
            </p:nvSpPr>
            <p:spPr>
              <a:xfrm>
                <a:off x="6835061"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337" name="Freeform 336">
                <a:extLst>
                  <a:ext uri="{FF2B5EF4-FFF2-40B4-BE49-F238E27FC236}">
                    <a16:creationId xmlns:a16="http://schemas.microsoft.com/office/drawing/2014/main" id="{B8966DE4-B81D-8C2E-3545-40CD6C6B469B}"/>
                  </a:ext>
                </a:extLst>
              </p:cNvPr>
              <p:cNvSpPr/>
              <p:nvPr/>
            </p:nvSpPr>
            <p:spPr>
              <a:xfrm>
                <a:off x="6869394" y="197847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338" name="Freeform 337">
                <a:extLst>
                  <a:ext uri="{FF2B5EF4-FFF2-40B4-BE49-F238E27FC236}">
                    <a16:creationId xmlns:a16="http://schemas.microsoft.com/office/drawing/2014/main" id="{A529D820-87E2-FF62-9EFF-BD6293D6AF12}"/>
                  </a:ext>
                </a:extLst>
              </p:cNvPr>
              <p:cNvSpPr/>
              <p:nvPr/>
            </p:nvSpPr>
            <p:spPr>
              <a:xfrm>
                <a:off x="6663396"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339" name="Freeform 338">
                <a:extLst>
                  <a:ext uri="{FF2B5EF4-FFF2-40B4-BE49-F238E27FC236}">
                    <a16:creationId xmlns:a16="http://schemas.microsoft.com/office/drawing/2014/main" id="{0CB58239-56FD-BC4E-BC89-ED1366F67508}"/>
                  </a:ext>
                </a:extLst>
              </p:cNvPr>
              <p:cNvSpPr/>
              <p:nvPr/>
            </p:nvSpPr>
            <p:spPr>
              <a:xfrm>
                <a:off x="6697824"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340" name="Freeform 339">
                <a:extLst>
                  <a:ext uri="{FF2B5EF4-FFF2-40B4-BE49-F238E27FC236}">
                    <a16:creationId xmlns:a16="http://schemas.microsoft.com/office/drawing/2014/main" id="{696519B6-6B09-0A50-9A8E-86415D5A0724}"/>
                  </a:ext>
                </a:extLst>
              </p:cNvPr>
              <p:cNvSpPr/>
              <p:nvPr/>
            </p:nvSpPr>
            <p:spPr>
              <a:xfrm>
                <a:off x="6732157" y="18596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341" name="Freeform 340">
                <a:extLst>
                  <a:ext uri="{FF2B5EF4-FFF2-40B4-BE49-F238E27FC236}">
                    <a16:creationId xmlns:a16="http://schemas.microsoft.com/office/drawing/2014/main" id="{B3DBB401-ED55-BF02-4289-07BE63118CD9}"/>
                  </a:ext>
                </a:extLst>
              </p:cNvPr>
              <p:cNvSpPr/>
              <p:nvPr/>
            </p:nvSpPr>
            <p:spPr>
              <a:xfrm>
                <a:off x="6766490"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342" name="Freeform 341">
                <a:extLst>
                  <a:ext uri="{FF2B5EF4-FFF2-40B4-BE49-F238E27FC236}">
                    <a16:creationId xmlns:a16="http://schemas.microsoft.com/office/drawing/2014/main" id="{1BE22C45-E7AC-0A1E-A630-94633A80699A}"/>
                  </a:ext>
                </a:extLst>
              </p:cNvPr>
              <p:cNvSpPr/>
              <p:nvPr/>
            </p:nvSpPr>
            <p:spPr>
              <a:xfrm>
                <a:off x="6800728"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343" name="Freeform 342">
                <a:extLst>
                  <a:ext uri="{FF2B5EF4-FFF2-40B4-BE49-F238E27FC236}">
                    <a16:creationId xmlns:a16="http://schemas.microsoft.com/office/drawing/2014/main" id="{96D3D450-3D5D-E8EC-00AE-86420C83F4CB}"/>
                  </a:ext>
                </a:extLst>
              </p:cNvPr>
              <p:cNvSpPr/>
              <p:nvPr/>
            </p:nvSpPr>
            <p:spPr>
              <a:xfrm>
                <a:off x="6835156"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344" name="Freeform 343">
                <a:extLst>
                  <a:ext uri="{FF2B5EF4-FFF2-40B4-BE49-F238E27FC236}">
                    <a16:creationId xmlns:a16="http://schemas.microsoft.com/office/drawing/2014/main" id="{F253047A-1DD7-6BBA-61B2-15615FFA9FB2}"/>
                  </a:ext>
                </a:extLst>
              </p:cNvPr>
              <p:cNvSpPr/>
              <p:nvPr/>
            </p:nvSpPr>
            <p:spPr>
              <a:xfrm>
                <a:off x="6594825"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345" name="Freeform 344">
                <a:extLst>
                  <a:ext uri="{FF2B5EF4-FFF2-40B4-BE49-F238E27FC236}">
                    <a16:creationId xmlns:a16="http://schemas.microsoft.com/office/drawing/2014/main" id="{9E5B5CD6-4C2C-9D49-BF80-228BCDB81FB1}"/>
                  </a:ext>
                </a:extLst>
              </p:cNvPr>
              <p:cNvSpPr/>
              <p:nvPr/>
            </p:nvSpPr>
            <p:spPr>
              <a:xfrm>
                <a:off x="6629253"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346" name="Freeform 345">
                <a:extLst>
                  <a:ext uri="{FF2B5EF4-FFF2-40B4-BE49-F238E27FC236}">
                    <a16:creationId xmlns:a16="http://schemas.microsoft.com/office/drawing/2014/main" id="{18042C41-1896-78C6-3A62-F5B786E47CBF}"/>
                  </a:ext>
                </a:extLst>
              </p:cNvPr>
              <p:cNvSpPr/>
              <p:nvPr/>
            </p:nvSpPr>
            <p:spPr>
              <a:xfrm>
                <a:off x="6663491"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347" name="Freeform 346">
                <a:extLst>
                  <a:ext uri="{FF2B5EF4-FFF2-40B4-BE49-F238E27FC236}">
                    <a16:creationId xmlns:a16="http://schemas.microsoft.com/office/drawing/2014/main" id="{3EA9A29E-FE92-D2AF-74EA-B24E99DC8399}"/>
                  </a:ext>
                </a:extLst>
              </p:cNvPr>
              <p:cNvSpPr/>
              <p:nvPr/>
            </p:nvSpPr>
            <p:spPr>
              <a:xfrm>
                <a:off x="6697919"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348" name="Freeform 347">
                <a:extLst>
                  <a:ext uri="{FF2B5EF4-FFF2-40B4-BE49-F238E27FC236}">
                    <a16:creationId xmlns:a16="http://schemas.microsoft.com/office/drawing/2014/main" id="{343B6EFB-49E5-C009-65BD-A7D3A4FB79DA}"/>
                  </a:ext>
                </a:extLst>
              </p:cNvPr>
              <p:cNvSpPr/>
              <p:nvPr/>
            </p:nvSpPr>
            <p:spPr>
              <a:xfrm>
                <a:off x="6732157"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349" name="Freeform 348">
                <a:extLst>
                  <a:ext uri="{FF2B5EF4-FFF2-40B4-BE49-F238E27FC236}">
                    <a16:creationId xmlns:a16="http://schemas.microsoft.com/office/drawing/2014/main" id="{E505FC43-DF56-369A-7C0E-00A198C5E7DF}"/>
                  </a:ext>
                </a:extLst>
              </p:cNvPr>
              <p:cNvSpPr/>
              <p:nvPr/>
            </p:nvSpPr>
            <p:spPr>
              <a:xfrm>
                <a:off x="6766585"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350" name="Freeform 349">
                <a:extLst>
                  <a:ext uri="{FF2B5EF4-FFF2-40B4-BE49-F238E27FC236}">
                    <a16:creationId xmlns:a16="http://schemas.microsoft.com/office/drawing/2014/main" id="{B9F326A5-0D08-9533-E7DE-4BE0403F8449}"/>
                  </a:ext>
                </a:extLst>
              </p:cNvPr>
              <p:cNvSpPr/>
              <p:nvPr/>
            </p:nvSpPr>
            <p:spPr>
              <a:xfrm>
                <a:off x="6800823"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351" name="Freeform 350">
                <a:extLst>
                  <a:ext uri="{FF2B5EF4-FFF2-40B4-BE49-F238E27FC236}">
                    <a16:creationId xmlns:a16="http://schemas.microsoft.com/office/drawing/2014/main" id="{A37DCF93-E27E-EA37-9930-9093675450F2}"/>
                  </a:ext>
                </a:extLst>
              </p:cNvPr>
              <p:cNvSpPr/>
              <p:nvPr/>
            </p:nvSpPr>
            <p:spPr>
              <a:xfrm>
                <a:off x="6526350"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352" name="Freeform 351">
                <a:extLst>
                  <a:ext uri="{FF2B5EF4-FFF2-40B4-BE49-F238E27FC236}">
                    <a16:creationId xmlns:a16="http://schemas.microsoft.com/office/drawing/2014/main" id="{5539B05A-2D81-D500-57F3-BEBA30E37045}"/>
                  </a:ext>
                </a:extLst>
              </p:cNvPr>
              <p:cNvSpPr/>
              <p:nvPr/>
            </p:nvSpPr>
            <p:spPr>
              <a:xfrm>
                <a:off x="6560683"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353" name="Freeform 352">
                <a:extLst>
                  <a:ext uri="{FF2B5EF4-FFF2-40B4-BE49-F238E27FC236}">
                    <a16:creationId xmlns:a16="http://schemas.microsoft.com/office/drawing/2014/main" id="{DA444ED7-D711-CF09-718E-37F261E42C4B}"/>
                  </a:ext>
                </a:extLst>
              </p:cNvPr>
              <p:cNvSpPr/>
              <p:nvPr/>
            </p:nvSpPr>
            <p:spPr>
              <a:xfrm>
                <a:off x="6594920"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354" name="Freeform 353">
                <a:extLst>
                  <a:ext uri="{FF2B5EF4-FFF2-40B4-BE49-F238E27FC236}">
                    <a16:creationId xmlns:a16="http://schemas.microsoft.com/office/drawing/2014/main" id="{DAA7D378-8044-3E52-DEEB-742EE78B2FE1}"/>
                  </a:ext>
                </a:extLst>
              </p:cNvPr>
              <p:cNvSpPr/>
              <p:nvPr/>
            </p:nvSpPr>
            <p:spPr>
              <a:xfrm>
                <a:off x="6629348"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355" name="Freeform 354">
                <a:extLst>
                  <a:ext uri="{FF2B5EF4-FFF2-40B4-BE49-F238E27FC236}">
                    <a16:creationId xmlns:a16="http://schemas.microsoft.com/office/drawing/2014/main" id="{4B7D43E3-FA52-832F-585F-EA4227F6B63C}"/>
                  </a:ext>
                </a:extLst>
              </p:cNvPr>
              <p:cNvSpPr/>
              <p:nvPr/>
            </p:nvSpPr>
            <p:spPr>
              <a:xfrm>
                <a:off x="6663586"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356" name="Freeform 355">
                <a:extLst>
                  <a:ext uri="{FF2B5EF4-FFF2-40B4-BE49-F238E27FC236}">
                    <a16:creationId xmlns:a16="http://schemas.microsoft.com/office/drawing/2014/main" id="{39A46DF2-CC23-1C8F-4AC0-3E2B7AEF87CD}"/>
                  </a:ext>
                </a:extLst>
              </p:cNvPr>
              <p:cNvSpPr/>
              <p:nvPr/>
            </p:nvSpPr>
            <p:spPr>
              <a:xfrm>
                <a:off x="6698014"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357" name="Freeform 356">
                <a:extLst>
                  <a:ext uri="{FF2B5EF4-FFF2-40B4-BE49-F238E27FC236}">
                    <a16:creationId xmlns:a16="http://schemas.microsoft.com/office/drawing/2014/main" id="{8BD650B3-17D1-CFF4-AD81-E4D7234D42D1}"/>
                  </a:ext>
                </a:extLst>
              </p:cNvPr>
              <p:cNvSpPr/>
              <p:nvPr/>
            </p:nvSpPr>
            <p:spPr>
              <a:xfrm>
                <a:off x="6732252"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358" name="Freeform 357">
                <a:extLst>
                  <a:ext uri="{FF2B5EF4-FFF2-40B4-BE49-F238E27FC236}">
                    <a16:creationId xmlns:a16="http://schemas.microsoft.com/office/drawing/2014/main" id="{0AE0A33E-1090-BE84-6293-DCA2DC2DBCE3}"/>
                  </a:ext>
                </a:extLst>
              </p:cNvPr>
              <p:cNvSpPr/>
              <p:nvPr/>
            </p:nvSpPr>
            <p:spPr>
              <a:xfrm>
                <a:off x="6766680" y="215681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359" name="Freeform 358">
                <a:extLst>
                  <a:ext uri="{FF2B5EF4-FFF2-40B4-BE49-F238E27FC236}">
                    <a16:creationId xmlns:a16="http://schemas.microsoft.com/office/drawing/2014/main" id="{80D8EBDA-4E54-4930-5058-E78ED00341E6}"/>
                  </a:ext>
                </a:extLst>
              </p:cNvPr>
              <p:cNvSpPr/>
              <p:nvPr/>
            </p:nvSpPr>
            <p:spPr>
              <a:xfrm>
                <a:off x="6457779"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360" name="Freeform 359">
                <a:extLst>
                  <a:ext uri="{FF2B5EF4-FFF2-40B4-BE49-F238E27FC236}">
                    <a16:creationId xmlns:a16="http://schemas.microsoft.com/office/drawing/2014/main" id="{8C569D0F-91B6-49A0-69F4-FFC859E869B7}"/>
                  </a:ext>
                </a:extLst>
              </p:cNvPr>
              <p:cNvSpPr/>
              <p:nvPr/>
            </p:nvSpPr>
            <p:spPr>
              <a:xfrm>
                <a:off x="6492112"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361" name="Freeform 360">
                <a:extLst>
                  <a:ext uri="{FF2B5EF4-FFF2-40B4-BE49-F238E27FC236}">
                    <a16:creationId xmlns:a16="http://schemas.microsoft.com/office/drawing/2014/main" id="{A3CBBADF-DD09-3317-2A49-D2B4450F719B}"/>
                  </a:ext>
                </a:extLst>
              </p:cNvPr>
              <p:cNvSpPr/>
              <p:nvPr/>
            </p:nvSpPr>
            <p:spPr>
              <a:xfrm>
                <a:off x="6526445"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362" name="Freeform 361">
                <a:extLst>
                  <a:ext uri="{FF2B5EF4-FFF2-40B4-BE49-F238E27FC236}">
                    <a16:creationId xmlns:a16="http://schemas.microsoft.com/office/drawing/2014/main" id="{4671AA39-0CC6-B417-BF1D-1F5972A22E90}"/>
                  </a:ext>
                </a:extLst>
              </p:cNvPr>
              <p:cNvSpPr/>
              <p:nvPr/>
            </p:nvSpPr>
            <p:spPr>
              <a:xfrm>
                <a:off x="6560778"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363" name="Freeform 362">
                <a:extLst>
                  <a:ext uri="{FF2B5EF4-FFF2-40B4-BE49-F238E27FC236}">
                    <a16:creationId xmlns:a16="http://schemas.microsoft.com/office/drawing/2014/main" id="{8011CDA6-6CE0-2A8F-4D4D-3E751A079AF0}"/>
                  </a:ext>
                </a:extLst>
              </p:cNvPr>
              <p:cNvSpPr/>
              <p:nvPr/>
            </p:nvSpPr>
            <p:spPr>
              <a:xfrm>
                <a:off x="6595016"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364" name="Freeform 363">
                <a:extLst>
                  <a:ext uri="{FF2B5EF4-FFF2-40B4-BE49-F238E27FC236}">
                    <a16:creationId xmlns:a16="http://schemas.microsoft.com/office/drawing/2014/main" id="{97E0EAAF-902E-B057-E140-72D36F305D9A}"/>
                  </a:ext>
                </a:extLst>
              </p:cNvPr>
              <p:cNvSpPr/>
              <p:nvPr/>
            </p:nvSpPr>
            <p:spPr>
              <a:xfrm>
                <a:off x="6629444"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365" name="Freeform 364">
                <a:extLst>
                  <a:ext uri="{FF2B5EF4-FFF2-40B4-BE49-F238E27FC236}">
                    <a16:creationId xmlns:a16="http://schemas.microsoft.com/office/drawing/2014/main" id="{17556D57-C043-A29E-0A18-12C892A2013E}"/>
                  </a:ext>
                </a:extLst>
              </p:cNvPr>
              <p:cNvSpPr/>
              <p:nvPr/>
            </p:nvSpPr>
            <p:spPr>
              <a:xfrm>
                <a:off x="6663681"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366" name="Freeform 365">
                <a:extLst>
                  <a:ext uri="{FF2B5EF4-FFF2-40B4-BE49-F238E27FC236}">
                    <a16:creationId xmlns:a16="http://schemas.microsoft.com/office/drawing/2014/main" id="{25AA2259-9171-2374-72BA-22B8754E0B5A}"/>
                  </a:ext>
                </a:extLst>
              </p:cNvPr>
              <p:cNvSpPr/>
              <p:nvPr/>
            </p:nvSpPr>
            <p:spPr>
              <a:xfrm>
                <a:off x="6698109" y="215681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367" name="Freeform 366">
                <a:extLst>
                  <a:ext uri="{FF2B5EF4-FFF2-40B4-BE49-F238E27FC236}">
                    <a16:creationId xmlns:a16="http://schemas.microsoft.com/office/drawing/2014/main" id="{9B40C384-6563-A0B0-2786-A11103E0B472}"/>
                  </a:ext>
                </a:extLst>
              </p:cNvPr>
              <p:cNvSpPr/>
              <p:nvPr/>
            </p:nvSpPr>
            <p:spPr>
              <a:xfrm>
                <a:off x="6732347" y="221629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368" name="Freeform 367">
                <a:extLst>
                  <a:ext uri="{FF2B5EF4-FFF2-40B4-BE49-F238E27FC236}">
                    <a16:creationId xmlns:a16="http://schemas.microsoft.com/office/drawing/2014/main" id="{615370AB-0086-EC5B-26CF-277756047017}"/>
                  </a:ext>
                </a:extLst>
              </p:cNvPr>
              <p:cNvSpPr/>
              <p:nvPr/>
            </p:nvSpPr>
            <p:spPr>
              <a:xfrm>
                <a:off x="6389208"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369" name="Freeform 368">
                <a:extLst>
                  <a:ext uri="{FF2B5EF4-FFF2-40B4-BE49-F238E27FC236}">
                    <a16:creationId xmlns:a16="http://schemas.microsoft.com/office/drawing/2014/main" id="{E009D6AD-0D6C-C575-48E3-58A84730759F}"/>
                  </a:ext>
                </a:extLst>
              </p:cNvPr>
              <p:cNvSpPr/>
              <p:nvPr/>
            </p:nvSpPr>
            <p:spPr>
              <a:xfrm>
                <a:off x="6423541"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370" name="Freeform 369">
                <a:extLst>
                  <a:ext uri="{FF2B5EF4-FFF2-40B4-BE49-F238E27FC236}">
                    <a16:creationId xmlns:a16="http://schemas.microsoft.com/office/drawing/2014/main" id="{5580BF6B-5433-ADD4-C2CA-5718D1CD20D2}"/>
                  </a:ext>
                </a:extLst>
              </p:cNvPr>
              <p:cNvSpPr/>
              <p:nvPr/>
            </p:nvSpPr>
            <p:spPr>
              <a:xfrm>
                <a:off x="6457874"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371" name="Freeform 370">
                <a:extLst>
                  <a:ext uri="{FF2B5EF4-FFF2-40B4-BE49-F238E27FC236}">
                    <a16:creationId xmlns:a16="http://schemas.microsoft.com/office/drawing/2014/main" id="{E70D593B-0FA0-1F17-0C6E-5FEB6227777E}"/>
                  </a:ext>
                </a:extLst>
              </p:cNvPr>
              <p:cNvSpPr/>
              <p:nvPr/>
            </p:nvSpPr>
            <p:spPr>
              <a:xfrm>
                <a:off x="6492207"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372" name="Freeform 371">
                <a:extLst>
                  <a:ext uri="{FF2B5EF4-FFF2-40B4-BE49-F238E27FC236}">
                    <a16:creationId xmlns:a16="http://schemas.microsoft.com/office/drawing/2014/main" id="{070FA910-8159-D0D2-BBE3-2192F31B0CE8}"/>
                  </a:ext>
                </a:extLst>
              </p:cNvPr>
              <p:cNvSpPr/>
              <p:nvPr/>
            </p:nvSpPr>
            <p:spPr>
              <a:xfrm>
                <a:off x="6526540"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373" name="Freeform 372">
                <a:extLst>
                  <a:ext uri="{FF2B5EF4-FFF2-40B4-BE49-F238E27FC236}">
                    <a16:creationId xmlns:a16="http://schemas.microsoft.com/office/drawing/2014/main" id="{42CAB218-FEB0-A509-D2D4-0348B710CDB9}"/>
                  </a:ext>
                </a:extLst>
              </p:cNvPr>
              <p:cNvSpPr/>
              <p:nvPr/>
            </p:nvSpPr>
            <p:spPr>
              <a:xfrm>
                <a:off x="6560873"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374" name="Freeform 373">
                <a:extLst>
                  <a:ext uri="{FF2B5EF4-FFF2-40B4-BE49-F238E27FC236}">
                    <a16:creationId xmlns:a16="http://schemas.microsoft.com/office/drawing/2014/main" id="{B196532A-76F3-F72F-6AC0-11F73DEB8249}"/>
                  </a:ext>
                </a:extLst>
              </p:cNvPr>
              <p:cNvSpPr/>
              <p:nvPr/>
            </p:nvSpPr>
            <p:spPr>
              <a:xfrm>
                <a:off x="6595111"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375" name="Freeform 374">
                <a:extLst>
                  <a:ext uri="{FF2B5EF4-FFF2-40B4-BE49-F238E27FC236}">
                    <a16:creationId xmlns:a16="http://schemas.microsoft.com/office/drawing/2014/main" id="{A0917644-ED9C-B3F0-5974-8A57FCF4E7B3}"/>
                  </a:ext>
                </a:extLst>
              </p:cNvPr>
              <p:cNvSpPr/>
              <p:nvPr/>
            </p:nvSpPr>
            <p:spPr>
              <a:xfrm>
                <a:off x="6629539" y="215681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376" name="Freeform 375">
                <a:extLst>
                  <a:ext uri="{FF2B5EF4-FFF2-40B4-BE49-F238E27FC236}">
                    <a16:creationId xmlns:a16="http://schemas.microsoft.com/office/drawing/2014/main" id="{D1A35C4F-BCC0-8839-0ABE-14F1BA0FAA46}"/>
                  </a:ext>
                </a:extLst>
              </p:cNvPr>
              <p:cNvSpPr/>
              <p:nvPr/>
            </p:nvSpPr>
            <p:spPr>
              <a:xfrm>
                <a:off x="6663776" y="221629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377" name="Freeform 376">
                <a:extLst>
                  <a:ext uri="{FF2B5EF4-FFF2-40B4-BE49-F238E27FC236}">
                    <a16:creationId xmlns:a16="http://schemas.microsoft.com/office/drawing/2014/main" id="{08F0F227-0C74-DC33-8FB8-46691F2EB6DD}"/>
                  </a:ext>
                </a:extLst>
              </p:cNvPr>
              <p:cNvSpPr/>
              <p:nvPr/>
            </p:nvSpPr>
            <p:spPr>
              <a:xfrm>
                <a:off x="6698109" y="227568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378" name="Freeform 377">
                <a:extLst>
                  <a:ext uri="{FF2B5EF4-FFF2-40B4-BE49-F238E27FC236}">
                    <a16:creationId xmlns:a16="http://schemas.microsoft.com/office/drawing/2014/main" id="{7BB9FA7E-B0AD-44A2-F716-60B6294955AD}"/>
                  </a:ext>
                </a:extLst>
              </p:cNvPr>
              <p:cNvSpPr/>
              <p:nvPr/>
            </p:nvSpPr>
            <p:spPr>
              <a:xfrm>
                <a:off x="6320638"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379" name="Freeform 378">
                <a:extLst>
                  <a:ext uri="{FF2B5EF4-FFF2-40B4-BE49-F238E27FC236}">
                    <a16:creationId xmlns:a16="http://schemas.microsoft.com/office/drawing/2014/main" id="{E1D61B9A-B00E-B140-5DC3-D0E33419A0F2}"/>
                  </a:ext>
                </a:extLst>
              </p:cNvPr>
              <p:cNvSpPr/>
              <p:nvPr/>
            </p:nvSpPr>
            <p:spPr>
              <a:xfrm>
                <a:off x="6354970"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380" name="Freeform 379">
                <a:extLst>
                  <a:ext uri="{FF2B5EF4-FFF2-40B4-BE49-F238E27FC236}">
                    <a16:creationId xmlns:a16="http://schemas.microsoft.com/office/drawing/2014/main" id="{5A121DB8-67EC-4409-1E55-1C0087AE55DD}"/>
                  </a:ext>
                </a:extLst>
              </p:cNvPr>
              <p:cNvSpPr/>
              <p:nvPr/>
            </p:nvSpPr>
            <p:spPr>
              <a:xfrm>
                <a:off x="6389303"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381" name="Freeform 380">
                <a:extLst>
                  <a:ext uri="{FF2B5EF4-FFF2-40B4-BE49-F238E27FC236}">
                    <a16:creationId xmlns:a16="http://schemas.microsoft.com/office/drawing/2014/main" id="{B73E7485-5118-233C-47A6-86C712AF1FE3}"/>
                  </a:ext>
                </a:extLst>
              </p:cNvPr>
              <p:cNvSpPr/>
              <p:nvPr/>
            </p:nvSpPr>
            <p:spPr>
              <a:xfrm>
                <a:off x="6423636" y="1918997"/>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382" name="Freeform 381">
                <a:extLst>
                  <a:ext uri="{FF2B5EF4-FFF2-40B4-BE49-F238E27FC236}">
                    <a16:creationId xmlns:a16="http://schemas.microsoft.com/office/drawing/2014/main" id="{78D6BF6F-8FEF-27F6-B5A3-CDC6AB6B197A}"/>
                  </a:ext>
                </a:extLst>
              </p:cNvPr>
              <p:cNvSpPr/>
              <p:nvPr/>
            </p:nvSpPr>
            <p:spPr>
              <a:xfrm>
                <a:off x="6457969" y="1978381"/>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383" name="Freeform 382">
                <a:extLst>
                  <a:ext uri="{FF2B5EF4-FFF2-40B4-BE49-F238E27FC236}">
                    <a16:creationId xmlns:a16="http://schemas.microsoft.com/office/drawing/2014/main" id="{95AC2900-CA8C-6A8B-03FA-031332B0A46F}"/>
                  </a:ext>
                </a:extLst>
              </p:cNvPr>
              <p:cNvSpPr/>
              <p:nvPr/>
            </p:nvSpPr>
            <p:spPr>
              <a:xfrm>
                <a:off x="6492302"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384" name="Freeform 383">
                <a:extLst>
                  <a:ext uri="{FF2B5EF4-FFF2-40B4-BE49-F238E27FC236}">
                    <a16:creationId xmlns:a16="http://schemas.microsoft.com/office/drawing/2014/main" id="{8DFB4698-F405-2CC1-BF6B-13C56A94539A}"/>
                  </a:ext>
                </a:extLst>
              </p:cNvPr>
              <p:cNvSpPr/>
              <p:nvPr/>
            </p:nvSpPr>
            <p:spPr>
              <a:xfrm>
                <a:off x="6526635"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385" name="Freeform 384">
                <a:extLst>
                  <a:ext uri="{FF2B5EF4-FFF2-40B4-BE49-F238E27FC236}">
                    <a16:creationId xmlns:a16="http://schemas.microsoft.com/office/drawing/2014/main" id="{A5EE56A5-1627-42DA-4C60-58F62B3BA2CA}"/>
                  </a:ext>
                </a:extLst>
              </p:cNvPr>
              <p:cNvSpPr/>
              <p:nvPr/>
            </p:nvSpPr>
            <p:spPr>
              <a:xfrm>
                <a:off x="6560873" y="215672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386" name="Freeform 385">
                <a:extLst>
                  <a:ext uri="{FF2B5EF4-FFF2-40B4-BE49-F238E27FC236}">
                    <a16:creationId xmlns:a16="http://schemas.microsoft.com/office/drawing/2014/main" id="{55D1C0CE-94C3-9056-2C7C-BE57010D34C3}"/>
                  </a:ext>
                </a:extLst>
              </p:cNvPr>
              <p:cNvSpPr/>
              <p:nvPr/>
            </p:nvSpPr>
            <p:spPr>
              <a:xfrm>
                <a:off x="6595206" y="221629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387" name="Freeform 386">
                <a:extLst>
                  <a:ext uri="{FF2B5EF4-FFF2-40B4-BE49-F238E27FC236}">
                    <a16:creationId xmlns:a16="http://schemas.microsoft.com/office/drawing/2014/main" id="{5A776E34-F33E-EE01-1BF6-5261424BF72B}"/>
                  </a:ext>
                </a:extLst>
              </p:cNvPr>
              <p:cNvSpPr/>
              <p:nvPr/>
            </p:nvSpPr>
            <p:spPr>
              <a:xfrm>
                <a:off x="6629539" y="227568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388" name="Freeform 387">
                <a:extLst>
                  <a:ext uri="{FF2B5EF4-FFF2-40B4-BE49-F238E27FC236}">
                    <a16:creationId xmlns:a16="http://schemas.microsoft.com/office/drawing/2014/main" id="{50C560FE-2A16-70AC-88B9-C6C21860241F}"/>
                  </a:ext>
                </a:extLst>
              </p:cNvPr>
              <p:cNvSpPr/>
              <p:nvPr/>
            </p:nvSpPr>
            <p:spPr>
              <a:xfrm>
                <a:off x="6663776" y="233506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389" name="Freeform 388">
                <a:extLst>
                  <a:ext uri="{FF2B5EF4-FFF2-40B4-BE49-F238E27FC236}">
                    <a16:creationId xmlns:a16="http://schemas.microsoft.com/office/drawing/2014/main" id="{B70FD0FD-6633-BE74-BE7F-2A3279F6F79C}"/>
                  </a:ext>
                </a:extLst>
              </p:cNvPr>
              <p:cNvSpPr/>
              <p:nvPr/>
            </p:nvSpPr>
            <p:spPr>
              <a:xfrm>
                <a:off x="6252067"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390" name="Freeform 389">
                <a:extLst>
                  <a:ext uri="{FF2B5EF4-FFF2-40B4-BE49-F238E27FC236}">
                    <a16:creationId xmlns:a16="http://schemas.microsoft.com/office/drawing/2014/main" id="{0DA5C83D-5DE4-4C09-EC87-D991B03A0EBB}"/>
                  </a:ext>
                </a:extLst>
              </p:cNvPr>
              <p:cNvSpPr/>
              <p:nvPr/>
            </p:nvSpPr>
            <p:spPr>
              <a:xfrm>
                <a:off x="6286400"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391" name="Freeform 390">
                <a:extLst>
                  <a:ext uri="{FF2B5EF4-FFF2-40B4-BE49-F238E27FC236}">
                    <a16:creationId xmlns:a16="http://schemas.microsoft.com/office/drawing/2014/main" id="{DF537434-986E-02BB-2EB2-C5F56119F4E8}"/>
                  </a:ext>
                </a:extLst>
              </p:cNvPr>
              <p:cNvSpPr/>
              <p:nvPr/>
            </p:nvSpPr>
            <p:spPr>
              <a:xfrm>
                <a:off x="6320733"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392" name="Freeform 391">
                <a:extLst>
                  <a:ext uri="{FF2B5EF4-FFF2-40B4-BE49-F238E27FC236}">
                    <a16:creationId xmlns:a16="http://schemas.microsoft.com/office/drawing/2014/main" id="{01449639-D287-EDFD-288C-34120B911E1A}"/>
                  </a:ext>
                </a:extLst>
              </p:cNvPr>
              <p:cNvSpPr/>
              <p:nvPr/>
            </p:nvSpPr>
            <p:spPr>
              <a:xfrm>
                <a:off x="6355066"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393" name="Freeform 392">
                <a:extLst>
                  <a:ext uri="{FF2B5EF4-FFF2-40B4-BE49-F238E27FC236}">
                    <a16:creationId xmlns:a16="http://schemas.microsoft.com/office/drawing/2014/main" id="{C2B0604E-3800-3C67-A46E-9742EB7A8372}"/>
                  </a:ext>
                </a:extLst>
              </p:cNvPr>
              <p:cNvSpPr/>
              <p:nvPr/>
            </p:nvSpPr>
            <p:spPr>
              <a:xfrm>
                <a:off x="6389398"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394" name="Freeform 393">
                <a:extLst>
                  <a:ext uri="{FF2B5EF4-FFF2-40B4-BE49-F238E27FC236}">
                    <a16:creationId xmlns:a16="http://schemas.microsoft.com/office/drawing/2014/main" id="{0CF015EB-F167-04F3-40E2-AE53B5AFCE89}"/>
                  </a:ext>
                </a:extLst>
              </p:cNvPr>
              <p:cNvSpPr/>
              <p:nvPr/>
            </p:nvSpPr>
            <p:spPr>
              <a:xfrm>
                <a:off x="6423731"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395" name="Freeform 394">
                <a:extLst>
                  <a:ext uri="{FF2B5EF4-FFF2-40B4-BE49-F238E27FC236}">
                    <a16:creationId xmlns:a16="http://schemas.microsoft.com/office/drawing/2014/main" id="{6B5D8DEF-EB45-9F1C-1050-6DBB510C4C50}"/>
                  </a:ext>
                </a:extLst>
              </p:cNvPr>
              <p:cNvSpPr/>
              <p:nvPr/>
            </p:nvSpPr>
            <p:spPr>
              <a:xfrm>
                <a:off x="6458064"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396" name="Freeform 395">
                <a:extLst>
                  <a:ext uri="{FF2B5EF4-FFF2-40B4-BE49-F238E27FC236}">
                    <a16:creationId xmlns:a16="http://schemas.microsoft.com/office/drawing/2014/main" id="{3BFA1E29-2249-34F8-F9E3-F9C8EAEC855B}"/>
                  </a:ext>
                </a:extLst>
              </p:cNvPr>
              <p:cNvSpPr/>
              <p:nvPr/>
            </p:nvSpPr>
            <p:spPr>
              <a:xfrm>
                <a:off x="6492302" y="215672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397" name="Freeform 396">
                <a:extLst>
                  <a:ext uri="{FF2B5EF4-FFF2-40B4-BE49-F238E27FC236}">
                    <a16:creationId xmlns:a16="http://schemas.microsoft.com/office/drawing/2014/main" id="{452B49E8-8B87-5683-7E8C-ECAB0F62CC4F}"/>
                  </a:ext>
                </a:extLst>
              </p:cNvPr>
              <p:cNvSpPr/>
              <p:nvPr/>
            </p:nvSpPr>
            <p:spPr>
              <a:xfrm>
                <a:off x="6526730" y="221629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398" name="Freeform 397">
                <a:extLst>
                  <a:ext uri="{FF2B5EF4-FFF2-40B4-BE49-F238E27FC236}">
                    <a16:creationId xmlns:a16="http://schemas.microsoft.com/office/drawing/2014/main" id="{6D1C9AC1-6871-28B8-EEC9-7B6AC2884AFB}"/>
                  </a:ext>
                </a:extLst>
              </p:cNvPr>
              <p:cNvSpPr/>
              <p:nvPr/>
            </p:nvSpPr>
            <p:spPr>
              <a:xfrm>
                <a:off x="6560968" y="227568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399" name="Freeform 398">
                <a:extLst>
                  <a:ext uri="{FF2B5EF4-FFF2-40B4-BE49-F238E27FC236}">
                    <a16:creationId xmlns:a16="http://schemas.microsoft.com/office/drawing/2014/main" id="{148677FB-DCE0-4CE3-BFDD-ACB31BEFA3FF}"/>
                  </a:ext>
                </a:extLst>
              </p:cNvPr>
              <p:cNvSpPr/>
              <p:nvPr/>
            </p:nvSpPr>
            <p:spPr>
              <a:xfrm>
                <a:off x="6595206" y="233506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00" name="Freeform 399">
                <a:extLst>
                  <a:ext uri="{FF2B5EF4-FFF2-40B4-BE49-F238E27FC236}">
                    <a16:creationId xmlns:a16="http://schemas.microsoft.com/office/drawing/2014/main" id="{7DD00776-1003-829B-9499-EB822565A404}"/>
                  </a:ext>
                </a:extLst>
              </p:cNvPr>
              <p:cNvSpPr/>
              <p:nvPr/>
            </p:nvSpPr>
            <p:spPr>
              <a:xfrm>
                <a:off x="6629634" y="2394543"/>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01" name="Freeform 400">
                <a:extLst>
                  <a:ext uri="{FF2B5EF4-FFF2-40B4-BE49-F238E27FC236}">
                    <a16:creationId xmlns:a16="http://schemas.microsoft.com/office/drawing/2014/main" id="{7ABA9078-DBE3-C6A2-AB66-0174FC569528}"/>
                  </a:ext>
                </a:extLst>
              </p:cNvPr>
              <p:cNvSpPr/>
              <p:nvPr/>
            </p:nvSpPr>
            <p:spPr>
              <a:xfrm>
                <a:off x="6183496"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02" name="Freeform 401">
                <a:extLst>
                  <a:ext uri="{FF2B5EF4-FFF2-40B4-BE49-F238E27FC236}">
                    <a16:creationId xmlns:a16="http://schemas.microsoft.com/office/drawing/2014/main" id="{A57E315F-8CFC-DE84-C8CD-398EB4431778}"/>
                  </a:ext>
                </a:extLst>
              </p:cNvPr>
              <p:cNvSpPr/>
              <p:nvPr/>
            </p:nvSpPr>
            <p:spPr>
              <a:xfrm>
                <a:off x="6217829"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03" name="Freeform 402">
                <a:extLst>
                  <a:ext uri="{FF2B5EF4-FFF2-40B4-BE49-F238E27FC236}">
                    <a16:creationId xmlns:a16="http://schemas.microsoft.com/office/drawing/2014/main" id="{B58CE7BA-4473-64DA-0658-CF0E088EEABC}"/>
                  </a:ext>
                </a:extLst>
              </p:cNvPr>
              <p:cNvSpPr/>
              <p:nvPr/>
            </p:nvSpPr>
            <p:spPr>
              <a:xfrm>
                <a:off x="6252162"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04" name="Freeform 403">
                <a:extLst>
                  <a:ext uri="{FF2B5EF4-FFF2-40B4-BE49-F238E27FC236}">
                    <a16:creationId xmlns:a16="http://schemas.microsoft.com/office/drawing/2014/main" id="{C78D8635-1D57-9BFA-4D93-DFB6C43109C8}"/>
                  </a:ext>
                </a:extLst>
              </p:cNvPr>
              <p:cNvSpPr/>
              <p:nvPr/>
            </p:nvSpPr>
            <p:spPr>
              <a:xfrm>
                <a:off x="6286495" y="1918997"/>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405" name="Freeform 404">
                <a:extLst>
                  <a:ext uri="{FF2B5EF4-FFF2-40B4-BE49-F238E27FC236}">
                    <a16:creationId xmlns:a16="http://schemas.microsoft.com/office/drawing/2014/main" id="{44309425-134C-8962-B4E9-A0C9820C67BA}"/>
                  </a:ext>
                </a:extLst>
              </p:cNvPr>
              <p:cNvSpPr/>
              <p:nvPr/>
            </p:nvSpPr>
            <p:spPr>
              <a:xfrm>
                <a:off x="6320828"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406" name="Freeform 405">
                <a:extLst>
                  <a:ext uri="{FF2B5EF4-FFF2-40B4-BE49-F238E27FC236}">
                    <a16:creationId xmlns:a16="http://schemas.microsoft.com/office/drawing/2014/main" id="{B604732A-4F7D-8F7A-B11D-B50378187AB4}"/>
                  </a:ext>
                </a:extLst>
              </p:cNvPr>
              <p:cNvSpPr/>
              <p:nvPr/>
            </p:nvSpPr>
            <p:spPr>
              <a:xfrm>
                <a:off x="6355161"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07" name="Freeform 406">
                <a:extLst>
                  <a:ext uri="{FF2B5EF4-FFF2-40B4-BE49-F238E27FC236}">
                    <a16:creationId xmlns:a16="http://schemas.microsoft.com/office/drawing/2014/main" id="{86639AF0-6A44-5E55-1617-E7BF9E343899}"/>
                  </a:ext>
                </a:extLst>
              </p:cNvPr>
              <p:cNvSpPr/>
              <p:nvPr/>
            </p:nvSpPr>
            <p:spPr>
              <a:xfrm>
                <a:off x="6389494"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08" name="Freeform 407">
                <a:extLst>
                  <a:ext uri="{FF2B5EF4-FFF2-40B4-BE49-F238E27FC236}">
                    <a16:creationId xmlns:a16="http://schemas.microsoft.com/office/drawing/2014/main" id="{1BAA7E3D-FEA0-18E9-6121-7587B789FF8B}"/>
                  </a:ext>
                </a:extLst>
              </p:cNvPr>
              <p:cNvSpPr/>
              <p:nvPr/>
            </p:nvSpPr>
            <p:spPr>
              <a:xfrm>
                <a:off x="6423731" y="215672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09" name="Freeform 408">
                <a:extLst>
                  <a:ext uri="{FF2B5EF4-FFF2-40B4-BE49-F238E27FC236}">
                    <a16:creationId xmlns:a16="http://schemas.microsoft.com/office/drawing/2014/main" id="{C0950D07-789E-3FAF-76C1-E24BF7EDF148}"/>
                  </a:ext>
                </a:extLst>
              </p:cNvPr>
              <p:cNvSpPr/>
              <p:nvPr/>
            </p:nvSpPr>
            <p:spPr>
              <a:xfrm>
                <a:off x="6458159" y="221629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10" name="Freeform 409">
                <a:extLst>
                  <a:ext uri="{FF2B5EF4-FFF2-40B4-BE49-F238E27FC236}">
                    <a16:creationId xmlns:a16="http://schemas.microsoft.com/office/drawing/2014/main" id="{9F396A5C-E14A-EDC2-6675-F785CC27EB08}"/>
                  </a:ext>
                </a:extLst>
              </p:cNvPr>
              <p:cNvSpPr/>
              <p:nvPr/>
            </p:nvSpPr>
            <p:spPr>
              <a:xfrm>
                <a:off x="6492397" y="227568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11" name="Freeform 410">
                <a:extLst>
                  <a:ext uri="{FF2B5EF4-FFF2-40B4-BE49-F238E27FC236}">
                    <a16:creationId xmlns:a16="http://schemas.microsoft.com/office/drawing/2014/main" id="{9253C189-3B6D-67D5-7F9E-BDCF2BF9C081}"/>
                  </a:ext>
                </a:extLst>
              </p:cNvPr>
              <p:cNvSpPr/>
              <p:nvPr/>
            </p:nvSpPr>
            <p:spPr>
              <a:xfrm>
                <a:off x="6526730" y="233506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12" name="Freeform 411">
                <a:extLst>
                  <a:ext uri="{FF2B5EF4-FFF2-40B4-BE49-F238E27FC236}">
                    <a16:creationId xmlns:a16="http://schemas.microsoft.com/office/drawing/2014/main" id="{DC096811-40B6-67B4-B95F-F09BDF86CF40}"/>
                  </a:ext>
                </a:extLst>
              </p:cNvPr>
              <p:cNvSpPr/>
              <p:nvPr/>
            </p:nvSpPr>
            <p:spPr>
              <a:xfrm>
                <a:off x="6561063" y="2394543"/>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13" name="Freeform 412">
                <a:extLst>
                  <a:ext uri="{FF2B5EF4-FFF2-40B4-BE49-F238E27FC236}">
                    <a16:creationId xmlns:a16="http://schemas.microsoft.com/office/drawing/2014/main" id="{DF015E15-B852-8192-A011-9317BA71BA35}"/>
                  </a:ext>
                </a:extLst>
              </p:cNvPr>
              <p:cNvSpPr/>
              <p:nvPr/>
            </p:nvSpPr>
            <p:spPr>
              <a:xfrm>
                <a:off x="6595301" y="24540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14" name="Freeform 413">
                <a:extLst>
                  <a:ext uri="{FF2B5EF4-FFF2-40B4-BE49-F238E27FC236}">
                    <a16:creationId xmlns:a16="http://schemas.microsoft.com/office/drawing/2014/main" id="{9828CE45-CFAE-8B18-82C5-657704166D5F}"/>
                  </a:ext>
                </a:extLst>
              </p:cNvPr>
              <p:cNvSpPr/>
              <p:nvPr/>
            </p:nvSpPr>
            <p:spPr>
              <a:xfrm>
                <a:off x="6080688" y="1681177"/>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15" name="Freeform 414">
                <a:extLst>
                  <a:ext uri="{FF2B5EF4-FFF2-40B4-BE49-F238E27FC236}">
                    <a16:creationId xmlns:a16="http://schemas.microsoft.com/office/drawing/2014/main" id="{494769C8-E0E8-41E1-7513-EEB7FE131C1E}"/>
                  </a:ext>
                </a:extLst>
              </p:cNvPr>
              <p:cNvSpPr/>
              <p:nvPr/>
            </p:nvSpPr>
            <p:spPr>
              <a:xfrm>
                <a:off x="6012688" y="16817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16" name="Freeform 415">
                <a:extLst>
                  <a:ext uri="{FF2B5EF4-FFF2-40B4-BE49-F238E27FC236}">
                    <a16:creationId xmlns:a16="http://schemas.microsoft.com/office/drawing/2014/main" id="{4C2F977F-10C8-83B5-69CD-F5E1FB7524A4}"/>
                  </a:ext>
                </a:extLst>
              </p:cNvPr>
              <p:cNvSpPr/>
              <p:nvPr/>
            </p:nvSpPr>
            <p:spPr>
              <a:xfrm>
                <a:off x="6046355" y="1621698"/>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17" name="Freeform 416">
                <a:extLst>
                  <a:ext uri="{FF2B5EF4-FFF2-40B4-BE49-F238E27FC236}">
                    <a16:creationId xmlns:a16="http://schemas.microsoft.com/office/drawing/2014/main" id="{A03FAA9E-D855-111D-16B6-05A1F29D4B31}"/>
                  </a:ext>
                </a:extLst>
              </p:cNvPr>
              <p:cNvSpPr/>
              <p:nvPr/>
            </p:nvSpPr>
            <p:spPr>
              <a:xfrm>
                <a:off x="5944117" y="16817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18" name="Freeform 417">
                <a:extLst>
                  <a:ext uri="{FF2B5EF4-FFF2-40B4-BE49-F238E27FC236}">
                    <a16:creationId xmlns:a16="http://schemas.microsoft.com/office/drawing/2014/main" id="{7AF0A8AD-027A-16B6-E9B1-D7B1400358C6}"/>
                  </a:ext>
                </a:extLst>
              </p:cNvPr>
              <p:cNvSpPr/>
              <p:nvPr/>
            </p:nvSpPr>
            <p:spPr>
              <a:xfrm>
                <a:off x="5978355" y="16222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19" name="Freeform 418">
                <a:extLst>
                  <a:ext uri="{FF2B5EF4-FFF2-40B4-BE49-F238E27FC236}">
                    <a16:creationId xmlns:a16="http://schemas.microsoft.com/office/drawing/2014/main" id="{CCEA22C0-F191-71C7-1B96-3C117370F8E7}"/>
                  </a:ext>
                </a:extLst>
              </p:cNvPr>
              <p:cNvSpPr/>
              <p:nvPr/>
            </p:nvSpPr>
            <p:spPr>
              <a:xfrm>
                <a:off x="5875451" y="168165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20" name="Freeform 419">
                <a:extLst>
                  <a:ext uri="{FF2B5EF4-FFF2-40B4-BE49-F238E27FC236}">
                    <a16:creationId xmlns:a16="http://schemas.microsoft.com/office/drawing/2014/main" id="{A41C7C37-BA74-D1DD-282F-A04722093DFA}"/>
                  </a:ext>
                </a:extLst>
              </p:cNvPr>
              <p:cNvSpPr/>
              <p:nvPr/>
            </p:nvSpPr>
            <p:spPr>
              <a:xfrm>
                <a:off x="5909784" y="16222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21" name="Freeform 420">
                <a:extLst>
                  <a:ext uri="{FF2B5EF4-FFF2-40B4-BE49-F238E27FC236}">
                    <a16:creationId xmlns:a16="http://schemas.microsoft.com/office/drawing/2014/main" id="{0166C5D8-4D32-2975-9A74-24929C62304A}"/>
                  </a:ext>
                </a:extLst>
              </p:cNvPr>
              <p:cNvSpPr/>
              <p:nvPr/>
            </p:nvSpPr>
            <p:spPr>
              <a:xfrm>
                <a:off x="5806785" y="168155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22" name="Freeform 421">
                <a:extLst>
                  <a:ext uri="{FF2B5EF4-FFF2-40B4-BE49-F238E27FC236}">
                    <a16:creationId xmlns:a16="http://schemas.microsoft.com/office/drawing/2014/main" id="{7F196A18-3973-E1E4-0498-DBECE15EF58F}"/>
                  </a:ext>
                </a:extLst>
              </p:cNvPr>
              <p:cNvSpPr/>
              <p:nvPr/>
            </p:nvSpPr>
            <p:spPr>
              <a:xfrm>
                <a:off x="5841308" y="16222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23" name="Freeform 422">
                <a:extLst>
                  <a:ext uri="{FF2B5EF4-FFF2-40B4-BE49-F238E27FC236}">
                    <a16:creationId xmlns:a16="http://schemas.microsoft.com/office/drawing/2014/main" id="{1EA153A7-A26B-772F-1ABF-25DA020DEAB5}"/>
                  </a:ext>
                </a:extLst>
              </p:cNvPr>
              <p:cNvSpPr/>
              <p:nvPr/>
            </p:nvSpPr>
            <p:spPr>
              <a:xfrm>
                <a:off x="5738214" y="168155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24" name="Freeform 423">
                <a:extLst>
                  <a:ext uri="{FF2B5EF4-FFF2-40B4-BE49-F238E27FC236}">
                    <a16:creationId xmlns:a16="http://schemas.microsoft.com/office/drawing/2014/main" id="{FA3094D0-7ED2-7DC3-44E7-1CE9903ACD85}"/>
                  </a:ext>
                </a:extLst>
              </p:cNvPr>
              <p:cNvSpPr/>
              <p:nvPr/>
            </p:nvSpPr>
            <p:spPr>
              <a:xfrm>
                <a:off x="5772738" y="16222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25" name="Freeform 424">
                <a:extLst>
                  <a:ext uri="{FF2B5EF4-FFF2-40B4-BE49-F238E27FC236}">
                    <a16:creationId xmlns:a16="http://schemas.microsoft.com/office/drawing/2014/main" id="{347E1D9C-220D-3CB8-6A68-DF909379D426}"/>
                  </a:ext>
                </a:extLst>
              </p:cNvPr>
              <p:cNvSpPr/>
              <p:nvPr/>
            </p:nvSpPr>
            <p:spPr>
              <a:xfrm>
                <a:off x="5669549" y="16814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26" name="Freeform 425">
                <a:extLst>
                  <a:ext uri="{FF2B5EF4-FFF2-40B4-BE49-F238E27FC236}">
                    <a16:creationId xmlns:a16="http://schemas.microsoft.com/office/drawing/2014/main" id="{ADAADDB7-C324-3814-93BA-6BF935D70FCF}"/>
                  </a:ext>
                </a:extLst>
              </p:cNvPr>
              <p:cNvSpPr/>
              <p:nvPr/>
            </p:nvSpPr>
            <p:spPr>
              <a:xfrm>
                <a:off x="5704072" y="162217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27" name="Freeform 426">
                <a:extLst>
                  <a:ext uri="{FF2B5EF4-FFF2-40B4-BE49-F238E27FC236}">
                    <a16:creationId xmlns:a16="http://schemas.microsoft.com/office/drawing/2014/main" id="{42BE9286-FCE9-1F6E-97D9-A9BB7E99CC53}"/>
                  </a:ext>
                </a:extLst>
              </p:cNvPr>
              <p:cNvSpPr/>
              <p:nvPr/>
            </p:nvSpPr>
            <p:spPr>
              <a:xfrm>
                <a:off x="5600978" y="16814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28" name="Freeform 427">
                <a:extLst>
                  <a:ext uri="{FF2B5EF4-FFF2-40B4-BE49-F238E27FC236}">
                    <a16:creationId xmlns:a16="http://schemas.microsoft.com/office/drawing/2014/main" id="{3066BCFA-C8D0-6E75-3905-F58188BCD0B8}"/>
                  </a:ext>
                </a:extLst>
              </p:cNvPr>
              <p:cNvSpPr/>
              <p:nvPr/>
            </p:nvSpPr>
            <p:spPr>
              <a:xfrm>
                <a:off x="5635501" y="162217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29" name="Freeform 428">
                <a:extLst>
                  <a:ext uri="{FF2B5EF4-FFF2-40B4-BE49-F238E27FC236}">
                    <a16:creationId xmlns:a16="http://schemas.microsoft.com/office/drawing/2014/main" id="{C440CB0F-34FE-6288-8BF1-30088455C5FC}"/>
                  </a:ext>
                </a:extLst>
              </p:cNvPr>
              <p:cNvSpPr/>
              <p:nvPr/>
            </p:nvSpPr>
            <p:spPr>
              <a:xfrm>
                <a:off x="5532407" y="16814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30" name="Freeform 429">
                <a:extLst>
                  <a:ext uri="{FF2B5EF4-FFF2-40B4-BE49-F238E27FC236}">
                    <a16:creationId xmlns:a16="http://schemas.microsoft.com/office/drawing/2014/main" id="{0E68E530-E30E-BA2E-80FC-68157D676B7C}"/>
                  </a:ext>
                </a:extLst>
              </p:cNvPr>
              <p:cNvSpPr/>
              <p:nvPr/>
            </p:nvSpPr>
            <p:spPr>
              <a:xfrm>
                <a:off x="5566930" y="162217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31" name="Freeform 430">
                <a:extLst>
                  <a:ext uri="{FF2B5EF4-FFF2-40B4-BE49-F238E27FC236}">
                    <a16:creationId xmlns:a16="http://schemas.microsoft.com/office/drawing/2014/main" id="{816E906C-1B58-E388-F0F5-894E84C90EA3}"/>
                  </a:ext>
                </a:extLst>
              </p:cNvPr>
              <p:cNvSpPr/>
              <p:nvPr/>
            </p:nvSpPr>
            <p:spPr>
              <a:xfrm>
                <a:off x="5463932" y="16814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32" name="Freeform 431">
                <a:extLst>
                  <a:ext uri="{FF2B5EF4-FFF2-40B4-BE49-F238E27FC236}">
                    <a16:creationId xmlns:a16="http://schemas.microsoft.com/office/drawing/2014/main" id="{09AA56CA-2892-C787-2375-53060A0A77EC}"/>
                  </a:ext>
                </a:extLst>
              </p:cNvPr>
              <p:cNvSpPr/>
              <p:nvPr/>
            </p:nvSpPr>
            <p:spPr>
              <a:xfrm>
                <a:off x="5498264" y="1622078"/>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33" name="Freeform 432">
                <a:extLst>
                  <a:ext uri="{FF2B5EF4-FFF2-40B4-BE49-F238E27FC236}">
                    <a16:creationId xmlns:a16="http://schemas.microsoft.com/office/drawing/2014/main" id="{3F708D7F-4D3E-26AC-6C90-1A224D593BAD}"/>
                  </a:ext>
                </a:extLst>
              </p:cNvPr>
              <p:cNvSpPr/>
              <p:nvPr/>
            </p:nvSpPr>
            <p:spPr>
              <a:xfrm>
                <a:off x="5395266"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34" name="Freeform 433">
                <a:extLst>
                  <a:ext uri="{FF2B5EF4-FFF2-40B4-BE49-F238E27FC236}">
                    <a16:creationId xmlns:a16="http://schemas.microsoft.com/office/drawing/2014/main" id="{1F391B48-2D1D-18C1-3A56-9497BDF9351A}"/>
                  </a:ext>
                </a:extLst>
              </p:cNvPr>
              <p:cNvSpPr/>
              <p:nvPr/>
            </p:nvSpPr>
            <p:spPr>
              <a:xfrm>
                <a:off x="5429694" y="1622078"/>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35" name="Freeform 434">
                <a:extLst>
                  <a:ext uri="{FF2B5EF4-FFF2-40B4-BE49-F238E27FC236}">
                    <a16:creationId xmlns:a16="http://schemas.microsoft.com/office/drawing/2014/main" id="{29B425C6-2DA6-54C9-8F86-7577662DB338}"/>
                  </a:ext>
                </a:extLst>
              </p:cNvPr>
              <p:cNvSpPr/>
              <p:nvPr/>
            </p:nvSpPr>
            <p:spPr>
              <a:xfrm>
                <a:off x="5326695"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36" name="Freeform 435">
                <a:extLst>
                  <a:ext uri="{FF2B5EF4-FFF2-40B4-BE49-F238E27FC236}">
                    <a16:creationId xmlns:a16="http://schemas.microsoft.com/office/drawing/2014/main" id="{1588C186-E056-431E-7AE0-B4748128DFF7}"/>
                  </a:ext>
                </a:extLst>
              </p:cNvPr>
              <p:cNvSpPr/>
              <p:nvPr/>
            </p:nvSpPr>
            <p:spPr>
              <a:xfrm>
                <a:off x="5361123" y="1622078"/>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37" name="Freeform 436">
                <a:extLst>
                  <a:ext uri="{FF2B5EF4-FFF2-40B4-BE49-F238E27FC236}">
                    <a16:creationId xmlns:a16="http://schemas.microsoft.com/office/drawing/2014/main" id="{8D9DCCF3-7765-584E-E055-78F94896AF55}"/>
                  </a:ext>
                </a:extLst>
              </p:cNvPr>
              <p:cNvSpPr/>
              <p:nvPr/>
            </p:nvSpPr>
            <p:spPr>
              <a:xfrm>
                <a:off x="5258124"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38" name="Freeform 437">
                <a:extLst>
                  <a:ext uri="{FF2B5EF4-FFF2-40B4-BE49-F238E27FC236}">
                    <a16:creationId xmlns:a16="http://schemas.microsoft.com/office/drawing/2014/main" id="{8097D296-8129-A955-8AA6-D1DA158B1D8A}"/>
                  </a:ext>
                </a:extLst>
              </p:cNvPr>
              <p:cNvSpPr/>
              <p:nvPr/>
            </p:nvSpPr>
            <p:spPr>
              <a:xfrm>
                <a:off x="5292552" y="1622078"/>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39" name="Freeform 438">
                <a:extLst>
                  <a:ext uri="{FF2B5EF4-FFF2-40B4-BE49-F238E27FC236}">
                    <a16:creationId xmlns:a16="http://schemas.microsoft.com/office/drawing/2014/main" id="{D1802BEB-6081-5B95-CE71-02983533DA9C}"/>
                  </a:ext>
                </a:extLst>
              </p:cNvPr>
              <p:cNvSpPr/>
              <p:nvPr/>
            </p:nvSpPr>
            <p:spPr>
              <a:xfrm>
                <a:off x="5189554"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40" name="Freeform 439">
                <a:extLst>
                  <a:ext uri="{FF2B5EF4-FFF2-40B4-BE49-F238E27FC236}">
                    <a16:creationId xmlns:a16="http://schemas.microsoft.com/office/drawing/2014/main" id="{D8080892-CA6E-BA99-7DDC-E88C5B6BE69F}"/>
                  </a:ext>
                </a:extLst>
              </p:cNvPr>
              <p:cNvSpPr/>
              <p:nvPr/>
            </p:nvSpPr>
            <p:spPr>
              <a:xfrm>
                <a:off x="5223886" y="1621983"/>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41" name="Freeform 440">
                <a:extLst>
                  <a:ext uri="{FF2B5EF4-FFF2-40B4-BE49-F238E27FC236}">
                    <a16:creationId xmlns:a16="http://schemas.microsoft.com/office/drawing/2014/main" id="{E6CA20AA-262E-039F-8E2D-7E4CB3D637BF}"/>
                  </a:ext>
                </a:extLst>
              </p:cNvPr>
              <p:cNvSpPr/>
              <p:nvPr/>
            </p:nvSpPr>
            <p:spPr>
              <a:xfrm>
                <a:off x="5120983"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42" name="Freeform 441">
                <a:extLst>
                  <a:ext uri="{FF2B5EF4-FFF2-40B4-BE49-F238E27FC236}">
                    <a16:creationId xmlns:a16="http://schemas.microsoft.com/office/drawing/2014/main" id="{0E8FE18B-B2A2-5641-4F70-1EB213D22087}"/>
                  </a:ext>
                </a:extLst>
              </p:cNvPr>
              <p:cNvSpPr/>
              <p:nvPr/>
            </p:nvSpPr>
            <p:spPr>
              <a:xfrm>
                <a:off x="5155411" y="1621983"/>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43" name="Freeform 442">
                <a:extLst>
                  <a:ext uri="{FF2B5EF4-FFF2-40B4-BE49-F238E27FC236}">
                    <a16:creationId xmlns:a16="http://schemas.microsoft.com/office/drawing/2014/main" id="{841FF326-E4FD-99CB-8F0E-C59B0C6854C0}"/>
                  </a:ext>
                </a:extLst>
              </p:cNvPr>
              <p:cNvSpPr/>
              <p:nvPr/>
            </p:nvSpPr>
            <p:spPr>
              <a:xfrm>
                <a:off x="5052412"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44" name="Freeform 443">
                <a:extLst>
                  <a:ext uri="{FF2B5EF4-FFF2-40B4-BE49-F238E27FC236}">
                    <a16:creationId xmlns:a16="http://schemas.microsoft.com/office/drawing/2014/main" id="{6029E5D4-F5B9-9B73-7AA1-ABC1AADEDFD0}"/>
                  </a:ext>
                </a:extLst>
              </p:cNvPr>
              <p:cNvSpPr/>
              <p:nvPr/>
            </p:nvSpPr>
            <p:spPr>
              <a:xfrm>
                <a:off x="5086840" y="1621983"/>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45" name="Freeform 444">
                <a:extLst>
                  <a:ext uri="{FF2B5EF4-FFF2-40B4-BE49-F238E27FC236}">
                    <a16:creationId xmlns:a16="http://schemas.microsoft.com/office/drawing/2014/main" id="{14856ECA-8E1A-6308-1DC9-E42C04EB22F6}"/>
                  </a:ext>
                </a:extLst>
              </p:cNvPr>
              <p:cNvSpPr/>
              <p:nvPr/>
            </p:nvSpPr>
            <p:spPr>
              <a:xfrm>
                <a:off x="6183496" y="1621698"/>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46" name="Freeform 445">
                <a:extLst>
                  <a:ext uri="{FF2B5EF4-FFF2-40B4-BE49-F238E27FC236}">
                    <a16:creationId xmlns:a16="http://schemas.microsoft.com/office/drawing/2014/main" id="{0788FED7-AF4B-5D10-2349-1D3777247EA9}"/>
                  </a:ext>
                </a:extLst>
              </p:cNvPr>
              <p:cNvSpPr/>
              <p:nvPr/>
            </p:nvSpPr>
            <p:spPr>
              <a:xfrm>
                <a:off x="6115021"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47" name="Freeform 446">
                <a:extLst>
                  <a:ext uri="{FF2B5EF4-FFF2-40B4-BE49-F238E27FC236}">
                    <a16:creationId xmlns:a16="http://schemas.microsoft.com/office/drawing/2014/main" id="{13EB8325-0A63-0010-95F6-05D38DFE765F}"/>
                  </a:ext>
                </a:extLst>
              </p:cNvPr>
              <p:cNvSpPr/>
              <p:nvPr/>
            </p:nvSpPr>
            <p:spPr>
              <a:xfrm>
                <a:off x="6149258" y="1681177"/>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48" name="Freeform 447">
                <a:extLst>
                  <a:ext uri="{FF2B5EF4-FFF2-40B4-BE49-F238E27FC236}">
                    <a16:creationId xmlns:a16="http://schemas.microsoft.com/office/drawing/2014/main" id="{6C8CB78A-0A4F-09FF-DE10-07DD2FAC4AB4}"/>
                  </a:ext>
                </a:extLst>
              </p:cNvPr>
              <p:cNvSpPr/>
              <p:nvPr/>
            </p:nvSpPr>
            <p:spPr>
              <a:xfrm>
                <a:off x="7040583"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49" name="Freeform 448">
                <a:extLst>
                  <a:ext uri="{FF2B5EF4-FFF2-40B4-BE49-F238E27FC236}">
                    <a16:creationId xmlns:a16="http://schemas.microsoft.com/office/drawing/2014/main" id="{373CB83F-BF86-21C3-B87C-0CB3F977BCD7}"/>
                  </a:ext>
                </a:extLst>
              </p:cNvPr>
              <p:cNvSpPr/>
              <p:nvPr/>
            </p:nvSpPr>
            <p:spPr>
              <a:xfrm>
                <a:off x="7075011" y="1621888"/>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450" name="Freeform 449">
                <a:extLst>
                  <a:ext uri="{FF2B5EF4-FFF2-40B4-BE49-F238E27FC236}">
                    <a16:creationId xmlns:a16="http://schemas.microsoft.com/office/drawing/2014/main" id="{A50BEA8C-C3FC-B72D-2E97-777EEE51F299}"/>
                  </a:ext>
                </a:extLst>
              </p:cNvPr>
              <p:cNvSpPr/>
              <p:nvPr/>
            </p:nvSpPr>
            <p:spPr>
              <a:xfrm>
                <a:off x="6972012"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51" name="Freeform 450">
                <a:extLst>
                  <a:ext uri="{FF2B5EF4-FFF2-40B4-BE49-F238E27FC236}">
                    <a16:creationId xmlns:a16="http://schemas.microsoft.com/office/drawing/2014/main" id="{D38A4AB6-BEF1-F8EA-AC96-B8BF5DB18F15}"/>
                  </a:ext>
                </a:extLst>
              </p:cNvPr>
              <p:cNvSpPr/>
              <p:nvPr/>
            </p:nvSpPr>
            <p:spPr>
              <a:xfrm>
                <a:off x="7006440" y="1621888"/>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52" name="Freeform 451">
                <a:extLst>
                  <a:ext uri="{FF2B5EF4-FFF2-40B4-BE49-F238E27FC236}">
                    <a16:creationId xmlns:a16="http://schemas.microsoft.com/office/drawing/2014/main" id="{89D0D952-3719-7F3E-A59A-C0B81460D658}"/>
                  </a:ext>
                </a:extLst>
              </p:cNvPr>
              <p:cNvSpPr/>
              <p:nvPr/>
            </p:nvSpPr>
            <p:spPr>
              <a:xfrm>
                <a:off x="6903441"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53" name="Freeform 452">
                <a:extLst>
                  <a:ext uri="{FF2B5EF4-FFF2-40B4-BE49-F238E27FC236}">
                    <a16:creationId xmlns:a16="http://schemas.microsoft.com/office/drawing/2014/main" id="{C90B916F-5234-8636-6283-28A7356DE938}"/>
                  </a:ext>
                </a:extLst>
              </p:cNvPr>
              <p:cNvSpPr/>
              <p:nvPr/>
            </p:nvSpPr>
            <p:spPr>
              <a:xfrm>
                <a:off x="6937869" y="1621888"/>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54" name="Freeform 453">
                <a:extLst>
                  <a:ext uri="{FF2B5EF4-FFF2-40B4-BE49-F238E27FC236}">
                    <a16:creationId xmlns:a16="http://schemas.microsoft.com/office/drawing/2014/main" id="{74597573-E385-83BF-AE55-E1842CC82513}"/>
                  </a:ext>
                </a:extLst>
              </p:cNvPr>
              <p:cNvSpPr/>
              <p:nvPr/>
            </p:nvSpPr>
            <p:spPr>
              <a:xfrm>
                <a:off x="6834966"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55" name="Freeform 454">
                <a:extLst>
                  <a:ext uri="{FF2B5EF4-FFF2-40B4-BE49-F238E27FC236}">
                    <a16:creationId xmlns:a16="http://schemas.microsoft.com/office/drawing/2014/main" id="{D44B2572-795B-066D-B19F-791CD769B1CC}"/>
                  </a:ext>
                </a:extLst>
              </p:cNvPr>
              <p:cNvSpPr/>
              <p:nvPr/>
            </p:nvSpPr>
            <p:spPr>
              <a:xfrm>
                <a:off x="6869298" y="1621888"/>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456" name="Freeform 455">
                <a:extLst>
                  <a:ext uri="{FF2B5EF4-FFF2-40B4-BE49-F238E27FC236}">
                    <a16:creationId xmlns:a16="http://schemas.microsoft.com/office/drawing/2014/main" id="{27D5B4E3-1CA7-ACE2-6DBE-21CA6803450A}"/>
                  </a:ext>
                </a:extLst>
              </p:cNvPr>
              <p:cNvSpPr/>
              <p:nvPr/>
            </p:nvSpPr>
            <p:spPr>
              <a:xfrm>
                <a:off x="6766395"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57" name="Freeform 456">
                <a:extLst>
                  <a:ext uri="{FF2B5EF4-FFF2-40B4-BE49-F238E27FC236}">
                    <a16:creationId xmlns:a16="http://schemas.microsoft.com/office/drawing/2014/main" id="{4A48C693-A0F6-A8EE-BD2B-E8B6762304D2}"/>
                  </a:ext>
                </a:extLst>
              </p:cNvPr>
              <p:cNvSpPr/>
              <p:nvPr/>
            </p:nvSpPr>
            <p:spPr>
              <a:xfrm>
                <a:off x="6800728" y="1621888"/>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58" name="Freeform 457">
                <a:extLst>
                  <a:ext uri="{FF2B5EF4-FFF2-40B4-BE49-F238E27FC236}">
                    <a16:creationId xmlns:a16="http://schemas.microsoft.com/office/drawing/2014/main" id="{97001BC2-4E1F-31BE-3A4C-AA3E116356CE}"/>
                  </a:ext>
                </a:extLst>
              </p:cNvPr>
              <p:cNvSpPr/>
              <p:nvPr/>
            </p:nvSpPr>
            <p:spPr>
              <a:xfrm>
                <a:off x="6697824"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59" name="Freeform 458">
                <a:extLst>
                  <a:ext uri="{FF2B5EF4-FFF2-40B4-BE49-F238E27FC236}">
                    <a16:creationId xmlns:a16="http://schemas.microsoft.com/office/drawing/2014/main" id="{D3DC01D9-499C-3CE3-004E-45E226D46AF7}"/>
                  </a:ext>
                </a:extLst>
              </p:cNvPr>
              <p:cNvSpPr/>
              <p:nvPr/>
            </p:nvSpPr>
            <p:spPr>
              <a:xfrm>
                <a:off x="6732157" y="1621888"/>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460" name="Freeform 459">
                <a:extLst>
                  <a:ext uri="{FF2B5EF4-FFF2-40B4-BE49-F238E27FC236}">
                    <a16:creationId xmlns:a16="http://schemas.microsoft.com/office/drawing/2014/main" id="{04B205C9-25F2-5983-A963-572D297E3E5C}"/>
                  </a:ext>
                </a:extLst>
              </p:cNvPr>
              <p:cNvSpPr/>
              <p:nvPr/>
            </p:nvSpPr>
            <p:spPr>
              <a:xfrm>
                <a:off x="6629253"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61" name="Freeform 460">
                <a:extLst>
                  <a:ext uri="{FF2B5EF4-FFF2-40B4-BE49-F238E27FC236}">
                    <a16:creationId xmlns:a16="http://schemas.microsoft.com/office/drawing/2014/main" id="{EFF05FBD-D9F8-4F7D-ABF0-252FE3E559FD}"/>
                  </a:ext>
                </a:extLst>
              </p:cNvPr>
              <p:cNvSpPr/>
              <p:nvPr/>
            </p:nvSpPr>
            <p:spPr>
              <a:xfrm>
                <a:off x="6663491"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62" name="Freeform 461">
                <a:extLst>
                  <a:ext uri="{FF2B5EF4-FFF2-40B4-BE49-F238E27FC236}">
                    <a16:creationId xmlns:a16="http://schemas.microsoft.com/office/drawing/2014/main" id="{A364E34D-A52C-9643-9136-67BA4AF5FCFA}"/>
                  </a:ext>
                </a:extLst>
              </p:cNvPr>
              <p:cNvSpPr/>
              <p:nvPr/>
            </p:nvSpPr>
            <p:spPr>
              <a:xfrm>
                <a:off x="6560683"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63" name="Freeform 462">
                <a:extLst>
                  <a:ext uri="{FF2B5EF4-FFF2-40B4-BE49-F238E27FC236}">
                    <a16:creationId xmlns:a16="http://schemas.microsoft.com/office/drawing/2014/main" id="{F7E63508-770E-1EBF-F46A-898063D57E66}"/>
                  </a:ext>
                </a:extLst>
              </p:cNvPr>
              <p:cNvSpPr/>
              <p:nvPr/>
            </p:nvSpPr>
            <p:spPr>
              <a:xfrm>
                <a:off x="6594920"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64" name="Freeform 463">
                <a:extLst>
                  <a:ext uri="{FF2B5EF4-FFF2-40B4-BE49-F238E27FC236}">
                    <a16:creationId xmlns:a16="http://schemas.microsoft.com/office/drawing/2014/main" id="{4E1B94BF-12A6-2A55-1965-182E7DDE604B}"/>
                  </a:ext>
                </a:extLst>
              </p:cNvPr>
              <p:cNvSpPr/>
              <p:nvPr/>
            </p:nvSpPr>
            <p:spPr>
              <a:xfrm>
                <a:off x="6492112"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65" name="Freeform 464">
                <a:extLst>
                  <a:ext uri="{FF2B5EF4-FFF2-40B4-BE49-F238E27FC236}">
                    <a16:creationId xmlns:a16="http://schemas.microsoft.com/office/drawing/2014/main" id="{0FF415A7-9688-709C-0D2A-71BBD6B27F3A}"/>
                  </a:ext>
                </a:extLst>
              </p:cNvPr>
              <p:cNvSpPr/>
              <p:nvPr/>
            </p:nvSpPr>
            <p:spPr>
              <a:xfrm>
                <a:off x="6526445"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66" name="Freeform 465">
                <a:extLst>
                  <a:ext uri="{FF2B5EF4-FFF2-40B4-BE49-F238E27FC236}">
                    <a16:creationId xmlns:a16="http://schemas.microsoft.com/office/drawing/2014/main" id="{9911ECC0-8809-FB82-0FBB-DBD76C770059}"/>
                  </a:ext>
                </a:extLst>
              </p:cNvPr>
              <p:cNvSpPr/>
              <p:nvPr/>
            </p:nvSpPr>
            <p:spPr>
              <a:xfrm>
                <a:off x="6423541"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67" name="Freeform 466">
                <a:extLst>
                  <a:ext uri="{FF2B5EF4-FFF2-40B4-BE49-F238E27FC236}">
                    <a16:creationId xmlns:a16="http://schemas.microsoft.com/office/drawing/2014/main" id="{AC2626B0-F9F0-F6FC-BFBB-2E7B4413C152}"/>
                  </a:ext>
                </a:extLst>
              </p:cNvPr>
              <p:cNvSpPr/>
              <p:nvPr/>
            </p:nvSpPr>
            <p:spPr>
              <a:xfrm>
                <a:off x="6457874"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68" name="Freeform 467">
                <a:extLst>
                  <a:ext uri="{FF2B5EF4-FFF2-40B4-BE49-F238E27FC236}">
                    <a16:creationId xmlns:a16="http://schemas.microsoft.com/office/drawing/2014/main" id="{C5AFEFD5-6891-4321-A3CB-D9DBA69C64CA}"/>
                  </a:ext>
                </a:extLst>
              </p:cNvPr>
              <p:cNvSpPr/>
              <p:nvPr/>
            </p:nvSpPr>
            <p:spPr>
              <a:xfrm>
                <a:off x="6354970"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69" name="Freeform 468">
                <a:extLst>
                  <a:ext uri="{FF2B5EF4-FFF2-40B4-BE49-F238E27FC236}">
                    <a16:creationId xmlns:a16="http://schemas.microsoft.com/office/drawing/2014/main" id="{373AD575-85B4-A64F-97B4-AD55F451D3C6}"/>
                  </a:ext>
                </a:extLst>
              </p:cNvPr>
              <p:cNvSpPr/>
              <p:nvPr/>
            </p:nvSpPr>
            <p:spPr>
              <a:xfrm>
                <a:off x="6389303"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70" name="Freeform 469">
                <a:extLst>
                  <a:ext uri="{FF2B5EF4-FFF2-40B4-BE49-F238E27FC236}">
                    <a16:creationId xmlns:a16="http://schemas.microsoft.com/office/drawing/2014/main" id="{403C3078-3862-0363-93FE-4D77E072D841}"/>
                  </a:ext>
                </a:extLst>
              </p:cNvPr>
              <p:cNvSpPr/>
              <p:nvPr/>
            </p:nvSpPr>
            <p:spPr>
              <a:xfrm>
                <a:off x="6286400"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71" name="Freeform 470">
                <a:extLst>
                  <a:ext uri="{FF2B5EF4-FFF2-40B4-BE49-F238E27FC236}">
                    <a16:creationId xmlns:a16="http://schemas.microsoft.com/office/drawing/2014/main" id="{F3F9EEE9-5FDD-D805-4D45-580A8E3C3DA5}"/>
                  </a:ext>
                </a:extLst>
              </p:cNvPr>
              <p:cNvSpPr/>
              <p:nvPr/>
            </p:nvSpPr>
            <p:spPr>
              <a:xfrm>
                <a:off x="6320733"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72" name="Freeform 471">
                <a:extLst>
                  <a:ext uri="{FF2B5EF4-FFF2-40B4-BE49-F238E27FC236}">
                    <a16:creationId xmlns:a16="http://schemas.microsoft.com/office/drawing/2014/main" id="{C429CD8F-346B-C61B-DC5B-C89209F3ABD6}"/>
                  </a:ext>
                </a:extLst>
              </p:cNvPr>
              <p:cNvSpPr/>
              <p:nvPr/>
            </p:nvSpPr>
            <p:spPr>
              <a:xfrm>
                <a:off x="6217829"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73" name="Freeform 472">
                <a:extLst>
                  <a:ext uri="{FF2B5EF4-FFF2-40B4-BE49-F238E27FC236}">
                    <a16:creationId xmlns:a16="http://schemas.microsoft.com/office/drawing/2014/main" id="{A8E1B994-5F58-890A-7E3F-B2E5954411DB}"/>
                  </a:ext>
                </a:extLst>
              </p:cNvPr>
              <p:cNvSpPr/>
              <p:nvPr/>
            </p:nvSpPr>
            <p:spPr>
              <a:xfrm>
                <a:off x="6252162"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74" name="Freeform 473">
                <a:extLst>
                  <a:ext uri="{FF2B5EF4-FFF2-40B4-BE49-F238E27FC236}">
                    <a16:creationId xmlns:a16="http://schemas.microsoft.com/office/drawing/2014/main" id="{03C5DED3-5445-E105-5C29-29A55EA76E9C}"/>
                  </a:ext>
                </a:extLst>
              </p:cNvPr>
              <p:cNvSpPr/>
              <p:nvPr/>
            </p:nvSpPr>
            <p:spPr>
              <a:xfrm>
                <a:off x="5259170" y="4771034"/>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475" name="Freeform 474">
                <a:extLst>
                  <a:ext uri="{FF2B5EF4-FFF2-40B4-BE49-F238E27FC236}">
                    <a16:creationId xmlns:a16="http://schemas.microsoft.com/office/drawing/2014/main" id="{20C60952-4D32-6860-3720-46F24DF6FCD8}"/>
                  </a:ext>
                </a:extLst>
              </p:cNvPr>
              <p:cNvSpPr/>
              <p:nvPr/>
            </p:nvSpPr>
            <p:spPr>
              <a:xfrm>
                <a:off x="5293503" y="471165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476" name="Freeform 475">
                <a:extLst>
                  <a:ext uri="{FF2B5EF4-FFF2-40B4-BE49-F238E27FC236}">
                    <a16:creationId xmlns:a16="http://schemas.microsoft.com/office/drawing/2014/main" id="{629D043C-BB60-E7A4-6EF9-FDC50106A374}"/>
                  </a:ext>
                </a:extLst>
              </p:cNvPr>
              <p:cNvSpPr/>
              <p:nvPr/>
            </p:nvSpPr>
            <p:spPr>
              <a:xfrm>
                <a:off x="5327836" y="4652361"/>
                <a:ext cx="32525" cy="32546"/>
              </a:xfrm>
              <a:custGeom>
                <a:avLst/>
                <a:gdLst>
                  <a:gd name="connsiteX0" fmla="*/ 32526 w 32525"/>
                  <a:gd name="connsiteY0" fmla="*/ 16274 h 32546"/>
                  <a:gd name="connsiteX1" fmla="*/ 16263 w 32525"/>
                  <a:gd name="connsiteY1" fmla="*/ 32547 h 32546"/>
                  <a:gd name="connsiteX2" fmla="*/ 0 w 32525"/>
                  <a:gd name="connsiteY2" fmla="*/ 16274 h 32546"/>
                  <a:gd name="connsiteX3" fmla="*/ 16263 w 32525"/>
                  <a:gd name="connsiteY3" fmla="*/ 0 h 32546"/>
                  <a:gd name="connsiteX4" fmla="*/ 32526 w 32525"/>
                  <a:gd name="connsiteY4" fmla="*/ 16274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4"/>
                    </a:moveTo>
                    <a:cubicBezTo>
                      <a:pt x="32526" y="25261"/>
                      <a:pt x="25245" y="32547"/>
                      <a:pt x="16263" y="32547"/>
                    </a:cubicBezTo>
                    <a:cubicBezTo>
                      <a:pt x="7281" y="32547"/>
                      <a:pt x="0" y="25261"/>
                      <a:pt x="0" y="16274"/>
                    </a:cubicBezTo>
                    <a:cubicBezTo>
                      <a:pt x="0" y="7286"/>
                      <a:pt x="7281" y="0"/>
                      <a:pt x="16263" y="0"/>
                    </a:cubicBezTo>
                    <a:cubicBezTo>
                      <a:pt x="25245" y="0"/>
                      <a:pt x="32526" y="7286"/>
                      <a:pt x="32526" y="16274"/>
                    </a:cubicBezTo>
                    <a:close/>
                  </a:path>
                </a:pathLst>
              </a:custGeom>
              <a:grpFill/>
              <a:ln w="0" cap="flat">
                <a:noFill/>
                <a:prstDash val="solid"/>
                <a:miter/>
              </a:ln>
            </p:spPr>
            <p:txBody>
              <a:bodyPr rtlCol="0" anchor="ctr"/>
              <a:lstStyle/>
              <a:p>
                <a:endParaRPr lang="en-GB"/>
              </a:p>
            </p:txBody>
          </p:sp>
          <p:sp>
            <p:nvSpPr>
              <p:cNvPr id="477" name="Freeform 476">
                <a:extLst>
                  <a:ext uri="{FF2B5EF4-FFF2-40B4-BE49-F238E27FC236}">
                    <a16:creationId xmlns:a16="http://schemas.microsoft.com/office/drawing/2014/main" id="{A4146468-E85F-1628-2FCB-CDA79B5ED05E}"/>
                  </a:ext>
                </a:extLst>
              </p:cNvPr>
              <p:cNvSpPr/>
              <p:nvPr/>
            </p:nvSpPr>
            <p:spPr>
              <a:xfrm>
                <a:off x="5190600" y="4771034"/>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478" name="Freeform 477">
                <a:extLst>
                  <a:ext uri="{FF2B5EF4-FFF2-40B4-BE49-F238E27FC236}">
                    <a16:creationId xmlns:a16="http://schemas.microsoft.com/office/drawing/2014/main" id="{06850D8A-7BCE-5D0F-378D-C5D290D46783}"/>
                  </a:ext>
                </a:extLst>
              </p:cNvPr>
              <p:cNvSpPr/>
              <p:nvPr/>
            </p:nvSpPr>
            <p:spPr>
              <a:xfrm>
                <a:off x="5224933" y="471165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479" name="Freeform 478">
                <a:extLst>
                  <a:ext uri="{FF2B5EF4-FFF2-40B4-BE49-F238E27FC236}">
                    <a16:creationId xmlns:a16="http://schemas.microsoft.com/office/drawing/2014/main" id="{84BDE3AA-4D16-02F4-D51E-23D8FD0B63AF}"/>
                  </a:ext>
                </a:extLst>
              </p:cNvPr>
              <p:cNvSpPr/>
              <p:nvPr/>
            </p:nvSpPr>
            <p:spPr>
              <a:xfrm>
                <a:off x="5259266" y="4652361"/>
                <a:ext cx="32525" cy="32546"/>
              </a:xfrm>
              <a:custGeom>
                <a:avLst/>
                <a:gdLst>
                  <a:gd name="connsiteX0" fmla="*/ 32526 w 32525"/>
                  <a:gd name="connsiteY0" fmla="*/ 16274 h 32546"/>
                  <a:gd name="connsiteX1" fmla="*/ 16263 w 32525"/>
                  <a:gd name="connsiteY1" fmla="*/ 32547 h 32546"/>
                  <a:gd name="connsiteX2" fmla="*/ 0 w 32525"/>
                  <a:gd name="connsiteY2" fmla="*/ 16274 h 32546"/>
                  <a:gd name="connsiteX3" fmla="*/ 16263 w 32525"/>
                  <a:gd name="connsiteY3" fmla="*/ 0 h 32546"/>
                  <a:gd name="connsiteX4" fmla="*/ 32526 w 32525"/>
                  <a:gd name="connsiteY4" fmla="*/ 16274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4"/>
                    </a:moveTo>
                    <a:cubicBezTo>
                      <a:pt x="32526" y="25261"/>
                      <a:pt x="25245" y="32547"/>
                      <a:pt x="16263" y="32547"/>
                    </a:cubicBezTo>
                    <a:cubicBezTo>
                      <a:pt x="7281" y="32547"/>
                      <a:pt x="0" y="25261"/>
                      <a:pt x="0" y="16274"/>
                    </a:cubicBezTo>
                    <a:cubicBezTo>
                      <a:pt x="0" y="7286"/>
                      <a:pt x="7281" y="0"/>
                      <a:pt x="16263" y="0"/>
                    </a:cubicBezTo>
                    <a:cubicBezTo>
                      <a:pt x="25245" y="0"/>
                      <a:pt x="32526" y="7286"/>
                      <a:pt x="32526" y="16274"/>
                    </a:cubicBezTo>
                    <a:close/>
                  </a:path>
                </a:pathLst>
              </a:custGeom>
              <a:grpFill/>
              <a:ln w="0" cap="flat">
                <a:noFill/>
                <a:prstDash val="solid"/>
                <a:miter/>
              </a:ln>
            </p:spPr>
            <p:txBody>
              <a:bodyPr rtlCol="0" anchor="ctr"/>
              <a:lstStyle/>
              <a:p>
                <a:endParaRPr lang="en-GB"/>
              </a:p>
            </p:txBody>
          </p:sp>
          <p:sp>
            <p:nvSpPr>
              <p:cNvPr id="480" name="Freeform 479">
                <a:extLst>
                  <a:ext uri="{FF2B5EF4-FFF2-40B4-BE49-F238E27FC236}">
                    <a16:creationId xmlns:a16="http://schemas.microsoft.com/office/drawing/2014/main" id="{30026CFA-2783-2202-0B95-BD6E4A4D6313}"/>
                  </a:ext>
                </a:extLst>
              </p:cNvPr>
              <p:cNvSpPr/>
              <p:nvPr/>
            </p:nvSpPr>
            <p:spPr>
              <a:xfrm>
                <a:off x="5122029" y="4771034"/>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481" name="Freeform 480">
                <a:extLst>
                  <a:ext uri="{FF2B5EF4-FFF2-40B4-BE49-F238E27FC236}">
                    <a16:creationId xmlns:a16="http://schemas.microsoft.com/office/drawing/2014/main" id="{6D906CE0-FFEB-5AF1-497D-BE21AA147354}"/>
                  </a:ext>
                </a:extLst>
              </p:cNvPr>
              <p:cNvSpPr/>
              <p:nvPr/>
            </p:nvSpPr>
            <p:spPr>
              <a:xfrm>
                <a:off x="5156362" y="471165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482" name="Freeform 481">
                <a:extLst>
                  <a:ext uri="{FF2B5EF4-FFF2-40B4-BE49-F238E27FC236}">
                    <a16:creationId xmlns:a16="http://schemas.microsoft.com/office/drawing/2014/main" id="{490F9899-ADAB-C91F-1AF6-3A1060B435FC}"/>
                  </a:ext>
                </a:extLst>
              </p:cNvPr>
              <p:cNvSpPr/>
              <p:nvPr/>
            </p:nvSpPr>
            <p:spPr>
              <a:xfrm>
                <a:off x="5190695" y="4652361"/>
                <a:ext cx="32525" cy="32546"/>
              </a:xfrm>
              <a:custGeom>
                <a:avLst/>
                <a:gdLst>
                  <a:gd name="connsiteX0" fmla="*/ 32526 w 32525"/>
                  <a:gd name="connsiteY0" fmla="*/ 16274 h 32546"/>
                  <a:gd name="connsiteX1" fmla="*/ 16263 w 32525"/>
                  <a:gd name="connsiteY1" fmla="*/ 32547 h 32546"/>
                  <a:gd name="connsiteX2" fmla="*/ 0 w 32525"/>
                  <a:gd name="connsiteY2" fmla="*/ 16274 h 32546"/>
                  <a:gd name="connsiteX3" fmla="*/ 16263 w 32525"/>
                  <a:gd name="connsiteY3" fmla="*/ 0 h 32546"/>
                  <a:gd name="connsiteX4" fmla="*/ 32526 w 32525"/>
                  <a:gd name="connsiteY4" fmla="*/ 16274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4"/>
                    </a:moveTo>
                    <a:cubicBezTo>
                      <a:pt x="32526" y="25261"/>
                      <a:pt x="25245" y="32547"/>
                      <a:pt x="16263" y="32547"/>
                    </a:cubicBezTo>
                    <a:cubicBezTo>
                      <a:pt x="7281" y="32547"/>
                      <a:pt x="0" y="25261"/>
                      <a:pt x="0" y="16274"/>
                    </a:cubicBezTo>
                    <a:cubicBezTo>
                      <a:pt x="0" y="7286"/>
                      <a:pt x="7281" y="0"/>
                      <a:pt x="16263" y="0"/>
                    </a:cubicBezTo>
                    <a:cubicBezTo>
                      <a:pt x="25245" y="0"/>
                      <a:pt x="32526" y="7286"/>
                      <a:pt x="32526" y="16274"/>
                    </a:cubicBezTo>
                    <a:close/>
                  </a:path>
                </a:pathLst>
              </a:custGeom>
              <a:grpFill/>
              <a:ln w="0" cap="flat">
                <a:noFill/>
                <a:prstDash val="solid"/>
                <a:miter/>
              </a:ln>
            </p:spPr>
            <p:txBody>
              <a:bodyPr rtlCol="0" anchor="ctr"/>
              <a:lstStyle/>
              <a:p>
                <a:endParaRPr lang="en-GB"/>
              </a:p>
            </p:txBody>
          </p:sp>
          <p:sp>
            <p:nvSpPr>
              <p:cNvPr id="483" name="Freeform 482">
                <a:extLst>
                  <a:ext uri="{FF2B5EF4-FFF2-40B4-BE49-F238E27FC236}">
                    <a16:creationId xmlns:a16="http://schemas.microsoft.com/office/drawing/2014/main" id="{6925268E-1030-E243-FAA1-9B86130CFF29}"/>
                  </a:ext>
                </a:extLst>
              </p:cNvPr>
              <p:cNvSpPr/>
              <p:nvPr/>
            </p:nvSpPr>
            <p:spPr>
              <a:xfrm>
                <a:off x="5053458" y="4771034"/>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484" name="Freeform 483">
                <a:extLst>
                  <a:ext uri="{FF2B5EF4-FFF2-40B4-BE49-F238E27FC236}">
                    <a16:creationId xmlns:a16="http://schemas.microsoft.com/office/drawing/2014/main" id="{0FB1B29A-E03B-D4B3-B9BD-D22A774EC59A}"/>
                  </a:ext>
                </a:extLst>
              </p:cNvPr>
              <p:cNvSpPr/>
              <p:nvPr/>
            </p:nvSpPr>
            <p:spPr>
              <a:xfrm>
                <a:off x="5087791" y="471165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485" name="Freeform 484">
                <a:extLst>
                  <a:ext uri="{FF2B5EF4-FFF2-40B4-BE49-F238E27FC236}">
                    <a16:creationId xmlns:a16="http://schemas.microsoft.com/office/drawing/2014/main" id="{16889EB9-A2F4-A45A-77D8-19C471B9E890}"/>
                  </a:ext>
                </a:extLst>
              </p:cNvPr>
              <p:cNvSpPr/>
              <p:nvPr/>
            </p:nvSpPr>
            <p:spPr>
              <a:xfrm>
                <a:off x="5122124" y="4652361"/>
                <a:ext cx="32525" cy="32546"/>
              </a:xfrm>
              <a:custGeom>
                <a:avLst/>
                <a:gdLst>
                  <a:gd name="connsiteX0" fmla="*/ 32526 w 32525"/>
                  <a:gd name="connsiteY0" fmla="*/ 16274 h 32546"/>
                  <a:gd name="connsiteX1" fmla="*/ 16263 w 32525"/>
                  <a:gd name="connsiteY1" fmla="*/ 32547 h 32546"/>
                  <a:gd name="connsiteX2" fmla="*/ 0 w 32525"/>
                  <a:gd name="connsiteY2" fmla="*/ 16274 h 32546"/>
                  <a:gd name="connsiteX3" fmla="*/ 16263 w 32525"/>
                  <a:gd name="connsiteY3" fmla="*/ 0 h 32546"/>
                  <a:gd name="connsiteX4" fmla="*/ 32526 w 32525"/>
                  <a:gd name="connsiteY4" fmla="*/ 16274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4"/>
                    </a:moveTo>
                    <a:cubicBezTo>
                      <a:pt x="32526" y="25261"/>
                      <a:pt x="25245" y="32547"/>
                      <a:pt x="16263" y="32547"/>
                    </a:cubicBezTo>
                    <a:cubicBezTo>
                      <a:pt x="7281" y="32547"/>
                      <a:pt x="0" y="25261"/>
                      <a:pt x="0" y="16274"/>
                    </a:cubicBezTo>
                    <a:cubicBezTo>
                      <a:pt x="0" y="7286"/>
                      <a:pt x="7281" y="0"/>
                      <a:pt x="16263" y="0"/>
                    </a:cubicBezTo>
                    <a:cubicBezTo>
                      <a:pt x="25245" y="0"/>
                      <a:pt x="32526" y="7286"/>
                      <a:pt x="32526" y="16274"/>
                    </a:cubicBezTo>
                    <a:close/>
                  </a:path>
                </a:pathLst>
              </a:custGeom>
              <a:grpFill/>
              <a:ln w="0" cap="flat">
                <a:noFill/>
                <a:prstDash val="solid"/>
                <a:miter/>
              </a:ln>
            </p:spPr>
            <p:txBody>
              <a:bodyPr rtlCol="0" anchor="ctr"/>
              <a:lstStyle/>
              <a:p>
                <a:endParaRPr lang="en-GB"/>
              </a:p>
            </p:txBody>
          </p:sp>
          <p:sp>
            <p:nvSpPr>
              <p:cNvPr id="486" name="Freeform 485">
                <a:extLst>
                  <a:ext uri="{FF2B5EF4-FFF2-40B4-BE49-F238E27FC236}">
                    <a16:creationId xmlns:a16="http://schemas.microsoft.com/office/drawing/2014/main" id="{3008041E-8447-91D4-C55E-19D4412F005A}"/>
                  </a:ext>
                </a:extLst>
              </p:cNvPr>
              <p:cNvSpPr/>
              <p:nvPr/>
            </p:nvSpPr>
            <p:spPr>
              <a:xfrm>
                <a:off x="5053458" y="465226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487" name="Freeform 486">
                <a:extLst>
                  <a:ext uri="{FF2B5EF4-FFF2-40B4-BE49-F238E27FC236}">
                    <a16:creationId xmlns:a16="http://schemas.microsoft.com/office/drawing/2014/main" id="{4888E123-F317-7308-9A9E-9B3D52207571}"/>
                  </a:ext>
                </a:extLst>
              </p:cNvPr>
              <p:cNvSpPr/>
              <p:nvPr/>
            </p:nvSpPr>
            <p:spPr>
              <a:xfrm>
                <a:off x="5121839" y="5008569"/>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88" name="Freeform 487">
                <a:extLst>
                  <a:ext uri="{FF2B5EF4-FFF2-40B4-BE49-F238E27FC236}">
                    <a16:creationId xmlns:a16="http://schemas.microsoft.com/office/drawing/2014/main" id="{D0068732-D5C5-3FFD-B1C8-B3ED9E188652}"/>
                  </a:ext>
                </a:extLst>
              </p:cNvPr>
              <p:cNvSpPr/>
              <p:nvPr/>
            </p:nvSpPr>
            <p:spPr>
              <a:xfrm>
                <a:off x="5156267" y="494918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89" name="Freeform 488">
                <a:extLst>
                  <a:ext uri="{FF2B5EF4-FFF2-40B4-BE49-F238E27FC236}">
                    <a16:creationId xmlns:a16="http://schemas.microsoft.com/office/drawing/2014/main" id="{3BB9E6B9-A0B6-8A33-AB25-E9548DA9CD76}"/>
                  </a:ext>
                </a:extLst>
              </p:cNvPr>
              <p:cNvSpPr/>
              <p:nvPr/>
            </p:nvSpPr>
            <p:spPr>
              <a:xfrm>
                <a:off x="5190505" y="4889801"/>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0" name="Freeform 489">
                <a:extLst>
                  <a:ext uri="{FF2B5EF4-FFF2-40B4-BE49-F238E27FC236}">
                    <a16:creationId xmlns:a16="http://schemas.microsoft.com/office/drawing/2014/main" id="{6D7E4E53-866E-1F27-C752-5B27BB93B3D0}"/>
                  </a:ext>
                </a:extLst>
              </p:cNvPr>
              <p:cNvSpPr/>
              <p:nvPr/>
            </p:nvSpPr>
            <p:spPr>
              <a:xfrm>
                <a:off x="5224933" y="483051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491" name="Freeform 490">
                <a:extLst>
                  <a:ext uri="{FF2B5EF4-FFF2-40B4-BE49-F238E27FC236}">
                    <a16:creationId xmlns:a16="http://schemas.microsoft.com/office/drawing/2014/main" id="{254DFF3F-7845-19F5-9FAA-FBA2DB77520B}"/>
                  </a:ext>
                </a:extLst>
              </p:cNvPr>
              <p:cNvSpPr/>
              <p:nvPr/>
            </p:nvSpPr>
            <p:spPr>
              <a:xfrm>
                <a:off x="5053268" y="5008569"/>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92" name="Freeform 491">
                <a:extLst>
                  <a:ext uri="{FF2B5EF4-FFF2-40B4-BE49-F238E27FC236}">
                    <a16:creationId xmlns:a16="http://schemas.microsoft.com/office/drawing/2014/main" id="{E1BC5AF0-87A4-1C43-8DEF-A8622BFDF0FB}"/>
                  </a:ext>
                </a:extLst>
              </p:cNvPr>
              <p:cNvSpPr/>
              <p:nvPr/>
            </p:nvSpPr>
            <p:spPr>
              <a:xfrm>
                <a:off x="5087696" y="494918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3" name="Freeform 492">
                <a:extLst>
                  <a:ext uri="{FF2B5EF4-FFF2-40B4-BE49-F238E27FC236}">
                    <a16:creationId xmlns:a16="http://schemas.microsoft.com/office/drawing/2014/main" id="{D48203A5-AA10-5DE6-1F9D-5CDEFE03400E}"/>
                  </a:ext>
                </a:extLst>
              </p:cNvPr>
              <p:cNvSpPr/>
              <p:nvPr/>
            </p:nvSpPr>
            <p:spPr>
              <a:xfrm>
                <a:off x="5121934" y="4889801"/>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4" name="Freeform 493">
                <a:extLst>
                  <a:ext uri="{FF2B5EF4-FFF2-40B4-BE49-F238E27FC236}">
                    <a16:creationId xmlns:a16="http://schemas.microsoft.com/office/drawing/2014/main" id="{8930555F-3208-7169-1296-A2D568A49CE6}"/>
                  </a:ext>
                </a:extLst>
              </p:cNvPr>
              <p:cNvSpPr/>
              <p:nvPr/>
            </p:nvSpPr>
            <p:spPr>
              <a:xfrm>
                <a:off x="5156362" y="483051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495" name="Freeform 494">
                <a:extLst>
                  <a:ext uri="{FF2B5EF4-FFF2-40B4-BE49-F238E27FC236}">
                    <a16:creationId xmlns:a16="http://schemas.microsoft.com/office/drawing/2014/main" id="{B9164A3B-207B-B33A-6BD8-447E69DE9315}"/>
                  </a:ext>
                </a:extLst>
              </p:cNvPr>
              <p:cNvSpPr/>
              <p:nvPr/>
            </p:nvSpPr>
            <p:spPr>
              <a:xfrm>
                <a:off x="5053363" y="4889801"/>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6" name="Freeform 495">
                <a:extLst>
                  <a:ext uri="{FF2B5EF4-FFF2-40B4-BE49-F238E27FC236}">
                    <a16:creationId xmlns:a16="http://schemas.microsoft.com/office/drawing/2014/main" id="{E607FA6E-3C03-4100-FE69-B8B80B9DB63D}"/>
                  </a:ext>
                </a:extLst>
              </p:cNvPr>
              <p:cNvSpPr/>
              <p:nvPr/>
            </p:nvSpPr>
            <p:spPr>
              <a:xfrm>
                <a:off x="5087791" y="483051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497" name="Freeform 496">
                <a:extLst>
                  <a:ext uri="{FF2B5EF4-FFF2-40B4-BE49-F238E27FC236}">
                    <a16:creationId xmlns:a16="http://schemas.microsoft.com/office/drawing/2014/main" id="{39081481-511F-60E8-83F2-0434F50E78A7}"/>
                  </a:ext>
                </a:extLst>
              </p:cNvPr>
              <p:cNvSpPr/>
              <p:nvPr/>
            </p:nvSpPr>
            <p:spPr>
              <a:xfrm>
                <a:off x="5053363" y="512828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8" name="Freeform 497">
                <a:extLst>
                  <a:ext uri="{FF2B5EF4-FFF2-40B4-BE49-F238E27FC236}">
                    <a16:creationId xmlns:a16="http://schemas.microsoft.com/office/drawing/2014/main" id="{8B1F179B-1B0F-EC64-0730-4EA97E6916B1}"/>
                  </a:ext>
                </a:extLst>
              </p:cNvPr>
              <p:cNvSpPr/>
              <p:nvPr/>
            </p:nvSpPr>
            <p:spPr>
              <a:xfrm>
                <a:off x="5087601" y="5068904"/>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9" name="Freeform 498">
                <a:extLst>
                  <a:ext uri="{FF2B5EF4-FFF2-40B4-BE49-F238E27FC236}">
                    <a16:creationId xmlns:a16="http://schemas.microsoft.com/office/drawing/2014/main" id="{8226084A-413B-EADC-FB90-3CE1638758A7}"/>
                  </a:ext>
                </a:extLst>
              </p:cNvPr>
              <p:cNvSpPr/>
              <p:nvPr/>
            </p:nvSpPr>
            <p:spPr>
              <a:xfrm>
                <a:off x="5122029" y="5009520"/>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00" name="Freeform 499">
                <a:extLst>
                  <a:ext uri="{FF2B5EF4-FFF2-40B4-BE49-F238E27FC236}">
                    <a16:creationId xmlns:a16="http://schemas.microsoft.com/office/drawing/2014/main" id="{F59C2609-E913-4851-E4C1-307766F75F55}"/>
                  </a:ext>
                </a:extLst>
              </p:cNvPr>
              <p:cNvSpPr/>
              <p:nvPr/>
            </p:nvSpPr>
            <p:spPr>
              <a:xfrm>
                <a:off x="5053458" y="5009520"/>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grpSp>
      </p:grpSp>
      <p:sp>
        <p:nvSpPr>
          <p:cNvPr id="509" name="Graphic 503">
            <a:extLst>
              <a:ext uri="{FF2B5EF4-FFF2-40B4-BE49-F238E27FC236}">
                <a16:creationId xmlns:a16="http://schemas.microsoft.com/office/drawing/2014/main" id="{ECC2E98A-B2D9-2333-25CF-235CD8F2026A}"/>
              </a:ext>
            </a:extLst>
          </p:cNvPr>
          <p:cNvSpPr/>
          <p:nvPr/>
        </p:nvSpPr>
        <p:spPr>
          <a:xfrm>
            <a:off x="5804213" y="0"/>
            <a:ext cx="6379895" cy="6863703"/>
          </a:xfrm>
          <a:custGeom>
            <a:avLst/>
            <a:gdLst>
              <a:gd name="connsiteX0" fmla="*/ 0 w 6411333"/>
              <a:gd name="connsiteY0" fmla="*/ 0 h 6897525"/>
              <a:gd name="connsiteX1" fmla="*/ 3979946 w 6411333"/>
              <a:gd name="connsiteY1" fmla="*/ 6897526 h 6897525"/>
              <a:gd name="connsiteX2" fmla="*/ 6411333 w 6411333"/>
              <a:gd name="connsiteY2" fmla="*/ 6897526 h 6897525"/>
              <a:gd name="connsiteX3" fmla="*/ 6411333 w 6411333"/>
              <a:gd name="connsiteY3" fmla="*/ 4414491 h 6897525"/>
              <a:gd name="connsiteX4" fmla="*/ 3864182 w 6411333"/>
              <a:gd name="connsiteY4" fmla="*/ 0 h 6897525"/>
              <a:gd name="connsiteX5" fmla="*/ 0 w 6411333"/>
              <a:gd name="connsiteY5" fmla="*/ 0 h 689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1333" h="6897525">
                <a:moveTo>
                  <a:pt x="0" y="0"/>
                </a:moveTo>
                <a:lnTo>
                  <a:pt x="3979946" y="6897526"/>
                </a:lnTo>
                <a:lnTo>
                  <a:pt x="6411333" y="6897526"/>
                </a:lnTo>
                <a:lnTo>
                  <a:pt x="6411333" y="4414491"/>
                </a:lnTo>
                <a:lnTo>
                  <a:pt x="3864182" y="0"/>
                </a:lnTo>
                <a:lnTo>
                  <a:pt x="0" y="0"/>
                </a:lnTo>
                <a:close/>
              </a:path>
            </a:pathLst>
          </a:custGeom>
          <a:solidFill>
            <a:schemeClr val="tx2"/>
          </a:solidFill>
          <a:ln w="0" cap="flat">
            <a:noFill/>
            <a:prstDash val="solid"/>
            <a:miter/>
          </a:ln>
        </p:spPr>
        <p:txBody>
          <a:bodyPr rtlCol="0" anchor="ctr"/>
          <a:lstStyle/>
          <a:p>
            <a:endParaRPr lang="en-GB"/>
          </a:p>
        </p:txBody>
      </p:sp>
      <p:sp>
        <p:nvSpPr>
          <p:cNvPr id="511" name="Graphic 505">
            <a:extLst>
              <a:ext uri="{FF2B5EF4-FFF2-40B4-BE49-F238E27FC236}">
                <a16:creationId xmlns:a16="http://schemas.microsoft.com/office/drawing/2014/main" id="{27C215D3-768E-5A82-DCAB-1E49D018D445}"/>
              </a:ext>
            </a:extLst>
          </p:cNvPr>
          <p:cNvSpPr/>
          <p:nvPr/>
        </p:nvSpPr>
        <p:spPr>
          <a:xfrm>
            <a:off x="1968145" y="0"/>
            <a:ext cx="7810838" cy="6872219"/>
          </a:xfrm>
          <a:custGeom>
            <a:avLst/>
            <a:gdLst>
              <a:gd name="connsiteX0" fmla="*/ 0 w 7810838"/>
              <a:gd name="connsiteY0" fmla="*/ 0 h 6872219"/>
              <a:gd name="connsiteX1" fmla="*/ 3963819 w 7810838"/>
              <a:gd name="connsiteY1" fmla="*/ 6872220 h 6872219"/>
              <a:gd name="connsiteX2" fmla="*/ 6051755 w 7810838"/>
              <a:gd name="connsiteY2" fmla="*/ 6872220 h 6872219"/>
              <a:gd name="connsiteX3" fmla="*/ 7810838 w 7810838"/>
              <a:gd name="connsiteY3" fmla="*/ 6872220 h 6872219"/>
              <a:gd name="connsiteX4" fmla="*/ 3847019 w 7810838"/>
              <a:gd name="connsiteY4" fmla="*/ 0 h 6872219"/>
              <a:gd name="connsiteX5" fmla="*/ 0 w 7810838"/>
              <a:gd name="connsiteY5" fmla="*/ 0 h 687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10838" h="6872219">
                <a:moveTo>
                  <a:pt x="0" y="0"/>
                </a:moveTo>
                <a:lnTo>
                  <a:pt x="3963819" y="6872220"/>
                </a:lnTo>
                <a:lnTo>
                  <a:pt x="6051755" y="6872220"/>
                </a:lnTo>
                <a:lnTo>
                  <a:pt x="7810838" y="6872220"/>
                </a:lnTo>
                <a:lnTo>
                  <a:pt x="3847019" y="0"/>
                </a:lnTo>
                <a:lnTo>
                  <a:pt x="0" y="0"/>
                </a:lnTo>
                <a:close/>
              </a:path>
            </a:pathLst>
          </a:custGeom>
          <a:solidFill>
            <a:schemeClr val="accent2"/>
          </a:solidFill>
          <a:ln w="0" cap="flat">
            <a:noFill/>
            <a:prstDash val="solid"/>
            <a:miter/>
          </a:ln>
        </p:spPr>
        <p:txBody>
          <a:bodyPr rtlCol="0" anchor="ctr"/>
          <a:lstStyle/>
          <a:p>
            <a:endParaRPr lang="en-GB"/>
          </a:p>
        </p:txBody>
      </p:sp>
      <p:sp>
        <p:nvSpPr>
          <p:cNvPr id="513" name="Text Placeholder 512">
            <a:extLst>
              <a:ext uri="{FF2B5EF4-FFF2-40B4-BE49-F238E27FC236}">
                <a16:creationId xmlns:a16="http://schemas.microsoft.com/office/drawing/2014/main" id="{75D4B2D6-7CC3-5552-CAA5-952ABA22FC5C}"/>
              </a:ext>
            </a:extLst>
          </p:cNvPr>
          <p:cNvSpPr>
            <a:spLocks noGrp="1"/>
          </p:cNvSpPr>
          <p:nvPr>
            <p:ph type="body" sz="quarter" idx="13"/>
          </p:nvPr>
        </p:nvSpPr>
        <p:spPr>
          <a:xfrm>
            <a:off x="1163057" y="3264257"/>
            <a:ext cx="2180218" cy="679073"/>
          </a:xfrm>
        </p:spPr>
        <p:txBody>
          <a:bodyPr wrap="square" tIns="180000">
            <a:spAutoFit/>
          </a:bodyPr>
          <a:lstStyle>
            <a:lvl1pPr marL="0" indent="0">
              <a:buFont typeface="Arial" panose="020B0604020202020204" pitchFamily="34" charset="0"/>
              <a:buNone/>
              <a:defRPr b="1">
                <a:solidFill>
                  <a:schemeClr val="bg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Master text styles</a:t>
            </a:r>
          </a:p>
        </p:txBody>
      </p:sp>
      <p:sp>
        <p:nvSpPr>
          <p:cNvPr id="514" name="Text Placeholder 512">
            <a:extLst>
              <a:ext uri="{FF2B5EF4-FFF2-40B4-BE49-F238E27FC236}">
                <a16:creationId xmlns:a16="http://schemas.microsoft.com/office/drawing/2014/main" id="{250E81A7-4783-249A-0659-81FEE1000E8C}"/>
              </a:ext>
            </a:extLst>
          </p:cNvPr>
          <p:cNvSpPr>
            <a:spLocks noGrp="1"/>
          </p:cNvSpPr>
          <p:nvPr>
            <p:ph type="body" sz="quarter" idx="14"/>
          </p:nvPr>
        </p:nvSpPr>
        <p:spPr>
          <a:xfrm>
            <a:off x="5014602" y="3264257"/>
            <a:ext cx="2180218" cy="679073"/>
          </a:xfrm>
        </p:spPr>
        <p:txBody>
          <a:bodyPr wrap="square" tIns="180000">
            <a:spAutoFit/>
          </a:bodyPr>
          <a:lstStyle>
            <a:lvl1pPr marL="0" indent="0">
              <a:buFont typeface="Arial" panose="020B0604020202020204" pitchFamily="34" charset="0"/>
              <a:buNone/>
              <a:defRPr b="1">
                <a:solidFill>
                  <a:schemeClr val="bg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Master text styles</a:t>
            </a:r>
          </a:p>
        </p:txBody>
      </p:sp>
      <p:sp>
        <p:nvSpPr>
          <p:cNvPr id="515" name="Text Placeholder 512">
            <a:extLst>
              <a:ext uri="{FF2B5EF4-FFF2-40B4-BE49-F238E27FC236}">
                <a16:creationId xmlns:a16="http://schemas.microsoft.com/office/drawing/2014/main" id="{74AC09B5-68A2-B492-9433-B87019FB2A68}"/>
              </a:ext>
            </a:extLst>
          </p:cNvPr>
          <p:cNvSpPr>
            <a:spLocks noGrp="1"/>
          </p:cNvSpPr>
          <p:nvPr>
            <p:ph type="body" sz="quarter" idx="15"/>
          </p:nvPr>
        </p:nvSpPr>
        <p:spPr>
          <a:xfrm>
            <a:off x="8866146" y="3264257"/>
            <a:ext cx="2182854" cy="679073"/>
          </a:xfrm>
        </p:spPr>
        <p:txBody>
          <a:bodyPr wrap="square" tIns="180000">
            <a:spAutoFit/>
          </a:bodyPr>
          <a:lstStyle>
            <a:lvl1pPr marL="0" indent="0">
              <a:buFont typeface="Arial" panose="020B0604020202020204" pitchFamily="34" charset="0"/>
              <a:buNone/>
              <a:defRPr b="1">
                <a:solidFill>
                  <a:schemeClr val="bg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Master text styles</a:t>
            </a:r>
          </a:p>
        </p:txBody>
      </p:sp>
      <p:sp>
        <p:nvSpPr>
          <p:cNvPr id="517" name="Picture Placeholder 516">
            <a:extLst>
              <a:ext uri="{FF2B5EF4-FFF2-40B4-BE49-F238E27FC236}">
                <a16:creationId xmlns:a16="http://schemas.microsoft.com/office/drawing/2014/main" id="{517DC632-CCE2-0053-0B53-D8BDD4AA150E}"/>
              </a:ext>
            </a:extLst>
          </p:cNvPr>
          <p:cNvSpPr>
            <a:spLocks noGrp="1"/>
          </p:cNvSpPr>
          <p:nvPr>
            <p:ph type="pic" sz="quarter" idx="16"/>
          </p:nvPr>
        </p:nvSpPr>
        <p:spPr>
          <a:xfrm>
            <a:off x="1163057" y="2156110"/>
            <a:ext cx="1074131" cy="1080000"/>
          </a:xfrm>
        </p:spPr>
        <p:txBody>
          <a:bodyPr/>
          <a:lstStyle>
            <a:lvl1pPr marL="0" indent="0">
              <a:buFont typeface="Arial" panose="020B0604020202020204" pitchFamily="34" charset="0"/>
              <a:buNone/>
              <a:defRPr/>
            </a:lvl1pPr>
          </a:lstStyle>
          <a:p>
            <a:endParaRPr lang="en-GB"/>
          </a:p>
        </p:txBody>
      </p:sp>
      <p:sp>
        <p:nvSpPr>
          <p:cNvPr id="518" name="Picture Placeholder 516">
            <a:extLst>
              <a:ext uri="{FF2B5EF4-FFF2-40B4-BE49-F238E27FC236}">
                <a16:creationId xmlns:a16="http://schemas.microsoft.com/office/drawing/2014/main" id="{AFAAF7EF-FF17-B269-50B2-8CEB1907BD60}"/>
              </a:ext>
            </a:extLst>
          </p:cNvPr>
          <p:cNvSpPr>
            <a:spLocks noGrp="1"/>
          </p:cNvSpPr>
          <p:nvPr>
            <p:ph type="pic" sz="quarter" idx="17"/>
          </p:nvPr>
        </p:nvSpPr>
        <p:spPr>
          <a:xfrm>
            <a:off x="5017980" y="2156110"/>
            <a:ext cx="1074131" cy="1080000"/>
          </a:xfrm>
        </p:spPr>
        <p:txBody>
          <a:bodyPr/>
          <a:lstStyle>
            <a:lvl1pPr marL="0" indent="0">
              <a:buFont typeface="Arial" panose="020B0604020202020204" pitchFamily="34" charset="0"/>
              <a:buNone/>
              <a:defRPr/>
            </a:lvl1pPr>
          </a:lstStyle>
          <a:p>
            <a:endParaRPr lang="en-GB"/>
          </a:p>
        </p:txBody>
      </p:sp>
      <p:sp>
        <p:nvSpPr>
          <p:cNvPr id="519" name="Picture Placeholder 516">
            <a:extLst>
              <a:ext uri="{FF2B5EF4-FFF2-40B4-BE49-F238E27FC236}">
                <a16:creationId xmlns:a16="http://schemas.microsoft.com/office/drawing/2014/main" id="{DE290785-6806-4034-4366-8AF0EA790D27}"/>
              </a:ext>
            </a:extLst>
          </p:cNvPr>
          <p:cNvSpPr>
            <a:spLocks noGrp="1"/>
          </p:cNvSpPr>
          <p:nvPr>
            <p:ph type="pic" sz="quarter" idx="18"/>
          </p:nvPr>
        </p:nvSpPr>
        <p:spPr>
          <a:xfrm>
            <a:off x="8861523" y="2156110"/>
            <a:ext cx="1074131" cy="1080000"/>
          </a:xfrm>
        </p:spPr>
        <p:txBody>
          <a:bodyPr/>
          <a:lstStyle>
            <a:lvl1pPr marL="0" indent="0">
              <a:buFont typeface="Arial" panose="020B0604020202020204" pitchFamily="34" charset="0"/>
              <a:buNone/>
              <a:defRPr/>
            </a:lvl1pPr>
          </a:lstStyle>
          <a:p>
            <a:endParaRPr lang="en-GB"/>
          </a:p>
        </p:txBody>
      </p:sp>
      <p:sp>
        <p:nvSpPr>
          <p:cNvPr id="2" name="Title 1">
            <a:extLst>
              <a:ext uri="{FF2B5EF4-FFF2-40B4-BE49-F238E27FC236}">
                <a16:creationId xmlns:a16="http://schemas.microsoft.com/office/drawing/2014/main" id="{25C46974-683D-515F-8C8A-16C027D09841}"/>
              </a:ext>
            </a:extLst>
          </p:cNvPr>
          <p:cNvSpPr>
            <a:spLocks noGrp="1"/>
          </p:cNvSpPr>
          <p:nvPr>
            <p:ph type="title"/>
          </p:nvPr>
        </p:nvSpPr>
        <p:spPr>
          <a:xfrm>
            <a:off x="838200" y="706783"/>
            <a:ext cx="9565845" cy="988472"/>
          </a:xfrm>
        </p:spPr>
        <p:txBody>
          <a:bodyPr/>
          <a:lstStyle>
            <a:lvl1pPr>
              <a:defRPr>
                <a:solidFill>
                  <a:schemeClr val="bg1"/>
                </a:solidFill>
              </a:defRPr>
            </a:lvl1pPr>
          </a:lstStyle>
          <a:p>
            <a:r>
              <a:rPr lang="en-GB"/>
              <a:t>Click to edit Master title style</a:t>
            </a:r>
          </a:p>
        </p:txBody>
      </p:sp>
    </p:spTree>
    <p:extLst>
      <p:ext uri="{BB962C8B-B14F-4D97-AF65-F5344CB8AC3E}">
        <p14:creationId xmlns:p14="http://schemas.microsoft.com/office/powerpoint/2010/main" val="1864643443"/>
      </p:ext>
    </p:extLst>
  </p:cSld>
  <p:clrMapOvr>
    <a:masterClrMapping/>
  </p:clrMapOvr>
  <p:extLst>
    <p:ext uri="{DCECCB84-F9BA-43D5-87BE-67443E8EF086}">
      <p15:sldGuideLst xmlns:p15="http://schemas.microsoft.com/office/powerpoint/2012/main">
        <p15:guide id="1" userDrawn="1">
          <p15:clr>
            <a:srgbClr val="FBAE40"/>
          </p15:clr>
        </p15:guide>
        <p15:guide id="2" pos="7680" userDrawn="1">
          <p15:clr>
            <a:srgbClr val="FBAE40"/>
          </p15:clr>
        </p15:guide>
        <p15:guide id="3" pos="720" userDrawn="1">
          <p15:clr>
            <a:srgbClr val="FBAE40"/>
          </p15:clr>
        </p15:guide>
        <p15:guide id="4" pos="2106" userDrawn="1">
          <p15:clr>
            <a:srgbClr val="FBAE40"/>
          </p15:clr>
        </p15:guide>
        <p15:guide id="5" pos="3146" userDrawn="1">
          <p15:clr>
            <a:srgbClr val="FBAE40"/>
          </p15:clr>
        </p15:guide>
        <p15:guide id="6" pos="4533" userDrawn="1">
          <p15:clr>
            <a:srgbClr val="FBAE40"/>
          </p15:clr>
        </p15:guide>
        <p15:guide id="7" pos="5573" userDrawn="1">
          <p15:clr>
            <a:srgbClr val="FBAE40"/>
          </p15:clr>
        </p15:guide>
        <p15:guide id="8" pos="6960" userDrawn="1">
          <p15:clr>
            <a:srgbClr val="FBAE40"/>
          </p15:clr>
        </p15:guide>
        <p15:guide id="9" orient="horz" userDrawn="1">
          <p15:clr>
            <a:srgbClr val="FBAE40"/>
          </p15:clr>
        </p15:guide>
        <p15:guide id="10" orient="horz" pos="4320" userDrawn="1">
          <p15:clr>
            <a:srgbClr val="FBAE40"/>
          </p15:clr>
        </p15:guide>
        <p15:guide id="11" orient="horz" pos="440" userDrawn="1">
          <p15:clr>
            <a:srgbClr val="FBAE40"/>
          </p15:clr>
        </p15:guide>
        <p15:guide id="12" orient="horz" pos="3800" userDrawn="1">
          <p15:clr>
            <a:srgbClr val="FBAE40"/>
          </p15:clr>
        </p15:guide>
        <p15:guide id="13" pos="529" userDrawn="1">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3 points with title colour variation">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F98497E0-230C-4F92-D68E-A26AD41D8D8E}"/>
              </a:ext>
            </a:extLst>
          </p:cNvPr>
          <p:cNvGrpSpPr/>
          <p:nvPr userDrawn="1"/>
        </p:nvGrpSpPr>
        <p:grpSpPr>
          <a:xfrm>
            <a:off x="0" y="0"/>
            <a:ext cx="12192000" cy="6872219"/>
            <a:chOff x="0" y="0"/>
            <a:chExt cx="12192000" cy="6872219"/>
          </a:xfrm>
        </p:grpSpPr>
        <p:grpSp>
          <p:nvGrpSpPr>
            <p:cNvPr id="7" name="Group 6">
              <a:extLst>
                <a:ext uri="{FF2B5EF4-FFF2-40B4-BE49-F238E27FC236}">
                  <a16:creationId xmlns:a16="http://schemas.microsoft.com/office/drawing/2014/main" id="{8779B2FA-6275-87A7-8F89-6C1BDB5BBF1A}"/>
                </a:ext>
              </a:extLst>
            </p:cNvPr>
            <p:cNvGrpSpPr/>
            <p:nvPr userDrawn="1"/>
          </p:nvGrpSpPr>
          <p:grpSpPr>
            <a:xfrm>
              <a:off x="9633950" y="0"/>
              <a:ext cx="2558050" cy="4413380"/>
              <a:chOff x="9633950" y="0"/>
              <a:chExt cx="2558050" cy="4413380"/>
            </a:xfrm>
          </p:grpSpPr>
          <p:sp>
            <p:nvSpPr>
              <p:cNvPr id="506" name="Freeform 505">
                <a:extLst>
                  <a:ext uri="{FF2B5EF4-FFF2-40B4-BE49-F238E27FC236}">
                    <a16:creationId xmlns:a16="http://schemas.microsoft.com/office/drawing/2014/main" id="{D30B8668-10B9-3D0D-881D-620E324E7C3F}"/>
                  </a:ext>
                </a:extLst>
              </p:cNvPr>
              <p:cNvSpPr/>
              <p:nvPr userDrawn="1"/>
            </p:nvSpPr>
            <p:spPr>
              <a:xfrm flipH="1">
                <a:off x="9633950" y="0"/>
                <a:ext cx="2546413" cy="4413380"/>
              </a:xfrm>
              <a:custGeom>
                <a:avLst/>
                <a:gdLst>
                  <a:gd name="connsiteX0" fmla="*/ 2082134 w 2082134"/>
                  <a:gd name="connsiteY0" fmla="*/ 0 h 3608703"/>
                  <a:gd name="connsiteX1" fmla="*/ 0 w 2082134"/>
                  <a:gd name="connsiteY1" fmla="*/ 3608704 h 3608703"/>
                  <a:gd name="connsiteX2" fmla="*/ 0 w 2082134"/>
                  <a:gd name="connsiteY2" fmla="*/ 0 h 3608703"/>
                  <a:gd name="connsiteX3" fmla="*/ 2082134 w 2082134"/>
                  <a:gd name="connsiteY3" fmla="*/ 0 h 3608703"/>
                </a:gdLst>
                <a:ahLst/>
                <a:cxnLst>
                  <a:cxn ang="0">
                    <a:pos x="connsiteX0" y="connsiteY0"/>
                  </a:cxn>
                  <a:cxn ang="0">
                    <a:pos x="connsiteX1" y="connsiteY1"/>
                  </a:cxn>
                  <a:cxn ang="0">
                    <a:pos x="connsiteX2" y="connsiteY2"/>
                  </a:cxn>
                  <a:cxn ang="0">
                    <a:pos x="connsiteX3" y="connsiteY3"/>
                  </a:cxn>
                </a:cxnLst>
                <a:rect l="l" t="t" r="r" b="b"/>
                <a:pathLst>
                  <a:path w="2082134" h="3608703">
                    <a:moveTo>
                      <a:pt x="2082134" y="0"/>
                    </a:moveTo>
                    <a:lnTo>
                      <a:pt x="0" y="3608704"/>
                    </a:lnTo>
                    <a:lnTo>
                      <a:pt x="0" y="0"/>
                    </a:lnTo>
                    <a:lnTo>
                      <a:pt x="2082134" y="0"/>
                    </a:lnTo>
                    <a:close/>
                  </a:path>
                </a:pathLst>
              </a:custGeom>
              <a:solidFill>
                <a:schemeClr val="accent4"/>
              </a:solidFill>
              <a:ln w="0" cap="flat">
                <a:noFill/>
                <a:prstDash val="solid"/>
                <a:miter/>
              </a:ln>
            </p:spPr>
            <p:txBody>
              <a:bodyPr rtlCol="0" anchor="ctr"/>
              <a:lstStyle/>
              <a:p>
                <a:endParaRPr lang="en-GB"/>
              </a:p>
            </p:txBody>
          </p:sp>
          <p:grpSp>
            <p:nvGrpSpPr>
              <p:cNvPr id="507" name="Group 506">
                <a:extLst>
                  <a:ext uri="{FF2B5EF4-FFF2-40B4-BE49-F238E27FC236}">
                    <a16:creationId xmlns:a16="http://schemas.microsoft.com/office/drawing/2014/main" id="{621C5B62-2169-213C-FFCC-541DA1AB32FA}"/>
                  </a:ext>
                </a:extLst>
              </p:cNvPr>
              <p:cNvGrpSpPr>
                <a:grpSpLocks noChangeAspect="1"/>
              </p:cNvGrpSpPr>
              <p:nvPr userDrawn="1"/>
            </p:nvGrpSpPr>
            <p:grpSpPr>
              <a:xfrm flipH="1">
                <a:off x="9708000" y="32241"/>
                <a:ext cx="2484000" cy="4276582"/>
                <a:chOff x="5052222" y="1621698"/>
                <a:chExt cx="2055885" cy="3539517"/>
              </a:xfrm>
              <a:solidFill>
                <a:schemeClr val="accent6"/>
              </a:solidFill>
            </p:grpSpPr>
            <p:sp>
              <p:nvSpPr>
                <p:cNvPr id="508" name="Freeform 507">
                  <a:extLst>
                    <a:ext uri="{FF2B5EF4-FFF2-40B4-BE49-F238E27FC236}">
                      <a16:creationId xmlns:a16="http://schemas.microsoft.com/office/drawing/2014/main" id="{B806A6A1-5461-4B59-D669-2992CB2CEE39}"/>
                    </a:ext>
                  </a:extLst>
                </p:cNvPr>
                <p:cNvSpPr/>
                <p:nvPr/>
              </p:nvSpPr>
              <p:spPr>
                <a:xfrm>
                  <a:off x="6046355"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2" name="Freeform 511">
                  <a:extLst>
                    <a:ext uri="{FF2B5EF4-FFF2-40B4-BE49-F238E27FC236}">
                      <a16:creationId xmlns:a16="http://schemas.microsoft.com/office/drawing/2014/main" id="{EDE10D4D-E582-7D8F-5D77-BC01C4DEE83E}"/>
                    </a:ext>
                  </a:extLst>
                </p:cNvPr>
                <p:cNvSpPr/>
                <p:nvPr/>
              </p:nvSpPr>
              <p:spPr>
                <a:xfrm>
                  <a:off x="6114925"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6" name="Freeform 515">
                  <a:extLst>
                    <a:ext uri="{FF2B5EF4-FFF2-40B4-BE49-F238E27FC236}">
                      <a16:creationId xmlns:a16="http://schemas.microsoft.com/office/drawing/2014/main" id="{D669B136-0CF9-75E0-304C-76C4DA33C81D}"/>
                    </a:ext>
                  </a:extLst>
                </p:cNvPr>
                <p:cNvSpPr/>
                <p:nvPr/>
              </p:nvSpPr>
              <p:spPr>
                <a:xfrm>
                  <a:off x="6080688" y="1799944"/>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20" name="Freeform 519">
                  <a:extLst>
                    <a:ext uri="{FF2B5EF4-FFF2-40B4-BE49-F238E27FC236}">
                      <a16:creationId xmlns:a16="http://schemas.microsoft.com/office/drawing/2014/main" id="{3EA47175-5690-5F57-A3FE-C6A81045572B}"/>
                    </a:ext>
                  </a:extLst>
                </p:cNvPr>
                <p:cNvSpPr/>
                <p:nvPr/>
              </p:nvSpPr>
              <p:spPr>
                <a:xfrm>
                  <a:off x="6114925"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21" name="Freeform 520">
                  <a:extLst>
                    <a:ext uri="{FF2B5EF4-FFF2-40B4-BE49-F238E27FC236}">
                      <a16:creationId xmlns:a16="http://schemas.microsoft.com/office/drawing/2014/main" id="{603D0C01-39CA-EF41-14F0-98940C6B97A6}"/>
                    </a:ext>
                  </a:extLst>
                </p:cNvPr>
                <p:cNvSpPr/>
                <p:nvPr/>
              </p:nvSpPr>
              <p:spPr>
                <a:xfrm>
                  <a:off x="5977784"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22" name="Freeform 521">
                  <a:extLst>
                    <a:ext uri="{FF2B5EF4-FFF2-40B4-BE49-F238E27FC236}">
                      <a16:creationId xmlns:a16="http://schemas.microsoft.com/office/drawing/2014/main" id="{185470B6-02AC-F620-10B3-063D91EFB530}"/>
                    </a:ext>
                  </a:extLst>
                </p:cNvPr>
                <p:cNvSpPr/>
                <p:nvPr/>
              </p:nvSpPr>
              <p:spPr>
                <a:xfrm>
                  <a:off x="6012688" y="1800515"/>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23" name="Freeform 522">
                  <a:extLst>
                    <a:ext uri="{FF2B5EF4-FFF2-40B4-BE49-F238E27FC236}">
                      <a16:creationId xmlns:a16="http://schemas.microsoft.com/office/drawing/2014/main" id="{431FF160-33FD-8449-2350-8CBDEBE12234}"/>
                    </a:ext>
                  </a:extLst>
                </p:cNvPr>
                <p:cNvSpPr/>
                <p:nvPr/>
              </p:nvSpPr>
              <p:spPr>
                <a:xfrm>
                  <a:off x="6046355" y="1859423"/>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24" name="Freeform 523">
                  <a:extLst>
                    <a:ext uri="{FF2B5EF4-FFF2-40B4-BE49-F238E27FC236}">
                      <a16:creationId xmlns:a16="http://schemas.microsoft.com/office/drawing/2014/main" id="{794EE219-80E2-028B-618D-677E06CE8712}"/>
                    </a:ext>
                  </a:extLst>
                </p:cNvPr>
                <p:cNvSpPr/>
                <p:nvPr/>
              </p:nvSpPr>
              <p:spPr>
                <a:xfrm>
                  <a:off x="5909213"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25" name="Freeform 524">
                  <a:extLst>
                    <a:ext uri="{FF2B5EF4-FFF2-40B4-BE49-F238E27FC236}">
                      <a16:creationId xmlns:a16="http://schemas.microsoft.com/office/drawing/2014/main" id="{DFC913F6-3F8D-2F76-D44A-FF1DE284EAB3}"/>
                    </a:ext>
                  </a:extLst>
                </p:cNvPr>
                <p:cNvSpPr/>
                <p:nvPr/>
              </p:nvSpPr>
              <p:spPr>
                <a:xfrm>
                  <a:off x="5944117" y="1800515"/>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26" name="Freeform 525">
                  <a:extLst>
                    <a:ext uri="{FF2B5EF4-FFF2-40B4-BE49-F238E27FC236}">
                      <a16:creationId xmlns:a16="http://schemas.microsoft.com/office/drawing/2014/main" id="{9D285ABD-0BB6-4074-5998-DB75482AF39A}"/>
                    </a:ext>
                  </a:extLst>
                </p:cNvPr>
                <p:cNvSpPr/>
                <p:nvPr/>
              </p:nvSpPr>
              <p:spPr>
                <a:xfrm>
                  <a:off x="5978355" y="185999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27" name="Freeform 526">
                  <a:extLst>
                    <a:ext uri="{FF2B5EF4-FFF2-40B4-BE49-F238E27FC236}">
                      <a16:creationId xmlns:a16="http://schemas.microsoft.com/office/drawing/2014/main" id="{2EDC1110-23EA-F9C6-CEE2-361812F9C0A7}"/>
                    </a:ext>
                  </a:extLst>
                </p:cNvPr>
                <p:cNvSpPr/>
                <p:nvPr/>
              </p:nvSpPr>
              <p:spPr>
                <a:xfrm>
                  <a:off x="5840738"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28" name="Freeform 527">
                  <a:extLst>
                    <a:ext uri="{FF2B5EF4-FFF2-40B4-BE49-F238E27FC236}">
                      <a16:creationId xmlns:a16="http://schemas.microsoft.com/office/drawing/2014/main" id="{0119E654-3740-000A-8160-76BBE218939A}"/>
                    </a:ext>
                  </a:extLst>
                </p:cNvPr>
                <p:cNvSpPr/>
                <p:nvPr/>
              </p:nvSpPr>
              <p:spPr>
                <a:xfrm>
                  <a:off x="5875451" y="180042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29" name="Freeform 528">
                  <a:extLst>
                    <a:ext uri="{FF2B5EF4-FFF2-40B4-BE49-F238E27FC236}">
                      <a16:creationId xmlns:a16="http://schemas.microsoft.com/office/drawing/2014/main" id="{46FC126C-5868-2067-446F-C24264E5A346}"/>
                    </a:ext>
                  </a:extLst>
                </p:cNvPr>
                <p:cNvSpPr/>
                <p:nvPr/>
              </p:nvSpPr>
              <p:spPr>
                <a:xfrm>
                  <a:off x="5909784" y="185999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30" name="Freeform 529">
                  <a:extLst>
                    <a:ext uri="{FF2B5EF4-FFF2-40B4-BE49-F238E27FC236}">
                      <a16:creationId xmlns:a16="http://schemas.microsoft.com/office/drawing/2014/main" id="{F92043D4-63E9-ED2D-6C99-571D105A741A}"/>
                    </a:ext>
                  </a:extLst>
                </p:cNvPr>
                <p:cNvSpPr/>
                <p:nvPr/>
              </p:nvSpPr>
              <p:spPr>
                <a:xfrm>
                  <a:off x="5772167"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31" name="Freeform 530">
                  <a:extLst>
                    <a:ext uri="{FF2B5EF4-FFF2-40B4-BE49-F238E27FC236}">
                      <a16:creationId xmlns:a16="http://schemas.microsoft.com/office/drawing/2014/main" id="{797FD9B0-CB3F-C7AF-A286-C50B2D95886A}"/>
                    </a:ext>
                  </a:extLst>
                </p:cNvPr>
                <p:cNvSpPr/>
                <p:nvPr/>
              </p:nvSpPr>
              <p:spPr>
                <a:xfrm>
                  <a:off x="5806785" y="1800325"/>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32" name="Freeform 531">
                  <a:extLst>
                    <a:ext uri="{FF2B5EF4-FFF2-40B4-BE49-F238E27FC236}">
                      <a16:creationId xmlns:a16="http://schemas.microsoft.com/office/drawing/2014/main" id="{2E070B91-843F-E6E8-1B80-D1A2F6178A80}"/>
                    </a:ext>
                  </a:extLst>
                </p:cNvPr>
                <p:cNvSpPr/>
                <p:nvPr/>
              </p:nvSpPr>
              <p:spPr>
                <a:xfrm>
                  <a:off x="5841308" y="185999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33" name="Freeform 532">
                  <a:extLst>
                    <a:ext uri="{FF2B5EF4-FFF2-40B4-BE49-F238E27FC236}">
                      <a16:creationId xmlns:a16="http://schemas.microsoft.com/office/drawing/2014/main" id="{128BFBEC-C936-2262-F484-9BB78329E5C7}"/>
                    </a:ext>
                  </a:extLst>
                </p:cNvPr>
                <p:cNvSpPr/>
                <p:nvPr/>
              </p:nvSpPr>
              <p:spPr>
                <a:xfrm>
                  <a:off x="5703596"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34" name="Freeform 533">
                  <a:extLst>
                    <a:ext uri="{FF2B5EF4-FFF2-40B4-BE49-F238E27FC236}">
                      <a16:creationId xmlns:a16="http://schemas.microsoft.com/office/drawing/2014/main" id="{609D2A35-5672-0ED1-2B62-98DCC1C1DA04}"/>
                    </a:ext>
                  </a:extLst>
                </p:cNvPr>
                <p:cNvSpPr/>
                <p:nvPr/>
              </p:nvSpPr>
              <p:spPr>
                <a:xfrm>
                  <a:off x="5738214" y="1800325"/>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35" name="Freeform 534">
                  <a:extLst>
                    <a:ext uri="{FF2B5EF4-FFF2-40B4-BE49-F238E27FC236}">
                      <a16:creationId xmlns:a16="http://schemas.microsoft.com/office/drawing/2014/main" id="{9C5D1BA0-D3A0-3C38-696B-B832E040ABDE}"/>
                    </a:ext>
                  </a:extLst>
                </p:cNvPr>
                <p:cNvSpPr/>
                <p:nvPr/>
              </p:nvSpPr>
              <p:spPr>
                <a:xfrm>
                  <a:off x="5772738" y="185999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36" name="Freeform 535">
                  <a:extLst>
                    <a:ext uri="{FF2B5EF4-FFF2-40B4-BE49-F238E27FC236}">
                      <a16:creationId xmlns:a16="http://schemas.microsoft.com/office/drawing/2014/main" id="{97A602F0-0FF5-CD4B-71ED-982A57323B9D}"/>
                    </a:ext>
                  </a:extLst>
                </p:cNvPr>
                <p:cNvSpPr/>
                <p:nvPr/>
              </p:nvSpPr>
              <p:spPr>
                <a:xfrm>
                  <a:off x="5635025"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37" name="Freeform 536">
                  <a:extLst>
                    <a:ext uri="{FF2B5EF4-FFF2-40B4-BE49-F238E27FC236}">
                      <a16:creationId xmlns:a16="http://schemas.microsoft.com/office/drawing/2014/main" id="{52E0B5A2-40A9-1724-E56F-0EE78CCD9AB2}"/>
                    </a:ext>
                  </a:extLst>
                </p:cNvPr>
                <p:cNvSpPr/>
                <p:nvPr/>
              </p:nvSpPr>
              <p:spPr>
                <a:xfrm>
                  <a:off x="5669549" y="1800230"/>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38" name="Freeform 537">
                  <a:extLst>
                    <a:ext uri="{FF2B5EF4-FFF2-40B4-BE49-F238E27FC236}">
                      <a16:creationId xmlns:a16="http://schemas.microsoft.com/office/drawing/2014/main" id="{568E20D2-4A5F-2C57-4E1E-1EF70C4C91F4}"/>
                    </a:ext>
                  </a:extLst>
                </p:cNvPr>
                <p:cNvSpPr/>
                <p:nvPr/>
              </p:nvSpPr>
              <p:spPr>
                <a:xfrm>
                  <a:off x="5704072" y="185989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39" name="Freeform 538">
                  <a:extLst>
                    <a:ext uri="{FF2B5EF4-FFF2-40B4-BE49-F238E27FC236}">
                      <a16:creationId xmlns:a16="http://schemas.microsoft.com/office/drawing/2014/main" id="{63C9078F-365C-1173-62F7-45489FC73D0B}"/>
                    </a:ext>
                  </a:extLst>
                </p:cNvPr>
                <p:cNvSpPr/>
                <p:nvPr/>
              </p:nvSpPr>
              <p:spPr>
                <a:xfrm>
                  <a:off x="5566455"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40" name="Freeform 539">
                  <a:extLst>
                    <a:ext uri="{FF2B5EF4-FFF2-40B4-BE49-F238E27FC236}">
                      <a16:creationId xmlns:a16="http://schemas.microsoft.com/office/drawing/2014/main" id="{889FDEE4-87F9-F8B3-0B7B-733807667803}"/>
                    </a:ext>
                  </a:extLst>
                </p:cNvPr>
                <p:cNvSpPr/>
                <p:nvPr/>
              </p:nvSpPr>
              <p:spPr>
                <a:xfrm>
                  <a:off x="5600978" y="1800230"/>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41" name="Freeform 540">
                  <a:extLst>
                    <a:ext uri="{FF2B5EF4-FFF2-40B4-BE49-F238E27FC236}">
                      <a16:creationId xmlns:a16="http://schemas.microsoft.com/office/drawing/2014/main" id="{4A95C155-DC72-DBE8-E404-75FAE06CD01E}"/>
                    </a:ext>
                  </a:extLst>
                </p:cNvPr>
                <p:cNvSpPr/>
                <p:nvPr/>
              </p:nvSpPr>
              <p:spPr>
                <a:xfrm>
                  <a:off x="5635501" y="185989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42" name="Freeform 541">
                  <a:extLst>
                    <a:ext uri="{FF2B5EF4-FFF2-40B4-BE49-F238E27FC236}">
                      <a16:creationId xmlns:a16="http://schemas.microsoft.com/office/drawing/2014/main" id="{EF9D8293-296F-B206-DAD2-F89C729ABE40}"/>
                    </a:ext>
                  </a:extLst>
                </p:cNvPr>
                <p:cNvSpPr/>
                <p:nvPr/>
              </p:nvSpPr>
              <p:spPr>
                <a:xfrm>
                  <a:off x="5497884"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43" name="Freeform 542">
                  <a:extLst>
                    <a:ext uri="{FF2B5EF4-FFF2-40B4-BE49-F238E27FC236}">
                      <a16:creationId xmlns:a16="http://schemas.microsoft.com/office/drawing/2014/main" id="{E1F09A1E-B0EF-08CA-2B93-C1712FAC1D81}"/>
                    </a:ext>
                  </a:extLst>
                </p:cNvPr>
                <p:cNvSpPr/>
                <p:nvPr/>
              </p:nvSpPr>
              <p:spPr>
                <a:xfrm>
                  <a:off x="5532407" y="1800230"/>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44" name="Freeform 543">
                  <a:extLst>
                    <a:ext uri="{FF2B5EF4-FFF2-40B4-BE49-F238E27FC236}">
                      <a16:creationId xmlns:a16="http://schemas.microsoft.com/office/drawing/2014/main" id="{B89AA33E-B29C-FC33-0517-2D1FC9A7EF1E}"/>
                    </a:ext>
                  </a:extLst>
                </p:cNvPr>
                <p:cNvSpPr/>
                <p:nvPr/>
              </p:nvSpPr>
              <p:spPr>
                <a:xfrm>
                  <a:off x="5566930" y="185989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45" name="Freeform 544">
                  <a:extLst>
                    <a:ext uri="{FF2B5EF4-FFF2-40B4-BE49-F238E27FC236}">
                      <a16:creationId xmlns:a16="http://schemas.microsoft.com/office/drawing/2014/main" id="{B13FC356-6F33-92EE-F13D-6FABEB2E4964}"/>
                    </a:ext>
                  </a:extLst>
                </p:cNvPr>
                <p:cNvSpPr/>
                <p:nvPr/>
              </p:nvSpPr>
              <p:spPr>
                <a:xfrm>
                  <a:off x="5429313"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46" name="Freeform 545">
                  <a:extLst>
                    <a:ext uri="{FF2B5EF4-FFF2-40B4-BE49-F238E27FC236}">
                      <a16:creationId xmlns:a16="http://schemas.microsoft.com/office/drawing/2014/main" id="{F1E9BBB6-1BFF-1707-CC6C-1A2AE9B2FC97}"/>
                    </a:ext>
                  </a:extLst>
                </p:cNvPr>
                <p:cNvSpPr/>
                <p:nvPr/>
              </p:nvSpPr>
              <p:spPr>
                <a:xfrm>
                  <a:off x="5463932" y="1800230"/>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47" name="Freeform 546">
                  <a:extLst>
                    <a:ext uri="{FF2B5EF4-FFF2-40B4-BE49-F238E27FC236}">
                      <a16:creationId xmlns:a16="http://schemas.microsoft.com/office/drawing/2014/main" id="{2498DDEB-D9C5-6781-2081-64506B6FA1DE}"/>
                    </a:ext>
                  </a:extLst>
                </p:cNvPr>
                <p:cNvSpPr/>
                <p:nvPr/>
              </p:nvSpPr>
              <p:spPr>
                <a:xfrm>
                  <a:off x="5498264" y="185980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48" name="Freeform 547">
                  <a:extLst>
                    <a:ext uri="{FF2B5EF4-FFF2-40B4-BE49-F238E27FC236}">
                      <a16:creationId xmlns:a16="http://schemas.microsoft.com/office/drawing/2014/main" id="{0D0644A7-3A74-F293-B821-2F5F0773D733}"/>
                    </a:ext>
                  </a:extLst>
                </p:cNvPr>
                <p:cNvSpPr/>
                <p:nvPr/>
              </p:nvSpPr>
              <p:spPr>
                <a:xfrm>
                  <a:off x="5532597" y="191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49" name="Freeform 548">
                  <a:extLst>
                    <a:ext uri="{FF2B5EF4-FFF2-40B4-BE49-F238E27FC236}">
                      <a16:creationId xmlns:a16="http://schemas.microsoft.com/office/drawing/2014/main" id="{2C3B3B19-8D66-F18A-83E8-A4165256BC7C}"/>
                    </a:ext>
                  </a:extLst>
                </p:cNvPr>
                <p:cNvSpPr/>
                <p:nvPr/>
              </p:nvSpPr>
              <p:spPr>
                <a:xfrm>
                  <a:off x="5360743"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50" name="Freeform 549">
                  <a:extLst>
                    <a:ext uri="{FF2B5EF4-FFF2-40B4-BE49-F238E27FC236}">
                      <a16:creationId xmlns:a16="http://schemas.microsoft.com/office/drawing/2014/main" id="{13BAE287-D197-88F5-7D86-146F0EAE9619}"/>
                    </a:ext>
                  </a:extLst>
                </p:cNvPr>
                <p:cNvSpPr/>
                <p:nvPr/>
              </p:nvSpPr>
              <p:spPr>
                <a:xfrm>
                  <a:off x="5395266"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51" name="Freeform 550">
                  <a:extLst>
                    <a:ext uri="{FF2B5EF4-FFF2-40B4-BE49-F238E27FC236}">
                      <a16:creationId xmlns:a16="http://schemas.microsoft.com/office/drawing/2014/main" id="{5A5E82F7-DCEF-248C-4A18-283806E01695}"/>
                    </a:ext>
                  </a:extLst>
                </p:cNvPr>
                <p:cNvSpPr/>
                <p:nvPr/>
              </p:nvSpPr>
              <p:spPr>
                <a:xfrm>
                  <a:off x="5429694" y="185980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52" name="Freeform 551">
                  <a:extLst>
                    <a:ext uri="{FF2B5EF4-FFF2-40B4-BE49-F238E27FC236}">
                      <a16:creationId xmlns:a16="http://schemas.microsoft.com/office/drawing/2014/main" id="{980C715C-25F2-8AEE-AB67-E6C4B2A87D1C}"/>
                    </a:ext>
                  </a:extLst>
                </p:cNvPr>
                <p:cNvSpPr/>
                <p:nvPr/>
              </p:nvSpPr>
              <p:spPr>
                <a:xfrm>
                  <a:off x="5464122" y="191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53" name="Freeform 552">
                  <a:extLst>
                    <a:ext uri="{FF2B5EF4-FFF2-40B4-BE49-F238E27FC236}">
                      <a16:creationId xmlns:a16="http://schemas.microsoft.com/office/drawing/2014/main" id="{F417A4A6-F3BA-A551-EFD2-89D674A96857}"/>
                    </a:ext>
                  </a:extLst>
                </p:cNvPr>
                <p:cNvSpPr/>
                <p:nvPr/>
              </p:nvSpPr>
              <p:spPr>
                <a:xfrm>
                  <a:off x="5292172"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54" name="Freeform 553">
                  <a:extLst>
                    <a:ext uri="{FF2B5EF4-FFF2-40B4-BE49-F238E27FC236}">
                      <a16:creationId xmlns:a16="http://schemas.microsoft.com/office/drawing/2014/main" id="{AE0280D4-1EB9-A703-B197-A3D31B87B45F}"/>
                    </a:ext>
                  </a:extLst>
                </p:cNvPr>
                <p:cNvSpPr/>
                <p:nvPr/>
              </p:nvSpPr>
              <p:spPr>
                <a:xfrm>
                  <a:off x="5326695"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55" name="Freeform 554">
                  <a:extLst>
                    <a:ext uri="{FF2B5EF4-FFF2-40B4-BE49-F238E27FC236}">
                      <a16:creationId xmlns:a16="http://schemas.microsoft.com/office/drawing/2014/main" id="{2952BFA6-31D2-0487-4285-1323C8A461FB}"/>
                    </a:ext>
                  </a:extLst>
                </p:cNvPr>
                <p:cNvSpPr/>
                <p:nvPr/>
              </p:nvSpPr>
              <p:spPr>
                <a:xfrm>
                  <a:off x="5361123" y="185980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56" name="Freeform 555">
                  <a:extLst>
                    <a:ext uri="{FF2B5EF4-FFF2-40B4-BE49-F238E27FC236}">
                      <a16:creationId xmlns:a16="http://schemas.microsoft.com/office/drawing/2014/main" id="{FCEE180C-5209-DEF7-F04D-BDB446A83AF8}"/>
                    </a:ext>
                  </a:extLst>
                </p:cNvPr>
                <p:cNvSpPr/>
                <p:nvPr/>
              </p:nvSpPr>
              <p:spPr>
                <a:xfrm>
                  <a:off x="5395551" y="191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57" name="Freeform 556">
                  <a:extLst>
                    <a:ext uri="{FF2B5EF4-FFF2-40B4-BE49-F238E27FC236}">
                      <a16:creationId xmlns:a16="http://schemas.microsoft.com/office/drawing/2014/main" id="{E641CC96-2DC1-6611-2EA9-0EB5FBBA2010}"/>
                    </a:ext>
                  </a:extLst>
                </p:cNvPr>
                <p:cNvSpPr/>
                <p:nvPr/>
              </p:nvSpPr>
              <p:spPr>
                <a:xfrm>
                  <a:off x="5429884" y="1978761"/>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58" name="Freeform 557">
                  <a:extLst>
                    <a:ext uri="{FF2B5EF4-FFF2-40B4-BE49-F238E27FC236}">
                      <a16:creationId xmlns:a16="http://schemas.microsoft.com/office/drawing/2014/main" id="{A7030595-2B98-936F-7025-4670E8F62A18}"/>
                    </a:ext>
                  </a:extLst>
                </p:cNvPr>
                <p:cNvSpPr/>
                <p:nvPr/>
              </p:nvSpPr>
              <p:spPr>
                <a:xfrm>
                  <a:off x="5223601"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59" name="Freeform 558">
                  <a:extLst>
                    <a:ext uri="{FF2B5EF4-FFF2-40B4-BE49-F238E27FC236}">
                      <a16:creationId xmlns:a16="http://schemas.microsoft.com/office/drawing/2014/main" id="{3754B7B9-405C-7C5C-417F-3B819D0F3B47}"/>
                    </a:ext>
                  </a:extLst>
                </p:cNvPr>
                <p:cNvSpPr/>
                <p:nvPr/>
              </p:nvSpPr>
              <p:spPr>
                <a:xfrm>
                  <a:off x="5258124"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60" name="Freeform 559">
                  <a:extLst>
                    <a:ext uri="{FF2B5EF4-FFF2-40B4-BE49-F238E27FC236}">
                      <a16:creationId xmlns:a16="http://schemas.microsoft.com/office/drawing/2014/main" id="{BA510BC8-D8D6-1DD4-5B37-F97DF391F173}"/>
                    </a:ext>
                  </a:extLst>
                </p:cNvPr>
                <p:cNvSpPr/>
                <p:nvPr/>
              </p:nvSpPr>
              <p:spPr>
                <a:xfrm>
                  <a:off x="5292552" y="185980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61" name="Freeform 560">
                  <a:extLst>
                    <a:ext uri="{FF2B5EF4-FFF2-40B4-BE49-F238E27FC236}">
                      <a16:creationId xmlns:a16="http://schemas.microsoft.com/office/drawing/2014/main" id="{C2890F67-9056-FF2B-D001-EA78D65B5399}"/>
                    </a:ext>
                  </a:extLst>
                </p:cNvPr>
                <p:cNvSpPr/>
                <p:nvPr/>
              </p:nvSpPr>
              <p:spPr>
                <a:xfrm>
                  <a:off x="5326980" y="191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62" name="Freeform 561">
                  <a:extLst>
                    <a:ext uri="{FF2B5EF4-FFF2-40B4-BE49-F238E27FC236}">
                      <a16:creationId xmlns:a16="http://schemas.microsoft.com/office/drawing/2014/main" id="{1A261C4F-8898-B9EC-D4DE-1D8659875945}"/>
                    </a:ext>
                  </a:extLst>
                </p:cNvPr>
                <p:cNvSpPr/>
                <p:nvPr/>
              </p:nvSpPr>
              <p:spPr>
                <a:xfrm>
                  <a:off x="5361218" y="197866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63" name="Freeform 562">
                  <a:extLst>
                    <a:ext uri="{FF2B5EF4-FFF2-40B4-BE49-F238E27FC236}">
                      <a16:creationId xmlns:a16="http://schemas.microsoft.com/office/drawing/2014/main" id="{B656D03C-8417-C9A7-BFC0-03864381C208}"/>
                    </a:ext>
                  </a:extLst>
                </p:cNvPr>
                <p:cNvSpPr/>
                <p:nvPr/>
              </p:nvSpPr>
              <p:spPr>
                <a:xfrm>
                  <a:off x="5395646" y="2038240"/>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64" name="Freeform 563">
                  <a:extLst>
                    <a:ext uri="{FF2B5EF4-FFF2-40B4-BE49-F238E27FC236}">
                      <a16:creationId xmlns:a16="http://schemas.microsoft.com/office/drawing/2014/main" id="{406FEEA6-0F8F-BD26-FD18-0CFA8787D878}"/>
                    </a:ext>
                  </a:extLst>
                </p:cNvPr>
                <p:cNvSpPr/>
                <p:nvPr/>
              </p:nvSpPr>
              <p:spPr>
                <a:xfrm>
                  <a:off x="5155126"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65" name="Freeform 564">
                  <a:extLst>
                    <a:ext uri="{FF2B5EF4-FFF2-40B4-BE49-F238E27FC236}">
                      <a16:creationId xmlns:a16="http://schemas.microsoft.com/office/drawing/2014/main" id="{AEBAFD97-47A8-67A1-67E0-4B427B5921F2}"/>
                    </a:ext>
                  </a:extLst>
                </p:cNvPr>
                <p:cNvSpPr/>
                <p:nvPr/>
              </p:nvSpPr>
              <p:spPr>
                <a:xfrm>
                  <a:off x="5189554"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66" name="Freeform 565">
                  <a:extLst>
                    <a:ext uri="{FF2B5EF4-FFF2-40B4-BE49-F238E27FC236}">
                      <a16:creationId xmlns:a16="http://schemas.microsoft.com/office/drawing/2014/main" id="{5A5F80AC-626B-C4C8-C75C-7E9D1549FCE4}"/>
                    </a:ext>
                  </a:extLst>
                </p:cNvPr>
                <p:cNvSpPr/>
                <p:nvPr/>
              </p:nvSpPr>
              <p:spPr>
                <a:xfrm>
                  <a:off x="5223886" y="185970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67" name="Freeform 566">
                  <a:extLst>
                    <a:ext uri="{FF2B5EF4-FFF2-40B4-BE49-F238E27FC236}">
                      <a16:creationId xmlns:a16="http://schemas.microsoft.com/office/drawing/2014/main" id="{BBCE0CD5-8DEF-9981-F7B8-73F3865F6C52}"/>
                    </a:ext>
                  </a:extLst>
                </p:cNvPr>
                <p:cNvSpPr/>
                <p:nvPr/>
              </p:nvSpPr>
              <p:spPr>
                <a:xfrm>
                  <a:off x="5258314" y="191918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68" name="Freeform 567">
                  <a:extLst>
                    <a:ext uri="{FF2B5EF4-FFF2-40B4-BE49-F238E27FC236}">
                      <a16:creationId xmlns:a16="http://schemas.microsoft.com/office/drawing/2014/main" id="{24949EDA-311A-88A4-7A1C-FC45DC68ADFB}"/>
                    </a:ext>
                  </a:extLst>
                </p:cNvPr>
                <p:cNvSpPr/>
                <p:nvPr/>
              </p:nvSpPr>
              <p:spPr>
                <a:xfrm>
                  <a:off x="5292647" y="197866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69" name="Freeform 568">
                  <a:extLst>
                    <a:ext uri="{FF2B5EF4-FFF2-40B4-BE49-F238E27FC236}">
                      <a16:creationId xmlns:a16="http://schemas.microsoft.com/office/drawing/2014/main" id="{3D63B9E4-D54B-B254-6FDE-1855C2EFD8E3}"/>
                    </a:ext>
                  </a:extLst>
                </p:cNvPr>
                <p:cNvSpPr/>
                <p:nvPr/>
              </p:nvSpPr>
              <p:spPr>
                <a:xfrm>
                  <a:off x="5327075" y="2038240"/>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70" name="Freeform 569">
                  <a:extLst>
                    <a:ext uri="{FF2B5EF4-FFF2-40B4-BE49-F238E27FC236}">
                      <a16:creationId xmlns:a16="http://schemas.microsoft.com/office/drawing/2014/main" id="{4B1D6EE9-D547-F3B5-163D-ABB824CC6BB5}"/>
                    </a:ext>
                  </a:extLst>
                </p:cNvPr>
                <p:cNvSpPr/>
                <p:nvPr/>
              </p:nvSpPr>
              <p:spPr>
                <a:xfrm>
                  <a:off x="5361313" y="209762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71" name="Freeform 570">
                  <a:extLst>
                    <a:ext uri="{FF2B5EF4-FFF2-40B4-BE49-F238E27FC236}">
                      <a16:creationId xmlns:a16="http://schemas.microsoft.com/office/drawing/2014/main" id="{D15A0A6D-E2B9-5A01-D9A1-1825B2C30A58}"/>
                    </a:ext>
                  </a:extLst>
                </p:cNvPr>
                <p:cNvSpPr/>
                <p:nvPr/>
              </p:nvSpPr>
              <p:spPr>
                <a:xfrm>
                  <a:off x="5086555"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72" name="Freeform 571">
                  <a:extLst>
                    <a:ext uri="{FF2B5EF4-FFF2-40B4-BE49-F238E27FC236}">
                      <a16:creationId xmlns:a16="http://schemas.microsoft.com/office/drawing/2014/main" id="{6FE4365A-3E30-D5FF-335A-B4612EBA533D}"/>
                    </a:ext>
                  </a:extLst>
                </p:cNvPr>
                <p:cNvSpPr/>
                <p:nvPr/>
              </p:nvSpPr>
              <p:spPr>
                <a:xfrm>
                  <a:off x="5120983"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73" name="Freeform 572">
                  <a:extLst>
                    <a:ext uri="{FF2B5EF4-FFF2-40B4-BE49-F238E27FC236}">
                      <a16:creationId xmlns:a16="http://schemas.microsoft.com/office/drawing/2014/main" id="{F991181F-6A0B-5646-5D79-DEBD9C70514E}"/>
                    </a:ext>
                  </a:extLst>
                </p:cNvPr>
                <p:cNvSpPr/>
                <p:nvPr/>
              </p:nvSpPr>
              <p:spPr>
                <a:xfrm>
                  <a:off x="5155411" y="185970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74" name="Freeform 573">
                  <a:extLst>
                    <a:ext uri="{FF2B5EF4-FFF2-40B4-BE49-F238E27FC236}">
                      <a16:creationId xmlns:a16="http://schemas.microsoft.com/office/drawing/2014/main" id="{675BEBB1-CD9B-5D5C-ACA9-2FB719C36D95}"/>
                    </a:ext>
                  </a:extLst>
                </p:cNvPr>
                <p:cNvSpPr/>
                <p:nvPr/>
              </p:nvSpPr>
              <p:spPr>
                <a:xfrm>
                  <a:off x="5189744" y="191918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75" name="Freeform 574">
                  <a:extLst>
                    <a:ext uri="{FF2B5EF4-FFF2-40B4-BE49-F238E27FC236}">
                      <a16:creationId xmlns:a16="http://schemas.microsoft.com/office/drawing/2014/main" id="{2ED00C22-CF86-3FC1-9F60-27488EB7B5B0}"/>
                    </a:ext>
                  </a:extLst>
                </p:cNvPr>
                <p:cNvSpPr/>
                <p:nvPr/>
              </p:nvSpPr>
              <p:spPr>
                <a:xfrm>
                  <a:off x="5224077" y="197866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76" name="Freeform 575">
                  <a:extLst>
                    <a:ext uri="{FF2B5EF4-FFF2-40B4-BE49-F238E27FC236}">
                      <a16:creationId xmlns:a16="http://schemas.microsoft.com/office/drawing/2014/main" id="{936299F9-620E-5AEC-E865-DEBDD8719345}"/>
                    </a:ext>
                  </a:extLst>
                </p:cNvPr>
                <p:cNvSpPr/>
                <p:nvPr/>
              </p:nvSpPr>
              <p:spPr>
                <a:xfrm>
                  <a:off x="5258505" y="2038240"/>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77" name="Freeform 576">
                  <a:extLst>
                    <a:ext uri="{FF2B5EF4-FFF2-40B4-BE49-F238E27FC236}">
                      <a16:creationId xmlns:a16="http://schemas.microsoft.com/office/drawing/2014/main" id="{D1350B19-A017-C74E-9CF7-8734F78DBA87}"/>
                    </a:ext>
                  </a:extLst>
                </p:cNvPr>
                <p:cNvSpPr/>
                <p:nvPr/>
              </p:nvSpPr>
              <p:spPr>
                <a:xfrm>
                  <a:off x="5292742" y="209762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78" name="Freeform 577">
                  <a:extLst>
                    <a:ext uri="{FF2B5EF4-FFF2-40B4-BE49-F238E27FC236}">
                      <a16:creationId xmlns:a16="http://schemas.microsoft.com/office/drawing/2014/main" id="{07E04E0C-2067-08AB-6326-6CB9D2918603}"/>
                    </a:ext>
                  </a:extLst>
                </p:cNvPr>
                <p:cNvSpPr/>
                <p:nvPr/>
              </p:nvSpPr>
              <p:spPr>
                <a:xfrm>
                  <a:off x="5327075" y="215700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79" name="Freeform 578">
                  <a:extLst>
                    <a:ext uri="{FF2B5EF4-FFF2-40B4-BE49-F238E27FC236}">
                      <a16:creationId xmlns:a16="http://schemas.microsoft.com/office/drawing/2014/main" id="{6F3ACFAB-D325-0396-8EBC-A27AAE673AF2}"/>
                    </a:ext>
                  </a:extLst>
                </p:cNvPr>
                <p:cNvSpPr/>
                <p:nvPr/>
              </p:nvSpPr>
              <p:spPr>
                <a:xfrm>
                  <a:off x="5052412"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80" name="Freeform 579">
                  <a:extLst>
                    <a:ext uri="{FF2B5EF4-FFF2-40B4-BE49-F238E27FC236}">
                      <a16:creationId xmlns:a16="http://schemas.microsoft.com/office/drawing/2014/main" id="{4E18F68D-219A-8213-2A3B-BB1B4958958D}"/>
                    </a:ext>
                  </a:extLst>
                </p:cNvPr>
                <p:cNvSpPr/>
                <p:nvPr/>
              </p:nvSpPr>
              <p:spPr>
                <a:xfrm>
                  <a:off x="5086840" y="185970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81" name="Freeform 580">
                  <a:extLst>
                    <a:ext uri="{FF2B5EF4-FFF2-40B4-BE49-F238E27FC236}">
                      <a16:creationId xmlns:a16="http://schemas.microsoft.com/office/drawing/2014/main" id="{6168EDE9-2656-261B-56DE-006A18EDA9ED}"/>
                    </a:ext>
                  </a:extLst>
                </p:cNvPr>
                <p:cNvSpPr/>
                <p:nvPr/>
              </p:nvSpPr>
              <p:spPr>
                <a:xfrm>
                  <a:off x="5121173" y="191918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82" name="Freeform 581">
                  <a:extLst>
                    <a:ext uri="{FF2B5EF4-FFF2-40B4-BE49-F238E27FC236}">
                      <a16:creationId xmlns:a16="http://schemas.microsoft.com/office/drawing/2014/main" id="{96B993FB-E77A-9A68-B048-A70474B4A664}"/>
                    </a:ext>
                  </a:extLst>
                </p:cNvPr>
                <p:cNvSpPr/>
                <p:nvPr/>
              </p:nvSpPr>
              <p:spPr>
                <a:xfrm>
                  <a:off x="5155601" y="197866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83" name="Freeform 582">
                  <a:extLst>
                    <a:ext uri="{FF2B5EF4-FFF2-40B4-BE49-F238E27FC236}">
                      <a16:creationId xmlns:a16="http://schemas.microsoft.com/office/drawing/2014/main" id="{F7B36771-9063-1C66-0A33-5E79797EE107}"/>
                    </a:ext>
                  </a:extLst>
                </p:cNvPr>
                <p:cNvSpPr/>
                <p:nvPr/>
              </p:nvSpPr>
              <p:spPr>
                <a:xfrm>
                  <a:off x="5189934" y="2038240"/>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84" name="Freeform 583">
                  <a:extLst>
                    <a:ext uri="{FF2B5EF4-FFF2-40B4-BE49-F238E27FC236}">
                      <a16:creationId xmlns:a16="http://schemas.microsoft.com/office/drawing/2014/main" id="{C139B833-6B1F-4040-FB75-5576F3CC12CB}"/>
                    </a:ext>
                  </a:extLst>
                </p:cNvPr>
                <p:cNvSpPr/>
                <p:nvPr/>
              </p:nvSpPr>
              <p:spPr>
                <a:xfrm>
                  <a:off x="5224172" y="209762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85" name="Freeform 584">
                  <a:extLst>
                    <a:ext uri="{FF2B5EF4-FFF2-40B4-BE49-F238E27FC236}">
                      <a16:creationId xmlns:a16="http://schemas.microsoft.com/office/drawing/2014/main" id="{CEF22AA9-81EC-34C8-3E4E-80034FDD0014}"/>
                    </a:ext>
                  </a:extLst>
                </p:cNvPr>
                <p:cNvSpPr/>
                <p:nvPr/>
              </p:nvSpPr>
              <p:spPr>
                <a:xfrm>
                  <a:off x="5258505" y="215700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86" name="Freeform 585">
                  <a:extLst>
                    <a:ext uri="{FF2B5EF4-FFF2-40B4-BE49-F238E27FC236}">
                      <a16:creationId xmlns:a16="http://schemas.microsoft.com/office/drawing/2014/main" id="{6390709D-CD35-B06B-7B7D-C70DBF54952D}"/>
                    </a:ext>
                  </a:extLst>
                </p:cNvPr>
                <p:cNvSpPr/>
                <p:nvPr/>
              </p:nvSpPr>
              <p:spPr>
                <a:xfrm>
                  <a:off x="5292742" y="2216487"/>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87" name="Freeform 586">
                  <a:extLst>
                    <a:ext uri="{FF2B5EF4-FFF2-40B4-BE49-F238E27FC236}">
                      <a16:creationId xmlns:a16="http://schemas.microsoft.com/office/drawing/2014/main" id="{5EB107D8-BD36-21B7-02C7-8DBAC5BA572A}"/>
                    </a:ext>
                  </a:extLst>
                </p:cNvPr>
                <p:cNvSpPr/>
                <p:nvPr/>
              </p:nvSpPr>
              <p:spPr>
                <a:xfrm>
                  <a:off x="5052602" y="191918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88" name="Freeform 587">
                  <a:extLst>
                    <a:ext uri="{FF2B5EF4-FFF2-40B4-BE49-F238E27FC236}">
                      <a16:creationId xmlns:a16="http://schemas.microsoft.com/office/drawing/2014/main" id="{A2DA9679-D0F4-211E-6E56-4973C5480FC9}"/>
                    </a:ext>
                  </a:extLst>
                </p:cNvPr>
                <p:cNvSpPr/>
                <p:nvPr/>
              </p:nvSpPr>
              <p:spPr>
                <a:xfrm>
                  <a:off x="5087030" y="197866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89" name="Freeform 588">
                  <a:extLst>
                    <a:ext uri="{FF2B5EF4-FFF2-40B4-BE49-F238E27FC236}">
                      <a16:creationId xmlns:a16="http://schemas.microsoft.com/office/drawing/2014/main" id="{C711AC0A-ABB6-977C-48FA-FEC074F4210D}"/>
                    </a:ext>
                  </a:extLst>
                </p:cNvPr>
                <p:cNvSpPr/>
                <p:nvPr/>
              </p:nvSpPr>
              <p:spPr>
                <a:xfrm>
                  <a:off x="5121268" y="2038145"/>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90" name="Freeform 589">
                  <a:extLst>
                    <a:ext uri="{FF2B5EF4-FFF2-40B4-BE49-F238E27FC236}">
                      <a16:creationId xmlns:a16="http://schemas.microsoft.com/office/drawing/2014/main" id="{59A9B65E-08B3-1465-3DC3-4454080C059F}"/>
                    </a:ext>
                  </a:extLst>
                </p:cNvPr>
                <p:cNvSpPr/>
                <p:nvPr/>
              </p:nvSpPr>
              <p:spPr>
                <a:xfrm>
                  <a:off x="5155696" y="209762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91" name="Freeform 590">
                  <a:extLst>
                    <a:ext uri="{FF2B5EF4-FFF2-40B4-BE49-F238E27FC236}">
                      <a16:creationId xmlns:a16="http://schemas.microsoft.com/office/drawing/2014/main" id="{AA563415-C9EB-1254-B80F-CAF2C2010A9F}"/>
                    </a:ext>
                  </a:extLst>
                </p:cNvPr>
                <p:cNvSpPr/>
                <p:nvPr/>
              </p:nvSpPr>
              <p:spPr>
                <a:xfrm>
                  <a:off x="5189934" y="215700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92" name="Freeform 591">
                  <a:extLst>
                    <a:ext uri="{FF2B5EF4-FFF2-40B4-BE49-F238E27FC236}">
                      <a16:creationId xmlns:a16="http://schemas.microsoft.com/office/drawing/2014/main" id="{5D46534A-40B4-A63D-268F-B3187139B2FD}"/>
                    </a:ext>
                  </a:extLst>
                </p:cNvPr>
                <p:cNvSpPr/>
                <p:nvPr/>
              </p:nvSpPr>
              <p:spPr>
                <a:xfrm>
                  <a:off x="5224172" y="2216487"/>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93" name="Freeform 592">
                  <a:extLst>
                    <a:ext uri="{FF2B5EF4-FFF2-40B4-BE49-F238E27FC236}">
                      <a16:creationId xmlns:a16="http://schemas.microsoft.com/office/drawing/2014/main" id="{530F405D-D6B9-7DA1-04A1-95C2EB5312D2}"/>
                    </a:ext>
                  </a:extLst>
                </p:cNvPr>
                <p:cNvSpPr/>
                <p:nvPr/>
              </p:nvSpPr>
              <p:spPr>
                <a:xfrm>
                  <a:off x="5258505" y="2275870"/>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94" name="Freeform 593">
                  <a:extLst>
                    <a:ext uri="{FF2B5EF4-FFF2-40B4-BE49-F238E27FC236}">
                      <a16:creationId xmlns:a16="http://schemas.microsoft.com/office/drawing/2014/main" id="{9269135A-19E5-BB8B-5F72-09B5E97E08B0}"/>
                    </a:ext>
                  </a:extLst>
                </p:cNvPr>
                <p:cNvSpPr/>
                <p:nvPr/>
              </p:nvSpPr>
              <p:spPr>
                <a:xfrm>
                  <a:off x="5326505" y="4651886"/>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95" name="Freeform 594">
                  <a:extLst>
                    <a:ext uri="{FF2B5EF4-FFF2-40B4-BE49-F238E27FC236}">
                      <a16:creationId xmlns:a16="http://schemas.microsoft.com/office/drawing/2014/main" id="{92A6EE3A-18CE-D707-DBBB-A363186B4307}"/>
                    </a:ext>
                  </a:extLst>
                </p:cNvPr>
                <p:cNvSpPr/>
                <p:nvPr/>
              </p:nvSpPr>
              <p:spPr>
                <a:xfrm>
                  <a:off x="5360838" y="45925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96" name="Freeform 595">
                  <a:extLst>
                    <a:ext uri="{FF2B5EF4-FFF2-40B4-BE49-F238E27FC236}">
                      <a16:creationId xmlns:a16="http://schemas.microsoft.com/office/drawing/2014/main" id="{05D0FDFB-A78A-963C-FFEA-BC1D956421D3}"/>
                    </a:ext>
                  </a:extLst>
                </p:cNvPr>
                <p:cNvSpPr/>
                <p:nvPr/>
              </p:nvSpPr>
              <p:spPr>
                <a:xfrm>
                  <a:off x="5395266"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97" name="Freeform 596">
                  <a:extLst>
                    <a:ext uri="{FF2B5EF4-FFF2-40B4-BE49-F238E27FC236}">
                      <a16:creationId xmlns:a16="http://schemas.microsoft.com/office/drawing/2014/main" id="{E669D042-0444-4046-04B1-356248C74CEA}"/>
                    </a:ext>
                  </a:extLst>
                </p:cNvPr>
                <p:cNvSpPr/>
                <p:nvPr/>
              </p:nvSpPr>
              <p:spPr>
                <a:xfrm>
                  <a:off x="5429504"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98" name="Freeform 597">
                  <a:extLst>
                    <a:ext uri="{FF2B5EF4-FFF2-40B4-BE49-F238E27FC236}">
                      <a16:creationId xmlns:a16="http://schemas.microsoft.com/office/drawing/2014/main" id="{5EABD334-24B2-45ED-83B6-EC4287F5FF93}"/>
                    </a:ext>
                  </a:extLst>
                </p:cNvPr>
                <p:cNvSpPr/>
                <p:nvPr/>
              </p:nvSpPr>
              <p:spPr>
                <a:xfrm>
                  <a:off x="5463932" y="441444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99" name="Freeform 598">
                  <a:extLst>
                    <a:ext uri="{FF2B5EF4-FFF2-40B4-BE49-F238E27FC236}">
                      <a16:creationId xmlns:a16="http://schemas.microsoft.com/office/drawing/2014/main" id="{21D25876-C3A9-9336-1158-9E3112AF478B}"/>
                    </a:ext>
                  </a:extLst>
                </p:cNvPr>
                <p:cNvSpPr/>
                <p:nvPr/>
              </p:nvSpPr>
              <p:spPr>
                <a:xfrm>
                  <a:off x="5498169"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600" name="Freeform 599">
                  <a:extLst>
                    <a:ext uri="{FF2B5EF4-FFF2-40B4-BE49-F238E27FC236}">
                      <a16:creationId xmlns:a16="http://schemas.microsoft.com/office/drawing/2014/main" id="{73B484CF-0B3E-A99E-3CAC-D2703E980C9D}"/>
                    </a:ext>
                  </a:extLst>
                </p:cNvPr>
                <p:cNvSpPr/>
                <p:nvPr/>
              </p:nvSpPr>
              <p:spPr>
                <a:xfrm>
                  <a:off x="5532502" y="429577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601" name="Freeform 600">
                  <a:extLst>
                    <a:ext uri="{FF2B5EF4-FFF2-40B4-BE49-F238E27FC236}">
                      <a16:creationId xmlns:a16="http://schemas.microsoft.com/office/drawing/2014/main" id="{82B3A1A5-CA5F-3964-5999-EF1C33F4C415}"/>
                    </a:ext>
                  </a:extLst>
                </p:cNvPr>
                <p:cNvSpPr/>
                <p:nvPr/>
              </p:nvSpPr>
              <p:spPr>
                <a:xfrm>
                  <a:off x="5566835"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602" name="Freeform 601">
                  <a:extLst>
                    <a:ext uri="{FF2B5EF4-FFF2-40B4-BE49-F238E27FC236}">
                      <a16:creationId xmlns:a16="http://schemas.microsoft.com/office/drawing/2014/main" id="{5F792E07-6830-8855-1BD7-739AC14AE08C}"/>
                    </a:ext>
                  </a:extLst>
                </p:cNvPr>
                <p:cNvSpPr/>
                <p:nvPr/>
              </p:nvSpPr>
              <p:spPr>
                <a:xfrm>
                  <a:off x="5601168" y="417700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603" name="Freeform 602">
                  <a:extLst>
                    <a:ext uri="{FF2B5EF4-FFF2-40B4-BE49-F238E27FC236}">
                      <a16:creationId xmlns:a16="http://schemas.microsoft.com/office/drawing/2014/main" id="{6C41AAE8-5DF5-EF70-4682-F79774BFA675}"/>
                    </a:ext>
                  </a:extLst>
                </p:cNvPr>
                <p:cNvSpPr/>
                <p:nvPr/>
              </p:nvSpPr>
              <p:spPr>
                <a:xfrm>
                  <a:off x="5635501" y="41176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604" name="Freeform 603">
                  <a:extLst>
                    <a:ext uri="{FF2B5EF4-FFF2-40B4-BE49-F238E27FC236}">
                      <a16:creationId xmlns:a16="http://schemas.microsoft.com/office/drawing/2014/main" id="{F53D706F-CF58-F65E-1B69-F5EB2113634D}"/>
                    </a:ext>
                  </a:extLst>
                </p:cNvPr>
                <p:cNvSpPr/>
                <p:nvPr/>
              </p:nvSpPr>
              <p:spPr>
                <a:xfrm>
                  <a:off x="5669739"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605" name="Freeform 604">
                  <a:extLst>
                    <a:ext uri="{FF2B5EF4-FFF2-40B4-BE49-F238E27FC236}">
                      <a16:creationId xmlns:a16="http://schemas.microsoft.com/office/drawing/2014/main" id="{759F4818-2039-DA05-29CE-FA2E7F6BB01C}"/>
                    </a:ext>
                  </a:extLst>
                </p:cNvPr>
                <p:cNvSpPr/>
                <p:nvPr/>
              </p:nvSpPr>
              <p:spPr>
                <a:xfrm>
                  <a:off x="5704072"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606" name="Freeform 605">
                  <a:extLst>
                    <a:ext uri="{FF2B5EF4-FFF2-40B4-BE49-F238E27FC236}">
                      <a16:creationId xmlns:a16="http://schemas.microsoft.com/office/drawing/2014/main" id="{937B64CF-217B-BFF2-A1D2-FC8C628E2014}"/>
                    </a:ext>
                  </a:extLst>
                </p:cNvPr>
                <p:cNvSpPr/>
                <p:nvPr/>
              </p:nvSpPr>
              <p:spPr>
                <a:xfrm>
                  <a:off x="5738405" y="393947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607" name="Freeform 606">
                  <a:extLst>
                    <a:ext uri="{FF2B5EF4-FFF2-40B4-BE49-F238E27FC236}">
                      <a16:creationId xmlns:a16="http://schemas.microsoft.com/office/drawing/2014/main" id="{3E0FCD5D-C44A-BBBB-919F-5074AB1D8199}"/>
                    </a:ext>
                  </a:extLst>
                </p:cNvPr>
                <p:cNvSpPr/>
                <p:nvPr/>
              </p:nvSpPr>
              <p:spPr>
                <a:xfrm>
                  <a:off x="5772738"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608" name="Freeform 607">
                  <a:extLst>
                    <a:ext uri="{FF2B5EF4-FFF2-40B4-BE49-F238E27FC236}">
                      <a16:creationId xmlns:a16="http://schemas.microsoft.com/office/drawing/2014/main" id="{711411DD-C8CF-54A3-12CB-0DF9A68E873B}"/>
                    </a:ext>
                  </a:extLst>
                </p:cNvPr>
                <p:cNvSpPr/>
                <p:nvPr/>
              </p:nvSpPr>
              <p:spPr>
                <a:xfrm>
                  <a:off x="5806975"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609" name="Freeform 608">
                  <a:extLst>
                    <a:ext uri="{FF2B5EF4-FFF2-40B4-BE49-F238E27FC236}">
                      <a16:creationId xmlns:a16="http://schemas.microsoft.com/office/drawing/2014/main" id="{DDA50BD6-6F57-4979-7712-8E94DFF88F2B}"/>
                    </a:ext>
                  </a:extLst>
                </p:cNvPr>
                <p:cNvSpPr/>
                <p:nvPr/>
              </p:nvSpPr>
              <p:spPr>
                <a:xfrm>
                  <a:off x="5841308"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610" name="Freeform 609">
                  <a:extLst>
                    <a:ext uri="{FF2B5EF4-FFF2-40B4-BE49-F238E27FC236}">
                      <a16:creationId xmlns:a16="http://schemas.microsoft.com/office/drawing/2014/main" id="{AA99008B-D4CF-2B93-5B51-D91B7FD6A215}"/>
                    </a:ext>
                  </a:extLst>
                </p:cNvPr>
                <p:cNvSpPr/>
                <p:nvPr/>
              </p:nvSpPr>
              <p:spPr>
                <a:xfrm>
                  <a:off x="5875546" y="370184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611" name="Freeform 610">
                  <a:extLst>
                    <a:ext uri="{FF2B5EF4-FFF2-40B4-BE49-F238E27FC236}">
                      <a16:creationId xmlns:a16="http://schemas.microsoft.com/office/drawing/2014/main" id="{A2ABACB1-0C0E-834D-49C7-325B47622B62}"/>
                    </a:ext>
                  </a:extLst>
                </p:cNvPr>
                <p:cNvSpPr/>
                <p:nvPr/>
              </p:nvSpPr>
              <p:spPr>
                <a:xfrm>
                  <a:off x="5909784" y="364236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612" name="Freeform 611">
                  <a:extLst>
                    <a:ext uri="{FF2B5EF4-FFF2-40B4-BE49-F238E27FC236}">
                      <a16:creationId xmlns:a16="http://schemas.microsoft.com/office/drawing/2014/main" id="{758041DC-770B-3780-E705-A282FA1316A6}"/>
                    </a:ext>
                  </a:extLst>
                </p:cNvPr>
                <p:cNvSpPr/>
                <p:nvPr/>
              </p:nvSpPr>
              <p:spPr>
                <a:xfrm>
                  <a:off x="5944117" y="358297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613" name="Freeform 612">
                  <a:extLst>
                    <a:ext uri="{FF2B5EF4-FFF2-40B4-BE49-F238E27FC236}">
                      <a16:creationId xmlns:a16="http://schemas.microsoft.com/office/drawing/2014/main" id="{36C56F28-7C72-D3B7-9EC6-7B299F993A77}"/>
                    </a:ext>
                  </a:extLst>
                </p:cNvPr>
                <p:cNvSpPr/>
                <p:nvPr/>
              </p:nvSpPr>
              <p:spPr>
                <a:xfrm>
                  <a:off x="5978355" y="352359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614" name="Freeform 613">
                  <a:extLst>
                    <a:ext uri="{FF2B5EF4-FFF2-40B4-BE49-F238E27FC236}">
                      <a16:creationId xmlns:a16="http://schemas.microsoft.com/office/drawing/2014/main" id="{644CC3B1-CEA0-3973-956B-3383C2C00E8E}"/>
                    </a:ext>
                  </a:extLst>
                </p:cNvPr>
                <p:cNvSpPr/>
                <p:nvPr/>
              </p:nvSpPr>
              <p:spPr>
                <a:xfrm>
                  <a:off x="6012688" y="346411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615" name="Freeform 614">
                  <a:extLst>
                    <a:ext uri="{FF2B5EF4-FFF2-40B4-BE49-F238E27FC236}">
                      <a16:creationId xmlns:a16="http://schemas.microsoft.com/office/drawing/2014/main" id="{5D6C9327-C8C8-7B55-587E-A9AA1AD8B06D}"/>
                    </a:ext>
                  </a:extLst>
                </p:cNvPr>
                <p:cNvSpPr/>
                <p:nvPr/>
              </p:nvSpPr>
              <p:spPr>
                <a:xfrm>
                  <a:off x="6046925" y="340473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616" name="Freeform 615">
                  <a:extLst>
                    <a:ext uri="{FF2B5EF4-FFF2-40B4-BE49-F238E27FC236}">
                      <a16:creationId xmlns:a16="http://schemas.microsoft.com/office/drawing/2014/main" id="{2B360277-4A48-3461-4B6D-97DA7B11D706}"/>
                    </a:ext>
                  </a:extLst>
                </p:cNvPr>
                <p:cNvSpPr/>
                <p:nvPr/>
              </p:nvSpPr>
              <p:spPr>
                <a:xfrm>
                  <a:off x="6081258" y="33453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617" name="Freeform 616">
                  <a:extLst>
                    <a:ext uri="{FF2B5EF4-FFF2-40B4-BE49-F238E27FC236}">
                      <a16:creationId xmlns:a16="http://schemas.microsoft.com/office/drawing/2014/main" id="{169F7157-651B-5B5D-BE66-244B08E3F4A5}"/>
                    </a:ext>
                  </a:extLst>
                </p:cNvPr>
                <p:cNvSpPr/>
                <p:nvPr/>
              </p:nvSpPr>
              <p:spPr>
                <a:xfrm>
                  <a:off x="6115496" y="32858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618" name="Freeform 617">
                  <a:extLst>
                    <a:ext uri="{FF2B5EF4-FFF2-40B4-BE49-F238E27FC236}">
                      <a16:creationId xmlns:a16="http://schemas.microsoft.com/office/drawing/2014/main" id="{B9CE861A-680A-F489-652F-ED9AA6972084}"/>
                    </a:ext>
                  </a:extLst>
                </p:cNvPr>
                <p:cNvSpPr/>
                <p:nvPr/>
              </p:nvSpPr>
              <p:spPr>
                <a:xfrm>
                  <a:off x="6149829" y="322648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619" name="Freeform 618">
                  <a:extLst>
                    <a:ext uri="{FF2B5EF4-FFF2-40B4-BE49-F238E27FC236}">
                      <a16:creationId xmlns:a16="http://schemas.microsoft.com/office/drawing/2014/main" id="{014F603C-C90B-ED32-81AA-3416F05AE032}"/>
                    </a:ext>
                  </a:extLst>
                </p:cNvPr>
                <p:cNvSpPr/>
                <p:nvPr/>
              </p:nvSpPr>
              <p:spPr>
                <a:xfrm>
                  <a:off x="6183972" y="3167007"/>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620" name="Freeform 619">
                  <a:extLst>
                    <a:ext uri="{FF2B5EF4-FFF2-40B4-BE49-F238E27FC236}">
                      <a16:creationId xmlns:a16="http://schemas.microsoft.com/office/drawing/2014/main" id="{3178325E-647B-BFA4-746F-0CBAE77F7390}"/>
                    </a:ext>
                  </a:extLst>
                </p:cNvPr>
                <p:cNvSpPr/>
                <p:nvPr/>
              </p:nvSpPr>
              <p:spPr>
                <a:xfrm>
                  <a:off x="6218305" y="3107528"/>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621" name="Freeform 620">
                  <a:extLst>
                    <a:ext uri="{FF2B5EF4-FFF2-40B4-BE49-F238E27FC236}">
                      <a16:creationId xmlns:a16="http://schemas.microsoft.com/office/drawing/2014/main" id="{42B5E2C6-BB67-A8A3-4E28-1D2021AEB047}"/>
                    </a:ext>
                  </a:extLst>
                </p:cNvPr>
                <p:cNvSpPr/>
                <p:nvPr/>
              </p:nvSpPr>
              <p:spPr>
                <a:xfrm>
                  <a:off x="6252542" y="304814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622" name="Freeform 621">
                  <a:extLst>
                    <a:ext uri="{FF2B5EF4-FFF2-40B4-BE49-F238E27FC236}">
                      <a16:creationId xmlns:a16="http://schemas.microsoft.com/office/drawing/2014/main" id="{C4EBE84B-6C3A-E38D-1388-912C9C19C888}"/>
                    </a:ext>
                  </a:extLst>
                </p:cNvPr>
                <p:cNvSpPr/>
                <p:nvPr/>
              </p:nvSpPr>
              <p:spPr>
                <a:xfrm>
                  <a:off x="6286780" y="2988761"/>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623" name="Freeform 622">
                  <a:extLst>
                    <a:ext uri="{FF2B5EF4-FFF2-40B4-BE49-F238E27FC236}">
                      <a16:creationId xmlns:a16="http://schemas.microsoft.com/office/drawing/2014/main" id="{80936B32-4FFA-6096-F644-6ADA24410534}"/>
                    </a:ext>
                  </a:extLst>
                </p:cNvPr>
                <p:cNvSpPr/>
                <p:nvPr/>
              </p:nvSpPr>
              <p:spPr>
                <a:xfrm>
                  <a:off x="6321018" y="292918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624" name="Freeform 623">
                  <a:extLst>
                    <a:ext uri="{FF2B5EF4-FFF2-40B4-BE49-F238E27FC236}">
                      <a16:creationId xmlns:a16="http://schemas.microsoft.com/office/drawing/2014/main" id="{E58D64A8-E790-7612-8AC3-CFCA31B5225E}"/>
                    </a:ext>
                  </a:extLst>
                </p:cNvPr>
                <p:cNvSpPr/>
                <p:nvPr/>
              </p:nvSpPr>
              <p:spPr>
                <a:xfrm>
                  <a:off x="6355256" y="2869803"/>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625" name="Freeform 624">
                  <a:extLst>
                    <a:ext uri="{FF2B5EF4-FFF2-40B4-BE49-F238E27FC236}">
                      <a16:creationId xmlns:a16="http://schemas.microsoft.com/office/drawing/2014/main" id="{5C212AAE-AAD2-C220-EBFB-680170C3CB6C}"/>
                    </a:ext>
                  </a:extLst>
                </p:cNvPr>
                <p:cNvSpPr/>
                <p:nvPr/>
              </p:nvSpPr>
              <p:spPr>
                <a:xfrm>
                  <a:off x="6389494" y="2810324"/>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626" name="Freeform 625">
                  <a:extLst>
                    <a:ext uri="{FF2B5EF4-FFF2-40B4-BE49-F238E27FC236}">
                      <a16:creationId xmlns:a16="http://schemas.microsoft.com/office/drawing/2014/main" id="{520B361A-9550-E4A3-1AF0-126FBA8FDAD9}"/>
                    </a:ext>
                  </a:extLst>
                </p:cNvPr>
                <p:cNvSpPr/>
                <p:nvPr/>
              </p:nvSpPr>
              <p:spPr>
                <a:xfrm>
                  <a:off x="6423731" y="275084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627" name="Freeform 626">
                  <a:extLst>
                    <a:ext uri="{FF2B5EF4-FFF2-40B4-BE49-F238E27FC236}">
                      <a16:creationId xmlns:a16="http://schemas.microsoft.com/office/drawing/2014/main" id="{1A3D9BB5-68E8-677A-A6F0-0B4764CCEA9C}"/>
                    </a:ext>
                  </a:extLst>
                </p:cNvPr>
                <p:cNvSpPr/>
                <p:nvPr/>
              </p:nvSpPr>
              <p:spPr>
                <a:xfrm>
                  <a:off x="6457969" y="2691366"/>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628" name="Freeform 627">
                  <a:extLst>
                    <a:ext uri="{FF2B5EF4-FFF2-40B4-BE49-F238E27FC236}">
                      <a16:creationId xmlns:a16="http://schemas.microsoft.com/office/drawing/2014/main" id="{2F231193-6D2F-6CC4-772E-26EECBC29B75}"/>
                    </a:ext>
                  </a:extLst>
                </p:cNvPr>
                <p:cNvSpPr/>
                <p:nvPr/>
              </p:nvSpPr>
              <p:spPr>
                <a:xfrm>
                  <a:off x="6492207" y="2631982"/>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629" name="Freeform 628">
                  <a:extLst>
                    <a:ext uri="{FF2B5EF4-FFF2-40B4-BE49-F238E27FC236}">
                      <a16:creationId xmlns:a16="http://schemas.microsoft.com/office/drawing/2014/main" id="{0E56CE9C-AE34-A996-B3FC-9D5F960575CD}"/>
                    </a:ext>
                  </a:extLst>
                </p:cNvPr>
                <p:cNvSpPr/>
                <p:nvPr/>
              </p:nvSpPr>
              <p:spPr>
                <a:xfrm>
                  <a:off x="6526445" y="257240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630" name="Freeform 629">
                  <a:extLst>
                    <a:ext uri="{FF2B5EF4-FFF2-40B4-BE49-F238E27FC236}">
                      <a16:creationId xmlns:a16="http://schemas.microsoft.com/office/drawing/2014/main" id="{D3B7086E-104F-CC82-6CF4-C3E326711512}"/>
                    </a:ext>
                  </a:extLst>
                </p:cNvPr>
                <p:cNvSpPr/>
                <p:nvPr/>
              </p:nvSpPr>
              <p:spPr>
                <a:xfrm>
                  <a:off x="6560588" y="2512929"/>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631" name="Freeform 630">
                  <a:extLst>
                    <a:ext uri="{FF2B5EF4-FFF2-40B4-BE49-F238E27FC236}">
                      <a16:creationId xmlns:a16="http://schemas.microsoft.com/office/drawing/2014/main" id="{E12981BD-5A94-6746-F273-82C140C8FB76}"/>
                    </a:ext>
                  </a:extLst>
                </p:cNvPr>
                <p:cNvSpPr/>
                <p:nvPr/>
              </p:nvSpPr>
              <p:spPr>
                <a:xfrm>
                  <a:off x="5257934" y="4651886"/>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632" name="Freeform 631">
                  <a:extLst>
                    <a:ext uri="{FF2B5EF4-FFF2-40B4-BE49-F238E27FC236}">
                      <a16:creationId xmlns:a16="http://schemas.microsoft.com/office/drawing/2014/main" id="{CC604C90-696A-50F8-C274-A904F02801A6}"/>
                    </a:ext>
                  </a:extLst>
                </p:cNvPr>
                <p:cNvSpPr/>
                <p:nvPr/>
              </p:nvSpPr>
              <p:spPr>
                <a:xfrm>
                  <a:off x="5292267" y="45925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633" name="Freeform 632">
                  <a:extLst>
                    <a:ext uri="{FF2B5EF4-FFF2-40B4-BE49-F238E27FC236}">
                      <a16:creationId xmlns:a16="http://schemas.microsoft.com/office/drawing/2014/main" id="{E81A881C-3384-189F-1C73-C25848619667}"/>
                    </a:ext>
                  </a:extLst>
                </p:cNvPr>
                <p:cNvSpPr/>
                <p:nvPr/>
              </p:nvSpPr>
              <p:spPr>
                <a:xfrm>
                  <a:off x="5326695"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634" name="Freeform 633">
                  <a:extLst>
                    <a:ext uri="{FF2B5EF4-FFF2-40B4-BE49-F238E27FC236}">
                      <a16:creationId xmlns:a16="http://schemas.microsoft.com/office/drawing/2014/main" id="{1DB9AC9B-0CC9-25CD-93C1-EEF328903B26}"/>
                    </a:ext>
                  </a:extLst>
                </p:cNvPr>
                <p:cNvSpPr/>
                <p:nvPr/>
              </p:nvSpPr>
              <p:spPr>
                <a:xfrm>
                  <a:off x="5360933"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635" name="Freeform 634">
                  <a:extLst>
                    <a:ext uri="{FF2B5EF4-FFF2-40B4-BE49-F238E27FC236}">
                      <a16:creationId xmlns:a16="http://schemas.microsoft.com/office/drawing/2014/main" id="{A2762413-D57A-4C27-4673-2ED5D6B42A3A}"/>
                    </a:ext>
                  </a:extLst>
                </p:cNvPr>
                <p:cNvSpPr/>
                <p:nvPr/>
              </p:nvSpPr>
              <p:spPr>
                <a:xfrm>
                  <a:off x="5395361" y="441444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636" name="Freeform 635">
                  <a:extLst>
                    <a:ext uri="{FF2B5EF4-FFF2-40B4-BE49-F238E27FC236}">
                      <a16:creationId xmlns:a16="http://schemas.microsoft.com/office/drawing/2014/main" id="{A9FD5B2F-A99D-2F78-FB86-5E4C9E1DFECC}"/>
                    </a:ext>
                  </a:extLst>
                </p:cNvPr>
                <p:cNvSpPr/>
                <p:nvPr/>
              </p:nvSpPr>
              <p:spPr>
                <a:xfrm>
                  <a:off x="5429599"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637" name="Freeform 636">
                  <a:extLst>
                    <a:ext uri="{FF2B5EF4-FFF2-40B4-BE49-F238E27FC236}">
                      <a16:creationId xmlns:a16="http://schemas.microsoft.com/office/drawing/2014/main" id="{A2DE9C7F-76F8-B911-D203-29F905A115C4}"/>
                    </a:ext>
                  </a:extLst>
                </p:cNvPr>
                <p:cNvSpPr/>
                <p:nvPr/>
              </p:nvSpPr>
              <p:spPr>
                <a:xfrm>
                  <a:off x="5464027" y="429577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638" name="Freeform 637">
                  <a:extLst>
                    <a:ext uri="{FF2B5EF4-FFF2-40B4-BE49-F238E27FC236}">
                      <a16:creationId xmlns:a16="http://schemas.microsoft.com/office/drawing/2014/main" id="{DB6D8C4F-B122-34CC-6000-3F979375EA9C}"/>
                    </a:ext>
                  </a:extLst>
                </p:cNvPr>
                <p:cNvSpPr/>
                <p:nvPr/>
              </p:nvSpPr>
              <p:spPr>
                <a:xfrm>
                  <a:off x="5498264"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639" name="Freeform 638">
                  <a:extLst>
                    <a:ext uri="{FF2B5EF4-FFF2-40B4-BE49-F238E27FC236}">
                      <a16:creationId xmlns:a16="http://schemas.microsoft.com/office/drawing/2014/main" id="{A6F9CC76-24E1-4B58-AC67-C89D79E6238A}"/>
                    </a:ext>
                  </a:extLst>
                </p:cNvPr>
                <p:cNvSpPr/>
                <p:nvPr/>
              </p:nvSpPr>
              <p:spPr>
                <a:xfrm>
                  <a:off x="5532502"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640" name="Freeform 639">
                  <a:extLst>
                    <a:ext uri="{FF2B5EF4-FFF2-40B4-BE49-F238E27FC236}">
                      <a16:creationId xmlns:a16="http://schemas.microsoft.com/office/drawing/2014/main" id="{09C00F0E-F4CE-A169-3E1B-83522C9AEC28}"/>
                    </a:ext>
                  </a:extLst>
                </p:cNvPr>
                <p:cNvSpPr/>
                <p:nvPr/>
              </p:nvSpPr>
              <p:spPr>
                <a:xfrm>
                  <a:off x="5566930" y="41176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641" name="Freeform 640">
                  <a:extLst>
                    <a:ext uri="{FF2B5EF4-FFF2-40B4-BE49-F238E27FC236}">
                      <a16:creationId xmlns:a16="http://schemas.microsoft.com/office/drawing/2014/main" id="{B37CCB73-5FA2-A2B1-6700-30CE9C19AAF9}"/>
                    </a:ext>
                  </a:extLst>
                </p:cNvPr>
                <p:cNvSpPr/>
                <p:nvPr/>
              </p:nvSpPr>
              <p:spPr>
                <a:xfrm>
                  <a:off x="5601168"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642" name="Freeform 641">
                  <a:extLst>
                    <a:ext uri="{FF2B5EF4-FFF2-40B4-BE49-F238E27FC236}">
                      <a16:creationId xmlns:a16="http://schemas.microsoft.com/office/drawing/2014/main" id="{B07C4B02-C465-1354-609D-7EA6FAC79A1D}"/>
                    </a:ext>
                  </a:extLst>
                </p:cNvPr>
                <p:cNvSpPr/>
                <p:nvPr/>
              </p:nvSpPr>
              <p:spPr>
                <a:xfrm>
                  <a:off x="5635501"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643" name="Freeform 642">
                  <a:extLst>
                    <a:ext uri="{FF2B5EF4-FFF2-40B4-BE49-F238E27FC236}">
                      <a16:creationId xmlns:a16="http://schemas.microsoft.com/office/drawing/2014/main" id="{17542B07-17BC-6445-99C2-51AE331D7520}"/>
                    </a:ext>
                  </a:extLst>
                </p:cNvPr>
                <p:cNvSpPr/>
                <p:nvPr/>
              </p:nvSpPr>
              <p:spPr>
                <a:xfrm>
                  <a:off x="5669834" y="393947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644" name="Freeform 643">
                  <a:extLst>
                    <a:ext uri="{FF2B5EF4-FFF2-40B4-BE49-F238E27FC236}">
                      <a16:creationId xmlns:a16="http://schemas.microsoft.com/office/drawing/2014/main" id="{31993E9E-CA7D-F158-4665-8E4C3631C7D4}"/>
                    </a:ext>
                  </a:extLst>
                </p:cNvPr>
                <p:cNvSpPr/>
                <p:nvPr/>
              </p:nvSpPr>
              <p:spPr>
                <a:xfrm>
                  <a:off x="5704167"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645" name="Freeform 644">
                  <a:extLst>
                    <a:ext uri="{FF2B5EF4-FFF2-40B4-BE49-F238E27FC236}">
                      <a16:creationId xmlns:a16="http://schemas.microsoft.com/office/drawing/2014/main" id="{FA37B150-7BF1-646D-25A5-49199492BBA7}"/>
                    </a:ext>
                  </a:extLst>
                </p:cNvPr>
                <p:cNvSpPr/>
                <p:nvPr/>
              </p:nvSpPr>
              <p:spPr>
                <a:xfrm>
                  <a:off x="5738405"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646" name="Freeform 645">
                  <a:extLst>
                    <a:ext uri="{FF2B5EF4-FFF2-40B4-BE49-F238E27FC236}">
                      <a16:creationId xmlns:a16="http://schemas.microsoft.com/office/drawing/2014/main" id="{349F5AFE-F1F5-6FA5-74CE-61D216F649A6}"/>
                    </a:ext>
                  </a:extLst>
                </p:cNvPr>
                <p:cNvSpPr/>
                <p:nvPr/>
              </p:nvSpPr>
              <p:spPr>
                <a:xfrm>
                  <a:off x="5772738"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647" name="Freeform 646">
                  <a:extLst>
                    <a:ext uri="{FF2B5EF4-FFF2-40B4-BE49-F238E27FC236}">
                      <a16:creationId xmlns:a16="http://schemas.microsoft.com/office/drawing/2014/main" id="{4CBFF526-33DC-E23A-7998-95B64982BCBA}"/>
                    </a:ext>
                  </a:extLst>
                </p:cNvPr>
                <p:cNvSpPr/>
                <p:nvPr/>
              </p:nvSpPr>
              <p:spPr>
                <a:xfrm>
                  <a:off x="5806975" y="370184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648" name="Freeform 647">
                  <a:extLst>
                    <a:ext uri="{FF2B5EF4-FFF2-40B4-BE49-F238E27FC236}">
                      <a16:creationId xmlns:a16="http://schemas.microsoft.com/office/drawing/2014/main" id="{61B19568-3645-404B-662D-A34CB39E8AAE}"/>
                    </a:ext>
                  </a:extLst>
                </p:cNvPr>
                <p:cNvSpPr/>
                <p:nvPr/>
              </p:nvSpPr>
              <p:spPr>
                <a:xfrm>
                  <a:off x="5841308" y="364236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649" name="Freeform 648">
                  <a:extLst>
                    <a:ext uri="{FF2B5EF4-FFF2-40B4-BE49-F238E27FC236}">
                      <a16:creationId xmlns:a16="http://schemas.microsoft.com/office/drawing/2014/main" id="{15A65291-F44B-8C1C-5E17-C23493D5BF72}"/>
                    </a:ext>
                  </a:extLst>
                </p:cNvPr>
                <p:cNvSpPr/>
                <p:nvPr/>
              </p:nvSpPr>
              <p:spPr>
                <a:xfrm>
                  <a:off x="5875546" y="358297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650" name="Freeform 649">
                  <a:extLst>
                    <a:ext uri="{FF2B5EF4-FFF2-40B4-BE49-F238E27FC236}">
                      <a16:creationId xmlns:a16="http://schemas.microsoft.com/office/drawing/2014/main" id="{D052331F-9F37-6F53-08AE-4D3887146160}"/>
                    </a:ext>
                  </a:extLst>
                </p:cNvPr>
                <p:cNvSpPr/>
                <p:nvPr/>
              </p:nvSpPr>
              <p:spPr>
                <a:xfrm>
                  <a:off x="5909784" y="352359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651" name="Freeform 650">
                  <a:extLst>
                    <a:ext uri="{FF2B5EF4-FFF2-40B4-BE49-F238E27FC236}">
                      <a16:creationId xmlns:a16="http://schemas.microsoft.com/office/drawing/2014/main" id="{999DC874-B5E5-00BA-308D-E05735320BEE}"/>
                    </a:ext>
                  </a:extLst>
                </p:cNvPr>
                <p:cNvSpPr/>
                <p:nvPr/>
              </p:nvSpPr>
              <p:spPr>
                <a:xfrm>
                  <a:off x="5944117" y="346411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652" name="Freeform 651">
                  <a:extLst>
                    <a:ext uri="{FF2B5EF4-FFF2-40B4-BE49-F238E27FC236}">
                      <a16:creationId xmlns:a16="http://schemas.microsoft.com/office/drawing/2014/main" id="{5282CA12-7B20-F39D-57BC-EFE23FB7DBF5}"/>
                    </a:ext>
                  </a:extLst>
                </p:cNvPr>
                <p:cNvSpPr/>
                <p:nvPr/>
              </p:nvSpPr>
              <p:spPr>
                <a:xfrm>
                  <a:off x="5978355" y="340473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653" name="Freeform 652">
                  <a:extLst>
                    <a:ext uri="{FF2B5EF4-FFF2-40B4-BE49-F238E27FC236}">
                      <a16:creationId xmlns:a16="http://schemas.microsoft.com/office/drawing/2014/main" id="{61B9E840-2365-B4B7-4029-B895B960D326}"/>
                    </a:ext>
                  </a:extLst>
                </p:cNvPr>
                <p:cNvSpPr/>
                <p:nvPr/>
              </p:nvSpPr>
              <p:spPr>
                <a:xfrm>
                  <a:off x="6012688" y="33453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654" name="Freeform 653">
                  <a:extLst>
                    <a:ext uri="{FF2B5EF4-FFF2-40B4-BE49-F238E27FC236}">
                      <a16:creationId xmlns:a16="http://schemas.microsoft.com/office/drawing/2014/main" id="{41042759-0526-8A49-5F5F-AB658DBFDA77}"/>
                    </a:ext>
                  </a:extLst>
                </p:cNvPr>
                <p:cNvSpPr/>
                <p:nvPr/>
              </p:nvSpPr>
              <p:spPr>
                <a:xfrm>
                  <a:off x="6046925" y="32858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655" name="Freeform 654">
                  <a:extLst>
                    <a:ext uri="{FF2B5EF4-FFF2-40B4-BE49-F238E27FC236}">
                      <a16:creationId xmlns:a16="http://schemas.microsoft.com/office/drawing/2014/main" id="{A55AC22C-96E9-0F8E-8B7C-4F02FF6FA038}"/>
                    </a:ext>
                  </a:extLst>
                </p:cNvPr>
                <p:cNvSpPr/>
                <p:nvPr/>
              </p:nvSpPr>
              <p:spPr>
                <a:xfrm>
                  <a:off x="6081258" y="322648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656" name="Freeform 655">
                  <a:extLst>
                    <a:ext uri="{FF2B5EF4-FFF2-40B4-BE49-F238E27FC236}">
                      <a16:creationId xmlns:a16="http://schemas.microsoft.com/office/drawing/2014/main" id="{58736505-56E2-4DD9-595C-FAD26D227A82}"/>
                    </a:ext>
                  </a:extLst>
                </p:cNvPr>
                <p:cNvSpPr/>
                <p:nvPr/>
              </p:nvSpPr>
              <p:spPr>
                <a:xfrm>
                  <a:off x="6115496" y="316710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657" name="Freeform 656">
                  <a:extLst>
                    <a:ext uri="{FF2B5EF4-FFF2-40B4-BE49-F238E27FC236}">
                      <a16:creationId xmlns:a16="http://schemas.microsoft.com/office/drawing/2014/main" id="{88CCBA21-BBB3-645F-1973-76717E2C7414}"/>
                    </a:ext>
                  </a:extLst>
                </p:cNvPr>
                <p:cNvSpPr/>
                <p:nvPr/>
              </p:nvSpPr>
              <p:spPr>
                <a:xfrm>
                  <a:off x="6149734" y="3107528"/>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658" name="Freeform 657">
                  <a:extLst>
                    <a:ext uri="{FF2B5EF4-FFF2-40B4-BE49-F238E27FC236}">
                      <a16:creationId xmlns:a16="http://schemas.microsoft.com/office/drawing/2014/main" id="{160912A3-AB65-CA8F-CA0A-3B13869F2FCA}"/>
                    </a:ext>
                  </a:extLst>
                </p:cNvPr>
                <p:cNvSpPr/>
                <p:nvPr/>
              </p:nvSpPr>
              <p:spPr>
                <a:xfrm>
                  <a:off x="6183972" y="304814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659" name="Freeform 658">
                  <a:extLst>
                    <a:ext uri="{FF2B5EF4-FFF2-40B4-BE49-F238E27FC236}">
                      <a16:creationId xmlns:a16="http://schemas.microsoft.com/office/drawing/2014/main" id="{4E48FCF7-A534-3D84-5D85-D46C836A9A6F}"/>
                    </a:ext>
                  </a:extLst>
                </p:cNvPr>
                <p:cNvSpPr/>
                <p:nvPr/>
              </p:nvSpPr>
              <p:spPr>
                <a:xfrm>
                  <a:off x="6218305" y="2988761"/>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660" name="Freeform 659">
                  <a:extLst>
                    <a:ext uri="{FF2B5EF4-FFF2-40B4-BE49-F238E27FC236}">
                      <a16:creationId xmlns:a16="http://schemas.microsoft.com/office/drawing/2014/main" id="{60843C58-E6D4-30FD-3757-9DAAF3138457}"/>
                    </a:ext>
                  </a:extLst>
                </p:cNvPr>
                <p:cNvSpPr/>
                <p:nvPr/>
              </p:nvSpPr>
              <p:spPr>
                <a:xfrm>
                  <a:off x="6252447" y="292918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661" name="Freeform 660">
                  <a:extLst>
                    <a:ext uri="{FF2B5EF4-FFF2-40B4-BE49-F238E27FC236}">
                      <a16:creationId xmlns:a16="http://schemas.microsoft.com/office/drawing/2014/main" id="{36E06D7D-DC2A-1DA4-3E54-1357697438F4}"/>
                    </a:ext>
                  </a:extLst>
                </p:cNvPr>
                <p:cNvSpPr/>
                <p:nvPr/>
              </p:nvSpPr>
              <p:spPr>
                <a:xfrm>
                  <a:off x="6286685" y="2869803"/>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662" name="Freeform 661">
                  <a:extLst>
                    <a:ext uri="{FF2B5EF4-FFF2-40B4-BE49-F238E27FC236}">
                      <a16:creationId xmlns:a16="http://schemas.microsoft.com/office/drawing/2014/main" id="{6B8C37EB-CAF2-55F9-6C63-DBEF531F867F}"/>
                    </a:ext>
                  </a:extLst>
                </p:cNvPr>
                <p:cNvSpPr/>
                <p:nvPr/>
              </p:nvSpPr>
              <p:spPr>
                <a:xfrm>
                  <a:off x="6321018" y="2810419"/>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663" name="Freeform 662">
                  <a:extLst>
                    <a:ext uri="{FF2B5EF4-FFF2-40B4-BE49-F238E27FC236}">
                      <a16:creationId xmlns:a16="http://schemas.microsoft.com/office/drawing/2014/main" id="{CF3077E9-345F-00F5-485E-551D8183C734}"/>
                    </a:ext>
                  </a:extLst>
                </p:cNvPr>
                <p:cNvSpPr/>
                <p:nvPr/>
              </p:nvSpPr>
              <p:spPr>
                <a:xfrm>
                  <a:off x="6355161" y="275084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664" name="Freeform 663">
                  <a:extLst>
                    <a:ext uri="{FF2B5EF4-FFF2-40B4-BE49-F238E27FC236}">
                      <a16:creationId xmlns:a16="http://schemas.microsoft.com/office/drawing/2014/main" id="{7B2BA403-C296-CDFC-48BB-967BA9197E15}"/>
                    </a:ext>
                  </a:extLst>
                </p:cNvPr>
                <p:cNvSpPr/>
                <p:nvPr/>
              </p:nvSpPr>
              <p:spPr>
                <a:xfrm>
                  <a:off x="6389494" y="2691461"/>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665" name="Freeform 664">
                  <a:extLst>
                    <a:ext uri="{FF2B5EF4-FFF2-40B4-BE49-F238E27FC236}">
                      <a16:creationId xmlns:a16="http://schemas.microsoft.com/office/drawing/2014/main" id="{1A5FB47C-016D-3E1B-381A-BE712C17640D}"/>
                    </a:ext>
                  </a:extLst>
                </p:cNvPr>
                <p:cNvSpPr/>
                <p:nvPr/>
              </p:nvSpPr>
              <p:spPr>
                <a:xfrm>
                  <a:off x="6423636" y="2631982"/>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666" name="Freeform 665">
                  <a:extLst>
                    <a:ext uri="{FF2B5EF4-FFF2-40B4-BE49-F238E27FC236}">
                      <a16:creationId xmlns:a16="http://schemas.microsoft.com/office/drawing/2014/main" id="{A9611CAD-E08A-5F1B-F384-169D2A156879}"/>
                    </a:ext>
                  </a:extLst>
                </p:cNvPr>
                <p:cNvSpPr/>
                <p:nvPr/>
              </p:nvSpPr>
              <p:spPr>
                <a:xfrm>
                  <a:off x="6457969" y="2572503"/>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667" name="Freeform 666">
                  <a:extLst>
                    <a:ext uri="{FF2B5EF4-FFF2-40B4-BE49-F238E27FC236}">
                      <a16:creationId xmlns:a16="http://schemas.microsoft.com/office/drawing/2014/main" id="{3707FD92-501E-CD2D-DBC6-1B35AE962F3D}"/>
                    </a:ext>
                  </a:extLst>
                </p:cNvPr>
                <p:cNvSpPr/>
                <p:nvPr/>
              </p:nvSpPr>
              <p:spPr>
                <a:xfrm>
                  <a:off x="6492112" y="2513025"/>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668" name="Freeform 667">
                  <a:extLst>
                    <a:ext uri="{FF2B5EF4-FFF2-40B4-BE49-F238E27FC236}">
                      <a16:creationId xmlns:a16="http://schemas.microsoft.com/office/drawing/2014/main" id="{AACB75F5-ADF6-84E4-F0FE-C56DADFE5FB0}"/>
                    </a:ext>
                  </a:extLst>
                </p:cNvPr>
                <p:cNvSpPr/>
                <p:nvPr/>
              </p:nvSpPr>
              <p:spPr>
                <a:xfrm>
                  <a:off x="6526350" y="2453546"/>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669" name="Freeform 668">
                  <a:extLst>
                    <a:ext uri="{FF2B5EF4-FFF2-40B4-BE49-F238E27FC236}">
                      <a16:creationId xmlns:a16="http://schemas.microsoft.com/office/drawing/2014/main" id="{44CF0C3C-6A5F-EDC0-CEB6-9AC464EA9B9F}"/>
                    </a:ext>
                  </a:extLst>
                </p:cNvPr>
                <p:cNvSpPr/>
                <p:nvPr/>
              </p:nvSpPr>
              <p:spPr>
                <a:xfrm>
                  <a:off x="5189363" y="4651886"/>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670" name="Freeform 669">
                  <a:extLst>
                    <a:ext uri="{FF2B5EF4-FFF2-40B4-BE49-F238E27FC236}">
                      <a16:creationId xmlns:a16="http://schemas.microsoft.com/office/drawing/2014/main" id="{3590504E-89B0-6EAF-CDE3-0B5845E7E7AB}"/>
                    </a:ext>
                  </a:extLst>
                </p:cNvPr>
                <p:cNvSpPr/>
                <p:nvPr/>
              </p:nvSpPr>
              <p:spPr>
                <a:xfrm>
                  <a:off x="5223696" y="45925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671" name="Freeform 670">
                  <a:extLst>
                    <a:ext uri="{FF2B5EF4-FFF2-40B4-BE49-F238E27FC236}">
                      <a16:creationId xmlns:a16="http://schemas.microsoft.com/office/drawing/2014/main" id="{3935AE98-E625-971F-E63B-5FBA180F08FA}"/>
                    </a:ext>
                  </a:extLst>
                </p:cNvPr>
                <p:cNvSpPr/>
                <p:nvPr/>
              </p:nvSpPr>
              <p:spPr>
                <a:xfrm>
                  <a:off x="5258124"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672" name="Freeform 671">
                  <a:extLst>
                    <a:ext uri="{FF2B5EF4-FFF2-40B4-BE49-F238E27FC236}">
                      <a16:creationId xmlns:a16="http://schemas.microsoft.com/office/drawing/2014/main" id="{FEC46414-6453-E082-8D68-4D6487F5C382}"/>
                    </a:ext>
                  </a:extLst>
                </p:cNvPr>
                <p:cNvSpPr/>
                <p:nvPr/>
              </p:nvSpPr>
              <p:spPr>
                <a:xfrm>
                  <a:off x="5292362"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673" name="Freeform 672">
                  <a:extLst>
                    <a:ext uri="{FF2B5EF4-FFF2-40B4-BE49-F238E27FC236}">
                      <a16:creationId xmlns:a16="http://schemas.microsoft.com/office/drawing/2014/main" id="{1161A5F3-C9C0-B7B5-389E-2EE437961463}"/>
                    </a:ext>
                  </a:extLst>
                </p:cNvPr>
                <p:cNvSpPr/>
                <p:nvPr/>
              </p:nvSpPr>
              <p:spPr>
                <a:xfrm>
                  <a:off x="5326790" y="441444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674" name="Freeform 673">
                  <a:extLst>
                    <a:ext uri="{FF2B5EF4-FFF2-40B4-BE49-F238E27FC236}">
                      <a16:creationId xmlns:a16="http://schemas.microsoft.com/office/drawing/2014/main" id="{A8342DE6-E0BC-CE0E-42F7-701A1E8608D7}"/>
                    </a:ext>
                  </a:extLst>
                </p:cNvPr>
                <p:cNvSpPr/>
                <p:nvPr/>
              </p:nvSpPr>
              <p:spPr>
                <a:xfrm>
                  <a:off x="5361028"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675" name="Freeform 674">
                  <a:extLst>
                    <a:ext uri="{FF2B5EF4-FFF2-40B4-BE49-F238E27FC236}">
                      <a16:creationId xmlns:a16="http://schemas.microsoft.com/office/drawing/2014/main" id="{D502AF0B-2983-5405-7507-A595EC06B41C}"/>
                    </a:ext>
                  </a:extLst>
                </p:cNvPr>
                <p:cNvSpPr/>
                <p:nvPr/>
              </p:nvSpPr>
              <p:spPr>
                <a:xfrm>
                  <a:off x="5395456" y="429577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676" name="Freeform 675">
                  <a:extLst>
                    <a:ext uri="{FF2B5EF4-FFF2-40B4-BE49-F238E27FC236}">
                      <a16:creationId xmlns:a16="http://schemas.microsoft.com/office/drawing/2014/main" id="{A8A55EBE-6A13-032B-7DB0-1FDDBBC21AC2}"/>
                    </a:ext>
                  </a:extLst>
                </p:cNvPr>
                <p:cNvSpPr/>
                <p:nvPr/>
              </p:nvSpPr>
              <p:spPr>
                <a:xfrm>
                  <a:off x="5429694"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677" name="Freeform 676">
                  <a:extLst>
                    <a:ext uri="{FF2B5EF4-FFF2-40B4-BE49-F238E27FC236}">
                      <a16:creationId xmlns:a16="http://schemas.microsoft.com/office/drawing/2014/main" id="{7689D205-D689-B108-EE7B-889FD270BEE8}"/>
                    </a:ext>
                  </a:extLst>
                </p:cNvPr>
                <p:cNvSpPr/>
                <p:nvPr/>
              </p:nvSpPr>
              <p:spPr>
                <a:xfrm>
                  <a:off x="5464027"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678" name="Freeform 677">
                  <a:extLst>
                    <a:ext uri="{FF2B5EF4-FFF2-40B4-BE49-F238E27FC236}">
                      <a16:creationId xmlns:a16="http://schemas.microsoft.com/office/drawing/2014/main" id="{DE46D08C-899E-A0E6-F64C-9F8908CA4F3D}"/>
                    </a:ext>
                  </a:extLst>
                </p:cNvPr>
                <p:cNvSpPr/>
                <p:nvPr/>
              </p:nvSpPr>
              <p:spPr>
                <a:xfrm>
                  <a:off x="5498360" y="41176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679" name="Freeform 678">
                  <a:extLst>
                    <a:ext uri="{FF2B5EF4-FFF2-40B4-BE49-F238E27FC236}">
                      <a16:creationId xmlns:a16="http://schemas.microsoft.com/office/drawing/2014/main" id="{BBF0F1AB-77DF-C18D-7542-97EA4C2A8B9A}"/>
                    </a:ext>
                  </a:extLst>
                </p:cNvPr>
                <p:cNvSpPr/>
                <p:nvPr/>
              </p:nvSpPr>
              <p:spPr>
                <a:xfrm>
                  <a:off x="5532597"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680" name="Freeform 679">
                  <a:extLst>
                    <a:ext uri="{FF2B5EF4-FFF2-40B4-BE49-F238E27FC236}">
                      <a16:creationId xmlns:a16="http://schemas.microsoft.com/office/drawing/2014/main" id="{ECA7FF42-F4E5-CB64-0E76-A81F31FA5E27}"/>
                    </a:ext>
                  </a:extLst>
                </p:cNvPr>
                <p:cNvSpPr/>
                <p:nvPr/>
              </p:nvSpPr>
              <p:spPr>
                <a:xfrm>
                  <a:off x="5566930"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681" name="Freeform 680">
                  <a:extLst>
                    <a:ext uri="{FF2B5EF4-FFF2-40B4-BE49-F238E27FC236}">
                      <a16:creationId xmlns:a16="http://schemas.microsoft.com/office/drawing/2014/main" id="{31FA5BC6-B999-9AC3-C8FB-210CEE84B49C}"/>
                    </a:ext>
                  </a:extLst>
                </p:cNvPr>
                <p:cNvSpPr/>
                <p:nvPr/>
              </p:nvSpPr>
              <p:spPr>
                <a:xfrm>
                  <a:off x="5601263" y="393947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682" name="Freeform 681">
                  <a:extLst>
                    <a:ext uri="{FF2B5EF4-FFF2-40B4-BE49-F238E27FC236}">
                      <a16:creationId xmlns:a16="http://schemas.microsoft.com/office/drawing/2014/main" id="{B73BCFF4-D1B3-CC4B-4153-512B24412414}"/>
                    </a:ext>
                  </a:extLst>
                </p:cNvPr>
                <p:cNvSpPr/>
                <p:nvPr/>
              </p:nvSpPr>
              <p:spPr>
                <a:xfrm>
                  <a:off x="5635596"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683" name="Freeform 682">
                  <a:extLst>
                    <a:ext uri="{FF2B5EF4-FFF2-40B4-BE49-F238E27FC236}">
                      <a16:creationId xmlns:a16="http://schemas.microsoft.com/office/drawing/2014/main" id="{29F2CBCE-5984-579F-6799-498BD060C3D3}"/>
                    </a:ext>
                  </a:extLst>
                </p:cNvPr>
                <p:cNvSpPr/>
                <p:nvPr/>
              </p:nvSpPr>
              <p:spPr>
                <a:xfrm>
                  <a:off x="5669834"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684" name="Freeform 683">
                  <a:extLst>
                    <a:ext uri="{FF2B5EF4-FFF2-40B4-BE49-F238E27FC236}">
                      <a16:creationId xmlns:a16="http://schemas.microsoft.com/office/drawing/2014/main" id="{410EA524-996C-9CCA-198E-6F6B452E92E2}"/>
                    </a:ext>
                  </a:extLst>
                </p:cNvPr>
                <p:cNvSpPr/>
                <p:nvPr/>
              </p:nvSpPr>
              <p:spPr>
                <a:xfrm>
                  <a:off x="5704167"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685" name="Freeform 684">
                  <a:extLst>
                    <a:ext uri="{FF2B5EF4-FFF2-40B4-BE49-F238E27FC236}">
                      <a16:creationId xmlns:a16="http://schemas.microsoft.com/office/drawing/2014/main" id="{8922CFC2-EC70-0E7B-10A2-1B175354C83E}"/>
                    </a:ext>
                  </a:extLst>
                </p:cNvPr>
                <p:cNvSpPr/>
                <p:nvPr/>
              </p:nvSpPr>
              <p:spPr>
                <a:xfrm>
                  <a:off x="5738405" y="370184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686" name="Freeform 685">
                  <a:extLst>
                    <a:ext uri="{FF2B5EF4-FFF2-40B4-BE49-F238E27FC236}">
                      <a16:creationId xmlns:a16="http://schemas.microsoft.com/office/drawing/2014/main" id="{47C7F780-A062-71CC-EE7F-8C3FBF307835}"/>
                    </a:ext>
                  </a:extLst>
                </p:cNvPr>
                <p:cNvSpPr/>
                <p:nvPr/>
              </p:nvSpPr>
              <p:spPr>
                <a:xfrm>
                  <a:off x="5772738" y="364236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687" name="Freeform 686">
                  <a:extLst>
                    <a:ext uri="{FF2B5EF4-FFF2-40B4-BE49-F238E27FC236}">
                      <a16:creationId xmlns:a16="http://schemas.microsoft.com/office/drawing/2014/main" id="{07E4AAD7-319E-DA48-392F-C2E96AE8BAA0}"/>
                    </a:ext>
                  </a:extLst>
                </p:cNvPr>
                <p:cNvSpPr/>
                <p:nvPr/>
              </p:nvSpPr>
              <p:spPr>
                <a:xfrm>
                  <a:off x="5806975" y="358297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688" name="Freeform 687">
                  <a:extLst>
                    <a:ext uri="{FF2B5EF4-FFF2-40B4-BE49-F238E27FC236}">
                      <a16:creationId xmlns:a16="http://schemas.microsoft.com/office/drawing/2014/main" id="{292369AA-C514-8156-E710-B6BBD7C5EA7B}"/>
                    </a:ext>
                  </a:extLst>
                </p:cNvPr>
                <p:cNvSpPr/>
                <p:nvPr/>
              </p:nvSpPr>
              <p:spPr>
                <a:xfrm>
                  <a:off x="5841308" y="352359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689" name="Freeform 688">
                  <a:extLst>
                    <a:ext uri="{FF2B5EF4-FFF2-40B4-BE49-F238E27FC236}">
                      <a16:creationId xmlns:a16="http://schemas.microsoft.com/office/drawing/2014/main" id="{AAE08A6D-605D-2898-241A-FA55F870C7EB}"/>
                    </a:ext>
                  </a:extLst>
                </p:cNvPr>
                <p:cNvSpPr/>
                <p:nvPr/>
              </p:nvSpPr>
              <p:spPr>
                <a:xfrm>
                  <a:off x="5875546" y="346411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690" name="Freeform 689">
                  <a:extLst>
                    <a:ext uri="{FF2B5EF4-FFF2-40B4-BE49-F238E27FC236}">
                      <a16:creationId xmlns:a16="http://schemas.microsoft.com/office/drawing/2014/main" id="{1E0C948E-A306-5D73-C6D3-73C22B9325F0}"/>
                    </a:ext>
                  </a:extLst>
                </p:cNvPr>
                <p:cNvSpPr/>
                <p:nvPr/>
              </p:nvSpPr>
              <p:spPr>
                <a:xfrm>
                  <a:off x="5909784" y="340473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691" name="Freeform 690">
                  <a:extLst>
                    <a:ext uri="{FF2B5EF4-FFF2-40B4-BE49-F238E27FC236}">
                      <a16:creationId xmlns:a16="http://schemas.microsoft.com/office/drawing/2014/main" id="{271FE7AF-C586-7A95-538C-F1614EFB7117}"/>
                    </a:ext>
                  </a:extLst>
                </p:cNvPr>
                <p:cNvSpPr/>
                <p:nvPr/>
              </p:nvSpPr>
              <p:spPr>
                <a:xfrm>
                  <a:off x="5944117" y="33453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692" name="Freeform 691">
                  <a:extLst>
                    <a:ext uri="{FF2B5EF4-FFF2-40B4-BE49-F238E27FC236}">
                      <a16:creationId xmlns:a16="http://schemas.microsoft.com/office/drawing/2014/main" id="{DC9E4E7C-5A41-3592-665D-03A41B2D800A}"/>
                    </a:ext>
                  </a:extLst>
                </p:cNvPr>
                <p:cNvSpPr/>
                <p:nvPr/>
              </p:nvSpPr>
              <p:spPr>
                <a:xfrm>
                  <a:off x="5978355" y="32858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693" name="Freeform 692">
                  <a:extLst>
                    <a:ext uri="{FF2B5EF4-FFF2-40B4-BE49-F238E27FC236}">
                      <a16:creationId xmlns:a16="http://schemas.microsoft.com/office/drawing/2014/main" id="{39EAAD10-3E65-927D-1725-1DB939FEB081}"/>
                    </a:ext>
                  </a:extLst>
                </p:cNvPr>
                <p:cNvSpPr/>
                <p:nvPr/>
              </p:nvSpPr>
              <p:spPr>
                <a:xfrm>
                  <a:off x="6012688" y="322648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694" name="Freeform 693">
                  <a:extLst>
                    <a:ext uri="{FF2B5EF4-FFF2-40B4-BE49-F238E27FC236}">
                      <a16:creationId xmlns:a16="http://schemas.microsoft.com/office/drawing/2014/main" id="{D0AC61BB-1FC6-06F9-DE89-A4AE8F30030C}"/>
                    </a:ext>
                  </a:extLst>
                </p:cNvPr>
                <p:cNvSpPr/>
                <p:nvPr/>
              </p:nvSpPr>
              <p:spPr>
                <a:xfrm>
                  <a:off x="6046925" y="316710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695" name="Freeform 694">
                  <a:extLst>
                    <a:ext uri="{FF2B5EF4-FFF2-40B4-BE49-F238E27FC236}">
                      <a16:creationId xmlns:a16="http://schemas.microsoft.com/office/drawing/2014/main" id="{BEFBEE7C-9E89-15AA-35FF-F9D20252D586}"/>
                    </a:ext>
                  </a:extLst>
                </p:cNvPr>
                <p:cNvSpPr/>
                <p:nvPr/>
              </p:nvSpPr>
              <p:spPr>
                <a:xfrm>
                  <a:off x="6081258" y="3107623"/>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696" name="Freeform 695">
                  <a:extLst>
                    <a:ext uri="{FF2B5EF4-FFF2-40B4-BE49-F238E27FC236}">
                      <a16:creationId xmlns:a16="http://schemas.microsoft.com/office/drawing/2014/main" id="{711EC88E-5896-976F-2FD2-05E839AC2AA0}"/>
                    </a:ext>
                  </a:extLst>
                </p:cNvPr>
                <p:cNvSpPr/>
                <p:nvPr/>
              </p:nvSpPr>
              <p:spPr>
                <a:xfrm>
                  <a:off x="6115401" y="304814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697" name="Freeform 696">
                  <a:extLst>
                    <a:ext uri="{FF2B5EF4-FFF2-40B4-BE49-F238E27FC236}">
                      <a16:creationId xmlns:a16="http://schemas.microsoft.com/office/drawing/2014/main" id="{913F5A0E-CFE3-93B9-ACCE-12D0B0BB44B7}"/>
                    </a:ext>
                  </a:extLst>
                </p:cNvPr>
                <p:cNvSpPr/>
                <p:nvPr/>
              </p:nvSpPr>
              <p:spPr>
                <a:xfrm>
                  <a:off x="6149734" y="2988761"/>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698" name="Freeform 697">
                  <a:extLst>
                    <a:ext uri="{FF2B5EF4-FFF2-40B4-BE49-F238E27FC236}">
                      <a16:creationId xmlns:a16="http://schemas.microsoft.com/office/drawing/2014/main" id="{35A21752-C8F6-D8A6-2118-8AB839DFB651}"/>
                    </a:ext>
                  </a:extLst>
                </p:cNvPr>
                <p:cNvSpPr/>
                <p:nvPr/>
              </p:nvSpPr>
              <p:spPr>
                <a:xfrm>
                  <a:off x="6183972" y="292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699" name="Freeform 698">
                  <a:extLst>
                    <a:ext uri="{FF2B5EF4-FFF2-40B4-BE49-F238E27FC236}">
                      <a16:creationId xmlns:a16="http://schemas.microsoft.com/office/drawing/2014/main" id="{33E08786-C463-2470-1432-120E06585202}"/>
                    </a:ext>
                  </a:extLst>
                </p:cNvPr>
                <p:cNvSpPr/>
                <p:nvPr/>
              </p:nvSpPr>
              <p:spPr>
                <a:xfrm>
                  <a:off x="6218209" y="2869803"/>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700" name="Freeform 699">
                  <a:extLst>
                    <a:ext uri="{FF2B5EF4-FFF2-40B4-BE49-F238E27FC236}">
                      <a16:creationId xmlns:a16="http://schemas.microsoft.com/office/drawing/2014/main" id="{B1EF0218-AE34-F2B2-AF75-FCD5D0E57BF6}"/>
                    </a:ext>
                  </a:extLst>
                </p:cNvPr>
                <p:cNvSpPr/>
                <p:nvPr/>
              </p:nvSpPr>
              <p:spPr>
                <a:xfrm>
                  <a:off x="6252447" y="2810419"/>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701" name="Freeform 700">
                  <a:extLst>
                    <a:ext uri="{FF2B5EF4-FFF2-40B4-BE49-F238E27FC236}">
                      <a16:creationId xmlns:a16="http://schemas.microsoft.com/office/drawing/2014/main" id="{F81727D6-F6BA-F11D-157B-40E210A8B8D6}"/>
                    </a:ext>
                  </a:extLst>
                </p:cNvPr>
                <p:cNvSpPr/>
                <p:nvPr/>
              </p:nvSpPr>
              <p:spPr>
                <a:xfrm>
                  <a:off x="6286685" y="275094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702" name="Freeform 701">
                  <a:extLst>
                    <a:ext uri="{FF2B5EF4-FFF2-40B4-BE49-F238E27FC236}">
                      <a16:creationId xmlns:a16="http://schemas.microsoft.com/office/drawing/2014/main" id="{2A36FBAF-CA84-D661-C4D7-69D3546EC3C2}"/>
                    </a:ext>
                  </a:extLst>
                </p:cNvPr>
                <p:cNvSpPr/>
                <p:nvPr/>
              </p:nvSpPr>
              <p:spPr>
                <a:xfrm>
                  <a:off x="6320923" y="2691461"/>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703" name="Freeform 702">
                  <a:extLst>
                    <a:ext uri="{FF2B5EF4-FFF2-40B4-BE49-F238E27FC236}">
                      <a16:creationId xmlns:a16="http://schemas.microsoft.com/office/drawing/2014/main" id="{19D651DE-FC60-1EEF-33F3-76B5698504BD}"/>
                    </a:ext>
                  </a:extLst>
                </p:cNvPr>
                <p:cNvSpPr/>
                <p:nvPr/>
              </p:nvSpPr>
              <p:spPr>
                <a:xfrm>
                  <a:off x="6355161" y="26320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704" name="Freeform 703">
                  <a:extLst>
                    <a:ext uri="{FF2B5EF4-FFF2-40B4-BE49-F238E27FC236}">
                      <a16:creationId xmlns:a16="http://schemas.microsoft.com/office/drawing/2014/main" id="{4C9DE340-1CF1-61CC-A26A-19F41E0889D7}"/>
                    </a:ext>
                  </a:extLst>
                </p:cNvPr>
                <p:cNvSpPr/>
                <p:nvPr/>
              </p:nvSpPr>
              <p:spPr>
                <a:xfrm>
                  <a:off x="6389398" y="257250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705" name="Freeform 704">
                  <a:extLst>
                    <a:ext uri="{FF2B5EF4-FFF2-40B4-BE49-F238E27FC236}">
                      <a16:creationId xmlns:a16="http://schemas.microsoft.com/office/drawing/2014/main" id="{C1F2E651-E5EA-1571-D3DA-DB0A8D1E015E}"/>
                    </a:ext>
                  </a:extLst>
                </p:cNvPr>
                <p:cNvSpPr/>
                <p:nvPr/>
              </p:nvSpPr>
              <p:spPr>
                <a:xfrm>
                  <a:off x="6423636" y="2513120"/>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706" name="Freeform 705">
                  <a:extLst>
                    <a:ext uri="{FF2B5EF4-FFF2-40B4-BE49-F238E27FC236}">
                      <a16:creationId xmlns:a16="http://schemas.microsoft.com/office/drawing/2014/main" id="{791629D1-DEEF-8E2A-28DC-ED3C41835EE9}"/>
                    </a:ext>
                  </a:extLst>
                </p:cNvPr>
                <p:cNvSpPr/>
                <p:nvPr/>
              </p:nvSpPr>
              <p:spPr>
                <a:xfrm>
                  <a:off x="6457874" y="2453641"/>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707" name="Freeform 706">
                  <a:extLst>
                    <a:ext uri="{FF2B5EF4-FFF2-40B4-BE49-F238E27FC236}">
                      <a16:creationId xmlns:a16="http://schemas.microsoft.com/office/drawing/2014/main" id="{2338F643-D5D8-D5BC-180D-5AA827D3CFE2}"/>
                    </a:ext>
                  </a:extLst>
                </p:cNvPr>
                <p:cNvSpPr/>
                <p:nvPr/>
              </p:nvSpPr>
              <p:spPr>
                <a:xfrm>
                  <a:off x="6492017" y="2394162"/>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708" name="Freeform 707">
                  <a:extLst>
                    <a:ext uri="{FF2B5EF4-FFF2-40B4-BE49-F238E27FC236}">
                      <a16:creationId xmlns:a16="http://schemas.microsoft.com/office/drawing/2014/main" id="{3789B625-D675-E394-9B00-4FB7FE1F4C27}"/>
                    </a:ext>
                  </a:extLst>
                </p:cNvPr>
                <p:cNvSpPr/>
                <p:nvPr/>
              </p:nvSpPr>
              <p:spPr>
                <a:xfrm>
                  <a:off x="5120793" y="4651886"/>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709" name="Freeform 708">
                  <a:extLst>
                    <a:ext uri="{FF2B5EF4-FFF2-40B4-BE49-F238E27FC236}">
                      <a16:creationId xmlns:a16="http://schemas.microsoft.com/office/drawing/2014/main" id="{82159AAE-9CA2-D7AB-3238-C3131A5BE56F}"/>
                    </a:ext>
                  </a:extLst>
                </p:cNvPr>
                <p:cNvSpPr/>
                <p:nvPr/>
              </p:nvSpPr>
              <p:spPr>
                <a:xfrm>
                  <a:off x="5155221" y="45925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710" name="Freeform 709">
                  <a:extLst>
                    <a:ext uri="{FF2B5EF4-FFF2-40B4-BE49-F238E27FC236}">
                      <a16:creationId xmlns:a16="http://schemas.microsoft.com/office/drawing/2014/main" id="{666BDB85-BDEC-EC09-290F-589FBBABE1A7}"/>
                    </a:ext>
                  </a:extLst>
                </p:cNvPr>
                <p:cNvSpPr/>
                <p:nvPr/>
              </p:nvSpPr>
              <p:spPr>
                <a:xfrm>
                  <a:off x="5189554"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711" name="Freeform 710">
                  <a:extLst>
                    <a:ext uri="{FF2B5EF4-FFF2-40B4-BE49-F238E27FC236}">
                      <a16:creationId xmlns:a16="http://schemas.microsoft.com/office/drawing/2014/main" id="{ECA4AA36-E814-9401-B8E0-D8EFDAC1A8BC}"/>
                    </a:ext>
                  </a:extLst>
                </p:cNvPr>
                <p:cNvSpPr/>
                <p:nvPr/>
              </p:nvSpPr>
              <p:spPr>
                <a:xfrm>
                  <a:off x="5223791"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712" name="Freeform 711">
                  <a:extLst>
                    <a:ext uri="{FF2B5EF4-FFF2-40B4-BE49-F238E27FC236}">
                      <a16:creationId xmlns:a16="http://schemas.microsoft.com/office/drawing/2014/main" id="{356A2B5C-1628-2152-E5C1-00FEFC9F0AE2}"/>
                    </a:ext>
                  </a:extLst>
                </p:cNvPr>
                <p:cNvSpPr/>
                <p:nvPr/>
              </p:nvSpPr>
              <p:spPr>
                <a:xfrm>
                  <a:off x="5258219" y="441444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713" name="Freeform 712">
                  <a:extLst>
                    <a:ext uri="{FF2B5EF4-FFF2-40B4-BE49-F238E27FC236}">
                      <a16:creationId xmlns:a16="http://schemas.microsoft.com/office/drawing/2014/main" id="{D3948517-5F35-BF0A-FDA9-40322E45C970}"/>
                    </a:ext>
                  </a:extLst>
                </p:cNvPr>
                <p:cNvSpPr/>
                <p:nvPr/>
              </p:nvSpPr>
              <p:spPr>
                <a:xfrm>
                  <a:off x="5292457"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714" name="Freeform 713">
                  <a:extLst>
                    <a:ext uri="{FF2B5EF4-FFF2-40B4-BE49-F238E27FC236}">
                      <a16:creationId xmlns:a16="http://schemas.microsoft.com/office/drawing/2014/main" id="{0A12ED43-1814-4D79-5131-5F06A845840B}"/>
                    </a:ext>
                  </a:extLst>
                </p:cNvPr>
                <p:cNvSpPr/>
                <p:nvPr/>
              </p:nvSpPr>
              <p:spPr>
                <a:xfrm>
                  <a:off x="5326885" y="429577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715" name="Freeform 714">
                  <a:extLst>
                    <a:ext uri="{FF2B5EF4-FFF2-40B4-BE49-F238E27FC236}">
                      <a16:creationId xmlns:a16="http://schemas.microsoft.com/office/drawing/2014/main" id="{182A2C86-365F-0BF2-CC6A-7AC996480356}"/>
                    </a:ext>
                  </a:extLst>
                </p:cNvPr>
                <p:cNvSpPr/>
                <p:nvPr/>
              </p:nvSpPr>
              <p:spPr>
                <a:xfrm>
                  <a:off x="5361123"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716" name="Freeform 715">
                  <a:extLst>
                    <a:ext uri="{FF2B5EF4-FFF2-40B4-BE49-F238E27FC236}">
                      <a16:creationId xmlns:a16="http://schemas.microsoft.com/office/drawing/2014/main" id="{54B6EC36-7DFD-8210-AA58-EB0861B5B8ED}"/>
                    </a:ext>
                  </a:extLst>
                </p:cNvPr>
                <p:cNvSpPr/>
                <p:nvPr/>
              </p:nvSpPr>
              <p:spPr>
                <a:xfrm>
                  <a:off x="5395456"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717" name="Freeform 716">
                  <a:extLst>
                    <a:ext uri="{FF2B5EF4-FFF2-40B4-BE49-F238E27FC236}">
                      <a16:creationId xmlns:a16="http://schemas.microsoft.com/office/drawing/2014/main" id="{BF8ABAC1-D4C6-0008-DF75-F08A15C54265}"/>
                    </a:ext>
                  </a:extLst>
                </p:cNvPr>
                <p:cNvSpPr/>
                <p:nvPr/>
              </p:nvSpPr>
              <p:spPr>
                <a:xfrm>
                  <a:off x="5429789" y="41176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718" name="Freeform 717">
                  <a:extLst>
                    <a:ext uri="{FF2B5EF4-FFF2-40B4-BE49-F238E27FC236}">
                      <a16:creationId xmlns:a16="http://schemas.microsoft.com/office/drawing/2014/main" id="{25EC323A-D386-6A5E-E998-031D3DA4D0A1}"/>
                    </a:ext>
                  </a:extLst>
                </p:cNvPr>
                <p:cNvSpPr/>
                <p:nvPr/>
              </p:nvSpPr>
              <p:spPr>
                <a:xfrm>
                  <a:off x="5464122"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719" name="Freeform 718">
                  <a:extLst>
                    <a:ext uri="{FF2B5EF4-FFF2-40B4-BE49-F238E27FC236}">
                      <a16:creationId xmlns:a16="http://schemas.microsoft.com/office/drawing/2014/main" id="{3053BD10-F6A2-AEE4-BA7A-A80D8B065B04}"/>
                    </a:ext>
                  </a:extLst>
                </p:cNvPr>
                <p:cNvSpPr/>
                <p:nvPr/>
              </p:nvSpPr>
              <p:spPr>
                <a:xfrm>
                  <a:off x="5498360"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720" name="Freeform 719">
                  <a:extLst>
                    <a:ext uri="{FF2B5EF4-FFF2-40B4-BE49-F238E27FC236}">
                      <a16:creationId xmlns:a16="http://schemas.microsoft.com/office/drawing/2014/main" id="{EC32D053-8FD9-72A8-8606-2DA0F0304BFE}"/>
                    </a:ext>
                  </a:extLst>
                </p:cNvPr>
                <p:cNvSpPr/>
                <p:nvPr/>
              </p:nvSpPr>
              <p:spPr>
                <a:xfrm>
                  <a:off x="5532597"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721" name="Freeform 720">
                  <a:extLst>
                    <a:ext uri="{FF2B5EF4-FFF2-40B4-BE49-F238E27FC236}">
                      <a16:creationId xmlns:a16="http://schemas.microsoft.com/office/drawing/2014/main" id="{E2FE6BEF-F9B6-8D61-36C3-3612E28FC4F9}"/>
                    </a:ext>
                  </a:extLst>
                </p:cNvPr>
                <p:cNvSpPr/>
                <p:nvPr/>
              </p:nvSpPr>
              <p:spPr>
                <a:xfrm>
                  <a:off x="5567025"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722" name="Freeform 721">
                  <a:extLst>
                    <a:ext uri="{FF2B5EF4-FFF2-40B4-BE49-F238E27FC236}">
                      <a16:creationId xmlns:a16="http://schemas.microsoft.com/office/drawing/2014/main" id="{035BEDFA-067F-9C54-D209-8775EF020EB9}"/>
                    </a:ext>
                  </a:extLst>
                </p:cNvPr>
                <p:cNvSpPr/>
                <p:nvPr/>
              </p:nvSpPr>
              <p:spPr>
                <a:xfrm>
                  <a:off x="5601263"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723" name="Freeform 722">
                  <a:extLst>
                    <a:ext uri="{FF2B5EF4-FFF2-40B4-BE49-F238E27FC236}">
                      <a16:creationId xmlns:a16="http://schemas.microsoft.com/office/drawing/2014/main" id="{603FCDC4-6C7F-390F-F2E0-532EF871629A}"/>
                    </a:ext>
                  </a:extLst>
                </p:cNvPr>
                <p:cNvSpPr/>
                <p:nvPr/>
              </p:nvSpPr>
              <p:spPr>
                <a:xfrm>
                  <a:off x="5635596"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724" name="Freeform 723">
                  <a:extLst>
                    <a:ext uri="{FF2B5EF4-FFF2-40B4-BE49-F238E27FC236}">
                      <a16:creationId xmlns:a16="http://schemas.microsoft.com/office/drawing/2014/main" id="{B6F109E9-FEAC-B8EA-683F-5C324C9250A9}"/>
                    </a:ext>
                  </a:extLst>
                </p:cNvPr>
                <p:cNvSpPr/>
                <p:nvPr/>
              </p:nvSpPr>
              <p:spPr>
                <a:xfrm>
                  <a:off x="5669834" y="370184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725" name="Freeform 724">
                  <a:extLst>
                    <a:ext uri="{FF2B5EF4-FFF2-40B4-BE49-F238E27FC236}">
                      <a16:creationId xmlns:a16="http://schemas.microsoft.com/office/drawing/2014/main" id="{90E733B1-9562-CDCE-8085-CD51B04C7C4F}"/>
                    </a:ext>
                  </a:extLst>
                </p:cNvPr>
                <p:cNvSpPr/>
                <p:nvPr/>
              </p:nvSpPr>
              <p:spPr>
                <a:xfrm>
                  <a:off x="5704167" y="364236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726" name="Freeform 725">
                  <a:extLst>
                    <a:ext uri="{FF2B5EF4-FFF2-40B4-BE49-F238E27FC236}">
                      <a16:creationId xmlns:a16="http://schemas.microsoft.com/office/drawing/2014/main" id="{69B7FA9C-91E8-0C0F-155A-278BAF21F53E}"/>
                    </a:ext>
                  </a:extLst>
                </p:cNvPr>
                <p:cNvSpPr/>
                <p:nvPr/>
              </p:nvSpPr>
              <p:spPr>
                <a:xfrm>
                  <a:off x="5738405" y="358297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727" name="Freeform 726">
                  <a:extLst>
                    <a:ext uri="{FF2B5EF4-FFF2-40B4-BE49-F238E27FC236}">
                      <a16:creationId xmlns:a16="http://schemas.microsoft.com/office/drawing/2014/main" id="{DE3D8383-F4B8-6D91-BAB4-F7E886FC1527}"/>
                    </a:ext>
                  </a:extLst>
                </p:cNvPr>
                <p:cNvSpPr/>
                <p:nvPr/>
              </p:nvSpPr>
              <p:spPr>
                <a:xfrm>
                  <a:off x="5772738" y="352359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728" name="Freeform 727">
                  <a:extLst>
                    <a:ext uri="{FF2B5EF4-FFF2-40B4-BE49-F238E27FC236}">
                      <a16:creationId xmlns:a16="http://schemas.microsoft.com/office/drawing/2014/main" id="{D7D9DDB8-292C-1F97-724C-5FE91FD74CAF}"/>
                    </a:ext>
                  </a:extLst>
                </p:cNvPr>
                <p:cNvSpPr/>
                <p:nvPr/>
              </p:nvSpPr>
              <p:spPr>
                <a:xfrm>
                  <a:off x="5806975" y="346411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729" name="Freeform 728">
                  <a:extLst>
                    <a:ext uri="{FF2B5EF4-FFF2-40B4-BE49-F238E27FC236}">
                      <a16:creationId xmlns:a16="http://schemas.microsoft.com/office/drawing/2014/main" id="{229DD0AE-9824-0E6B-48CB-4B2F2ED80B10}"/>
                    </a:ext>
                  </a:extLst>
                </p:cNvPr>
                <p:cNvSpPr/>
                <p:nvPr/>
              </p:nvSpPr>
              <p:spPr>
                <a:xfrm>
                  <a:off x="5841308" y="340473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730" name="Freeform 729">
                  <a:extLst>
                    <a:ext uri="{FF2B5EF4-FFF2-40B4-BE49-F238E27FC236}">
                      <a16:creationId xmlns:a16="http://schemas.microsoft.com/office/drawing/2014/main" id="{C2E39C8F-637C-FEE5-98F9-EECA99021385}"/>
                    </a:ext>
                  </a:extLst>
                </p:cNvPr>
                <p:cNvSpPr/>
                <p:nvPr/>
              </p:nvSpPr>
              <p:spPr>
                <a:xfrm>
                  <a:off x="5875546" y="33453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731" name="Freeform 730">
                  <a:extLst>
                    <a:ext uri="{FF2B5EF4-FFF2-40B4-BE49-F238E27FC236}">
                      <a16:creationId xmlns:a16="http://schemas.microsoft.com/office/drawing/2014/main" id="{662D1CD4-00A4-BAF1-6B4E-C57D4F5CBB1D}"/>
                    </a:ext>
                  </a:extLst>
                </p:cNvPr>
                <p:cNvSpPr/>
                <p:nvPr/>
              </p:nvSpPr>
              <p:spPr>
                <a:xfrm>
                  <a:off x="5909784" y="32858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732" name="Freeform 731">
                  <a:extLst>
                    <a:ext uri="{FF2B5EF4-FFF2-40B4-BE49-F238E27FC236}">
                      <a16:creationId xmlns:a16="http://schemas.microsoft.com/office/drawing/2014/main" id="{AAEE2DEC-FBC9-58E0-29B3-7ACE8C17AE84}"/>
                    </a:ext>
                  </a:extLst>
                </p:cNvPr>
                <p:cNvSpPr/>
                <p:nvPr/>
              </p:nvSpPr>
              <p:spPr>
                <a:xfrm>
                  <a:off x="5944117" y="322648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733" name="Freeform 732">
                  <a:extLst>
                    <a:ext uri="{FF2B5EF4-FFF2-40B4-BE49-F238E27FC236}">
                      <a16:creationId xmlns:a16="http://schemas.microsoft.com/office/drawing/2014/main" id="{58B9D2A9-4CC9-2FE2-A7D4-2DC2A5345BCF}"/>
                    </a:ext>
                  </a:extLst>
                </p:cNvPr>
                <p:cNvSpPr/>
                <p:nvPr/>
              </p:nvSpPr>
              <p:spPr>
                <a:xfrm>
                  <a:off x="5978355" y="316710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734" name="Freeform 733">
                  <a:extLst>
                    <a:ext uri="{FF2B5EF4-FFF2-40B4-BE49-F238E27FC236}">
                      <a16:creationId xmlns:a16="http://schemas.microsoft.com/office/drawing/2014/main" id="{1E3DC341-7A7D-4B32-4888-413EFFF59D2E}"/>
                    </a:ext>
                  </a:extLst>
                </p:cNvPr>
                <p:cNvSpPr/>
                <p:nvPr/>
              </p:nvSpPr>
              <p:spPr>
                <a:xfrm>
                  <a:off x="6012688" y="3107623"/>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735" name="Freeform 734">
                  <a:extLst>
                    <a:ext uri="{FF2B5EF4-FFF2-40B4-BE49-F238E27FC236}">
                      <a16:creationId xmlns:a16="http://schemas.microsoft.com/office/drawing/2014/main" id="{C38B4544-583C-C212-4B21-DE12421E89BE}"/>
                    </a:ext>
                  </a:extLst>
                </p:cNvPr>
                <p:cNvSpPr/>
                <p:nvPr/>
              </p:nvSpPr>
              <p:spPr>
                <a:xfrm>
                  <a:off x="6046830" y="304814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736" name="Freeform 735">
                  <a:extLst>
                    <a:ext uri="{FF2B5EF4-FFF2-40B4-BE49-F238E27FC236}">
                      <a16:creationId xmlns:a16="http://schemas.microsoft.com/office/drawing/2014/main" id="{32421A8C-C35C-540F-F660-E7253E3D5FFA}"/>
                    </a:ext>
                  </a:extLst>
                </p:cNvPr>
                <p:cNvSpPr/>
                <p:nvPr/>
              </p:nvSpPr>
              <p:spPr>
                <a:xfrm>
                  <a:off x="6081163" y="2988761"/>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737" name="Freeform 736">
                  <a:extLst>
                    <a:ext uri="{FF2B5EF4-FFF2-40B4-BE49-F238E27FC236}">
                      <a16:creationId xmlns:a16="http://schemas.microsoft.com/office/drawing/2014/main" id="{A0A26774-9921-4E94-E9E6-3EB79E7517E6}"/>
                    </a:ext>
                  </a:extLst>
                </p:cNvPr>
                <p:cNvSpPr/>
                <p:nvPr/>
              </p:nvSpPr>
              <p:spPr>
                <a:xfrm>
                  <a:off x="6115401" y="292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738" name="Freeform 737">
                  <a:extLst>
                    <a:ext uri="{FF2B5EF4-FFF2-40B4-BE49-F238E27FC236}">
                      <a16:creationId xmlns:a16="http://schemas.microsoft.com/office/drawing/2014/main" id="{63EA5BB9-06DD-B31B-BE79-DC124FB881DE}"/>
                    </a:ext>
                  </a:extLst>
                </p:cNvPr>
                <p:cNvSpPr/>
                <p:nvPr/>
              </p:nvSpPr>
              <p:spPr>
                <a:xfrm>
                  <a:off x="6149734" y="2869898"/>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739" name="Freeform 738">
                  <a:extLst>
                    <a:ext uri="{FF2B5EF4-FFF2-40B4-BE49-F238E27FC236}">
                      <a16:creationId xmlns:a16="http://schemas.microsoft.com/office/drawing/2014/main" id="{43F87AC2-173B-5523-BFE5-46705999C992}"/>
                    </a:ext>
                  </a:extLst>
                </p:cNvPr>
                <p:cNvSpPr/>
                <p:nvPr/>
              </p:nvSpPr>
              <p:spPr>
                <a:xfrm>
                  <a:off x="6183877" y="2810419"/>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740" name="Freeform 739">
                  <a:extLst>
                    <a:ext uri="{FF2B5EF4-FFF2-40B4-BE49-F238E27FC236}">
                      <a16:creationId xmlns:a16="http://schemas.microsoft.com/office/drawing/2014/main" id="{72C5611B-A39A-CE4B-3FBF-44B914638893}"/>
                    </a:ext>
                  </a:extLst>
                </p:cNvPr>
                <p:cNvSpPr/>
                <p:nvPr/>
              </p:nvSpPr>
              <p:spPr>
                <a:xfrm>
                  <a:off x="6218209" y="275094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741" name="Freeform 740">
                  <a:extLst>
                    <a:ext uri="{FF2B5EF4-FFF2-40B4-BE49-F238E27FC236}">
                      <a16:creationId xmlns:a16="http://schemas.microsoft.com/office/drawing/2014/main" id="{A312D66A-22AF-12D7-D5E3-632250120A53}"/>
                    </a:ext>
                  </a:extLst>
                </p:cNvPr>
                <p:cNvSpPr/>
                <p:nvPr/>
              </p:nvSpPr>
              <p:spPr>
                <a:xfrm>
                  <a:off x="6252447" y="269155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742" name="Freeform 741">
                  <a:extLst>
                    <a:ext uri="{FF2B5EF4-FFF2-40B4-BE49-F238E27FC236}">
                      <a16:creationId xmlns:a16="http://schemas.microsoft.com/office/drawing/2014/main" id="{2DBBF001-BE0A-6AEE-002E-6C0AB5CB50B7}"/>
                    </a:ext>
                  </a:extLst>
                </p:cNvPr>
                <p:cNvSpPr/>
                <p:nvPr/>
              </p:nvSpPr>
              <p:spPr>
                <a:xfrm>
                  <a:off x="6286590" y="26320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743" name="Freeform 742">
                  <a:extLst>
                    <a:ext uri="{FF2B5EF4-FFF2-40B4-BE49-F238E27FC236}">
                      <a16:creationId xmlns:a16="http://schemas.microsoft.com/office/drawing/2014/main" id="{056EFFC2-11B6-8476-C8E7-7FF620FCA0FF}"/>
                    </a:ext>
                  </a:extLst>
                </p:cNvPr>
                <p:cNvSpPr/>
                <p:nvPr/>
              </p:nvSpPr>
              <p:spPr>
                <a:xfrm>
                  <a:off x="6320923" y="2572599"/>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744" name="Freeform 743">
                  <a:extLst>
                    <a:ext uri="{FF2B5EF4-FFF2-40B4-BE49-F238E27FC236}">
                      <a16:creationId xmlns:a16="http://schemas.microsoft.com/office/drawing/2014/main" id="{0F4C2620-403A-23AB-09BD-31FA5490F3A0}"/>
                    </a:ext>
                  </a:extLst>
                </p:cNvPr>
                <p:cNvSpPr/>
                <p:nvPr/>
              </p:nvSpPr>
              <p:spPr>
                <a:xfrm>
                  <a:off x="6355066" y="251312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745" name="Freeform 744">
                  <a:extLst>
                    <a:ext uri="{FF2B5EF4-FFF2-40B4-BE49-F238E27FC236}">
                      <a16:creationId xmlns:a16="http://schemas.microsoft.com/office/drawing/2014/main" id="{409C66BD-8AE4-8E8E-771B-00EDCC6851B3}"/>
                    </a:ext>
                  </a:extLst>
                </p:cNvPr>
                <p:cNvSpPr/>
                <p:nvPr/>
              </p:nvSpPr>
              <p:spPr>
                <a:xfrm>
                  <a:off x="6389398" y="2453736"/>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746" name="Freeform 745">
                  <a:extLst>
                    <a:ext uri="{FF2B5EF4-FFF2-40B4-BE49-F238E27FC236}">
                      <a16:creationId xmlns:a16="http://schemas.microsoft.com/office/drawing/2014/main" id="{31ADFF02-5947-20E1-836B-D502AB6EF98F}"/>
                    </a:ext>
                  </a:extLst>
                </p:cNvPr>
                <p:cNvSpPr/>
                <p:nvPr/>
              </p:nvSpPr>
              <p:spPr>
                <a:xfrm>
                  <a:off x="6423541" y="2394257"/>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747" name="Freeform 746">
                  <a:extLst>
                    <a:ext uri="{FF2B5EF4-FFF2-40B4-BE49-F238E27FC236}">
                      <a16:creationId xmlns:a16="http://schemas.microsoft.com/office/drawing/2014/main" id="{6EDDD2B7-B076-AB32-6075-AF833EFF0FF2}"/>
                    </a:ext>
                  </a:extLst>
                </p:cNvPr>
                <p:cNvSpPr/>
                <p:nvPr/>
              </p:nvSpPr>
              <p:spPr>
                <a:xfrm>
                  <a:off x="6457779" y="2334683"/>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748" name="Freeform 747">
                  <a:extLst>
                    <a:ext uri="{FF2B5EF4-FFF2-40B4-BE49-F238E27FC236}">
                      <a16:creationId xmlns:a16="http://schemas.microsoft.com/office/drawing/2014/main" id="{B83E935D-C2E9-EA7A-8A16-31BD4F7365E5}"/>
                    </a:ext>
                  </a:extLst>
                </p:cNvPr>
                <p:cNvSpPr/>
                <p:nvPr/>
              </p:nvSpPr>
              <p:spPr>
                <a:xfrm>
                  <a:off x="5052222" y="4651886"/>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749" name="Freeform 748">
                  <a:extLst>
                    <a:ext uri="{FF2B5EF4-FFF2-40B4-BE49-F238E27FC236}">
                      <a16:creationId xmlns:a16="http://schemas.microsoft.com/office/drawing/2014/main" id="{E3A78A98-F34C-AFC5-63F4-A5ED2B61EFCC}"/>
                    </a:ext>
                  </a:extLst>
                </p:cNvPr>
                <p:cNvSpPr/>
                <p:nvPr/>
              </p:nvSpPr>
              <p:spPr>
                <a:xfrm>
                  <a:off x="5086650" y="45925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750" name="Freeform 749">
                  <a:extLst>
                    <a:ext uri="{FF2B5EF4-FFF2-40B4-BE49-F238E27FC236}">
                      <a16:creationId xmlns:a16="http://schemas.microsoft.com/office/drawing/2014/main" id="{5408441C-01C9-3E4B-94AD-D045F32F5225}"/>
                    </a:ext>
                  </a:extLst>
                </p:cNvPr>
                <p:cNvSpPr/>
                <p:nvPr/>
              </p:nvSpPr>
              <p:spPr>
                <a:xfrm>
                  <a:off x="5120983"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751" name="Freeform 750">
                  <a:extLst>
                    <a:ext uri="{FF2B5EF4-FFF2-40B4-BE49-F238E27FC236}">
                      <a16:creationId xmlns:a16="http://schemas.microsoft.com/office/drawing/2014/main" id="{22A20FF8-4557-CD23-ED58-B3924508C80D}"/>
                    </a:ext>
                  </a:extLst>
                </p:cNvPr>
                <p:cNvSpPr/>
                <p:nvPr/>
              </p:nvSpPr>
              <p:spPr>
                <a:xfrm>
                  <a:off x="5155316"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752" name="Freeform 751">
                  <a:extLst>
                    <a:ext uri="{FF2B5EF4-FFF2-40B4-BE49-F238E27FC236}">
                      <a16:creationId xmlns:a16="http://schemas.microsoft.com/office/drawing/2014/main" id="{18320F7E-C0B8-D601-6B9E-7BC9D1244DC4}"/>
                    </a:ext>
                  </a:extLst>
                </p:cNvPr>
                <p:cNvSpPr/>
                <p:nvPr/>
              </p:nvSpPr>
              <p:spPr>
                <a:xfrm>
                  <a:off x="5189649" y="441444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753" name="Freeform 752">
                  <a:extLst>
                    <a:ext uri="{FF2B5EF4-FFF2-40B4-BE49-F238E27FC236}">
                      <a16:creationId xmlns:a16="http://schemas.microsoft.com/office/drawing/2014/main" id="{EFA1531D-C0F8-BD3E-0698-2AD4173662A5}"/>
                    </a:ext>
                  </a:extLst>
                </p:cNvPr>
                <p:cNvSpPr/>
                <p:nvPr/>
              </p:nvSpPr>
              <p:spPr>
                <a:xfrm>
                  <a:off x="5223886"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754" name="Freeform 753">
                  <a:extLst>
                    <a:ext uri="{FF2B5EF4-FFF2-40B4-BE49-F238E27FC236}">
                      <a16:creationId xmlns:a16="http://schemas.microsoft.com/office/drawing/2014/main" id="{39A17536-2D3B-F57A-A160-F01B84521905}"/>
                    </a:ext>
                  </a:extLst>
                </p:cNvPr>
                <p:cNvSpPr/>
                <p:nvPr/>
              </p:nvSpPr>
              <p:spPr>
                <a:xfrm>
                  <a:off x="5258219" y="42956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755" name="Freeform 754">
                  <a:extLst>
                    <a:ext uri="{FF2B5EF4-FFF2-40B4-BE49-F238E27FC236}">
                      <a16:creationId xmlns:a16="http://schemas.microsoft.com/office/drawing/2014/main" id="{BE1C9CBF-2383-CAED-12B6-313B206CEE04}"/>
                    </a:ext>
                  </a:extLst>
                </p:cNvPr>
                <p:cNvSpPr/>
                <p:nvPr/>
              </p:nvSpPr>
              <p:spPr>
                <a:xfrm>
                  <a:off x="5292552"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756" name="Freeform 755">
                  <a:extLst>
                    <a:ext uri="{FF2B5EF4-FFF2-40B4-BE49-F238E27FC236}">
                      <a16:creationId xmlns:a16="http://schemas.microsoft.com/office/drawing/2014/main" id="{CE6995A3-5857-B795-A6FD-663C5AA85BF7}"/>
                    </a:ext>
                  </a:extLst>
                </p:cNvPr>
                <p:cNvSpPr/>
                <p:nvPr/>
              </p:nvSpPr>
              <p:spPr>
                <a:xfrm>
                  <a:off x="5326885"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757" name="Freeform 756">
                  <a:extLst>
                    <a:ext uri="{FF2B5EF4-FFF2-40B4-BE49-F238E27FC236}">
                      <a16:creationId xmlns:a16="http://schemas.microsoft.com/office/drawing/2014/main" id="{CC7E43BD-F8BC-BE40-EABB-5CCBF352371A}"/>
                    </a:ext>
                  </a:extLst>
                </p:cNvPr>
                <p:cNvSpPr/>
                <p:nvPr/>
              </p:nvSpPr>
              <p:spPr>
                <a:xfrm>
                  <a:off x="5361218" y="41176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758" name="Freeform 757">
                  <a:extLst>
                    <a:ext uri="{FF2B5EF4-FFF2-40B4-BE49-F238E27FC236}">
                      <a16:creationId xmlns:a16="http://schemas.microsoft.com/office/drawing/2014/main" id="{B845724C-DB25-B860-FAF1-FCE612AE52AD}"/>
                    </a:ext>
                  </a:extLst>
                </p:cNvPr>
                <p:cNvSpPr/>
                <p:nvPr/>
              </p:nvSpPr>
              <p:spPr>
                <a:xfrm>
                  <a:off x="5395551"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759" name="Freeform 758">
                  <a:extLst>
                    <a:ext uri="{FF2B5EF4-FFF2-40B4-BE49-F238E27FC236}">
                      <a16:creationId xmlns:a16="http://schemas.microsoft.com/office/drawing/2014/main" id="{312F7376-92ED-E3CE-6866-2CA47E77175B}"/>
                    </a:ext>
                  </a:extLst>
                </p:cNvPr>
                <p:cNvSpPr/>
                <p:nvPr/>
              </p:nvSpPr>
              <p:spPr>
                <a:xfrm>
                  <a:off x="5429789"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760" name="Freeform 759">
                  <a:extLst>
                    <a:ext uri="{FF2B5EF4-FFF2-40B4-BE49-F238E27FC236}">
                      <a16:creationId xmlns:a16="http://schemas.microsoft.com/office/drawing/2014/main" id="{31C93CAA-EA66-558C-BD25-0D39FB16951E}"/>
                    </a:ext>
                  </a:extLst>
                </p:cNvPr>
                <p:cNvSpPr/>
                <p:nvPr/>
              </p:nvSpPr>
              <p:spPr>
                <a:xfrm>
                  <a:off x="5464122"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761" name="Freeform 760">
                  <a:extLst>
                    <a:ext uri="{FF2B5EF4-FFF2-40B4-BE49-F238E27FC236}">
                      <a16:creationId xmlns:a16="http://schemas.microsoft.com/office/drawing/2014/main" id="{D32F581F-31D4-74C8-F16A-9B262F49555D}"/>
                    </a:ext>
                  </a:extLst>
                </p:cNvPr>
                <p:cNvSpPr/>
                <p:nvPr/>
              </p:nvSpPr>
              <p:spPr>
                <a:xfrm>
                  <a:off x="5498455"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762" name="Freeform 761">
                  <a:extLst>
                    <a:ext uri="{FF2B5EF4-FFF2-40B4-BE49-F238E27FC236}">
                      <a16:creationId xmlns:a16="http://schemas.microsoft.com/office/drawing/2014/main" id="{19934A26-5047-386F-B48A-A302B40BBE8F}"/>
                    </a:ext>
                  </a:extLst>
                </p:cNvPr>
                <p:cNvSpPr/>
                <p:nvPr/>
              </p:nvSpPr>
              <p:spPr>
                <a:xfrm>
                  <a:off x="5532692"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763" name="Freeform 762">
                  <a:extLst>
                    <a:ext uri="{FF2B5EF4-FFF2-40B4-BE49-F238E27FC236}">
                      <a16:creationId xmlns:a16="http://schemas.microsoft.com/office/drawing/2014/main" id="{304C54F7-EE71-012A-B08C-F246E1EDDD88}"/>
                    </a:ext>
                  </a:extLst>
                </p:cNvPr>
                <p:cNvSpPr/>
                <p:nvPr/>
              </p:nvSpPr>
              <p:spPr>
                <a:xfrm>
                  <a:off x="5567025"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764" name="Freeform 763">
                  <a:extLst>
                    <a:ext uri="{FF2B5EF4-FFF2-40B4-BE49-F238E27FC236}">
                      <a16:creationId xmlns:a16="http://schemas.microsoft.com/office/drawing/2014/main" id="{EF72BDC2-0ACF-EDBA-905B-C55C30093167}"/>
                    </a:ext>
                  </a:extLst>
                </p:cNvPr>
                <p:cNvSpPr/>
                <p:nvPr/>
              </p:nvSpPr>
              <p:spPr>
                <a:xfrm>
                  <a:off x="5601263" y="370184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765" name="Freeform 764">
                  <a:extLst>
                    <a:ext uri="{FF2B5EF4-FFF2-40B4-BE49-F238E27FC236}">
                      <a16:creationId xmlns:a16="http://schemas.microsoft.com/office/drawing/2014/main" id="{4E8A1B05-1C09-DD3D-64A1-B379144C37BD}"/>
                    </a:ext>
                  </a:extLst>
                </p:cNvPr>
                <p:cNvSpPr/>
                <p:nvPr/>
              </p:nvSpPr>
              <p:spPr>
                <a:xfrm>
                  <a:off x="5635596" y="364236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766" name="Freeform 765">
                  <a:extLst>
                    <a:ext uri="{FF2B5EF4-FFF2-40B4-BE49-F238E27FC236}">
                      <a16:creationId xmlns:a16="http://schemas.microsoft.com/office/drawing/2014/main" id="{1F32AF83-DD48-1105-0C47-F8545CE23ADD}"/>
                    </a:ext>
                  </a:extLst>
                </p:cNvPr>
                <p:cNvSpPr/>
                <p:nvPr/>
              </p:nvSpPr>
              <p:spPr>
                <a:xfrm>
                  <a:off x="5669834" y="358297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767" name="Freeform 766">
                  <a:extLst>
                    <a:ext uri="{FF2B5EF4-FFF2-40B4-BE49-F238E27FC236}">
                      <a16:creationId xmlns:a16="http://schemas.microsoft.com/office/drawing/2014/main" id="{5502C1D7-428E-A3EC-1251-0B4EE2047107}"/>
                    </a:ext>
                  </a:extLst>
                </p:cNvPr>
                <p:cNvSpPr/>
                <p:nvPr/>
              </p:nvSpPr>
              <p:spPr>
                <a:xfrm>
                  <a:off x="5704167" y="352359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768" name="Freeform 767">
                  <a:extLst>
                    <a:ext uri="{FF2B5EF4-FFF2-40B4-BE49-F238E27FC236}">
                      <a16:creationId xmlns:a16="http://schemas.microsoft.com/office/drawing/2014/main" id="{FBB1D7CC-9573-6551-D351-7D9F5EF12C94}"/>
                    </a:ext>
                  </a:extLst>
                </p:cNvPr>
                <p:cNvSpPr/>
                <p:nvPr/>
              </p:nvSpPr>
              <p:spPr>
                <a:xfrm>
                  <a:off x="6320828" y="2453736"/>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769" name="Freeform 768">
                  <a:extLst>
                    <a:ext uri="{FF2B5EF4-FFF2-40B4-BE49-F238E27FC236}">
                      <a16:creationId xmlns:a16="http://schemas.microsoft.com/office/drawing/2014/main" id="{4565631B-6448-7D21-A9D2-6AC2BF02A537}"/>
                    </a:ext>
                  </a:extLst>
                </p:cNvPr>
                <p:cNvSpPr/>
                <p:nvPr/>
              </p:nvSpPr>
              <p:spPr>
                <a:xfrm>
                  <a:off x="6355066" y="2394352"/>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770" name="Freeform 769">
                  <a:extLst>
                    <a:ext uri="{FF2B5EF4-FFF2-40B4-BE49-F238E27FC236}">
                      <a16:creationId xmlns:a16="http://schemas.microsoft.com/office/drawing/2014/main" id="{520993A0-284B-445D-9D78-4DA450BDE249}"/>
                    </a:ext>
                  </a:extLst>
                </p:cNvPr>
                <p:cNvSpPr/>
                <p:nvPr/>
              </p:nvSpPr>
              <p:spPr>
                <a:xfrm>
                  <a:off x="6389303" y="233477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771" name="Freeform 770">
                  <a:extLst>
                    <a:ext uri="{FF2B5EF4-FFF2-40B4-BE49-F238E27FC236}">
                      <a16:creationId xmlns:a16="http://schemas.microsoft.com/office/drawing/2014/main" id="{E2D67D00-AB59-60ED-54CA-F016D9EC49A2}"/>
                    </a:ext>
                  </a:extLst>
                </p:cNvPr>
                <p:cNvSpPr/>
                <p:nvPr/>
              </p:nvSpPr>
              <p:spPr>
                <a:xfrm>
                  <a:off x="6423446" y="2275299"/>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772" name="Freeform 771">
                  <a:extLst>
                    <a:ext uri="{FF2B5EF4-FFF2-40B4-BE49-F238E27FC236}">
                      <a16:creationId xmlns:a16="http://schemas.microsoft.com/office/drawing/2014/main" id="{6CF09641-F137-91EF-C6A0-5D74B413040F}"/>
                    </a:ext>
                  </a:extLst>
                </p:cNvPr>
                <p:cNvSpPr/>
                <p:nvPr/>
              </p:nvSpPr>
              <p:spPr>
                <a:xfrm>
                  <a:off x="5052412"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773" name="Freeform 772">
                  <a:extLst>
                    <a:ext uri="{FF2B5EF4-FFF2-40B4-BE49-F238E27FC236}">
                      <a16:creationId xmlns:a16="http://schemas.microsoft.com/office/drawing/2014/main" id="{52CBD54F-E42D-3B14-5363-9F60A1270B3C}"/>
                    </a:ext>
                  </a:extLst>
                </p:cNvPr>
                <p:cNvSpPr/>
                <p:nvPr/>
              </p:nvSpPr>
              <p:spPr>
                <a:xfrm>
                  <a:off x="5086745"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774" name="Freeform 773">
                  <a:extLst>
                    <a:ext uri="{FF2B5EF4-FFF2-40B4-BE49-F238E27FC236}">
                      <a16:creationId xmlns:a16="http://schemas.microsoft.com/office/drawing/2014/main" id="{83E42D90-D9E5-2122-59EA-DB5FBBD76FEA}"/>
                    </a:ext>
                  </a:extLst>
                </p:cNvPr>
                <p:cNvSpPr/>
                <p:nvPr/>
              </p:nvSpPr>
              <p:spPr>
                <a:xfrm>
                  <a:off x="5120983" y="441435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775" name="Freeform 774">
                  <a:extLst>
                    <a:ext uri="{FF2B5EF4-FFF2-40B4-BE49-F238E27FC236}">
                      <a16:creationId xmlns:a16="http://schemas.microsoft.com/office/drawing/2014/main" id="{965BB298-3EB8-4CC5-BCE3-F40B4ADFC77F}"/>
                    </a:ext>
                  </a:extLst>
                </p:cNvPr>
                <p:cNvSpPr/>
                <p:nvPr/>
              </p:nvSpPr>
              <p:spPr>
                <a:xfrm>
                  <a:off x="5155411"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776" name="Freeform 775">
                  <a:extLst>
                    <a:ext uri="{FF2B5EF4-FFF2-40B4-BE49-F238E27FC236}">
                      <a16:creationId xmlns:a16="http://schemas.microsoft.com/office/drawing/2014/main" id="{BCB54CC4-018A-1602-2B90-83B6D4BC0137}"/>
                    </a:ext>
                  </a:extLst>
                </p:cNvPr>
                <p:cNvSpPr/>
                <p:nvPr/>
              </p:nvSpPr>
              <p:spPr>
                <a:xfrm>
                  <a:off x="5189649" y="42956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777" name="Freeform 776">
                  <a:extLst>
                    <a:ext uri="{FF2B5EF4-FFF2-40B4-BE49-F238E27FC236}">
                      <a16:creationId xmlns:a16="http://schemas.microsoft.com/office/drawing/2014/main" id="{2D5DE5F8-147A-2D1C-CB3F-B8AD90FE8B71}"/>
                    </a:ext>
                  </a:extLst>
                </p:cNvPr>
                <p:cNvSpPr/>
                <p:nvPr/>
              </p:nvSpPr>
              <p:spPr>
                <a:xfrm>
                  <a:off x="5223982"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778" name="Freeform 777">
                  <a:extLst>
                    <a:ext uri="{FF2B5EF4-FFF2-40B4-BE49-F238E27FC236}">
                      <a16:creationId xmlns:a16="http://schemas.microsoft.com/office/drawing/2014/main" id="{F3814B31-B702-6FFB-4E30-B7179FC7C790}"/>
                    </a:ext>
                  </a:extLst>
                </p:cNvPr>
                <p:cNvSpPr/>
                <p:nvPr/>
              </p:nvSpPr>
              <p:spPr>
                <a:xfrm>
                  <a:off x="5258314"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779" name="Freeform 778">
                  <a:extLst>
                    <a:ext uri="{FF2B5EF4-FFF2-40B4-BE49-F238E27FC236}">
                      <a16:creationId xmlns:a16="http://schemas.microsoft.com/office/drawing/2014/main" id="{36976F37-3728-C959-73DD-E70F64663C5D}"/>
                    </a:ext>
                  </a:extLst>
                </p:cNvPr>
                <p:cNvSpPr/>
                <p:nvPr/>
              </p:nvSpPr>
              <p:spPr>
                <a:xfrm>
                  <a:off x="5292552" y="411752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780" name="Freeform 779">
                  <a:extLst>
                    <a:ext uri="{FF2B5EF4-FFF2-40B4-BE49-F238E27FC236}">
                      <a16:creationId xmlns:a16="http://schemas.microsoft.com/office/drawing/2014/main" id="{BE643096-7C44-B1B8-42AB-03E6C573D1E0}"/>
                    </a:ext>
                  </a:extLst>
                </p:cNvPr>
                <p:cNvSpPr/>
                <p:nvPr/>
              </p:nvSpPr>
              <p:spPr>
                <a:xfrm>
                  <a:off x="5326980"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781" name="Freeform 780">
                  <a:extLst>
                    <a:ext uri="{FF2B5EF4-FFF2-40B4-BE49-F238E27FC236}">
                      <a16:creationId xmlns:a16="http://schemas.microsoft.com/office/drawing/2014/main" id="{B9561BA8-EEBD-6A93-E7B4-D7483509767C}"/>
                    </a:ext>
                  </a:extLst>
                </p:cNvPr>
                <p:cNvSpPr/>
                <p:nvPr/>
              </p:nvSpPr>
              <p:spPr>
                <a:xfrm>
                  <a:off x="5361218"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782" name="Freeform 781">
                  <a:extLst>
                    <a:ext uri="{FF2B5EF4-FFF2-40B4-BE49-F238E27FC236}">
                      <a16:creationId xmlns:a16="http://schemas.microsoft.com/office/drawing/2014/main" id="{332FAB72-15DA-6E7C-393A-6D661B6D5710}"/>
                    </a:ext>
                  </a:extLst>
                </p:cNvPr>
                <p:cNvSpPr/>
                <p:nvPr/>
              </p:nvSpPr>
              <p:spPr>
                <a:xfrm>
                  <a:off x="5395551"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783" name="Freeform 782">
                  <a:extLst>
                    <a:ext uri="{FF2B5EF4-FFF2-40B4-BE49-F238E27FC236}">
                      <a16:creationId xmlns:a16="http://schemas.microsoft.com/office/drawing/2014/main" id="{FD7FB815-9B5E-1630-F6F3-E83F046C83AE}"/>
                    </a:ext>
                  </a:extLst>
                </p:cNvPr>
                <p:cNvSpPr/>
                <p:nvPr/>
              </p:nvSpPr>
              <p:spPr>
                <a:xfrm>
                  <a:off x="5429884"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784" name="Freeform 783">
                  <a:extLst>
                    <a:ext uri="{FF2B5EF4-FFF2-40B4-BE49-F238E27FC236}">
                      <a16:creationId xmlns:a16="http://schemas.microsoft.com/office/drawing/2014/main" id="{BAA2A37A-13C1-466D-B04E-45754F1FCA81}"/>
                    </a:ext>
                  </a:extLst>
                </p:cNvPr>
                <p:cNvSpPr/>
                <p:nvPr/>
              </p:nvSpPr>
              <p:spPr>
                <a:xfrm>
                  <a:off x="5464217"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785" name="Freeform 784">
                  <a:extLst>
                    <a:ext uri="{FF2B5EF4-FFF2-40B4-BE49-F238E27FC236}">
                      <a16:creationId xmlns:a16="http://schemas.microsoft.com/office/drawing/2014/main" id="{7C52DAA1-4A9A-7E91-65A8-542DFE778127}"/>
                    </a:ext>
                  </a:extLst>
                </p:cNvPr>
                <p:cNvSpPr/>
                <p:nvPr/>
              </p:nvSpPr>
              <p:spPr>
                <a:xfrm>
                  <a:off x="5498455"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786" name="Freeform 785">
                  <a:extLst>
                    <a:ext uri="{FF2B5EF4-FFF2-40B4-BE49-F238E27FC236}">
                      <a16:creationId xmlns:a16="http://schemas.microsoft.com/office/drawing/2014/main" id="{AA8819D0-829E-CF86-BF12-E66FC58B10EB}"/>
                    </a:ext>
                  </a:extLst>
                </p:cNvPr>
                <p:cNvSpPr/>
                <p:nvPr/>
              </p:nvSpPr>
              <p:spPr>
                <a:xfrm>
                  <a:off x="6320828" y="233487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787" name="Freeform 786">
                  <a:extLst>
                    <a:ext uri="{FF2B5EF4-FFF2-40B4-BE49-F238E27FC236}">
                      <a16:creationId xmlns:a16="http://schemas.microsoft.com/office/drawing/2014/main" id="{D7979E67-73D0-172B-60D3-64D8E1126A21}"/>
                    </a:ext>
                  </a:extLst>
                </p:cNvPr>
                <p:cNvSpPr/>
                <p:nvPr/>
              </p:nvSpPr>
              <p:spPr>
                <a:xfrm>
                  <a:off x="6354970" y="2275394"/>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788" name="Freeform 787">
                  <a:extLst>
                    <a:ext uri="{FF2B5EF4-FFF2-40B4-BE49-F238E27FC236}">
                      <a16:creationId xmlns:a16="http://schemas.microsoft.com/office/drawing/2014/main" id="{99C2EEC0-7867-78B8-6128-DA8B72C445DC}"/>
                    </a:ext>
                  </a:extLst>
                </p:cNvPr>
                <p:cNvSpPr/>
                <p:nvPr/>
              </p:nvSpPr>
              <p:spPr>
                <a:xfrm>
                  <a:off x="6389208" y="2215916"/>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789" name="Freeform 788">
                  <a:extLst>
                    <a:ext uri="{FF2B5EF4-FFF2-40B4-BE49-F238E27FC236}">
                      <a16:creationId xmlns:a16="http://schemas.microsoft.com/office/drawing/2014/main" id="{4E426C5B-A034-4D89-5110-B3494907009A}"/>
                    </a:ext>
                  </a:extLst>
                </p:cNvPr>
                <p:cNvSpPr/>
                <p:nvPr/>
              </p:nvSpPr>
              <p:spPr>
                <a:xfrm>
                  <a:off x="5052412" y="441435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790" name="Freeform 789">
                  <a:extLst>
                    <a:ext uri="{FF2B5EF4-FFF2-40B4-BE49-F238E27FC236}">
                      <a16:creationId xmlns:a16="http://schemas.microsoft.com/office/drawing/2014/main" id="{BBDA68B1-D859-A4E9-787A-C9674B377194}"/>
                    </a:ext>
                  </a:extLst>
                </p:cNvPr>
                <p:cNvSpPr/>
                <p:nvPr/>
              </p:nvSpPr>
              <p:spPr>
                <a:xfrm>
                  <a:off x="5086840"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791" name="Freeform 790">
                  <a:extLst>
                    <a:ext uri="{FF2B5EF4-FFF2-40B4-BE49-F238E27FC236}">
                      <a16:creationId xmlns:a16="http://schemas.microsoft.com/office/drawing/2014/main" id="{C2E4613D-1CEB-B068-D367-D726572683E2}"/>
                    </a:ext>
                  </a:extLst>
                </p:cNvPr>
                <p:cNvSpPr/>
                <p:nvPr/>
              </p:nvSpPr>
              <p:spPr>
                <a:xfrm>
                  <a:off x="5121078" y="42956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792" name="Freeform 791">
                  <a:extLst>
                    <a:ext uri="{FF2B5EF4-FFF2-40B4-BE49-F238E27FC236}">
                      <a16:creationId xmlns:a16="http://schemas.microsoft.com/office/drawing/2014/main" id="{A7873569-666A-2FC0-23A8-38AE224C5E78}"/>
                    </a:ext>
                  </a:extLst>
                </p:cNvPr>
                <p:cNvSpPr/>
                <p:nvPr/>
              </p:nvSpPr>
              <p:spPr>
                <a:xfrm>
                  <a:off x="5155506"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793" name="Freeform 792">
                  <a:extLst>
                    <a:ext uri="{FF2B5EF4-FFF2-40B4-BE49-F238E27FC236}">
                      <a16:creationId xmlns:a16="http://schemas.microsoft.com/office/drawing/2014/main" id="{AFD7022E-AE7C-AA5F-244A-12EFC1EC605E}"/>
                    </a:ext>
                  </a:extLst>
                </p:cNvPr>
                <p:cNvSpPr/>
                <p:nvPr/>
              </p:nvSpPr>
              <p:spPr>
                <a:xfrm>
                  <a:off x="5189744"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794" name="Freeform 793">
                  <a:extLst>
                    <a:ext uri="{FF2B5EF4-FFF2-40B4-BE49-F238E27FC236}">
                      <a16:creationId xmlns:a16="http://schemas.microsoft.com/office/drawing/2014/main" id="{44FFB416-2CF3-3AAE-3BA3-11F31128A46C}"/>
                    </a:ext>
                  </a:extLst>
                </p:cNvPr>
                <p:cNvSpPr/>
                <p:nvPr/>
              </p:nvSpPr>
              <p:spPr>
                <a:xfrm>
                  <a:off x="5223982" y="411752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795" name="Freeform 794">
                  <a:extLst>
                    <a:ext uri="{FF2B5EF4-FFF2-40B4-BE49-F238E27FC236}">
                      <a16:creationId xmlns:a16="http://schemas.microsoft.com/office/drawing/2014/main" id="{F46B3DD7-BEC3-5EE1-E875-44B089A26441}"/>
                    </a:ext>
                  </a:extLst>
                </p:cNvPr>
                <p:cNvSpPr/>
                <p:nvPr/>
              </p:nvSpPr>
              <p:spPr>
                <a:xfrm>
                  <a:off x="5258410"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796" name="Freeform 795">
                  <a:extLst>
                    <a:ext uri="{FF2B5EF4-FFF2-40B4-BE49-F238E27FC236}">
                      <a16:creationId xmlns:a16="http://schemas.microsoft.com/office/drawing/2014/main" id="{5BFED185-4082-FF54-1E8F-9B2ABEC99ABF}"/>
                    </a:ext>
                  </a:extLst>
                </p:cNvPr>
                <p:cNvSpPr/>
                <p:nvPr/>
              </p:nvSpPr>
              <p:spPr>
                <a:xfrm>
                  <a:off x="5292647"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797" name="Freeform 796">
                  <a:extLst>
                    <a:ext uri="{FF2B5EF4-FFF2-40B4-BE49-F238E27FC236}">
                      <a16:creationId xmlns:a16="http://schemas.microsoft.com/office/drawing/2014/main" id="{FF6EC22B-C99A-FD5F-7CB0-A4EB2D9862F0}"/>
                    </a:ext>
                  </a:extLst>
                </p:cNvPr>
                <p:cNvSpPr/>
                <p:nvPr/>
              </p:nvSpPr>
              <p:spPr>
                <a:xfrm>
                  <a:off x="5326980"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798" name="Freeform 797">
                  <a:extLst>
                    <a:ext uri="{FF2B5EF4-FFF2-40B4-BE49-F238E27FC236}">
                      <a16:creationId xmlns:a16="http://schemas.microsoft.com/office/drawing/2014/main" id="{C3D1BBCC-3698-1E9C-DAB2-562A895CC054}"/>
                    </a:ext>
                  </a:extLst>
                </p:cNvPr>
                <p:cNvSpPr/>
                <p:nvPr/>
              </p:nvSpPr>
              <p:spPr>
                <a:xfrm>
                  <a:off x="6320733" y="2216011"/>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799" name="Freeform 798">
                  <a:extLst>
                    <a:ext uri="{FF2B5EF4-FFF2-40B4-BE49-F238E27FC236}">
                      <a16:creationId xmlns:a16="http://schemas.microsoft.com/office/drawing/2014/main" id="{CE236714-F264-F6E5-F5FC-1FE81AD99696}"/>
                    </a:ext>
                  </a:extLst>
                </p:cNvPr>
                <p:cNvSpPr/>
                <p:nvPr/>
              </p:nvSpPr>
              <p:spPr>
                <a:xfrm>
                  <a:off x="6354875" y="2156437"/>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800" name="Freeform 799">
                  <a:extLst>
                    <a:ext uri="{FF2B5EF4-FFF2-40B4-BE49-F238E27FC236}">
                      <a16:creationId xmlns:a16="http://schemas.microsoft.com/office/drawing/2014/main" id="{1BF9D120-E9CE-DC58-A8B8-3FC6BC6409C3}"/>
                    </a:ext>
                  </a:extLst>
                </p:cNvPr>
                <p:cNvSpPr/>
                <p:nvPr/>
              </p:nvSpPr>
              <p:spPr>
                <a:xfrm>
                  <a:off x="5052507" y="42956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801" name="Freeform 800">
                  <a:extLst>
                    <a:ext uri="{FF2B5EF4-FFF2-40B4-BE49-F238E27FC236}">
                      <a16:creationId xmlns:a16="http://schemas.microsoft.com/office/drawing/2014/main" id="{8580B9B0-5236-C91B-08A6-50FC00754EC9}"/>
                    </a:ext>
                  </a:extLst>
                </p:cNvPr>
                <p:cNvSpPr/>
                <p:nvPr/>
              </p:nvSpPr>
              <p:spPr>
                <a:xfrm>
                  <a:off x="5086935"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802" name="Freeform 801">
                  <a:extLst>
                    <a:ext uri="{FF2B5EF4-FFF2-40B4-BE49-F238E27FC236}">
                      <a16:creationId xmlns:a16="http://schemas.microsoft.com/office/drawing/2014/main" id="{B75DF4FA-9513-3049-CCBE-5C17B05551D4}"/>
                    </a:ext>
                  </a:extLst>
                </p:cNvPr>
                <p:cNvSpPr/>
                <p:nvPr/>
              </p:nvSpPr>
              <p:spPr>
                <a:xfrm>
                  <a:off x="5121173"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803" name="Freeform 802">
                  <a:extLst>
                    <a:ext uri="{FF2B5EF4-FFF2-40B4-BE49-F238E27FC236}">
                      <a16:creationId xmlns:a16="http://schemas.microsoft.com/office/drawing/2014/main" id="{56D66657-BA76-054B-E4E0-088A70905F3D}"/>
                    </a:ext>
                  </a:extLst>
                </p:cNvPr>
                <p:cNvSpPr/>
                <p:nvPr/>
              </p:nvSpPr>
              <p:spPr>
                <a:xfrm>
                  <a:off x="5155506" y="411752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804" name="Freeform 803">
                  <a:extLst>
                    <a:ext uri="{FF2B5EF4-FFF2-40B4-BE49-F238E27FC236}">
                      <a16:creationId xmlns:a16="http://schemas.microsoft.com/office/drawing/2014/main" id="{CA178C8F-BC07-9445-4214-094A15B3A47B}"/>
                    </a:ext>
                  </a:extLst>
                </p:cNvPr>
                <p:cNvSpPr/>
                <p:nvPr/>
              </p:nvSpPr>
              <p:spPr>
                <a:xfrm>
                  <a:off x="5189839"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805" name="Freeform 804">
                  <a:extLst>
                    <a:ext uri="{FF2B5EF4-FFF2-40B4-BE49-F238E27FC236}">
                      <a16:creationId xmlns:a16="http://schemas.microsoft.com/office/drawing/2014/main" id="{D74DB335-8EE2-78B8-B7CE-72888226A9BF}"/>
                    </a:ext>
                  </a:extLst>
                </p:cNvPr>
                <p:cNvSpPr/>
                <p:nvPr/>
              </p:nvSpPr>
              <p:spPr>
                <a:xfrm>
                  <a:off x="5224077"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806" name="Freeform 805">
                  <a:extLst>
                    <a:ext uri="{FF2B5EF4-FFF2-40B4-BE49-F238E27FC236}">
                      <a16:creationId xmlns:a16="http://schemas.microsoft.com/office/drawing/2014/main" id="{0946C444-4560-F7B5-0A93-C6DD42D5378C}"/>
                    </a:ext>
                  </a:extLst>
                </p:cNvPr>
                <p:cNvSpPr/>
                <p:nvPr/>
              </p:nvSpPr>
              <p:spPr>
                <a:xfrm>
                  <a:off x="6286400" y="215653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807" name="Freeform 806">
                  <a:extLst>
                    <a:ext uri="{FF2B5EF4-FFF2-40B4-BE49-F238E27FC236}">
                      <a16:creationId xmlns:a16="http://schemas.microsoft.com/office/drawing/2014/main" id="{B06C9D7C-95B6-43BA-E140-AE726CFFB600}"/>
                    </a:ext>
                  </a:extLst>
                </p:cNvPr>
                <p:cNvSpPr/>
                <p:nvPr/>
              </p:nvSpPr>
              <p:spPr>
                <a:xfrm>
                  <a:off x="6320638" y="2097053"/>
                  <a:ext cx="33476" cy="33498"/>
                </a:xfrm>
                <a:custGeom>
                  <a:avLst/>
                  <a:gdLst>
                    <a:gd name="connsiteX0" fmla="*/ 33477 w 33476"/>
                    <a:gd name="connsiteY0" fmla="*/ 16749 h 33498"/>
                    <a:gd name="connsiteX1" fmla="*/ 16739 w 33476"/>
                    <a:gd name="connsiteY1" fmla="*/ 33498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8"/>
                        <a:pt x="16739" y="33498"/>
                      </a:cubicBezTo>
                      <a:cubicBezTo>
                        <a:pt x="7494" y="33498"/>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808" name="Freeform 807">
                  <a:extLst>
                    <a:ext uri="{FF2B5EF4-FFF2-40B4-BE49-F238E27FC236}">
                      <a16:creationId xmlns:a16="http://schemas.microsoft.com/office/drawing/2014/main" id="{6F6B42AF-D0FB-F192-907A-43D324DB572A}"/>
                    </a:ext>
                  </a:extLst>
                </p:cNvPr>
                <p:cNvSpPr/>
                <p:nvPr/>
              </p:nvSpPr>
              <p:spPr>
                <a:xfrm>
                  <a:off x="5052602"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809" name="Freeform 808">
                  <a:extLst>
                    <a:ext uri="{FF2B5EF4-FFF2-40B4-BE49-F238E27FC236}">
                      <a16:creationId xmlns:a16="http://schemas.microsoft.com/office/drawing/2014/main" id="{A10426FF-DB80-1E68-012D-6B620C372ACD}"/>
                    </a:ext>
                  </a:extLst>
                </p:cNvPr>
                <p:cNvSpPr/>
                <p:nvPr/>
              </p:nvSpPr>
              <p:spPr>
                <a:xfrm>
                  <a:off x="5086935" y="411752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810" name="Freeform 809">
                  <a:extLst>
                    <a:ext uri="{FF2B5EF4-FFF2-40B4-BE49-F238E27FC236}">
                      <a16:creationId xmlns:a16="http://schemas.microsoft.com/office/drawing/2014/main" id="{496AABA7-B90F-C271-06B3-719129F8780B}"/>
                    </a:ext>
                  </a:extLst>
                </p:cNvPr>
                <p:cNvSpPr/>
                <p:nvPr/>
              </p:nvSpPr>
              <p:spPr>
                <a:xfrm>
                  <a:off x="5121268"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811" name="Freeform 810">
                  <a:extLst>
                    <a:ext uri="{FF2B5EF4-FFF2-40B4-BE49-F238E27FC236}">
                      <a16:creationId xmlns:a16="http://schemas.microsoft.com/office/drawing/2014/main" id="{6B599169-2C06-DB22-8A80-BD7C3171A8EF}"/>
                    </a:ext>
                  </a:extLst>
                </p:cNvPr>
                <p:cNvSpPr/>
                <p:nvPr/>
              </p:nvSpPr>
              <p:spPr>
                <a:xfrm>
                  <a:off x="5155601"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812" name="Freeform 811">
                  <a:extLst>
                    <a:ext uri="{FF2B5EF4-FFF2-40B4-BE49-F238E27FC236}">
                      <a16:creationId xmlns:a16="http://schemas.microsoft.com/office/drawing/2014/main" id="{8FBAD414-B7A9-B1E0-DB0D-D88987C621E8}"/>
                    </a:ext>
                  </a:extLst>
                </p:cNvPr>
                <p:cNvSpPr/>
                <p:nvPr/>
              </p:nvSpPr>
              <p:spPr>
                <a:xfrm>
                  <a:off x="5189839"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813" name="Freeform 812">
                  <a:extLst>
                    <a:ext uri="{FF2B5EF4-FFF2-40B4-BE49-F238E27FC236}">
                      <a16:creationId xmlns:a16="http://schemas.microsoft.com/office/drawing/2014/main" id="{3FA4A0F0-9B15-DE1A-C704-7C1BCDA54114}"/>
                    </a:ext>
                  </a:extLst>
                </p:cNvPr>
                <p:cNvSpPr/>
                <p:nvPr/>
              </p:nvSpPr>
              <p:spPr>
                <a:xfrm>
                  <a:off x="6252162" y="209714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814" name="Freeform 813">
                  <a:extLst>
                    <a:ext uri="{FF2B5EF4-FFF2-40B4-BE49-F238E27FC236}">
                      <a16:creationId xmlns:a16="http://schemas.microsoft.com/office/drawing/2014/main" id="{86E74E57-EAF0-9AA8-2E94-C394B39CD7DA}"/>
                    </a:ext>
                  </a:extLst>
                </p:cNvPr>
                <p:cNvSpPr/>
                <p:nvPr/>
              </p:nvSpPr>
              <p:spPr>
                <a:xfrm>
                  <a:off x="6286305" y="2037669"/>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815" name="Freeform 814">
                  <a:extLst>
                    <a:ext uri="{FF2B5EF4-FFF2-40B4-BE49-F238E27FC236}">
                      <a16:creationId xmlns:a16="http://schemas.microsoft.com/office/drawing/2014/main" id="{367BB896-534C-A371-92DB-278B44FC6A0C}"/>
                    </a:ext>
                  </a:extLst>
                </p:cNvPr>
                <p:cNvSpPr/>
                <p:nvPr/>
              </p:nvSpPr>
              <p:spPr>
                <a:xfrm>
                  <a:off x="5052697"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816" name="Freeform 815">
                  <a:extLst>
                    <a:ext uri="{FF2B5EF4-FFF2-40B4-BE49-F238E27FC236}">
                      <a16:creationId xmlns:a16="http://schemas.microsoft.com/office/drawing/2014/main" id="{4F4FF445-86E0-01DB-4394-5BE779FB8DDB}"/>
                    </a:ext>
                  </a:extLst>
                </p:cNvPr>
                <p:cNvSpPr/>
                <p:nvPr/>
              </p:nvSpPr>
              <p:spPr>
                <a:xfrm>
                  <a:off x="5087030"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817" name="Freeform 816">
                  <a:extLst>
                    <a:ext uri="{FF2B5EF4-FFF2-40B4-BE49-F238E27FC236}">
                      <a16:creationId xmlns:a16="http://schemas.microsoft.com/office/drawing/2014/main" id="{C19A889D-2016-7D00-1581-40C2E70D1335}"/>
                    </a:ext>
                  </a:extLst>
                </p:cNvPr>
                <p:cNvSpPr/>
                <p:nvPr/>
              </p:nvSpPr>
              <p:spPr>
                <a:xfrm>
                  <a:off x="5121268"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818" name="Freeform 817">
                  <a:extLst>
                    <a:ext uri="{FF2B5EF4-FFF2-40B4-BE49-F238E27FC236}">
                      <a16:creationId xmlns:a16="http://schemas.microsoft.com/office/drawing/2014/main" id="{5253AF6A-9137-3BD2-3067-71BD2D177BC1}"/>
                    </a:ext>
                  </a:extLst>
                </p:cNvPr>
                <p:cNvSpPr/>
                <p:nvPr/>
              </p:nvSpPr>
              <p:spPr>
                <a:xfrm>
                  <a:off x="6217924" y="2037764"/>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819" name="Freeform 818">
                  <a:extLst>
                    <a:ext uri="{FF2B5EF4-FFF2-40B4-BE49-F238E27FC236}">
                      <a16:creationId xmlns:a16="http://schemas.microsoft.com/office/drawing/2014/main" id="{4F50F32C-C388-83E8-3609-9733CF9EEDAF}"/>
                    </a:ext>
                  </a:extLst>
                </p:cNvPr>
                <p:cNvSpPr/>
                <p:nvPr/>
              </p:nvSpPr>
              <p:spPr>
                <a:xfrm>
                  <a:off x="6252067" y="197819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820" name="Freeform 819">
                  <a:extLst>
                    <a:ext uri="{FF2B5EF4-FFF2-40B4-BE49-F238E27FC236}">
                      <a16:creationId xmlns:a16="http://schemas.microsoft.com/office/drawing/2014/main" id="{A095A03F-061D-A058-59E0-0B57530F4B25}"/>
                    </a:ext>
                  </a:extLst>
                </p:cNvPr>
                <p:cNvSpPr/>
                <p:nvPr/>
              </p:nvSpPr>
              <p:spPr>
                <a:xfrm>
                  <a:off x="5052697"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821" name="Freeform 820">
                  <a:extLst>
                    <a:ext uri="{FF2B5EF4-FFF2-40B4-BE49-F238E27FC236}">
                      <a16:creationId xmlns:a16="http://schemas.microsoft.com/office/drawing/2014/main" id="{B7705B4D-D46A-8402-A460-D8AF24A482A6}"/>
                    </a:ext>
                  </a:extLst>
                </p:cNvPr>
                <p:cNvSpPr/>
                <p:nvPr/>
              </p:nvSpPr>
              <p:spPr>
                <a:xfrm>
                  <a:off x="5087030" y="387999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822" name="Freeform 821">
                  <a:extLst>
                    <a:ext uri="{FF2B5EF4-FFF2-40B4-BE49-F238E27FC236}">
                      <a16:creationId xmlns:a16="http://schemas.microsoft.com/office/drawing/2014/main" id="{7B12B9CB-55F4-04C1-77DA-AE50212F51BA}"/>
                    </a:ext>
                  </a:extLst>
                </p:cNvPr>
                <p:cNvSpPr/>
                <p:nvPr/>
              </p:nvSpPr>
              <p:spPr>
                <a:xfrm>
                  <a:off x="6183591" y="1978286"/>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823" name="Freeform 822">
                  <a:extLst>
                    <a:ext uri="{FF2B5EF4-FFF2-40B4-BE49-F238E27FC236}">
                      <a16:creationId xmlns:a16="http://schemas.microsoft.com/office/drawing/2014/main" id="{FB7E234A-6D92-AFE4-F864-EC5E94061A76}"/>
                    </a:ext>
                  </a:extLst>
                </p:cNvPr>
                <p:cNvSpPr/>
                <p:nvPr/>
              </p:nvSpPr>
              <p:spPr>
                <a:xfrm>
                  <a:off x="6217734" y="1918807"/>
                  <a:ext cx="33476" cy="33498"/>
                </a:xfrm>
                <a:custGeom>
                  <a:avLst/>
                  <a:gdLst>
                    <a:gd name="connsiteX0" fmla="*/ 33477 w 33476"/>
                    <a:gd name="connsiteY0" fmla="*/ 16749 h 33498"/>
                    <a:gd name="connsiteX1" fmla="*/ 16738 w 33476"/>
                    <a:gd name="connsiteY1" fmla="*/ 33498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8"/>
                        <a:pt x="16738" y="33498"/>
                      </a:cubicBezTo>
                      <a:cubicBezTo>
                        <a:pt x="7494" y="33498"/>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824" name="Freeform 823">
                  <a:extLst>
                    <a:ext uri="{FF2B5EF4-FFF2-40B4-BE49-F238E27FC236}">
                      <a16:creationId xmlns:a16="http://schemas.microsoft.com/office/drawing/2014/main" id="{55917689-D392-D50C-ED9B-1C254D8A9068}"/>
                    </a:ext>
                  </a:extLst>
                </p:cNvPr>
                <p:cNvSpPr/>
                <p:nvPr/>
              </p:nvSpPr>
              <p:spPr>
                <a:xfrm>
                  <a:off x="5052697" y="3820513"/>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825" name="Freeform 824">
                  <a:extLst>
                    <a:ext uri="{FF2B5EF4-FFF2-40B4-BE49-F238E27FC236}">
                      <a16:creationId xmlns:a16="http://schemas.microsoft.com/office/drawing/2014/main" id="{5DE50D69-F923-93CF-5A5F-7FAB2247C254}"/>
                    </a:ext>
                  </a:extLst>
                </p:cNvPr>
                <p:cNvSpPr/>
                <p:nvPr/>
              </p:nvSpPr>
              <p:spPr>
                <a:xfrm>
                  <a:off x="6149353" y="19189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826" name="Freeform 825">
                  <a:extLst>
                    <a:ext uri="{FF2B5EF4-FFF2-40B4-BE49-F238E27FC236}">
                      <a16:creationId xmlns:a16="http://schemas.microsoft.com/office/drawing/2014/main" id="{47129232-C9C5-5797-CF7A-B40472F4B978}"/>
                    </a:ext>
                  </a:extLst>
                </p:cNvPr>
                <p:cNvSpPr/>
                <p:nvPr/>
              </p:nvSpPr>
              <p:spPr>
                <a:xfrm>
                  <a:off x="6183496" y="1859423"/>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827" name="Freeform 826">
                  <a:extLst>
                    <a:ext uri="{FF2B5EF4-FFF2-40B4-BE49-F238E27FC236}">
                      <a16:creationId xmlns:a16="http://schemas.microsoft.com/office/drawing/2014/main" id="{DDF2AB9E-86F4-31D1-922F-15EB30B67552}"/>
                    </a:ext>
                  </a:extLst>
                </p:cNvPr>
                <p:cNvSpPr/>
                <p:nvPr/>
              </p:nvSpPr>
              <p:spPr>
                <a:xfrm>
                  <a:off x="6080783" y="19189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828" name="Freeform 827">
                  <a:extLst>
                    <a:ext uri="{FF2B5EF4-FFF2-40B4-BE49-F238E27FC236}">
                      <a16:creationId xmlns:a16="http://schemas.microsoft.com/office/drawing/2014/main" id="{F61E649F-2E6C-7CAA-E226-7F945FB6BF4C}"/>
                    </a:ext>
                  </a:extLst>
                </p:cNvPr>
                <p:cNvSpPr/>
                <p:nvPr/>
              </p:nvSpPr>
              <p:spPr>
                <a:xfrm>
                  <a:off x="6115021"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829" name="Freeform 828">
                  <a:extLst>
                    <a:ext uri="{FF2B5EF4-FFF2-40B4-BE49-F238E27FC236}">
                      <a16:creationId xmlns:a16="http://schemas.microsoft.com/office/drawing/2014/main" id="{DDEFC863-6BA2-D710-FD45-CED2D1C7C7DA}"/>
                    </a:ext>
                  </a:extLst>
                </p:cNvPr>
                <p:cNvSpPr/>
                <p:nvPr/>
              </p:nvSpPr>
              <p:spPr>
                <a:xfrm>
                  <a:off x="6149258" y="1799944"/>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830" name="Freeform 829">
                  <a:extLst>
                    <a:ext uri="{FF2B5EF4-FFF2-40B4-BE49-F238E27FC236}">
                      <a16:creationId xmlns:a16="http://schemas.microsoft.com/office/drawing/2014/main" id="{E642795C-1444-0EE2-A3FB-A559EBDA8AB9}"/>
                    </a:ext>
                  </a:extLst>
                </p:cNvPr>
                <p:cNvSpPr/>
                <p:nvPr/>
              </p:nvSpPr>
              <p:spPr>
                <a:xfrm>
                  <a:off x="7006250"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831" name="Freeform 830">
                  <a:extLst>
                    <a:ext uri="{FF2B5EF4-FFF2-40B4-BE49-F238E27FC236}">
                      <a16:creationId xmlns:a16="http://schemas.microsoft.com/office/drawing/2014/main" id="{9B04B82E-9ADC-1F8A-AAFD-A3696F2CB710}"/>
                    </a:ext>
                  </a:extLst>
                </p:cNvPr>
                <p:cNvSpPr/>
                <p:nvPr/>
              </p:nvSpPr>
              <p:spPr>
                <a:xfrm>
                  <a:off x="6937679"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832" name="Freeform 831">
                  <a:extLst>
                    <a:ext uri="{FF2B5EF4-FFF2-40B4-BE49-F238E27FC236}">
                      <a16:creationId xmlns:a16="http://schemas.microsoft.com/office/drawing/2014/main" id="{54D14FB0-6C10-DEF7-F44C-541E21E26CA6}"/>
                    </a:ext>
                  </a:extLst>
                </p:cNvPr>
                <p:cNvSpPr/>
                <p:nvPr/>
              </p:nvSpPr>
              <p:spPr>
                <a:xfrm>
                  <a:off x="6972012"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833" name="Freeform 832">
                  <a:extLst>
                    <a:ext uri="{FF2B5EF4-FFF2-40B4-BE49-F238E27FC236}">
                      <a16:creationId xmlns:a16="http://schemas.microsoft.com/office/drawing/2014/main" id="{FA28A5BC-0226-403B-5577-6D40309D7E85}"/>
                    </a:ext>
                  </a:extLst>
                </p:cNvPr>
                <p:cNvSpPr/>
                <p:nvPr/>
              </p:nvSpPr>
              <p:spPr>
                <a:xfrm>
                  <a:off x="6869108"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834" name="Freeform 833">
                  <a:extLst>
                    <a:ext uri="{FF2B5EF4-FFF2-40B4-BE49-F238E27FC236}">
                      <a16:creationId xmlns:a16="http://schemas.microsoft.com/office/drawing/2014/main" id="{6C5CCB47-8BF7-A70B-6057-5080424E2A09}"/>
                    </a:ext>
                  </a:extLst>
                </p:cNvPr>
                <p:cNvSpPr/>
                <p:nvPr/>
              </p:nvSpPr>
              <p:spPr>
                <a:xfrm>
                  <a:off x="6903441"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835" name="Freeform 834">
                  <a:extLst>
                    <a:ext uri="{FF2B5EF4-FFF2-40B4-BE49-F238E27FC236}">
                      <a16:creationId xmlns:a16="http://schemas.microsoft.com/office/drawing/2014/main" id="{8931F994-20CD-A3B2-927A-A735005CDEB7}"/>
                    </a:ext>
                  </a:extLst>
                </p:cNvPr>
                <p:cNvSpPr/>
                <p:nvPr/>
              </p:nvSpPr>
              <p:spPr>
                <a:xfrm>
                  <a:off x="6937869" y="18596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836" name="Freeform 835">
                  <a:extLst>
                    <a:ext uri="{FF2B5EF4-FFF2-40B4-BE49-F238E27FC236}">
                      <a16:creationId xmlns:a16="http://schemas.microsoft.com/office/drawing/2014/main" id="{99C3FDCE-9413-E19F-E812-2B5DFFF64B08}"/>
                    </a:ext>
                  </a:extLst>
                </p:cNvPr>
                <p:cNvSpPr/>
                <p:nvPr/>
              </p:nvSpPr>
              <p:spPr>
                <a:xfrm>
                  <a:off x="6800538"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837" name="Freeform 836">
                  <a:extLst>
                    <a:ext uri="{FF2B5EF4-FFF2-40B4-BE49-F238E27FC236}">
                      <a16:creationId xmlns:a16="http://schemas.microsoft.com/office/drawing/2014/main" id="{7A56D7ED-D255-DE60-C828-6A2D6F3AA377}"/>
                    </a:ext>
                  </a:extLst>
                </p:cNvPr>
                <p:cNvSpPr/>
                <p:nvPr/>
              </p:nvSpPr>
              <p:spPr>
                <a:xfrm>
                  <a:off x="6834966"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838" name="Freeform 837">
                  <a:extLst>
                    <a:ext uri="{FF2B5EF4-FFF2-40B4-BE49-F238E27FC236}">
                      <a16:creationId xmlns:a16="http://schemas.microsoft.com/office/drawing/2014/main" id="{5C00C893-00C6-9772-EFE6-E879C6058BD3}"/>
                    </a:ext>
                  </a:extLst>
                </p:cNvPr>
                <p:cNvSpPr/>
                <p:nvPr/>
              </p:nvSpPr>
              <p:spPr>
                <a:xfrm>
                  <a:off x="6869298" y="1859613"/>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839" name="Freeform 838">
                  <a:extLst>
                    <a:ext uri="{FF2B5EF4-FFF2-40B4-BE49-F238E27FC236}">
                      <a16:creationId xmlns:a16="http://schemas.microsoft.com/office/drawing/2014/main" id="{7F58B644-2075-CC63-6235-2C70C4CE7F26}"/>
                    </a:ext>
                  </a:extLst>
                </p:cNvPr>
                <p:cNvSpPr/>
                <p:nvPr/>
              </p:nvSpPr>
              <p:spPr>
                <a:xfrm>
                  <a:off x="6903536"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840" name="Freeform 839">
                  <a:extLst>
                    <a:ext uri="{FF2B5EF4-FFF2-40B4-BE49-F238E27FC236}">
                      <a16:creationId xmlns:a16="http://schemas.microsoft.com/office/drawing/2014/main" id="{B81DEF14-F62E-470E-44F0-5E2AE8F7FEA4}"/>
                    </a:ext>
                  </a:extLst>
                </p:cNvPr>
                <p:cNvSpPr/>
                <p:nvPr/>
              </p:nvSpPr>
              <p:spPr>
                <a:xfrm>
                  <a:off x="6731967"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841" name="Freeform 840">
                  <a:extLst>
                    <a:ext uri="{FF2B5EF4-FFF2-40B4-BE49-F238E27FC236}">
                      <a16:creationId xmlns:a16="http://schemas.microsoft.com/office/drawing/2014/main" id="{B0856B61-C786-CAA6-ECE0-0E0CA3E8457E}"/>
                    </a:ext>
                  </a:extLst>
                </p:cNvPr>
                <p:cNvSpPr/>
                <p:nvPr/>
              </p:nvSpPr>
              <p:spPr>
                <a:xfrm>
                  <a:off x="6766395"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842" name="Freeform 841">
                  <a:extLst>
                    <a:ext uri="{FF2B5EF4-FFF2-40B4-BE49-F238E27FC236}">
                      <a16:creationId xmlns:a16="http://schemas.microsoft.com/office/drawing/2014/main" id="{29B032BE-C370-422E-30A6-8D6B8FDDF48E}"/>
                    </a:ext>
                  </a:extLst>
                </p:cNvPr>
                <p:cNvSpPr/>
                <p:nvPr/>
              </p:nvSpPr>
              <p:spPr>
                <a:xfrm>
                  <a:off x="6800728" y="18596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843" name="Freeform 842">
                  <a:extLst>
                    <a:ext uri="{FF2B5EF4-FFF2-40B4-BE49-F238E27FC236}">
                      <a16:creationId xmlns:a16="http://schemas.microsoft.com/office/drawing/2014/main" id="{FA0B47C0-970B-BB8A-3A62-B547C5A47F78}"/>
                    </a:ext>
                  </a:extLst>
                </p:cNvPr>
                <p:cNvSpPr/>
                <p:nvPr/>
              </p:nvSpPr>
              <p:spPr>
                <a:xfrm>
                  <a:off x="6835061"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844" name="Freeform 843">
                  <a:extLst>
                    <a:ext uri="{FF2B5EF4-FFF2-40B4-BE49-F238E27FC236}">
                      <a16:creationId xmlns:a16="http://schemas.microsoft.com/office/drawing/2014/main" id="{192705FF-5CEB-E7D3-E7C0-ED52993D09BF}"/>
                    </a:ext>
                  </a:extLst>
                </p:cNvPr>
                <p:cNvSpPr/>
                <p:nvPr/>
              </p:nvSpPr>
              <p:spPr>
                <a:xfrm>
                  <a:off x="6869394" y="197847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845" name="Freeform 844">
                  <a:extLst>
                    <a:ext uri="{FF2B5EF4-FFF2-40B4-BE49-F238E27FC236}">
                      <a16:creationId xmlns:a16="http://schemas.microsoft.com/office/drawing/2014/main" id="{C561A854-53FD-6A76-C6BD-B62FEBD37A58}"/>
                    </a:ext>
                  </a:extLst>
                </p:cNvPr>
                <p:cNvSpPr/>
                <p:nvPr/>
              </p:nvSpPr>
              <p:spPr>
                <a:xfrm>
                  <a:off x="6663396"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846" name="Freeform 845">
                  <a:extLst>
                    <a:ext uri="{FF2B5EF4-FFF2-40B4-BE49-F238E27FC236}">
                      <a16:creationId xmlns:a16="http://schemas.microsoft.com/office/drawing/2014/main" id="{0F73B06B-7E8A-7951-1763-934DC99B0552}"/>
                    </a:ext>
                  </a:extLst>
                </p:cNvPr>
                <p:cNvSpPr/>
                <p:nvPr/>
              </p:nvSpPr>
              <p:spPr>
                <a:xfrm>
                  <a:off x="6697824"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847" name="Freeform 846">
                  <a:extLst>
                    <a:ext uri="{FF2B5EF4-FFF2-40B4-BE49-F238E27FC236}">
                      <a16:creationId xmlns:a16="http://schemas.microsoft.com/office/drawing/2014/main" id="{88308063-3223-D19D-8C10-3E5F5867D94F}"/>
                    </a:ext>
                  </a:extLst>
                </p:cNvPr>
                <p:cNvSpPr/>
                <p:nvPr/>
              </p:nvSpPr>
              <p:spPr>
                <a:xfrm>
                  <a:off x="6732157" y="18596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848" name="Freeform 847">
                  <a:extLst>
                    <a:ext uri="{FF2B5EF4-FFF2-40B4-BE49-F238E27FC236}">
                      <a16:creationId xmlns:a16="http://schemas.microsoft.com/office/drawing/2014/main" id="{AEFB29B2-13FC-D46E-2EA7-0923D524814F}"/>
                    </a:ext>
                  </a:extLst>
                </p:cNvPr>
                <p:cNvSpPr/>
                <p:nvPr/>
              </p:nvSpPr>
              <p:spPr>
                <a:xfrm>
                  <a:off x="6766490"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849" name="Freeform 848">
                  <a:extLst>
                    <a:ext uri="{FF2B5EF4-FFF2-40B4-BE49-F238E27FC236}">
                      <a16:creationId xmlns:a16="http://schemas.microsoft.com/office/drawing/2014/main" id="{BA636FC5-F406-5F09-71D4-F24CCFFAF56B}"/>
                    </a:ext>
                  </a:extLst>
                </p:cNvPr>
                <p:cNvSpPr/>
                <p:nvPr/>
              </p:nvSpPr>
              <p:spPr>
                <a:xfrm>
                  <a:off x="6800728"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850" name="Freeform 849">
                  <a:extLst>
                    <a:ext uri="{FF2B5EF4-FFF2-40B4-BE49-F238E27FC236}">
                      <a16:creationId xmlns:a16="http://schemas.microsoft.com/office/drawing/2014/main" id="{898721DD-B74B-F8E8-841C-A8337F063FC5}"/>
                    </a:ext>
                  </a:extLst>
                </p:cNvPr>
                <p:cNvSpPr/>
                <p:nvPr/>
              </p:nvSpPr>
              <p:spPr>
                <a:xfrm>
                  <a:off x="6835156"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851" name="Freeform 850">
                  <a:extLst>
                    <a:ext uri="{FF2B5EF4-FFF2-40B4-BE49-F238E27FC236}">
                      <a16:creationId xmlns:a16="http://schemas.microsoft.com/office/drawing/2014/main" id="{BE9E343A-C84F-8DE1-B7F2-D2FF8BCBF226}"/>
                    </a:ext>
                  </a:extLst>
                </p:cNvPr>
                <p:cNvSpPr/>
                <p:nvPr/>
              </p:nvSpPr>
              <p:spPr>
                <a:xfrm>
                  <a:off x="6594825"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852" name="Freeform 851">
                  <a:extLst>
                    <a:ext uri="{FF2B5EF4-FFF2-40B4-BE49-F238E27FC236}">
                      <a16:creationId xmlns:a16="http://schemas.microsoft.com/office/drawing/2014/main" id="{33796257-46D7-3A8B-07FE-27547834CA16}"/>
                    </a:ext>
                  </a:extLst>
                </p:cNvPr>
                <p:cNvSpPr/>
                <p:nvPr/>
              </p:nvSpPr>
              <p:spPr>
                <a:xfrm>
                  <a:off x="6629253"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853" name="Freeform 852">
                  <a:extLst>
                    <a:ext uri="{FF2B5EF4-FFF2-40B4-BE49-F238E27FC236}">
                      <a16:creationId xmlns:a16="http://schemas.microsoft.com/office/drawing/2014/main" id="{2ABCEDE8-810D-C086-BE14-C899A73C8B4B}"/>
                    </a:ext>
                  </a:extLst>
                </p:cNvPr>
                <p:cNvSpPr/>
                <p:nvPr/>
              </p:nvSpPr>
              <p:spPr>
                <a:xfrm>
                  <a:off x="6663491"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854" name="Freeform 853">
                  <a:extLst>
                    <a:ext uri="{FF2B5EF4-FFF2-40B4-BE49-F238E27FC236}">
                      <a16:creationId xmlns:a16="http://schemas.microsoft.com/office/drawing/2014/main" id="{13649B18-5BB0-4681-EC76-FF16FF590A95}"/>
                    </a:ext>
                  </a:extLst>
                </p:cNvPr>
                <p:cNvSpPr/>
                <p:nvPr/>
              </p:nvSpPr>
              <p:spPr>
                <a:xfrm>
                  <a:off x="6697919"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855" name="Freeform 854">
                  <a:extLst>
                    <a:ext uri="{FF2B5EF4-FFF2-40B4-BE49-F238E27FC236}">
                      <a16:creationId xmlns:a16="http://schemas.microsoft.com/office/drawing/2014/main" id="{2EC6D337-434F-CEC6-5E69-1C93AAD2C5BE}"/>
                    </a:ext>
                  </a:extLst>
                </p:cNvPr>
                <p:cNvSpPr/>
                <p:nvPr/>
              </p:nvSpPr>
              <p:spPr>
                <a:xfrm>
                  <a:off x="6732157"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856" name="Freeform 855">
                  <a:extLst>
                    <a:ext uri="{FF2B5EF4-FFF2-40B4-BE49-F238E27FC236}">
                      <a16:creationId xmlns:a16="http://schemas.microsoft.com/office/drawing/2014/main" id="{6F623FBF-27AF-71DB-E570-692C9F220C31}"/>
                    </a:ext>
                  </a:extLst>
                </p:cNvPr>
                <p:cNvSpPr/>
                <p:nvPr/>
              </p:nvSpPr>
              <p:spPr>
                <a:xfrm>
                  <a:off x="6766585"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857" name="Freeform 856">
                  <a:extLst>
                    <a:ext uri="{FF2B5EF4-FFF2-40B4-BE49-F238E27FC236}">
                      <a16:creationId xmlns:a16="http://schemas.microsoft.com/office/drawing/2014/main" id="{46F8D28E-6D39-682D-497E-0EBE87C9C76B}"/>
                    </a:ext>
                  </a:extLst>
                </p:cNvPr>
                <p:cNvSpPr/>
                <p:nvPr/>
              </p:nvSpPr>
              <p:spPr>
                <a:xfrm>
                  <a:off x="6800823"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858" name="Freeform 857">
                  <a:extLst>
                    <a:ext uri="{FF2B5EF4-FFF2-40B4-BE49-F238E27FC236}">
                      <a16:creationId xmlns:a16="http://schemas.microsoft.com/office/drawing/2014/main" id="{9D2BFB45-E9BF-F10E-7DFC-8DBE62FD696D}"/>
                    </a:ext>
                  </a:extLst>
                </p:cNvPr>
                <p:cNvSpPr/>
                <p:nvPr/>
              </p:nvSpPr>
              <p:spPr>
                <a:xfrm>
                  <a:off x="6526350"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859" name="Freeform 858">
                  <a:extLst>
                    <a:ext uri="{FF2B5EF4-FFF2-40B4-BE49-F238E27FC236}">
                      <a16:creationId xmlns:a16="http://schemas.microsoft.com/office/drawing/2014/main" id="{622306FA-41C0-670C-6DC7-2F47E2672C51}"/>
                    </a:ext>
                  </a:extLst>
                </p:cNvPr>
                <p:cNvSpPr/>
                <p:nvPr/>
              </p:nvSpPr>
              <p:spPr>
                <a:xfrm>
                  <a:off x="6560683"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860" name="Freeform 859">
                  <a:extLst>
                    <a:ext uri="{FF2B5EF4-FFF2-40B4-BE49-F238E27FC236}">
                      <a16:creationId xmlns:a16="http://schemas.microsoft.com/office/drawing/2014/main" id="{0B10CD27-B686-2345-CA8E-2F8E660CB0A1}"/>
                    </a:ext>
                  </a:extLst>
                </p:cNvPr>
                <p:cNvSpPr/>
                <p:nvPr/>
              </p:nvSpPr>
              <p:spPr>
                <a:xfrm>
                  <a:off x="6594920"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861" name="Freeform 860">
                  <a:extLst>
                    <a:ext uri="{FF2B5EF4-FFF2-40B4-BE49-F238E27FC236}">
                      <a16:creationId xmlns:a16="http://schemas.microsoft.com/office/drawing/2014/main" id="{8F8D817A-2F20-56D3-AD5E-512E0C52DBD0}"/>
                    </a:ext>
                  </a:extLst>
                </p:cNvPr>
                <p:cNvSpPr/>
                <p:nvPr/>
              </p:nvSpPr>
              <p:spPr>
                <a:xfrm>
                  <a:off x="6629348"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862" name="Freeform 861">
                  <a:extLst>
                    <a:ext uri="{FF2B5EF4-FFF2-40B4-BE49-F238E27FC236}">
                      <a16:creationId xmlns:a16="http://schemas.microsoft.com/office/drawing/2014/main" id="{896FDB0B-31CF-02F5-5E13-BB441B965EBF}"/>
                    </a:ext>
                  </a:extLst>
                </p:cNvPr>
                <p:cNvSpPr/>
                <p:nvPr/>
              </p:nvSpPr>
              <p:spPr>
                <a:xfrm>
                  <a:off x="6663586"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863" name="Freeform 862">
                  <a:extLst>
                    <a:ext uri="{FF2B5EF4-FFF2-40B4-BE49-F238E27FC236}">
                      <a16:creationId xmlns:a16="http://schemas.microsoft.com/office/drawing/2014/main" id="{2E27E144-567A-1655-66AD-D58B66CF0B91}"/>
                    </a:ext>
                  </a:extLst>
                </p:cNvPr>
                <p:cNvSpPr/>
                <p:nvPr/>
              </p:nvSpPr>
              <p:spPr>
                <a:xfrm>
                  <a:off x="6698014"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864" name="Freeform 863">
                  <a:extLst>
                    <a:ext uri="{FF2B5EF4-FFF2-40B4-BE49-F238E27FC236}">
                      <a16:creationId xmlns:a16="http://schemas.microsoft.com/office/drawing/2014/main" id="{66AD5097-75ED-A9C2-5093-DB02EE0BF6DE}"/>
                    </a:ext>
                  </a:extLst>
                </p:cNvPr>
                <p:cNvSpPr/>
                <p:nvPr/>
              </p:nvSpPr>
              <p:spPr>
                <a:xfrm>
                  <a:off x="6732252"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865" name="Freeform 864">
                  <a:extLst>
                    <a:ext uri="{FF2B5EF4-FFF2-40B4-BE49-F238E27FC236}">
                      <a16:creationId xmlns:a16="http://schemas.microsoft.com/office/drawing/2014/main" id="{3F5FFC63-8CEF-9041-D629-54F65D4AD2AB}"/>
                    </a:ext>
                  </a:extLst>
                </p:cNvPr>
                <p:cNvSpPr/>
                <p:nvPr/>
              </p:nvSpPr>
              <p:spPr>
                <a:xfrm>
                  <a:off x="6766680" y="215681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866" name="Freeform 865">
                  <a:extLst>
                    <a:ext uri="{FF2B5EF4-FFF2-40B4-BE49-F238E27FC236}">
                      <a16:creationId xmlns:a16="http://schemas.microsoft.com/office/drawing/2014/main" id="{32A10617-8DB1-3183-8353-C2ED1AECA6F3}"/>
                    </a:ext>
                  </a:extLst>
                </p:cNvPr>
                <p:cNvSpPr/>
                <p:nvPr/>
              </p:nvSpPr>
              <p:spPr>
                <a:xfrm>
                  <a:off x="6457779"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867" name="Freeform 866">
                  <a:extLst>
                    <a:ext uri="{FF2B5EF4-FFF2-40B4-BE49-F238E27FC236}">
                      <a16:creationId xmlns:a16="http://schemas.microsoft.com/office/drawing/2014/main" id="{1D12607F-3B29-D900-C0BE-6E7096D5338E}"/>
                    </a:ext>
                  </a:extLst>
                </p:cNvPr>
                <p:cNvSpPr/>
                <p:nvPr/>
              </p:nvSpPr>
              <p:spPr>
                <a:xfrm>
                  <a:off x="6492112"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868" name="Freeform 867">
                  <a:extLst>
                    <a:ext uri="{FF2B5EF4-FFF2-40B4-BE49-F238E27FC236}">
                      <a16:creationId xmlns:a16="http://schemas.microsoft.com/office/drawing/2014/main" id="{3B6E1147-5598-C214-B15E-49B27E240B0E}"/>
                    </a:ext>
                  </a:extLst>
                </p:cNvPr>
                <p:cNvSpPr/>
                <p:nvPr/>
              </p:nvSpPr>
              <p:spPr>
                <a:xfrm>
                  <a:off x="6526445"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869" name="Freeform 868">
                  <a:extLst>
                    <a:ext uri="{FF2B5EF4-FFF2-40B4-BE49-F238E27FC236}">
                      <a16:creationId xmlns:a16="http://schemas.microsoft.com/office/drawing/2014/main" id="{1D11EEBB-AB7D-521B-6BFD-5FFFE0995A6E}"/>
                    </a:ext>
                  </a:extLst>
                </p:cNvPr>
                <p:cNvSpPr/>
                <p:nvPr/>
              </p:nvSpPr>
              <p:spPr>
                <a:xfrm>
                  <a:off x="6560778"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870" name="Freeform 869">
                  <a:extLst>
                    <a:ext uri="{FF2B5EF4-FFF2-40B4-BE49-F238E27FC236}">
                      <a16:creationId xmlns:a16="http://schemas.microsoft.com/office/drawing/2014/main" id="{F812D344-62E1-7F66-E27C-B5C3F18057D7}"/>
                    </a:ext>
                  </a:extLst>
                </p:cNvPr>
                <p:cNvSpPr/>
                <p:nvPr/>
              </p:nvSpPr>
              <p:spPr>
                <a:xfrm>
                  <a:off x="6595016"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871" name="Freeform 870">
                  <a:extLst>
                    <a:ext uri="{FF2B5EF4-FFF2-40B4-BE49-F238E27FC236}">
                      <a16:creationId xmlns:a16="http://schemas.microsoft.com/office/drawing/2014/main" id="{875DD43A-644D-8D09-EE55-AD6A1DBBBCD8}"/>
                    </a:ext>
                  </a:extLst>
                </p:cNvPr>
                <p:cNvSpPr/>
                <p:nvPr/>
              </p:nvSpPr>
              <p:spPr>
                <a:xfrm>
                  <a:off x="6629444"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872" name="Freeform 871">
                  <a:extLst>
                    <a:ext uri="{FF2B5EF4-FFF2-40B4-BE49-F238E27FC236}">
                      <a16:creationId xmlns:a16="http://schemas.microsoft.com/office/drawing/2014/main" id="{A8E71367-EF8B-46EB-56F1-FA8F7A3A5D45}"/>
                    </a:ext>
                  </a:extLst>
                </p:cNvPr>
                <p:cNvSpPr/>
                <p:nvPr/>
              </p:nvSpPr>
              <p:spPr>
                <a:xfrm>
                  <a:off x="6663681"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873" name="Freeform 872">
                  <a:extLst>
                    <a:ext uri="{FF2B5EF4-FFF2-40B4-BE49-F238E27FC236}">
                      <a16:creationId xmlns:a16="http://schemas.microsoft.com/office/drawing/2014/main" id="{A0789AD2-75CF-1C77-A2E1-9F68D9C5C5C8}"/>
                    </a:ext>
                  </a:extLst>
                </p:cNvPr>
                <p:cNvSpPr/>
                <p:nvPr/>
              </p:nvSpPr>
              <p:spPr>
                <a:xfrm>
                  <a:off x="6698109" y="215681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874" name="Freeform 873">
                  <a:extLst>
                    <a:ext uri="{FF2B5EF4-FFF2-40B4-BE49-F238E27FC236}">
                      <a16:creationId xmlns:a16="http://schemas.microsoft.com/office/drawing/2014/main" id="{22BEE126-1918-D85F-5C03-3A378103875D}"/>
                    </a:ext>
                  </a:extLst>
                </p:cNvPr>
                <p:cNvSpPr/>
                <p:nvPr/>
              </p:nvSpPr>
              <p:spPr>
                <a:xfrm>
                  <a:off x="6732347" y="221629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875" name="Freeform 874">
                  <a:extLst>
                    <a:ext uri="{FF2B5EF4-FFF2-40B4-BE49-F238E27FC236}">
                      <a16:creationId xmlns:a16="http://schemas.microsoft.com/office/drawing/2014/main" id="{9125BE0E-2FF4-0D33-0C6E-1CAA44FC2AC8}"/>
                    </a:ext>
                  </a:extLst>
                </p:cNvPr>
                <p:cNvSpPr/>
                <p:nvPr/>
              </p:nvSpPr>
              <p:spPr>
                <a:xfrm>
                  <a:off x="6389208"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876" name="Freeform 875">
                  <a:extLst>
                    <a:ext uri="{FF2B5EF4-FFF2-40B4-BE49-F238E27FC236}">
                      <a16:creationId xmlns:a16="http://schemas.microsoft.com/office/drawing/2014/main" id="{3766D35B-797D-3D48-17AE-1B77034F0A51}"/>
                    </a:ext>
                  </a:extLst>
                </p:cNvPr>
                <p:cNvSpPr/>
                <p:nvPr/>
              </p:nvSpPr>
              <p:spPr>
                <a:xfrm>
                  <a:off x="6423541"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877" name="Freeform 876">
                  <a:extLst>
                    <a:ext uri="{FF2B5EF4-FFF2-40B4-BE49-F238E27FC236}">
                      <a16:creationId xmlns:a16="http://schemas.microsoft.com/office/drawing/2014/main" id="{1D595CB5-517F-39CC-4E82-561A104A5C51}"/>
                    </a:ext>
                  </a:extLst>
                </p:cNvPr>
                <p:cNvSpPr/>
                <p:nvPr/>
              </p:nvSpPr>
              <p:spPr>
                <a:xfrm>
                  <a:off x="6457874"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878" name="Freeform 877">
                  <a:extLst>
                    <a:ext uri="{FF2B5EF4-FFF2-40B4-BE49-F238E27FC236}">
                      <a16:creationId xmlns:a16="http://schemas.microsoft.com/office/drawing/2014/main" id="{257F32E0-2424-BD71-2935-B725E17F10E4}"/>
                    </a:ext>
                  </a:extLst>
                </p:cNvPr>
                <p:cNvSpPr/>
                <p:nvPr/>
              </p:nvSpPr>
              <p:spPr>
                <a:xfrm>
                  <a:off x="6492207"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879" name="Freeform 878">
                  <a:extLst>
                    <a:ext uri="{FF2B5EF4-FFF2-40B4-BE49-F238E27FC236}">
                      <a16:creationId xmlns:a16="http://schemas.microsoft.com/office/drawing/2014/main" id="{D9F0D26A-67B7-F4DD-2C89-5247441458A1}"/>
                    </a:ext>
                  </a:extLst>
                </p:cNvPr>
                <p:cNvSpPr/>
                <p:nvPr/>
              </p:nvSpPr>
              <p:spPr>
                <a:xfrm>
                  <a:off x="6526540"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880" name="Freeform 879">
                  <a:extLst>
                    <a:ext uri="{FF2B5EF4-FFF2-40B4-BE49-F238E27FC236}">
                      <a16:creationId xmlns:a16="http://schemas.microsoft.com/office/drawing/2014/main" id="{7C0881DC-57D9-1B8F-88E4-BE692BB5F15F}"/>
                    </a:ext>
                  </a:extLst>
                </p:cNvPr>
                <p:cNvSpPr/>
                <p:nvPr/>
              </p:nvSpPr>
              <p:spPr>
                <a:xfrm>
                  <a:off x="6560873"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881" name="Freeform 880">
                  <a:extLst>
                    <a:ext uri="{FF2B5EF4-FFF2-40B4-BE49-F238E27FC236}">
                      <a16:creationId xmlns:a16="http://schemas.microsoft.com/office/drawing/2014/main" id="{0C345A3F-5E94-A8CA-2D6F-B1B1AB8D0ED4}"/>
                    </a:ext>
                  </a:extLst>
                </p:cNvPr>
                <p:cNvSpPr/>
                <p:nvPr/>
              </p:nvSpPr>
              <p:spPr>
                <a:xfrm>
                  <a:off x="6595111"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882" name="Freeform 881">
                  <a:extLst>
                    <a:ext uri="{FF2B5EF4-FFF2-40B4-BE49-F238E27FC236}">
                      <a16:creationId xmlns:a16="http://schemas.microsoft.com/office/drawing/2014/main" id="{035B2F1F-C7AC-80A1-B5D6-9252130AB087}"/>
                    </a:ext>
                  </a:extLst>
                </p:cNvPr>
                <p:cNvSpPr/>
                <p:nvPr/>
              </p:nvSpPr>
              <p:spPr>
                <a:xfrm>
                  <a:off x="6629539" y="215681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883" name="Freeform 882">
                  <a:extLst>
                    <a:ext uri="{FF2B5EF4-FFF2-40B4-BE49-F238E27FC236}">
                      <a16:creationId xmlns:a16="http://schemas.microsoft.com/office/drawing/2014/main" id="{126986B5-2185-27D5-900D-146C79BE2BC8}"/>
                    </a:ext>
                  </a:extLst>
                </p:cNvPr>
                <p:cNvSpPr/>
                <p:nvPr/>
              </p:nvSpPr>
              <p:spPr>
                <a:xfrm>
                  <a:off x="6663776" y="221629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884" name="Freeform 883">
                  <a:extLst>
                    <a:ext uri="{FF2B5EF4-FFF2-40B4-BE49-F238E27FC236}">
                      <a16:creationId xmlns:a16="http://schemas.microsoft.com/office/drawing/2014/main" id="{ADAB2CE5-90C5-90C9-2DBC-54848685B7F3}"/>
                    </a:ext>
                  </a:extLst>
                </p:cNvPr>
                <p:cNvSpPr/>
                <p:nvPr/>
              </p:nvSpPr>
              <p:spPr>
                <a:xfrm>
                  <a:off x="6698109" y="227568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885" name="Freeform 884">
                  <a:extLst>
                    <a:ext uri="{FF2B5EF4-FFF2-40B4-BE49-F238E27FC236}">
                      <a16:creationId xmlns:a16="http://schemas.microsoft.com/office/drawing/2014/main" id="{BDFEE730-3185-F5EF-671B-8B71A3A60CDB}"/>
                    </a:ext>
                  </a:extLst>
                </p:cNvPr>
                <p:cNvSpPr/>
                <p:nvPr/>
              </p:nvSpPr>
              <p:spPr>
                <a:xfrm>
                  <a:off x="6320638"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886" name="Freeform 885">
                  <a:extLst>
                    <a:ext uri="{FF2B5EF4-FFF2-40B4-BE49-F238E27FC236}">
                      <a16:creationId xmlns:a16="http://schemas.microsoft.com/office/drawing/2014/main" id="{8C08FFAB-18A9-AD8F-45D5-DCD6BDB30DB8}"/>
                    </a:ext>
                  </a:extLst>
                </p:cNvPr>
                <p:cNvSpPr/>
                <p:nvPr/>
              </p:nvSpPr>
              <p:spPr>
                <a:xfrm>
                  <a:off x="6354970"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887" name="Freeform 886">
                  <a:extLst>
                    <a:ext uri="{FF2B5EF4-FFF2-40B4-BE49-F238E27FC236}">
                      <a16:creationId xmlns:a16="http://schemas.microsoft.com/office/drawing/2014/main" id="{88CDDDB9-3AAA-3F8A-107E-466CACE2E5D7}"/>
                    </a:ext>
                  </a:extLst>
                </p:cNvPr>
                <p:cNvSpPr/>
                <p:nvPr/>
              </p:nvSpPr>
              <p:spPr>
                <a:xfrm>
                  <a:off x="6389303"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888" name="Freeform 887">
                  <a:extLst>
                    <a:ext uri="{FF2B5EF4-FFF2-40B4-BE49-F238E27FC236}">
                      <a16:creationId xmlns:a16="http://schemas.microsoft.com/office/drawing/2014/main" id="{D4FD1A9F-68B6-5846-838E-A36E83419F1C}"/>
                    </a:ext>
                  </a:extLst>
                </p:cNvPr>
                <p:cNvSpPr/>
                <p:nvPr/>
              </p:nvSpPr>
              <p:spPr>
                <a:xfrm>
                  <a:off x="6423636" y="1918997"/>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889" name="Freeform 888">
                  <a:extLst>
                    <a:ext uri="{FF2B5EF4-FFF2-40B4-BE49-F238E27FC236}">
                      <a16:creationId xmlns:a16="http://schemas.microsoft.com/office/drawing/2014/main" id="{81324434-70BD-918E-52CD-7887FE09B431}"/>
                    </a:ext>
                  </a:extLst>
                </p:cNvPr>
                <p:cNvSpPr/>
                <p:nvPr/>
              </p:nvSpPr>
              <p:spPr>
                <a:xfrm>
                  <a:off x="6457969" y="1978381"/>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890" name="Freeform 889">
                  <a:extLst>
                    <a:ext uri="{FF2B5EF4-FFF2-40B4-BE49-F238E27FC236}">
                      <a16:creationId xmlns:a16="http://schemas.microsoft.com/office/drawing/2014/main" id="{EFF6FBEE-5FDA-533C-4678-09743945C725}"/>
                    </a:ext>
                  </a:extLst>
                </p:cNvPr>
                <p:cNvSpPr/>
                <p:nvPr/>
              </p:nvSpPr>
              <p:spPr>
                <a:xfrm>
                  <a:off x="6492302"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891" name="Freeform 890">
                  <a:extLst>
                    <a:ext uri="{FF2B5EF4-FFF2-40B4-BE49-F238E27FC236}">
                      <a16:creationId xmlns:a16="http://schemas.microsoft.com/office/drawing/2014/main" id="{5CFB2333-498E-C792-A150-BDF435ADE0B9}"/>
                    </a:ext>
                  </a:extLst>
                </p:cNvPr>
                <p:cNvSpPr/>
                <p:nvPr/>
              </p:nvSpPr>
              <p:spPr>
                <a:xfrm>
                  <a:off x="6526635"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892" name="Freeform 891">
                  <a:extLst>
                    <a:ext uri="{FF2B5EF4-FFF2-40B4-BE49-F238E27FC236}">
                      <a16:creationId xmlns:a16="http://schemas.microsoft.com/office/drawing/2014/main" id="{F5AAE140-BE99-8702-40C0-26184B6379BA}"/>
                    </a:ext>
                  </a:extLst>
                </p:cNvPr>
                <p:cNvSpPr/>
                <p:nvPr/>
              </p:nvSpPr>
              <p:spPr>
                <a:xfrm>
                  <a:off x="6560873" y="215672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893" name="Freeform 892">
                  <a:extLst>
                    <a:ext uri="{FF2B5EF4-FFF2-40B4-BE49-F238E27FC236}">
                      <a16:creationId xmlns:a16="http://schemas.microsoft.com/office/drawing/2014/main" id="{188DC442-5916-EC5A-25D6-20251D67F03D}"/>
                    </a:ext>
                  </a:extLst>
                </p:cNvPr>
                <p:cNvSpPr/>
                <p:nvPr/>
              </p:nvSpPr>
              <p:spPr>
                <a:xfrm>
                  <a:off x="6595206" y="221629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894" name="Freeform 893">
                  <a:extLst>
                    <a:ext uri="{FF2B5EF4-FFF2-40B4-BE49-F238E27FC236}">
                      <a16:creationId xmlns:a16="http://schemas.microsoft.com/office/drawing/2014/main" id="{3309A38D-477C-FC49-EAF1-3551463D4B0F}"/>
                    </a:ext>
                  </a:extLst>
                </p:cNvPr>
                <p:cNvSpPr/>
                <p:nvPr/>
              </p:nvSpPr>
              <p:spPr>
                <a:xfrm>
                  <a:off x="6629539" y="227568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895" name="Freeform 894">
                  <a:extLst>
                    <a:ext uri="{FF2B5EF4-FFF2-40B4-BE49-F238E27FC236}">
                      <a16:creationId xmlns:a16="http://schemas.microsoft.com/office/drawing/2014/main" id="{51CF2DDE-DAD2-1E67-6F9F-AF08FB444541}"/>
                    </a:ext>
                  </a:extLst>
                </p:cNvPr>
                <p:cNvSpPr/>
                <p:nvPr/>
              </p:nvSpPr>
              <p:spPr>
                <a:xfrm>
                  <a:off x="6663776" y="233506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896" name="Freeform 895">
                  <a:extLst>
                    <a:ext uri="{FF2B5EF4-FFF2-40B4-BE49-F238E27FC236}">
                      <a16:creationId xmlns:a16="http://schemas.microsoft.com/office/drawing/2014/main" id="{06E5C58E-41B7-6D65-A2DF-1C2A172A5832}"/>
                    </a:ext>
                  </a:extLst>
                </p:cNvPr>
                <p:cNvSpPr/>
                <p:nvPr/>
              </p:nvSpPr>
              <p:spPr>
                <a:xfrm>
                  <a:off x="6252067"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897" name="Freeform 896">
                  <a:extLst>
                    <a:ext uri="{FF2B5EF4-FFF2-40B4-BE49-F238E27FC236}">
                      <a16:creationId xmlns:a16="http://schemas.microsoft.com/office/drawing/2014/main" id="{EE9368A5-CDC8-7E3E-7289-95E129EA7FC4}"/>
                    </a:ext>
                  </a:extLst>
                </p:cNvPr>
                <p:cNvSpPr/>
                <p:nvPr/>
              </p:nvSpPr>
              <p:spPr>
                <a:xfrm>
                  <a:off x="6286400"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898" name="Freeform 897">
                  <a:extLst>
                    <a:ext uri="{FF2B5EF4-FFF2-40B4-BE49-F238E27FC236}">
                      <a16:creationId xmlns:a16="http://schemas.microsoft.com/office/drawing/2014/main" id="{CD4BAA3A-F638-8F4F-82E1-7597D5C65DF5}"/>
                    </a:ext>
                  </a:extLst>
                </p:cNvPr>
                <p:cNvSpPr/>
                <p:nvPr/>
              </p:nvSpPr>
              <p:spPr>
                <a:xfrm>
                  <a:off x="6320733"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899" name="Freeform 898">
                  <a:extLst>
                    <a:ext uri="{FF2B5EF4-FFF2-40B4-BE49-F238E27FC236}">
                      <a16:creationId xmlns:a16="http://schemas.microsoft.com/office/drawing/2014/main" id="{ACD1DB70-C5CA-4A04-452E-33BAB829AAED}"/>
                    </a:ext>
                  </a:extLst>
                </p:cNvPr>
                <p:cNvSpPr/>
                <p:nvPr/>
              </p:nvSpPr>
              <p:spPr>
                <a:xfrm>
                  <a:off x="6355066"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900" name="Freeform 899">
                  <a:extLst>
                    <a:ext uri="{FF2B5EF4-FFF2-40B4-BE49-F238E27FC236}">
                      <a16:creationId xmlns:a16="http://schemas.microsoft.com/office/drawing/2014/main" id="{0850955E-05FA-6F27-A229-353B31939DBB}"/>
                    </a:ext>
                  </a:extLst>
                </p:cNvPr>
                <p:cNvSpPr/>
                <p:nvPr/>
              </p:nvSpPr>
              <p:spPr>
                <a:xfrm>
                  <a:off x="6389398"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901" name="Freeform 900">
                  <a:extLst>
                    <a:ext uri="{FF2B5EF4-FFF2-40B4-BE49-F238E27FC236}">
                      <a16:creationId xmlns:a16="http://schemas.microsoft.com/office/drawing/2014/main" id="{0426410D-1F4D-76FE-462B-B26DCE75AF09}"/>
                    </a:ext>
                  </a:extLst>
                </p:cNvPr>
                <p:cNvSpPr/>
                <p:nvPr/>
              </p:nvSpPr>
              <p:spPr>
                <a:xfrm>
                  <a:off x="6423731"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902" name="Freeform 901">
                  <a:extLst>
                    <a:ext uri="{FF2B5EF4-FFF2-40B4-BE49-F238E27FC236}">
                      <a16:creationId xmlns:a16="http://schemas.microsoft.com/office/drawing/2014/main" id="{D46BAF1D-9CAE-B6C2-2830-034E466CAECA}"/>
                    </a:ext>
                  </a:extLst>
                </p:cNvPr>
                <p:cNvSpPr/>
                <p:nvPr/>
              </p:nvSpPr>
              <p:spPr>
                <a:xfrm>
                  <a:off x="6458064"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903" name="Freeform 902">
                  <a:extLst>
                    <a:ext uri="{FF2B5EF4-FFF2-40B4-BE49-F238E27FC236}">
                      <a16:creationId xmlns:a16="http://schemas.microsoft.com/office/drawing/2014/main" id="{D07AED67-25A6-9CC3-3288-068048A08615}"/>
                    </a:ext>
                  </a:extLst>
                </p:cNvPr>
                <p:cNvSpPr/>
                <p:nvPr/>
              </p:nvSpPr>
              <p:spPr>
                <a:xfrm>
                  <a:off x="6492302" y="215672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904" name="Freeform 903">
                  <a:extLst>
                    <a:ext uri="{FF2B5EF4-FFF2-40B4-BE49-F238E27FC236}">
                      <a16:creationId xmlns:a16="http://schemas.microsoft.com/office/drawing/2014/main" id="{64D22493-80E6-2D85-A924-71DF14F330F6}"/>
                    </a:ext>
                  </a:extLst>
                </p:cNvPr>
                <p:cNvSpPr/>
                <p:nvPr/>
              </p:nvSpPr>
              <p:spPr>
                <a:xfrm>
                  <a:off x="6526730" y="221629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905" name="Freeform 904">
                  <a:extLst>
                    <a:ext uri="{FF2B5EF4-FFF2-40B4-BE49-F238E27FC236}">
                      <a16:creationId xmlns:a16="http://schemas.microsoft.com/office/drawing/2014/main" id="{A0012E91-9767-1FCE-94C3-5E57BA97C0E3}"/>
                    </a:ext>
                  </a:extLst>
                </p:cNvPr>
                <p:cNvSpPr/>
                <p:nvPr/>
              </p:nvSpPr>
              <p:spPr>
                <a:xfrm>
                  <a:off x="6560968" y="227568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906" name="Freeform 905">
                  <a:extLst>
                    <a:ext uri="{FF2B5EF4-FFF2-40B4-BE49-F238E27FC236}">
                      <a16:creationId xmlns:a16="http://schemas.microsoft.com/office/drawing/2014/main" id="{2DBD2E0D-A649-8615-441D-C503B29AE8D6}"/>
                    </a:ext>
                  </a:extLst>
                </p:cNvPr>
                <p:cNvSpPr/>
                <p:nvPr/>
              </p:nvSpPr>
              <p:spPr>
                <a:xfrm>
                  <a:off x="6595206" y="233506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907" name="Freeform 906">
                  <a:extLst>
                    <a:ext uri="{FF2B5EF4-FFF2-40B4-BE49-F238E27FC236}">
                      <a16:creationId xmlns:a16="http://schemas.microsoft.com/office/drawing/2014/main" id="{E2D32C04-E0FE-BC7B-2457-0B5C7C357934}"/>
                    </a:ext>
                  </a:extLst>
                </p:cNvPr>
                <p:cNvSpPr/>
                <p:nvPr/>
              </p:nvSpPr>
              <p:spPr>
                <a:xfrm>
                  <a:off x="6629634" y="2394543"/>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908" name="Freeform 907">
                  <a:extLst>
                    <a:ext uri="{FF2B5EF4-FFF2-40B4-BE49-F238E27FC236}">
                      <a16:creationId xmlns:a16="http://schemas.microsoft.com/office/drawing/2014/main" id="{C86442D8-421A-5393-2354-1D176BBD0903}"/>
                    </a:ext>
                  </a:extLst>
                </p:cNvPr>
                <p:cNvSpPr/>
                <p:nvPr/>
              </p:nvSpPr>
              <p:spPr>
                <a:xfrm>
                  <a:off x="6183496"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909" name="Freeform 908">
                  <a:extLst>
                    <a:ext uri="{FF2B5EF4-FFF2-40B4-BE49-F238E27FC236}">
                      <a16:creationId xmlns:a16="http://schemas.microsoft.com/office/drawing/2014/main" id="{E67716D6-FBD3-E87B-E207-200F544C44A7}"/>
                    </a:ext>
                  </a:extLst>
                </p:cNvPr>
                <p:cNvSpPr/>
                <p:nvPr/>
              </p:nvSpPr>
              <p:spPr>
                <a:xfrm>
                  <a:off x="6217829"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910" name="Freeform 909">
                  <a:extLst>
                    <a:ext uri="{FF2B5EF4-FFF2-40B4-BE49-F238E27FC236}">
                      <a16:creationId xmlns:a16="http://schemas.microsoft.com/office/drawing/2014/main" id="{369CBD91-8865-BBD6-9E4F-00B0AD7E3F37}"/>
                    </a:ext>
                  </a:extLst>
                </p:cNvPr>
                <p:cNvSpPr/>
                <p:nvPr/>
              </p:nvSpPr>
              <p:spPr>
                <a:xfrm>
                  <a:off x="6252162"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911" name="Freeform 910">
                  <a:extLst>
                    <a:ext uri="{FF2B5EF4-FFF2-40B4-BE49-F238E27FC236}">
                      <a16:creationId xmlns:a16="http://schemas.microsoft.com/office/drawing/2014/main" id="{3E121463-6CAC-AD2E-1E2D-ECB477B56861}"/>
                    </a:ext>
                  </a:extLst>
                </p:cNvPr>
                <p:cNvSpPr/>
                <p:nvPr/>
              </p:nvSpPr>
              <p:spPr>
                <a:xfrm>
                  <a:off x="6286495" y="1918997"/>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912" name="Freeform 911">
                  <a:extLst>
                    <a:ext uri="{FF2B5EF4-FFF2-40B4-BE49-F238E27FC236}">
                      <a16:creationId xmlns:a16="http://schemas.microsoft.com/office/drawing/2014/main" id="{2815FC47-BBE1-9D95-9A41-704DCA7627B4}"/>
                    </a:ext>
                  </a:extLst>
                </p:cNvPr>
                <p:cNvSpPr/>
                <p:nvPr/>
              </p:nvSpPr>
              <p:spPr>
                <a:xfrm>
                  <a:off x="6320828"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913" name="Freeform 912">
                  <a:extLst>
                    <a:ext uri="{FF2B5EF4-FFF2-40B4-BE49-F238E27FC236}">
                      <a16:creationId xmlns:a16="http://schemas.microsoft.com/office/drawing/2014/main" id="{64A3218D-CE21-4040-93A7-19298E2C4D3A}"/>
                    </a:ext>
                  </a:extLst>
                </p:cNvPr>
                <p:cNvSpPr/>
                <p:nvPr/>
              </p:nvSpPr>
              <p:spPr>
                <a:xfrm>
                  <a:off x="6355161"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914" name="Freeform 913">
                  <a:extLst>
                    <a:ext uri="{FF2B5EF4-FFF2-40B4-BE49-F238E27FC236}">
                      <a16:creationId xmlns:a16="http://schemas.microsoft.com/office/drawing/2014/main" id="{84FED01D-8DE1-8D1F-9296-333C2E1DA06E}"/>
                    </a:ext>
                  </a:extLst>
                </p:cNvPr>
                <p:cNvSpPr/>
                <p:nvPr/>
              </p:nvSpPr>
              <p:spPr>
                <a:xfrm>
                  <a:off x="6389494"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915" name="Freeform 914">
                  <a:extLst>
                    <a:ext uri="{FF2B5EF4-FFF2-40B4-BE49-F238E27FC236}">
                      <a16:creationId xmlns:a16="http://schemas.microsoft.com/office/drawing/2014/main" id="{B237CF90-3713-481D-E6CD-A745725A38AF}"/>
                    </a:ext>
                  </a:extLst>
                </p:cNvPr>
                <p:cNvSpPr/>
                <p:nvPr/>
              </p:nvSpPr>
              <p:spPr>
                <a:xfrm>
                  <a:off x="6423731" y="215672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916" name="Freeform 915">
                  <a:extLst>
                    <a:ext uri="{FF2B5EF4-FFF2-40B4-BE49-F238E27FC236}">
                      <a16:creationId xmlns:a16="http://schemas.microsoft.com/office/drawing/2014/main" id="{C6E526CF-3212-32E1-78AD-AC9634B69DC3}"/>
                    </a:ext>
                  </a:extLst>
                </p:cNvPr>
                <p:cNvSpPr/>
                <p:nvPr/>
              </p:nvSpPr>
              <p:spPr>
                <a:xfrm>
                  <a:off x="6458159" y="221629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917" name="Freeform 916">
                  <a:extLst>
                    <a:ext uri="{FF2B5EF4-FFF2-40B4-BE49-F238E27FC236}">
                      <a16:creationId xmlns:a16="http://schemas.microsoft.com/office/drawing/2014/main" id="{E06337E2-AAD3-0560-73FC-5E91F6577BBB}"/>
                    </a:ext>
                  </a:extLst>
                </p:cNvPr>
                <p:cNvSpPr/>
                <p:nvPr/>
              </p:nvSpPr>
              <p:spPr>
                <a:xfrm>
                  <a:off x="6492397" y="227568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918" name="Freeform 917">
                  <a:extLst>
                    <a:ext uri="{FF2B5EF4-FFF2-40B4-BE49-F238E27FC236}">
                      <a16:creationId xmlns:a16="http://schemas.microsoft.com/office/drawing/2014/main" id="{A4CD1FD9-4617-74F5-27EB-7B24B9B28CC7}"/>
                    </a:ext>
                  </a:extLst>
                </p:cNvPr>
                <p:cNvSpPr/>
                <p:nvPr/>
              </p:nvSpPr>
              <p:spPr>
                <a:xfrm>
                  <a:off x="6526730" y="233506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919" name="Freeform 918">
                  <a:extLst>
                    <a:ext uri="{FF2B5EF4-FFF2-40B4-BE49-F238E27FC236}">
                      <a16:creationId xmlns:a16="http://schemas.microsoft.com/office/drawing/2014/main" id="{ADD6560E-7FF8-AED0-5873-6CD86818490D}"/>
                    </a:ext>
                  </a:extLst>
                </p:cNvPr>
                <p:cNvSpPr/>
                <p:nvPr/>
              </p:nvSpPr>
              <p:spPr>
                <a:xfrm>
                  <a:off x="6561063" y="2394543"/>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920" name="Freeform 919">
                  <a:extLst>
                    <a:ext uri="{FF2B5EF4-FFF2-40B4-BE49-F238E27FC236}">
                      <a16:creationId xmlns:a16="http://schemas.microsoft.com/office/drawing/2014/main" id="{722B879F-0569-163E-A5D2-E331B92F0D57}"/>
                    </a:ext>
                  </a:extLst>
                </p:cNvPr>
                <p:cNvSpPr/>
                <p:nvPr/>
              </p:nvSpPr>
              <p:spPr>
                <a:xfrm>
                  <a:off x="6595301" y="24540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921" name="Freeform 920">
                  <a:extLst>
                    <a:ext uri="{FF2B5EF4-FFF2-40B4-BE49-F238E27FC236}">
                      <a16:creationId xmlns:a16="http://schemas.microsoft.com/office/drawing/2014/main" id="{0E0FED21-42EE-8D35-3BFB-D14A7BCA8724}"/>
                    </a:ext>
                  </a:extLst>
                </p:cNvPr>
                <p:cNvSpPr/>
                <p:nvPr/>
              </p:nvSpPr>
              <p:spPr>
                <a:xfrm>
                  <a:off x="6080688" y="1681177"/>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922" name="Freeform 921">
                  <a:extLst>
                    <a:ext uri="{FF2B5EF4-FFF2-40B4-BE49-F238E27FC236}">
                      <a16:creationId xmlns:a16="http://schemas.microsoft.com/office/drawing/2014/main" id="{A7F2D8A3-DB20-F3D3-98F8-C98F835DF86B}"/>
                    </a:ext>
                  </a:extLst>
                </p:cNvPr>
                <p:cNvSpPr/>
                <p:nvPr/>
              </p:nvSpPr>
              <p:spPr>
                <a:xfrm>
                  <a:off x="6012688" y="16817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923" name="Freeform 922">
                  <a:extLst>
                    <a:ext uri="{FF2B5EF4-FFF2-40B4-BE49-F238E27FC236}">
                      <a16:creationId xmlns:a16="http://schemas.microsoft.com/office/drawing/2014/main" id="{60D90EF3-0473-2DB4-A864-C23245147E7C}"/>
                    </a:ext>
                  </a:extLst>
                </p:cNvPr>
                <p:cNvSpPr/>
                <p:nvPr/>
              </p:nvSpPr>
              <p:spPr>
                <a:xfrm>
                  <a:off x="6046355" y="1621698"/>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924" name="Freeform 923">
                  <a:extLst>
                    <a:ext uri="{FF2B5EF4-FFF2-40B4-BE49-F238E27FC236}">
                      <a16:creationId xmlns:a16="http://schemas.microsoft.com/office/drawing/2014/main" id="{03FFCB8D-8C9D-A1B9-0F45-B8F0948BBCC3}"/>
                    </a:ext>
                  </a:extLst>
                </p:cNvPr>
                <p:cNvSpPr/>
                <p:nvPr/>
              </p:nvSpPr>
              <p:spPr>
                <a:xfrm>
                  <a:off x="5944117" y="16817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925" name="Freeform 924">
                  <a:extLst>
                    <a:ext uri="{FF2B5EF4-FFF2-40B4-BE49-F238E27FC236}">
                      <a16:creationId xmlns:a16="http://schemas.microsoft.com/office/drawing/2014/main" id="{172DE7D9-F0B2-F5C1-7D0F-E879338A9CC1}"/>
                    </a:ext>
                  </a:extLst>
                </p:cNvPr>
                <p:cNvSpPr/>
                <p:nvPr/>
              </p:nvSpPr>
              <p:spPr>
                <a:xfrm>
                  <a:off x="5978355" y="16222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926" name="Freeform 925">
                  <a:extLst>
                    <a:ext uri="{FF2B5EF4-FFF2-40B4-BE49-F238E27FC236}">
                      <a16:creationId xmlns:a16="http://schemas.microsoft.com/office/drawing/2014/main" id="{8242318F-259E-69CC-2322-6180033F4046}"/>
                    </a:ext>
                  </a:extLst>
                </p:cNvPr>
                <p:cNvSpPr/>
                <p:nvPr/>
              </p:nvSpPr>
              <p:spPr>
                <a:xfrm>
                  <a:off x="5875451" y="168165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927" name="Freeform 926">
                  <a:extLst>
                    <a:ext uri="{FF2B5EF4-FFF2-40B4-BE49-F238E27FC236}">
                      <a16:creationId xmlns:a16="http://schemas.microsoft.com/office/drawing/2014/main" id="{06915914-ED7C-1EC1-F5C0-F5F99627DA47}"/>
                    </a:ext>
                  </a:extLst>
                </p:cNvPr>
                <p:cNvSpPr/>
                <p:nvPr/>
              </p:nvSpPr>
              <p:spPr>
                <a:xfrm>
                  <a:off x="5909784" y="16222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928" name="Freeform 927">
                  <a:extLst>
                    <a:ext uri="{FF2B5EF4-FFF2-40B4-BE49-F238E27FC236}">
                      <a16:creationId xmlns:a16="http://schemas.microsoft.com/office/drawing/2014/main" id="{8BDFFD90-2DDA-93FE-5ED0-CEF3A0372ED7}"/>
                    </a:ext>
                  </a:extLst>
                </p:cNvPr>
                <p:cNvSpPr/>
                <p:nvPr/>
              </p:nvSpPr>
              <p:spPr>
                <a:xfrm>
                  <a:off x="5806785" y="168155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929" name="Freeform 928">
                  <a:extLst>
                    <a:ext uri="{FF2B5EF4-FFF2-40B4-BE49-F238E27FC236}">
                      <a16:creationId xmlns:a16="http://schemas.microsoft.com/office/drawing/2014/main" id="{2DB5CFC4-530A-EB4C-3A92-C7502D3345C4}"/>
                    </a:ext>
                  </a:extLst>
                </p:cNvPr>
                <p:cNvSpPr/>
                <p:nvPr/>
              </p:nvSpPr>
              <p:spPr>
                <a:xfrm>
                  <a:off x="5841308" y="16222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930" name="Freeform 929">
                  <a:extLst>
                    <a:ext uri="{FF2B5EF4-FFF2-40B4-BE49-F238E27FC236}">
                      <a16:creationId xmlns:a16="http://schemas.microsoft.com/office/drawing/2014/main" id="{55557889-2876-344E-D1AD-A9F968D4BA22}"/>
                    </a:ext>
                  </a:extLst>
                </p:cNvPr>
                <p:cNvSpPr/>
                <p:nvPr/>
              </p:nvSpPr>
              <p:spPr>
                <a:xfrm>
                  <a:off x="5738214" y="168155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931" name="Freeform 930">
                  <a:extLst>
                    <a:ext uri="{FF2B5EF4-FFF2-40B4-BE49-F238E27FC236}">
                      <a16:creationId xmlns:a16="http://schemas.microsoft.com/office/drawing/2014/main" id="{75650DED-1E75-483A-B399-34F6452A2F6C}"/>
                    </a:ext>
                  </a:extLst>
                </p:cNvPr>
                <p:cNvSpPr/>
                <p:nvPr/>
              </p:nvSpPr>
              <p:spPr>
                <a:xfrm>
                  <a:off x="5772738" y="16222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932" name="Freeform 931">
                  <a:extLst>
                    <a:ext uri="{FF2B5EF4-FFF2-40B4-BE49-F238E27FC236}">
                      <a16:creationId xmlns:a16="http://schemas.microsoft.com/office/drawing/2014/main" id="{DC27DDF7-BA56-18AD-3D7D-A6C39B39F864}"/>
                    </a:ext>
                  </a:extLst>
                </p:cNvPr>
                <p:cNvSpPr/>
                <p:nvPr/>
              </p:nvSpPr>
              <p:spPr>
                <a:xfrm>
                  <a:off x="5669549" y="16814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933" name="Freeform 932">
                  <a:extLst>
                    <a:ext uri="{FF2B5EF4-FFF2-40B4-BE49-F238E27FC236}">
                      <a16:creationId xmlns:a16="http://schemas.microsoft.com/office/drawing/2014/main" id="{AD679EBA-BB8B-A7B0-4A01-09BA285A4A49}"/>
                    </a:ext>
                  </a:extLst>
                </p:cNvPr>
                <p:cNvSpPr/>
                <p:nvPr/>
              </p:nvSpPr>
              <p:spPr>
                <a:xfrm>
                  <a:off x="5704072" y="162217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934" name="Freeform 933">
                  <a:extLst>
                    <a:ext uri="{FF2B5EF4-FFF2-40B4-BE49-F238E27FC236}">
                      <a16:creationId xmlns:a16="http://schemas.microsoft.com/office/drawing/2014/main" id="{45222B48-632F-2C3B-5033-A9CC78E4A7B7}"/>
                    </a:ext>
                  </a:extLst>
                </p:cNvPr>
                <p:cNvSpPr/>
                <p:nvPr/>
              </p:nvSpPr>
              <p:spPr>
                <a:xfrm>
                  <a:off x="5600978" y="16814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935" name="Freeform 934">
                  <a:extLst>
                    <a:ext uri="{FF2B5EF4-FFF2-40B4-BE49-F238E27FC236}">
                      <a16:creationId xmlns:a16="http://schemas.microsoft.com/office/drawing/2014/main" id="{D7D4A198-889C-F5DE-A3E4-F33EA058C81F}"/>
                    </a:ext>
                  </a:extLst>
                </p:cNvPr>
                <p:cNvSpPr/>
                <p:nvPr/>
              </p:nvSpPr>
              <p:spPr>
                <a:xfrm>
                  <a:off x="5635501" y="162217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936" name="Freeform 935">
                  <a:extLst>
                    <a:ext uri="{FF2B5EF4-FFF2-40B4-BE49-F238E27FC236}">
                      <a16:creationId xmlns:a16="http://schemas.microsoft.com/office/drawing/2014/main" id="{8C3DACA7-F848-0D71-1702-9C0BAA353771}"/>
                    </a:ext>
                  </a:extLst>
                </p:cNvPr>
                <p:cNvSpPr/>
                <p:nvPr/>
              </p:nvSpPr>
              <p:spPr>
                <a:xfrm>
                  <a:off x="5532407" y="16814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937" name="Freeform 936">
                  <a:extLst>
                    <a:ext uri="{FF2B5EF4-FFF2-40B4-BE49-F238E27FC236}">
                      <a16:creationId xmlns:a16="http://schemas.microsoft.com/office/drawing/2014/main" id="{216FD078-A32B-C07D-CBAC-3B2EE02972FA}"/>
                    </a:ext>
                  </a:extLst>
                </p:cNvPr>
                <p:cNvSpPr/>
                <p:nvPr/>
              </p:nvSpPr>
              <p:spPr>
                <a:xfrm>
                  <a:off x="5566930" y="162217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938" name="Freeform 937">
                  <a:extLst>
                    <a:ext uri="{FF2B5EF4-FFF2-40B4-BE49-F238E27FC236}">
                      <a16:creationId xmlns:a16="http://schemas.microsoft.com/office/drawing/2014/main" id="{FF44C85A-E457-9C14-ED4A-48F709E5278F}"/>
                    </a:ext>
                  </a:extLst>
                </p:cNvPr>
                <p:cNvSpPr/>
                <p:nvPr/>
              </p:nvSpPr>
              <p:spPr>
                <a:xfrm>
                  <a:off x="5463932" y="16814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939" name="Freeform 938">
                  <a:extLst>
                    <a:ext uri="{FF2B5EF4-FFF2-40B4-BE49-F238E27FC236}">
                      <a16:creationId xmlns:a16="http://schemas.microsoft.com/office/drawing/2014/main" id="{E376C83F-ADED-A809-F0DE-D651A1145D2B}"/>
                    </a:ext>
                  </a:extLst>
                </p:cNvPr>
                <p:cNvSpPr/>
                <p:nvPr/>
              </p:nvSpPr>
              <p:spPr>
                <a:xfrm>
                  <a:off x="5498264" y="1622078"/>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940" name="Freeform 939">
                  <a:extLst>
                    <a:ext uri="{FF2B5EF4-FFF2-40B4-BE49-F238E27FC236}">
                      <a16:creationId xmlns:a16="http://schemas.microsoft.com/office/drawing/2014/main" id="{9D8FB4F5-D0B4-99D0-DA86-1A833721405E}"/>
                    </a:ext>
                  </a:extLst>
                </p:cNvPr>
                <p:cNvSpPr/>
                <p:nvPr/>
              </p:nvSpPr>
              <p:spPr>
                <a:xfrm>
                  <a:off x="5395266"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941" name="Freeform 940">
                  <a:extLst>
                    <a:ext uri="{FF2B5EF4-FFF2-40B4-BE49-F238E27FC236}">
                      <a16:creationId xmlns:a16="http://schemas.microsoft.com/office/drawing/2014/main" id="{21687163-F7AB-DE3D-6DA2-20AD54F47433}"/>
                    </a:ext>
                  </a:extLst>
                </p:cNvPr>
                <p:cNvSpPr/>
                <p:nvPr/>
              </p:nvSpPr>
              <p:spPr>
                <a:xfrm>
                  <a:off x="5429694" y="1622078"/>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942" name="Freeform 941">
                  <a:extLst>
                    <a:ext uri="{FF2B5EF4-FFF2-40B4-BE49-F238E27FC236}">
                      <a16:creationId xmlns:a16="http://schemas.microsoft.com/office/drawing/2014/main" id="{2469A9CF-DF30-C8E4-5F10-FA107E155F86}"/>
                    </a:ext>
                  </a:extLst>
                </p:cNvPr>
                <p:cNvSpPr/>
                <p:nvPr/>
              </p:nvSpPr>
              <p:spPr>
                <a:xfrm>
                  <a:off x="5326695"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943" name="Freeform 942">
                  <a:extLst>
                    <a:ext uri="{FF2B5EF4-FFF2-40B4-BE49-F238E27FC236}">
                      <a16:creationId xmlns:a16="http://schemas.microsoft.com/office/drawing/2014/main" id="{C450437A-959F-E5E0-E837-32A1B435E899}"/>
                    </a:ext>
                  </a:extLst>
                </p:cNvPr>
                <p:cNvSpPr/>
                <p:nvPr/>
              </p:nvSpPr>
              <p:spPr>
                <a:xfrm>
                  <a:off x="5361123" y="1622078"/>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944" name="Freeform 943">
                  <a:extLst>
                    <a:ext uri="{FF2B5EF4-FFF2-40B4-BE49-F238E27FC236}">
                      <a16:creationId xmlns:a16="http://schemas.microsoft.com/office/drawing/2014/main" id="{2F5F3189-57C2-EA65-4E83-869E655ABDE4}"/>
                    </a:ext>
                  </a:extLst>
                </p:cNvPr>
                <p:cNvSpPr/>
                <p:nvPr/>
              </p:nvSpPr>
              <p:spPr>
                <a:xfrm>
                  <a:off x="5258124"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945" name="Freeform 944">
                  <a:extLst>
                    <a:ext uri="{FF2B5EF4-FFF2-40B4-BE49-F238E27FC236}">
                      <a16:creationId xmlns:a16="http://schemas.microsoft.com/office/drawing/2014/main" id="{6023534E-E7B5-976C-FDF5-67FBD6083DE1}"/>
                    </a:ext>
                  </a:extLst>
                </p:cNvPr>
                <p:cNvSpPr/>
                <p:nvPr/>
              </p:nvSpPr>
              <p:spPr>
                <a:xfrm>
                  <a:off x="5292552" y="1622078"/>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946" name="Freeform 945">
                  <a:extLst>
                    <a:ext uri="{FF2B5EF4-FFF2-40B4-BE49-F238E27FC236}">
                      <a16:creationId xmlns:a16="http://schemas.microsoft.com/office/drawing/2014/main" id="{31EC7D63-7CF7-4DA8-3C29-E09DDBDF4B34}"/>
                    </a:ext>
                  </a:extLst>
                </p:cNvPr>
                <p:cNvSpPr/>
                <p:nvPr/>
              </p:nvSpPr>
              <p:spPr>
                <a:xfrm>
                  <a:off x="5189554"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947" name="Freeform 946">
                  <a:extLst>
                    <a:ext uri="{FF2B5EF4-FFF2-40B4-BE49-F238E27FC236}">
                      <a16:creationId xmlns:a16="http://schemas.microsoft.com/office/drawing/2014/main" id="{5C9C2461-B669-4AEE-1FE3-3B9FE88E2DEA}"/>
                    </a:ext>
                  </a:extLst>
                </p:cNvPr>
                <p:cNvSpPr/>
                <p:nvPr/>
              </p:nvSpPr>
              <p:spPr>
                <a:xfrm>
                  <a:off x="5223886" y="1621983"/>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948" name="Freeform 947">
                  <a:extLst>
                    <a:ext uri="{FF2B5EF4-FFF2-40B4-BE49-F238E27FC236}">
                      <a16:creationId xmlns:a16="http://schemas.microsoft.com/office/drawing/2014/main" id="{AA9EDA7E-C107-1893-03B8-77C32C162B7E}"/>
                    </a:ext>
                  </a:extLst>
                </p:cNvPr>
                <p:cNvSpPr/>
                <p:nvPr/>
              </p:nvSpPr>
              <p:spPr>
                <a:xfrm>
                  <a:off x="5120983"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949" name="Freeform 948">
                  <a:extLst>
                    <a:ext uri="{FF2B5EF4-FFF2-40B4-BE49-F238E27FC236}">
                      <a16:creationId xmlns:a16="http://schemas.microsoft.com/office/drawing/2014/main" id="{38567B14-C23D-82A2-D4D1-7A405C2F88AD}"/>
                    </a:ext>
                  </a:extLst>
                </p:cNvPr>
                <p:cNvSpPr/>
                <p:nvPr/>
              </p:nvSpPr>
              <p:spPr>
                <a:xfrm>
                  <a:off x="5155411" y="1621983"/>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950" name="Freeform 949">
                  <a:extLst>
                    <a:ext uri="{FF2B5EF4-FFF2-40B4-BE49-F238E27FC236}">
                      <a16:creationId xmlns:a16="http://schemas.microsoft.com/office/drawing/2014/main" id="{C971F92D-C097-A1CB-C366-314B554096DF}"/>
                    </a:ext>
                  </a:extLst>
                </p:cNvPr>
                <p:cNvSpPr/>
                <p:nvPr/>
              </p:nvSpPr>
              <p:spPr>
                <a:xfrm>
                  <a:off x="5052412"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951" name="Freeform 950">
                  <a:extLst>
                    <a:ext uri="{FF2B5EF4-FFF2-40B4-BE49-F238E27FC236}">
                      <a16:creationId xmlns:a16="http://schemas.microsoft.com/office/drawing/2014/main" id="{3B9BF442-957E-CD4C-9B7E-AA21DC2016F2}"/>
                    </a:ext>
                  </a:extLst>
                </p:cNvPr>
                <p:cNvSpPr/>
                <p:nvPr/>
              </p:nvSpPr>
              <p:spPr>
                <a:xfrm>
                  <a:off x="5086840" y="1621983"/>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952" name="Freeform 951">
                  <a:extLst>
                    <a:ext uri="{FF2B5EF4-FFF2-40B4-BE49-F238E27FC236}">
                      <a16:creationId xmlns:a16="http://schemas.microsoft.com/office/drawing/2014/main" id="{C88879FB-C537-0B88-DA06-5E1A06CB1C98}"/>
                    </a:ext>
                  </a:extLst>
                </p:cNvPr>
                <p:cNvSpPr/>
                <p:nvPr/>
              </p:nvSpPr>
              <p:spPr>
                <a:xfrm>
                  <a:off x="6183496" y="1621698"/>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953" name="Freeform 952">
                  <a:extLst>
                    <a:ext uri="{FF2B5EF4-FFF2-40B4-BE49-F238E27FC236}">
                      <a16:creationId xmlns:a16="http://schemas.microsoft.com/office/drawing/2014/main" id="{D04613F2-219A-8B60-1AA1-DB245CF1A852}"/>
                    </a:ext>
                  </a:extLst>
                </p:cNvPr>
                <p:cNvSpPr/>
                <p:nvPr/>
              </p:nvSpPr>
              <p:spPr>
                <a:xfrm>
                  <a:off x="6115021"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954" name="Freeform 953">
                  <a:extLst>
                    <a:ext uri="{FF2B5EF4-FFF2-40B4-BE49-F238E27FC236}">
                      <a16:creationId xmlns:a16="http://schemas.microsoft.com/office/drawing/2014/main" id="{DBA71157-100F-25B2-1624-C173C2014892}"/>
                    </a:ext>
                  </a:extLst>
                </p:cNvPr>
                <p:cNvSpPr/>
                <p:nvPr/>
              </p:nvSpPr>
              <p:spPr>
                <a:xfrm>
                  <a:off x="6149258" y="1681177"/>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955" name="Freeform 954">
                  <a:extLst>
                    <a:ext uri="{FF2B5EF4-FFF2-40B4-BE49-F238E27FC236}">
                      <a16:creationId xmlns:a16="http://schemas.microsoft.com/office/drawing/2014/main" id="{2B5643C6-7C86-BE27-E6D3-A888C942CC9C}"/>
                    </a:ext>
                  </a:extLst>
                </p:cNvPr>
                <p:cNvSpPr/>
                <p:nvPr/>
              </p:nvSpPr>
              <p:spPr>
                <a:xfrm>
                  <a:off x="7040583"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956" name="Freeform 955">
                  <a:extLst>
                    <a:ext uri="{FF2B5EF4-FFF2-40B4-BE49-F238E27FC236}">
                      <a16:creationId xmlns:a16="http://schemas.microsoft.com/office/drawing/2014/main" id="{DE4BB696-9574-D94C-223C-A861E284261D}"/>
                    </a:ext>
                  </a:extLst>
                </p:cNvPr>
                <p:cNvSpPr/>
                <p:nvPr/>
              </p:nvSpPr>
              <p:spPr>
                <a:xfrm>
                  <a:off x="7075011" y="1621888"/>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957" name="Freeform 956">
                  <a:extLst>
                    <a:ext uri="{FF2B5EF4-FFF2-40B4-BE49-F238E27FC236}">
                      <a16:creationId xmlns:a16="http://schemas.microsoft.com/office/drawing/2014/main" id="{7528FF3A-59A6-99B7-4BC2-3E2C7889695A}"/>
                    </a:ext>
                  </a:extLst>
                </p:cNvPr>
                <p:cNvSpPr/>
                <p:nvPr/>
              </p:nvSpPr>
              <p:spPr>
                <a:xfrm>
                  <a:off x="6972012"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958" name="Freeform 957">
                  <a:extLst>
                    <a:ext uri="{FF2B5EF4-FFF2-40B4-BE49-F238E27FC236}">
                      <a16:creationId xmlns:a16="http://schemas.microsoft.com/office/drawing/2014/main" id="{938D5458-F35E-55A6-CF9C-BF3ECD28D530}"/>
                    </a:ext>
                  </a:extLst>
                </p:cNvPr>
                <p:cNvSpPr/>
                <p:nvPr/>
              </p:nvSpPr>
              <p:spPr>
                <a:xfrm>
                  <a:off x="7006440" y="1621888"/>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959" name="Freeform 958">
                  <a:extLst>
                    <a:ext uri="{FF2B5EF4-FFF2-40B4-BE49-F238E27FC236}">
                      <a16:creationId xmlns:a16="http://schemas.microsoft.com/office/drawing/2014/main" id="{63064A84-84D4-B24A-079B-4A49DDFD0A7C}"/>
                    </a:ext>
                  </a:extLst>
                </p:cNvPr>
                <p:cNvSpPr/>
                <p:nvPr/>
              </p:nvSpPr>
              <p:spPr>
                <a:xfrm>
                  <a:off x="6903441"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960" name="Freeform 959">
                  <a:extLst>
                    <a:ext uri="{FF2B5EF4-FFF2-40B4-BE49-F238E27FC236}">
                      <a16:creationId xmlns:a16="http://schemas.microsoft.com/office/drawing/2014/main" id="{B385EA00-1A52-B208-87C1-9536D3FBEB1F}"/>
                    </a:ext>
                  </a:extLst>
                </p:cNvPr>
                <p:cNvSpPr/>
                <p:nvPr/>
              </p:nvSpPr>
              <p:spPr>
                <a:xfrm>
                  <a:off x="6937869" y="1621888"/>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961" name="Freeform 960">
                  <a:extLst>
                    <a:ext uri="{FF2B5EF4-FFF2-40B4-BE49-F238E27FC236}">
                      <a16:creationId xmlns:a16="http://schemas.microsoft.com/office/drawing/2014/main" id="{CEE162F7-EAE6-A455-CC9E-E815EEEFFDD0}"/>
                    </a:ext>
                  </a:extLst>
                </p:cNvPr>
                <p:cNvSpPr/>
                <p:nvPr/>
              </p:nvSpPr>
              <p:spPr>
                <a:xfrm>
                  <a:off x="6834966"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962" name="Freeform 961">
                  <a:extLst>
                    <a:ext uri="{FF2B5EF4-FFF2-40B4-BE49-F238E27FC236}">
                      <a16:creationId xmlns:a16="http://schemas.microsoft.com/office/drawing/2014/main" id="{AC465C82-6622-19D3-A7E0-E52533A47D23}"/>
                    </a:ext>
                  </a:extLst>
                </p:cNvPr>
                <p:cNvSpPr/>
                <p:nvPr/>
              </p:nvSpPr>
              <p:spPr>
                <a:xfrm>
                  <a:off x="6869298" y="1621888"/>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963" name="Freeform 962">
                  <a:extLst>
                    <a:ext uri="{FF2B5EF4-FFF2-40B4-BE49-F238E27FC236}">
                      <a16:creationId xmlns:a16="http://schemas.microsoft.com/office/drawing/2014/main" id="{D057DEED-D125-2B97-005E-2C83F3B70663}"/>
                    </a:ext>
                  </a:extLst>
                </p:cNvPr>
                <p:cNvSpPr/>
                <p:nvPr/>
              </p:nvSpPr>
              <p:spPr>
                <a:xfrm>
                  <a:off x="6766395"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964" name="Freeform 963">
                  <a:extLst>
                    <a:ext uri="{FF2B5EF4-FFF2-40B4-BE49-F238E27FC236}">
                      <a16:creationId xmlns:a16="http://schemas.microsoft.com/office/drawing/2014/main" id="{4A634FB4-EAB8-C3AE-5FD8-BB569DC870EA}"/>
                    </a:ext>
                  </a:extLst>
                </p:cNvPr>
                <p:cNvSpPr/>
                <p:nvPr/>
              </p:nvSpPr>
              <p:spPr>
                <a:xfrm>
                  <a:off x="6800728" y="1621888"/>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965" name="Freeform 964">
                  <a:extLst>
                    <a:ext uri="{FF2B5EF4-FFF2-40B4-BE49-F238E27FC236}">
                      <a16:creationId xmlns:a16="http://schemas.microsoft.com/office/drawing/2014/main" id="{EE320AF3-ED60-ADDF-BAB3-6592A6314C0D}"/>
                    </a:ext>
                  </a:extLst>
                </p:cNvPr>
                <p:cNvSpPr/>
                <p:nvPr/>
              </p:nvSpPr>
              <p:spPr>
                <a:xfrm>
                  <a:off x="6697824"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966" name="Freeform 965">
                  <a:extLst>
                    <a:ext uri="{FF2B5EF4-FFF2-40B4-BE49-F238E27FC236}">
                      <a16:creationId xmlns:a16="http://schemas.microsoft.com/office/drawing/2014/main" id="{8346CD43-E46C-57A7-3FC8-098273C92A4E}"/>
                    </a:ext>
                  </a:extLst>
                </p:cNvPr>
                <p:cNvSpPr/>
                <p:nvPr/>
              </p:nvSpPr>
              <p:spPr>
                <a:xfrm>
                  <a:off x="6732157" y="1621888"/>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967" name="Freeform 966">
                  <a:extLst>
                    <a:ext uri="{FF2B5EF4-FFF2-40B4-BE49-F238E27FC236}">
                      <a16:creationId xmlns:a16="http://schemas.microsoft.com/office/drawing/2014/main" id="{B86088F1-9EAF-40E7-8DEC-5AD239AA90B9}"/>
                    </a:ext>
                  </a:extLst>
                </p:cNvPr>
                <p:cNvSpPr/>
                <p:nvPr/>
              </p:nvSpPr>
              <p:spPr>
                <a:xfrm>
                  <a:off x="6629253"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968" name="Freeform 967">
                  <a:extLst>
                    <a:ext uri="{FF2B5EF4-FFF2-40B4-BE49-F238E27FC236}">
                      <a16:creationId xmlns:a16="http://schemas.microsoft.com/office/drawing/2014/main" id="{4D6E6FFA-35CB-10A9-2D5A-CB9E4E4C0E71}"/>
                    </a:ext>
                  </a:extLst>
                </p:cNvPr>
                <p:cNvSpPr/>
                <p:nvPr/>
              </p:nvSpPr>
              <p:spPr>
                <a:xfrm>
                  <a:off x="6663491"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969" name="Freeform 968">
                  <a:extLst>
                    <a:ext uri="{FF2B5EF4-FFF2-40B4-BE49-F238E27FC236}">
                      <a16:creationId xmlns:a16="http://schemas.microsoft.com/office/drawing/2014/main" id="{D1B19E22-3B94-45CA-6EB9-436076F92268}"/>
                    </a:ext>
                  </a:extLst>
                </p:cNvPr>
                <p:cNvSpPr/>
                <p:nvPr/>
              </p:nvSpPr>
              <p:spPr>
                <a:xfrm>
                  <a:off x="6560683"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970" name="Freeform 969">
                  <a:extLst>
                    <a:ext uri="{FF2B5EF4-FFF2-40B4-BE49-F238E27FC236}">
                      <a16:creationId xmlns:a16="http://schemas.microsoft.com/office/drawing/2014/main" id="{86F25FD4-DA9B-7CCB-5AF8-AA8C917D4FA9}"/>
                    </a:ext>
                  </a:extLst>
                </p:cNvPr>
                <p:cNvSpPr/>
                <p:nvPr/>
              </p:nvSpPr>
              <p:spPr>
                <a:xfrm>
                  <a:off x="6594920"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971" name="Freeform 970">
                  <a:extLst>
                    <a:ext uri="{FF2B5EF4-FFF2-40B4-BE49-F238E27FC236}">
                      <a16:creationId xmlns:a16="http://schemas.microsoft.com/office/drawing/2014/main" id="{C1989A88-B16F-68A6-9F27-DF9E0496DECE}"/>
                    </a:ext>
                  </a:extLst>
                </p:cNvPr>
                <p:cNvSpPr/>
                <p:nvPr/>
              </p:nvSpPr>
              <p:spPr>
                <a:xfrm>
                  <a:off x="6492112"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972" name="Freeform 971">
                  <a:extLst>
                    <a:ext uri="{FF2B5EF4-FFF2-40B4-BE49-F238E27FC236}">
                      <a16:creationId xmlns:a16="http://schemas.microsoft.com/office/drawing/2014/main" id="{D83C7E83-6FEB-B234-9AC6-2871AD5575EF}"/>
                    </a:ext>
                  </a:extLst>
                </p:cNvPr>
                <p:cNvSpPr/>
                <p:nvPr/>
              </p:nvSpPr>
              <p:spPr>
                <a:xfrm>
                  <a:off x="6526445"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973" name="Freeform 972">
                  <a:extLst>
                    <a:ext uri="{FF2B5EF4-FFF2-40B4-BE49-F238E27FC236}">
                      <a16:creationId xmlns:a16="http://schemas.microsoft.com/office/drawing/2014/main" id="{4B20C594-D27A-35A8-BA95-F0BF70365EC1}"/>
                    </a:ext>
                  </a:extLst>
                </p:cNvPr>
                <p:cNvSpPr/>
                <p:nvPr/>
              </p:nvSpPr>
              <p:spPr>
                <a:xfrm>
                  <a:off x="6423541"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974" name="Freeform 973">
                  <a:extLst>
                    <a:ext uri="{FF2B5EF4-FFF2-40B4-BE49-F238E27FC236}">
                      <a16:creationId xmlns:a16="http://schemas.microsoft.com/office/drawing/2014/main" id="{57FCD902-A86D-E125-2483-D2446F901018}"/>
                    </a:ext>
                  </a:extLst>
                </p:cNvPr>
                <p:cNvSpPr/>
                <p:nvPr/>
              </p:nvSpPr>
              <p:spPr>
                <a:xfrm>
                  <a:off x="6457874"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975" name="Freeform 974">
                  <a:extLst>
                    <a:ext uri="{FF2B5EF4-FFF2-40B4-BE49-F238E27FC236}">
                      <a16:creationId xmlns:a16="http://schemas.microsoft.com/office/drawing/2014/main" id="{749817D7-A3A8-D814-210C-CBC7507BF9B5}"/>
                    </a:ext>
                  </a:extLst>
                </p:cNvPr>
                <p:cNvSpPr/>
                <p:nvPr/>
              </p:nvSpPr>
              <p:spPr>
                <a:xfrm>
                  <a:off x="6354970"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976" name="Freeform 975">
                  <a:extLst>
                    <a:ext uri="{FF2B5EF4-FFF2-40B4-BE49-F238E27FC236}">
                      <a16:creationId xmlns:a16="http://schemas.microsoft.com/office/drawing/2014/main" id="{82AA34AD-EFF7-D613-EF0D-8045E990B236}"/>
                    </a:ext>
                  </a:extLst>
                </p:cNvPr>
                <p:cNvSpPr/>
                <p:nvPr/>
              </p:nvSpPr>
              <p:spPr>
                <a:xfrm>
                  <a:off x="6389303"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977" name="Freeform 976">
                  <a:extLst>
                    <a:ext uri="{FF2B5EF4-FFF2-40B4-BE49-F238E27FC236}">
                      <a16:creationId xmlns:a16="http://schemas.microsoft.com/office/drawing/2014/main" id="{AF9A7288-6F8A-4102-8305-48C1A1A8EC7B}"/>
                    </a:ext>
                  </a:extLst>
                </p:cNvPr>
                <p:cNvSpPr/>
                <p:nvPr/>
              </p:nvSpPr>
              <p:spPr>
                <a:xfrm>
                  <a:off x="6286400"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978" name="Freeform 977">
                  <a:extLst>
                    <a:ext uri="{FF2B5EF4-FFF2-40B4-BE49-F238E27FC236}">
                      <a16:creationId xmlns:a16="http://schemas.microsoft.com/office/drawing/2014/main" id="{7B77483B-EA12-7DC1-433F-8F946A5C36D6}"/>
                    </a:ext>
                  </a:extLst>
                </p:cNvPr>
                <p:cNvSpPr/>
                <p:nvPr/>
              </p:nvSpPr>
              <p:spPr>
                <a:xfrm>
                  <a:off x="6320733"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979" name="Freeform 978">
                  <a:extLst>
                    <a:ext uri="{FF2B5EF4-FFF2-40B4-BE49-F238E27FC236}">
                      <a16:creationId xmlns:a16="http://schemas.microsoft.com/office/drawing/2014/main" id="{09DE5B55-DAD9-E14C-14E1-772EEE4FF947}"/>
                    </a:ext>
                  </a:extLst>
                </p:cNvPr>
                <p:cNvSpPr/>
                <p:nvPr/>
              </p:nvSpPr>
              <p:spPr>
                <a:xfrm>
                  <a:off x="6217829"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980" name="Freeform 979">
                  <a:extLst>
                    <a:ext uri="{FF2B5EF4-FFF2-40B4-BE49-F238E27FC236}">
                      <a16:creationId xmlns:a16="http://schemas.microsoft.com/office/drawing/2014/main" id="{DCCFBFB5-FAFB-FA03-E89D-9CFD2ED623EC}"/>
                    </a:ext>
                  </a:extLst>
                </p:cNvPr>
                <p:cNvSpPr/>
                <p:nvPr/>
              </p:nvSpPr>
              <p:spPr>
                <a:xfrm>
                  <a:off x="6252162"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981" name="Freeform 980">
                  <a:extLst>
                    <a:ext uri="{FF2B5EF4-FFF2-40B4-BE49-F238E27FC236}">
                      <a16:creationId xmlns:a16="http://schemas.microsoft.com/office/drawing/2014/main" id="{BE9864BA-2CE4-4985-24A0-7BC5B32BE7DE}"/>
                    </a:ext>
                  </a:extLst>
                </p:cNvPr>
                <p:cNvSpPr/>
                <p:nvPr/>
              </p:nvSpPr>
              <p:spPr>
                <a:xfrm>
                  <a:off x="5259170" y="4771034"/>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982" name="Freeform 981">
                  <a:extLst>
                    <a:ext uri="{FF2B5EF4-FFF2-40B4-BE49-F238E27FC236}">
                      <a16:creationId xmlns:a16="http://schemas.microsoft.com/office/drawing/2014/main" id="{931A257D-FD7B-9152-4EC7-49C7D722F0C3}"/>
                    </a:ext>
                  </a:extLst>
                </p:cNvPr>
                <p:cNvSpPr/>
                <p:nvPr/>
              </p:nvSpPr>
              <p:spPr>
                <a:xfrm>
                  <a:off x="5293503" y="471165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983" name="Freeform 982">
                  <a:extLst>
                    <a:ext uri="{FF2B5EF4-FFF2-40B4-BE49-F238E27FC236}">
                      <a16:creationId xmlns:a16="http://schemas.microsoft.com/office/drawing/2014/main" id="{AD516AFE-3390-B39E-3832-9ABD11B6636A}"/>
                    </a:ext>
                  </a:extLst>
                </p:cNvPr>
                <p:cNvSpPr/>
                <p:nvPr/>
              </p:nvSpPr>
              <p:spPr>
                <a:xfrm>
                  <a:off x="5327836" y="4652361"/>
                  <a:ext cx="32525" cy="32546"/>
                </a:xfrm>
                <a:custGeom>
                  <a:avLst/>
                  <a:gdLst>
                    <a:gd name="connsiteX0" fmla="*/ 32526 w 32525"/>
                    <a:gd name="connsiteY0" fmla="*/ 16274 h 32546"/>
                    <a:gd name="connsiteX1" fmla="*/ 16263 w 32525"/>
                    <a:gd name="connsiteY1" fmla="*/ 32547 h 32546"/>
                    <a:gd name="connsiteX2" fmla="*/ 0 w 32525"/>
                    <a:gd name="connsiteY2" fmla="*/ 16274 h 32546"/>
                    <a:gd name="connsiteX3" fmla="*/ 16263 w 32525"/>
                    <a:gd name="connsiteY3" fmla="*/ 0 h 32546"/>
                    <a:gd name="connsiteX4" fmla="*/ 32526 w 32525"/>
                    <a:gd name="connsiteY4" fmla="*/ 16274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4"/>
                      </a:moveTo>
                      <a:cubicBezTo>
                        <a:pt x="32526" y="25261"/>
                        <a:pt x="25245" y="32547"/>
                        <a:pt x="16263" y="32547"/>
                      </a:cubicBezTo>
                      <a:cubicBezTo>
                        <a:pt x="7281" y="32547"/>
                        <a:pt x="0" y="25261"/>
                        <a:pt x="0" y="16274"/>
                      </a:cubicBezTo>
                      <a:cubicBezTo>
                        <a:pt x="0" y="7286"/>
                        <a:pt x="7281" y="0"/>
                        <a:pt x="16263" y="0"/>
                      </a:cubicBezTo>
                      <a:cubicBezTo>
                        <a:pt x="25245" y="0"/>
                        <a:pt x="32526" y="7286"/>
                        <a:pt x="32526" y="16274"/>
                      </a:cubicBezTo>
                      <a:close/>
                    </a:path>
                  </a:pathLst>
                </a:custGeom>
                <a:grpFill/>
                <a:ln w="0" cap="flat">
                  <a:noFill/>
                  <a:prstDash val="solid"/>
                  <a:miter/>
                </a:ln>
              </p:spPr>
              <p:txBody>
                <a:bodyPr rtlCol="0" anchor="ctr"/>
                <a:lstStyle/>
                <a:p>
                  <a:endParaRPr lang="en-GB"/>
                </a:p>
              </p:txBody>
            </p:sp>
            <p:sp>
              <p:nvSpPr>
                <p:cNvPr id="984" name="Freeform 983">
                  <a:extLst>
                    <a:ext uri="{FF2B5EF4-FFF2-40B4-BE49-F238E27FC236}">
                      <a16:creationId xmlns:a16="http://schemas.microsoft.com/office/drawing/2014/main" id="{07E5F592-8D9A-4D09-3729-91CA0045BDCC}"/>
                    </a:ext>
                  </a:extLst>
                </p:cNvPr>
                <p:cNvSpPr/>
                <p:nvPr/>
              </p:nvSpPr>
              <p:spPr>
                <a:xfrm>
                  <a:off x="5190600" y="4771034"/>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985" name="Freeform 984">
                  <a:extLst>
                    <a:ext uri="{FF2B5EF4-FFF2-40B4-BE49-F238E27FC236}">
                      <a16:creationId xmlns:a16="http://schemas.microsoft.com/office/drawing/2014/main" id="{DF216E5B-8929-ED9F-301E-1FDE29AB4C93}"/>
                    </a:ext>
                  </a:extLst>
                </p:cNvPr>
                <p:cNvSpPr/>
                <p:nvPr/>
              </p:nvSpPr>
              <p:spPr>
                <a:xfrm>
                  <a:off x="5224933" y="471165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986" name="Freeform 985">
                  <a:extLst>
                    <a:ext uri="{FF2B5EF4-FFF2-40B4-BE49-F238E27FC236}">
                      <a16:creationId xmlns:a16="http://schemas.microsoft.com/office/drawing/2014/main" id="{7CE97B36-B0EE-EE8D-EC35-D6B9E55DFF5D}"/>
                    </a:ext>
                  </a:extLst>
                </p:cNvPr>
                <p:cNvSpPr/>
                <p:nvPr/>
              </p:nvSpPr>
              <p:spPr>
                <a:xfrm>
                  <a:off x="5259266" y="4652361"/>
                  <a:ext cx="32525" cy="32546"/>
                </a:xfrm>
                <a:custGeom>
                  <a:avLst/>
                  <a:gdLst>
                    <a:gd name="connsiteX0" fmla="*/ 32526 w 32525"/>
                    <a:gd name="connsiteY0" fmla="*/ 16274 h 32546"/>
                    <a:gd name="connsiteX1" fmla="*/ 16263 w 32525"/>
                    <a:gd name="connsiteY1" fmla="*/ 32547 h 32546"/>
                    <a:gd name="connsiteX2" fmla="*/ 0 w 32525"/>
                    <a:gd name="connsiteY2" fmla="*/ 16274 h 32546"/>
                    <a:gd name="connsiteX3" fmla="*/ 16263 w 32525"/>
                    <a:gd name="connsiteY3" fmla="*/ 0 h 32546"/>
                    <a:gd name="connsiteX4" fmla="*/ 32526 w 32525"/>
                    <a:gd name="connsiteY4" fmla="*/ 16274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4"/>
                      </a:moveTo>
                      <a:cubicBezTo>
                        <a:pt x="32526" y="25261"/>
                        <a:pt x="25245" y="32547"/>
                        <a:pt x="16263" y="32547"/>
                      </a:cubicBezTo>
                      <a:cubicBezTo>
                        <a:pt x="7281" y="32547"/>
                        <a:pt x="0" y="25261"/>
                        <a:pt x="0" y="16274"/>
                      </a:cubicBezTo>
                      <a:cubicBezTo>
                        <a:pt x="0" y="7286"/>
                        <a:pt x="7281" y="0"/>
                        <a:pt x="16263" y="0"/>
                      </a:cubicBezTo>
                      <a:cubicBezTo>
                        <a:pt x="25245" y="0"/>
                        <a:pt x="32526" y="7286"/>
                        <a:pt x="32526" y="16274"/>
                      </a:cubicBezTo>
                      <a:close/>
                    </a:path>
                  </a:pathLst>
                </a:custGeom>
                <a:grpFill/>
                <a:ln w="0" cap="flat">
                  <a:noFill/>
                  <a:prstDash val="solid"/>
                  <a:miter/>
                </a:ln>
              </p:spPr>
              <p:txBody>
                <a:bodyPr rtlCol="0" anchor="ctr"/>
                <a:lstStyle/>
                <a:p>
                  <a:endParaRPr lang="en-GB"/>
                </a:p>
              </p:txBody>
            </p:sp>
            <p:sp>
              <p:nvSpPr>
                <p:cNvPr id="987" name="Freeform 986">
                  <a:extLst>
                    <a:ext uri="{FF2B5EF4-FFF2-40B4-BE49-F238E27FC236}">
                      <a16:creationId xmlns:a16="http://schemas.microsoft.com/office/drawing/2014/main" id="{4268B41B-D5F2-915E-2EF8-7E45030E5ACA}"/>
                    </a:ext>
                  </a:extLst>
                </p:cNvPr>
                <p:cNvSpPr/>
                <p:nvPr/>
              </p:nvSpPr>
              <p:spPr>
                <a:xfrm>
                  <a:off x="5122029" y="4771034"/>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988" name="Freeform 987">
                  <a:extLst>
                    <a:ext uri="{FF2B5EF4-FFF2-40B4-BE49-F238E27FC236}">
                      <a16:creationId xmlns:a16="http://schemas.microsoft.com/office/drawing/2014/main" id="{7DFF706D-FC8D-EE10-4343-E659E8EF7594}"/>
                    </a:ext>
                  </a:extLst>
                </p:cNvPr>
                <p:cNvSpPr/>
                <p:nvPr/>
              </p:nvSpPr>
              <p:spPr>
                <a:xfrm>
                  <a:off x="5156362" y="471165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989" name="Freeform 988">
                  <a:extLst>
                    <a:ext uri="{FF2B5EF4-FFF2-40B4-BE49-F238E27FC236}">
                      <a16:creationId xmlns:a16="http://schemas.microsoft.com/office/drawing/2014/main" id="{5227EEF1-95BA-C271-347A-FCD2D66BB3BE}"/>
                    </a:ext>
                  </a:extLst>
                </p:cNvPr>
                <p:cNvSpPr/>
                <p:nvPr/>
              </p:nvSpPr>
              <p:spPr>
                <a:xfrm>
                  <a:off x="5190695" y="4652361"/>
                  <a:ext cx="32525" cy="32546"/>
                </a:xfrm>
                <a:custGeom>
                  <a:avLst/>
                  <a:gdLst>
                    <a:gd name="connsiteX0" fmla="*/ 32526 w 32525"/>
                    <a:gd name="connsiteY0" fmla="*/ 16274 h 32546"/>
                    <a:gd name="connsiteX1" fmla="*/ 16263 w 32525"/>
                    <a:gd name="connsiteY1" fmla="*/ 32547 h 32546"/>
                    <a:gd name="connsiteX2" fmla="*/ 0 w 32525"/>
                    <a:gd name="connsiteY2" fmla="*/ 16274 h 32546"/>
                    <a:gd name="connsiteX3" fmla="*/ 16263 w 32525"/>
                    <a:gd name="connsiteY3" fmla="*/ 0 h 32546"/>
                    <a:gd name="connsiteX4" fmla="*/ 32526 w 32525"/>
                    <a:gd name="connsiteY4" fmla="*/ 16274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4"/>
                      </a:moveTo>
                      <a:cubicBezTo>
                        <a:pt x="32526" y="25261"/>
                        <a:pt x="25245" y="32547"/>
                        <a:pt x="16263" y="32547"/>
                      </a:cubicBezTo>
                      <a:cubicBezTo>
                        <a:pt x="7281" y="32547"/>
                        <a:pt x="0" y="25261"/>
                        <a:pt x="0" y="16274"/>
                      </a:cubicBezTo>
                      <a:cubicBezTo>
                        <a:pt x="0" y="7286"/>
                        <a:pt x="7281" y="0"/>
                        <a:pt x="16263" y="0"/>
                      </a:cubicBezTo>
                      <a:cubicBezTo>
                        <a:pt x="25245" y="0"/>
                        <a:pt x="32526" y="7286"/>
                        <a:pt x="32526" y="16274"/>
                      </a:cubicBezTo>
                      <a:close/>
                    </a:path>
                  </a:pathLst>
                </a:custGeom>
                <a:grpFill/>
                <a:ln w="0" cap="flat">
                  <a:noFill/>
                  <a:prstDash val="solid"/>
                  <a:miter/>
                </a:ln>
              </p:spPr>
              <p:txBody>
                <a:bodyPr rtlCol="0" anchor="ctr"/>
                <a:lstStyle/>
                <a:p>
                  <a:endParaRPr lang="en-GB"/>
                </a:p>
              </p:txBody>
            </p:sp>
            <p:sp>
              <p:nvSpPr>
                <p:cNvPr id="990" name="Freeform 989">
                  <a:extLst>
                    <a:ext uri="{FF2B5EF4-FFF2-40B4-BE49-F238E27FC236}">
                      <a16:creationId xmlns:a16="http://schemas.microsoft.com/office/drawing/2014/main" id="{1798A7EE-91BB-B3ED-AE98-E5E38F0BDBD4}"/>
                    </a:ext>
                  </a:extLst>
                </p:cNvPr>
                <p:cNvSpPr/>
                <p:nvPr/>
              </p:nvSpPr>
              <p:spPr>
                <a:xfrm>
                  <a:off x="5053458" y="4771034"/>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991" name="Freeform 990">
                  <a:extLst>
                    <a:ext uri="{FF2B5EF4-FFF2-40B4-BE49-F238E27FC236}">
                      <a16:creationId xmlns:a16="http://schemas.microsoft.com/office/drawing/2014/main" id="{46CE6583-AE90-BC89-FFC9-904E46388DE7}"/>
                    </a:ext>
                  </a:extLst>
                </p:cNvPr>
                <p:cNvSpPr/>
                <p:nvPr/>
              </p:nvSpPr>
              <p:spPr>
                <a:xfrm>
                  <a:off x="5087791" y="471165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992" name="Freeform 991">
                  <a:extLst>
                    <a:ext uri="{FF2B5EF4-FFF2-40B4-BE49-F238E27FC236}">
                      <a16:creationId xmlns:a16="http://schemas.microsoft.com/office/drawing/2014/main" id="{E93C6E2D-025E-651E-CA3D-C2E86FBCA5E6}"/>
                    </a:ext>
                  </a:extLst>
                </p:cNvPr>
                <p:cNvSpPr/>
                <p:nvPr/>
              </p:nvSpPr>
              <p:spPr>
                <a:xfrm>
                  <a:off x="5122124" y="4652361"/>
                  <a:ext cx="32525" cy="32546"/>
                </a:xfrm>
                <a:custGeom>
                  <a:avLst/>
                  <a:gdLst>
                    <a:gd name="connsiteX0" fmla="*/ 32526 w 32525"/>
                    <a:gd name="connsiteY0" fmla="*/ 16274 h 32546"/>
                    <a:gd name="connsiteX1" fmla="*/ 16263 w 32525"/>
                    <a:gd name="connsiteY1" fmla="*/ 32547 h 32546"/>
                    <a:gd name="connsiteX2" fmla="*/ 0 w 32525"/>
                    <a:gd name="connsiteY2" fmla="*/ 16274 h 32546"/>
                    <a:gd name="connsiteX3" fmla="*/ 16263 w 32525"/>
                    <a:gd name="connsiteY3" fmla="*/ 0 h 32546"/>
                    <a:gd name="connsiteX4" fmla="*/ 32526 w 32525"/>
                    <a:gd name="connsiteY4" fmla="*/ 16274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4"/>
                      </a:moveTo>
                      <a:cubicBezTo>
                        <a:pt x="32526" y="25261"/>
                        <a:pt x="25245" y="32547"/>
                        <a:pt x="16263" y="32547"/>
                      </a:cubicBezTo>
                      <a:cubicBezTo>
                        <a:pt x="7281" y="32547"/>
                        <a:pt x="0" y="25261"/>
                        <a:pt x="0" y="16274"/>
                      </a:cubicBezTo>
                      <a:cubicBezTo>
                        <a:pt x="0" y="7286"/>
                        <a:pt x="7281" y="0"/>
                        <a:pt x="16263" y="0"/>
                      </a:cubicBezTo>
                      <a:cubicBezTo>
                        <a:pt x="25245" y="0"/>
                        <a:pt x="32526" y="7286"/>
                        <a:pt x="32526" y="16274"/>
                      </a:cubicBezTo>
                      <a:close/>
                    </a:path>
                  </a:pathLst>
                </a:custGeom>
                <a:grpFill/>
                <a:ln w="0" cap="flat">
                  <a:noFill/>
                  <a:prstDash val="solid"/>
                  <a:miter/>
                </a:ln>
              </p:spPr>
              <p:txBody>
                <a:bodyPr rtlCol="0" anchor="ctr"/>
                <a:lstStyle/>
                <a:p>
                  <a:endParaRPr lang="en-GB"/>
                </a:p>
              </p:txBody>
            </p:sp>
            <p:sp>
              <p:nvSpPr>
                <p:cNvPr id="993" name="Freeform 992">
                  <a:extLst>
                    <a:ext uri="{FF2B5EF4-FFF2-40B4-BE49-F238E27FC236}">
                      <a16:creationId xmlns:a16="http://schemas.microsoft.com/office/drawing/2014/main" id="{5DBAA008-8206-E89F-0196-EA5F34FAE196}"/>
                    </a:ext>
                  </a:extLst>
                </p:cNvPr>
                <p:cNvSpPr/>
                <p:nvPr/>
              </p:nvSpPr>
              <p:spPr>
                <a:xfrm>
                  <a:off x="5053458" y="465226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994" name="Freeform 993">
                  <a:extLst>
                    <a:ext uri="{FF2B5EF4-FFF2-40B4-BE49-F238E27FC236}">
                      <a16:creationId xmlns:a16="http://schemas.microsoft.com/office/drawing/2014/main" id="{AAA9CF30-58DA-7893-6E21-7A1C1150BBCD}"/>
                    </a:ext>
                  </a:extLst>
                </p:cNvPr>
                <p:cNvSpPr/>
                <p:nvPr/>
              </p:nvSpPr>
              <p:spPr>
                <a:xfrm>
                  <a:off x="5121839" y="5008569"/>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995" name="Freeform 994">
                  <a:extLst>
                    <a:ext uri="{FF2B5EF4-FFF2-40B4-BE49-F238E27FC236}">
                      <a16:creationId xmlns:a16="http://schemas.microsoft.com/office/drawing/2014/main" id="{3AA7B249-132C-CE11-6970-B9301CA426E3}"/>
                    </a:ext>
                  </a:extLst>
                </p:cNvPr>
                <p:cNvSpPr/>
                <p:nvPr/>
              </p:nvSpPr>
              <p:spPr>
                <a:xfrm>
                  <a:off x="5156267" y="494918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996" name="Freeform 995">
                  <a:extLst>
                    <a:ext uri="{FF2B5EF4-FFF2-40B4-BE49-F238E27FC236}">
                      <a16:creationId xmlns:a16="http://schemas.microsoft.com/office/drawing/2014/main" id="{C000B86F-5F0D-40B2-61ED-4818D3B43321}"/>
                    </a:ext>
                  </a:extLst>
                </p:cNvPr>
                <p:cNvSpPr/>
                <p:nvPr/>
              </p:nvSpPr>
              <p:spPr>
                <a:xfrm>
                  <a:off x="5190505" y="4889801"/>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997" name="Freeform 996">
                  <a:extLst>
                    <a:ext uri="{FF2B5EF4-FFF2-40B4-BE49-F238E27FC236}">
                      <a16:creationId xmlns:a16="http://schemas.microsoft.com/office/drawing/2014/main" id="{690F4413-EB2A-197C-623F-628C66E61DC2}"/>
                    </a:ext>
                  </a:extLst>
                </p:cNvPr>
                <p:cNvSpPr/>
                <p:nvPr/>
              </p:nvSpPr>
              <p:spPr>
                <a:xfrm>
                  <a:off x="5224933" y="483051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998" name="Freeform 997">
                  <a:extLst>
                    <a:ext uri="{FF2B5EF4-FFF2-40B4-BE49-F238E27FC236}">
                      <a16:creationId xmlns:a16="http://schemas.microsoft.com/office/drawing/2014/main" id="{21ADE779-2265-C8E2-F20B-05361EB1F6AA}"/>
                    </a:ext>
                  </a:extLst>
                </p:cNvPr>
                <p:cNvSpPr/>
                <p:nvPr/>
              </p:nvSpPr>
              <p:spPr>
                <a:xfrm>
                  <a:off x="5053268" y="5008569"/>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999" name="Freeform 998">
                  <a:extLst>
                    <a:ext uri="{FF2B5EF4-FFF2-40B4-BE49-F238E27FC236}">
                      <a16:creationId xmlns:a16="http://schemas.microsoft.com/office/drawing/2014/main" id="{BCF24B94-567D-AE42-D014-C5D157FCF30A}"/>
                    </a:ext>
                  </a:extLst>
                </p:cNvPr>
                <p:cNvSpPr/>
                <p:nvPr/>
              </p:nvSpPr>
              <p:spPr>
                <a:xfrm>
                  <a:off x="5087696" y="494918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1000" name="Freeform 999">
                  <a:extLst>
                    <a:ext uri="{FF2B5EF4-FFF2-40B4-BE49-F238E27FC236}">
                      <a16:creationId xmlns:a16="http://schemas.microsoft.com/office/drawing/2014/main" id="{E141FA43-C43E-68CB-BD82-966AF847650B}"/>
                    </a:ext>
                  </a:extLst>
                </p:cNvPr>
                <p:cNvSpPr/>
                <p:nvPr/>
              </p:nvSpPr>
              <p:spPr>
                <a:xfrm>
                  <a:off x="5121934" y="4889801"/>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1001" name="Freeform 1000">
                  <a:extLst>
                    <a:ext uri="{FF2B5EF4-FFF2-40B4-BE49-F238E27FC236}">
                      <a16:creationId xmlns:a16="http://schemas.microsoft.com/office/drawing/2014/main" id="{6EA21B7D-B285-C1AC-C275-C667A865F89D}"/>
                    </a:ext>
                  </a:extLst>
                </p:cNvPr>
                <p:cNvSpPr/>
                <p:nvPr/>
              </p:nvSpPr>
              <p:spPr>
                <a:xfrm>
                  <a:off x="5156362" y="483051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1002" name="Freeform 1001">
                  <a:extLst>
                    <a:ext uri="{FF2B5EF4-FFF2-40B4-BE49-F238E27FC236}">
                      <a16:creationId xmlns:a16="http://schemas.microsoft.com/office/drawing/2014/main" id="{DB6234FD-A155-7ADD-FC25-EA9C10D04232}"/>
                    </a:ext>
                  </a:extLst>
                </p:cNvPr>
                <p:cNvSpPr/>
                <p:nvPr/>
              </p:nvSpPr>
              <p:spPr>
                <a:xfrm>
                  <a:off x="5053363" y="4889801"/>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1003" name="Freeform 1002">
                  <a:extLst>
                    <a:ext uri="{FF2B5EF4-FFF2-40B4-BE49-F238E27FC236}">
                      <a16:creationId xmlns:a16="http://schemas.microsoft.com/office/drawing/2014/main" id="{1DBF05E9-9A8A-2760-763C-5AF4C373FDFB}"/>
                    </a:ext>
                  </a:extLst>
                </p:cNvPr>
                <p:cNvSpPr/>
                <p:nvPr/>
              </p:nvSpPr>
              <p:spPr>
                <a:xfrm>
                  <a:off x="5087791" y="483051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1004" name="Freeform 1003">
                  <a:extLst>
                    <a:ext uri="{FF2B5EF4-FFF2-40B4-BE49-F238E27FC236}">
                      <a16:creationId xmlns:a16="http://schemas.microsoft.com/office/drawing/2014/main" id="{0323B6C3-1929-713B-C7F5-D53D936DD761}"/>
                    </a:ext>
                  </a:extLst>
                </p:cNvPr>
                <p:cNvSpPr/>
                <p:nvPr/>
              </p:nvSpPr>
              <p:spPr>
                <a:xfrm>
                  <a:off x="5053363" y="512828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1005" name="Freeform 1004">
                  <a:extLst>
                    <a:ext uri="{FF2B5EF4-FFF2-40B4-BE49-F238E27FC236}">
                      <a16:creationId xmlns:a16="http://schemas.microsoft.com/office/drawing/2014/main" id="{0E865880-6ED1-862B-269E-DEC3F15DAF88}"/>
                    </a:ext>
                  </a:extLst>
                </p:cNvPr>
                <p:cNvSpPr/>
                <p:nvPr/>
              </p:nvSpPr>
              <p:spPr>
                <a:xfrm>
                  <a:off x="5087601" y="5068904"/>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1006" name="Freeform 1005">
                  <a:extLst>
                    <a:ext uri="{FF2B5EF4-FFF2-40B4-BE49-F238E27FC236}">
                      <a16:creationId xmlns:a16="http://schemas.microsoft.com/office/drawing/2014/main" id="{BD2B4B08-2A0B-B5B9-55BE-F7D198555B89}"/>
                    </a:ext>
                  </a:extLst>
                </p:cNvPr>
                <p:cNvSpPr/>
                <p:nvPr/>
              </p:nvSpPr>
              <p:spPr>
                <a:xfrm>
                  <a:off x="5122029" y="5009520"/>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1007" name="Freeform 1006">
                  <a:extLst>
                    <a:ext uri="{FF2B5EF4-FFF2-40B4-BE49-F238E27FC236}">
                      <a16:creationId xmlns:a16="http://schemas.microsoft.com/office/drawing/2014/main" id="{BA442DF0-9CB4-0EB6-02CC-30E28A7E5B9F}"/>
                    </a:ext>
                  </a:extLst>
                </p:cNvPr>
                <p:cNvSpPr/>
                <p:nvPr/>
              </p:nvSpPr>
              <p:spPr>
                <a:xfrm>
                  <a:off x="5053458" y="5009520"/>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grpSp>
        </p:grpSp>
        <p:sp>
          <p:nvSpPr>
            <p:cNvPr id="502" name="Graphic 503">
              <a:extLst>
                <a:ext uri="{FF2B5EF4-FFF2-40B4-BE49-F238E27FC236}">
                  <a16:creationId xmlns:a16="http://schemas.microsoft.com/office/drawing/2014/main" id="{42DFCA72-31C5-DAFE-930F-40863B0AA5FD}"/>
                </a:ext>
              </a:extLst>
            </p:cNvPr>
            <p:cNvSpPr/>
            <p:nvPr userDrawn="1"/>
          </p:nvSpPr>
          <p:spPr>
            <a:xfrm>
              <a:off x="5804213" y="0"/>
              <a:ext cx="6379895" cy="6863703"/>
            </a:xfrm>
            <a:custGeom>
              <a:avLst/>
              <a:gdLst>
                <a:gd name="connsiteX0" fmla="*/ 0 w 6411333"/>
                <a:gd name="connsiteY0" fmla="*/ 0 h 6897525"/>
                <a:gd name="connsiteX1" fmla="*/ 3979946 w 6411333"/>
                <a:gd name="connsiteY1" fmla="*/ 6897526 h 6897525"/>
                <a:gd name="connsiteX2" fmla="*/ 6411333 w 6411333"/>
                <a:gd name="connsiteY2" fmla="*/ 6897526 h 6897525"/>
                <a:gd name="connsiteX3" fmla="*/ 6411333 w 6411333"/>
                <a:gd name="connsiteY3" fmla="*/ 4414491 h 6897525"/>
                <a:gd name="connsiteX4" fmla="*/ 3864182 w 6411333"/>
                <a:gd name="connsiteY4" fmla="*/ 0 h 6897525"/>
                <a:gd name="connsiteX5" fmla="*/ 0 w 6411333"/>
                <a:gd name="connsiteY5" fmla="*/ 0 h 689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1333" h="6897525">
                  <a:moveTo>
                    <a:pt x="0" y="0"/>
                  </a:moveTo>
                  <a:lnTo>
                    <a:pt x="3979946" y="6897526"/>
                  </a:lnTo>
                  <a:lnTo>
                    <a:pt x="6411333" y="6897526"/>
                  </a:lnTo>
                  <a:lnTo>
                    <a:pt x="6411333" y="4414491"/>
                  </a:lnTo>
                  <a:lnTo>
                    <a:pt x="3864182" y="0"/>
                  </a:lnTo>
                  <a:lnTo>
                    <a:pt x="0" y="0"/>
                  </a:lnTo>
                  <a:close/>
                </a:path>
              </a:pathLst>
            </a:custGeom>
            <a:solidFill>
              <a:schemeClr val="accent4"/>
            </a:solidFill>
            <a:ln w="0" cap="flat">
              <a:noFill/>
              <a:prstDash val="solid"/>
              <a:miter/>
            </a:ln>
          </p:spPr>
          <p:txBody>
            <a:bodyPr rtlCol="0" anchor="ctr"/>
            <a:lstStyle/>
            <a:p>
              <a:endParaRPr lang="en-GB"/>
            </a:p>
          </p:txBody>
        </p:sp>
        <p:sp>
          <p:nvSpPr>
            <p:cNvPr id="503" name="Freeform 502">
              <a:extLst>
                <a:ext uri="{FF2B5EF4-FFF2-40B4-BE49-F238E27FC236}">
                  <a16:creationId xmlns:a16="http://schemas.microsoft.com/office/drawing/2014/main" id="{D02501B9-A902-E9C1-B8C7-717AB9AAB467}"/>
                </a:ext>
              </a:extLst>
            </p:cNvPr>
            <p:cNvSpPr/>
            <p:nvPr userDrawn="1"/>
          </p:nvSpPr>
          <p:spPr>
            <a:xfrm rot="10800000" flipH="1">
              <a:off x="0" y="3174392"/>
              <a:ext cx="2128586" cy="3689212"/>
            </a:xfrm>
            <a:custGeom>
              <a:avLst/>
              <a:gdLst>
                <a:gd name="connsiteX0" fmla="*/ 2082134 w 2082134"/>
                <a:gd name="connsiteY0" fmla="*/ 0 h 3608703"/>
                <a:gd name="connsiteX1" fmla="*/ 0 w 2082134"/>
                <a:gd name="connsiteY1" fmla="*/ 3608704 h 3608703"/>
                <a:gd name="connsiteX2" fmla="*/ 0 w 2082134"/>
                <a:gd name="connsiteY2" fmla="*/ 0 h 3608703"/>
                <a:gd name="connsiteX3" fmla="*/ 2082134 w 2082134"/>
                <a:gd name="connsiteY3" fmla="*/ 0 h 3608703"/>
              </a:gdLst>
              <a:ahLst/>
              <a:cxnLst>
                <a:cxn ang="0">
                  <a:pos x="connsiteX0" y="connsiteY0"/>
                </a:cxn>
                <a:cxn ang="0">
                  <a:pos x="connsiteX1" y="connsiteY1"/>
                </a:cxn>
                <a:cxn ang="0">
                  <a:pos x="connsiteX2" y="connsiteY2"/>
                </a:cxn>
                <a:cxn ang="0">
                  <a:pos x="connsiteX3" y="connsiteY3"/>
                </a:cxn>
              </a:cxnLst>
              <a:rect l="l" t="t" r="r" b="b"/>
              <a:pathLst>
                <a:path w="2082134" h="3608703">
                  <a:moveTo>
                    <a:pt x="2082134" y="0"/>
                  </a:moveTo>
                  <a:lnTo>
                    <a:pt x="0" y="3608704"/>
                  </a:lnTo>
                  <a:lnTo>
                    <a:pt x="0" y="0"/>
                  </a:lnTo>
                  <a:lnTo>
                    <a:pt x="2082134" y="0"/>
                  </a:lnTo>
                  <a:close/>
                </a:path>
              </a:pathLst>
            </a:custGeom>
            <a:solidFill>
              <a:schemeClr val="accent6"/>
            </a:solidFill>
            <a:ln w="0" cap="flat">
              <a:noFill/>
              <a:prstDash val="solid"/>
              <a:miter/>
            </a:ln>
          </p:spPr>
          <p:txBody>
            <a:bodyPr rtlCol="0" anchor="ctr"/>
            <a:lstStyle/>
            <a:p>
              <a:endParaRPr lang="en-GB"/>
            </a:p>
          </p:txBody>
        </p:sp>
        <p:sp>
          <p:nvSpPr>
            <p:cNvPr id="504" name="Graphic 507">
              <a:extLst>
                <a:ext uri="{FF2B5EF4-FFF2-40B4-BE49-F238E27FC236}">
                  <a16:creationId xmlns:a16="http://schemas.microsoft.com/office/drawing/2014/main" id="{0FB21F1A-3BE9-B6C1-F4AE-4DE73A3438EF}"/>
                </a:ext>
              </a:extLst>
            </p:cNvPr>
            <p:cNvSpPr/>
            <p:nvPr/>
          </p:nvSpPr>
          <p:spPr>
            <a:xfrm>
              <a:off x="0" y="0"/>
              <a:ext cx="5934249" cy="6863676"/>
            </a:xfrm>
            <a:custGeom>
              <a:avLst/>
              <a:gdLst>
                <a:gd name="connsiteX0" fmla="*/ 0 w 5934249"/>
                <a:gd name="connsiteY0" fmla="*/ 0 h 6863676"/>
                <a:gd name="connsiteX1" fmla="*/ 0 w 5934249"/>
                <a:gd name="connsiteY1" fmla="*/ 3226736 h 6863676"/>
                <a:gd name="connsiteX2" fmla="*/ 2095706 w 5934249"/>
                <a:gd name="connsiteY2" fmla="*/ 6863677 h 6863676"/>
                <a:gd name="connsiteX3" fmla="*/ 4179041 w 5934249"/>
                <a:gd name="connsiteY3" fmla="*/ 6863677 h 6863676"/>
                <a:gd name="connsiteX4" fmla="*/ 5934249 w 5934249"/>
                <a:gd name="connsiteY4" fmla="*/ 6863677 h 6863676"/>
                <a:gd name="connsiteX5" fmla="*/ 1979162 w 5934249"/>
                <a:gd name="connsiteY5" fmla="*/ 0 h 6863676"/>
                <a:gd name="connsiteX6" fmla="*/ 0 w 5934249"/>
                <a:gd name="connsiteY6" fmla="*/ 0 h 686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34249" h="6863676">
                  <a:moveTo>
                    <a:pt x="0" y="0"/>
                  </a:moveTo>
                  <a:lnTo>
                    <a:pt x="0" y="3226736"/>
                  </a:lnTo>
                  <a:lnTo>
                    <a:pt x="2095706" y="6863677"/>
                  </a:lnTo>
                  <a:lnTo>
                    <a:pt x="4179041" y="6863677"/>
                  </a:lnTo>
                  <a:lnTo>
                    <a:pt x="5934249" y="6863677"/>
                  </a:lnTo>
                  <a:lnTo>
                    <a:pt x="1979162" y="0"/>
                  </a:lnTo>
                  <a:lnTo>
                    <a:pt x="0" y="0"/>
                  </a:lnTo>
                  <a:close/>
                </a:path>
              </a:pathLst>
            </a:custGeom>
            <a:solidFill>
              <a:schemeClr val="accent6"/>
            </a:solidFill>
            <a:ln w="0" cap="flat">
              <a:noFill/>
              <a:prstDash val="solid"/>
              <a:miter/>
            </a:ln>
          </p:spPr>
          <p:txBody>
            <a:bodyPr rtlCol="0" anchor="ctr"/>
            <a:lstStyle/>
            <a:p>
              <a:endParaRPr lang="en-GB"/>
            </a:p>
          </p:txBody>
        </p:sp>
        <p:sp>
          <p:nvSpPr>
            <p:cNvPr id="505" name="Graphic 505">
              <a:extLst>
                <a:ext uri="{FF2B5EF4-FFF2-40B4-BE49-F238E27FC236}">
                  <a16:creationId xmlns:a16="http://schemas.microsoft.com/office/drawing/2014/main" id="{80774A6F-5563-5F74-A2AA-B86726ED92AB}"/>
                </a:ext>
              </a:extLst>
            </p:cNvPr>
            <p:cNvSpPr/>
            <p:nvPr/>
          </p:nvSpPr>
          <p:spPr>
            <a:xfrm>
              <a:off x="1968145" y="0"/>
              <a:ext cx="7810838" cy="6872219"/>
            </a:xfrm>
            <a:custGeom>
              <a:avLst/>
              <a:gdLst>
                <a:gd name="connsiteX0" fmla="*/ 0 w 7810838"/>
                <a:gd name="connsiteY0" fmla="*/ 0 h 6872219"/>
                <a:gd name="connsiteX1" fmla="*/ 3963819 w 7810838"/>
                <a:gd name="connsiteY1" fmla="*/ 6872220 h 6872219"/>
                <a:gd name="connsiteX2" fmla="*/ 6051755 w 7810838"/>
                <a:gd name="connsiteY2" fmla="*/ 6872220 h 6872219"/>
                <a:gd name="connsiteX3" fmla="*/ 7810838 w 7810838"/>
                <a:gd name="connsiteY3" fmla="*/ 6872220 h 6872219"/>
                <a:gd name="connsiteX4" fmla="*/ 3847019 w 7810838"/>
                <a:gd name="connsiteY4" fmla="*/ 0 h 6872219"/>
                <a:gd name="connsiteX5" fmla="*/ 0 w 7810838"/>
                <a:gd name="connsiteY5" fmla="*/ 0 h 687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10838" h="6872219">
                  <a:moveTo>
                    <a:pt x="0" y="0"/>
                  </a:moveTo>
                  <a:lnTo>
                    <a:pt x="3963819" y="6872220"/>
                  </a:lnTo>
                  <a:lnTo>
                    <a:pt x="6051755" y="6872220"/>
                  </a:lnTo>
                  <a:lnTo>
                    <a:pt x="7810838" y="6872220"/>
                  </a:lnTo>
                  <a:lnTo>
                    <a:pt x="3847019" y="0"/>
                  </a:lnTo>
                  <a:lnTo>
                    <a:pt x="0" y="0"/>
                  </a:lnTo>
                  <a:close/>
                </a:path>
              </a:pathLst>
            </a:custGeom>
            <a:solidFill>
              <a:schemeClr val="accent5"/>
            </a:solidFill>
            <a:ln w="0" cap="flat">
              <a:noFill/>
              <a:prstDash val="solid"/>
              <a:miter/>
            </a:ln>
          </p:spPr>
          <p:txBody>
            <a:bodyPr rtlCol="0" anchor="ctr"/>
            <a:lstStyle/>
            <a:p>
              <a:endParaRPr lang="en-GB"/>
            </a:p>
          </p:txBody>
        </p:sp>
      </p:grpSp>
      <p:sp>
        <p:nvSpPr>
          <p:cNvPr id="3" name="Footer Placeholder 2">
            <a:extLst>
              <a:ext uri="{FF2B5EF4-FFF2-40B4-BE49-F238E27FC236}">
                <a16:creationId xmlns:a16="http://schemas.microsoft.com/office/drawing/2014/main" id="{7F96CD6C-CA49-4F96-C94E-EF981A64B7BF}"/>
              </a:ext>
            </a:extLst>
          </p:cNvPr>
          <p:cNvSpPr>
            <a:spLocks noGrp="1"/>
          </p:cNvSpPr>
          <p:nvPr>
            <p:ph type="ftr" sz="quarter" idx="11"/>
          </p:nvPr>
        </p:nvSpPr>
        <p:spPr/>
        <p:txBody>
          <a:bodyPr/>
          <a:lstStyle>
            <a:lvl1pPr>
              <a:defRPr>
                <a:solidFill>
                  <a:schemeClr val="bg1"/>
                </a:solidFill>
              </a:defRPr>
            </a:lvl1pPr>
          </a:lstStyle>
          <a:p>
            <a:r>
              <a:rPr lang="en-GB"/>
              <a:t>European Heart Failure Mission</a:t>
            </a:r>
          </a:p>
        </p:txBody>
      </p:sp>
      <p:sp>
        <p:nvSpPr>
          <p:cNvPr id="4" name="Slide Number Placeholder 3">
            <a:extLst>
              <a:ext uri="{FF2B5EF4-FFF2-40B4-BE49-F238E27FC236}">
                <a16:creationId xmlns:a16="http://schemas.microsoft.com/office/drawing/2014/main" id="{59BF2F40-5628-948B-E631-AAF02B42539F}"/>
              </a:ext>
            </a:extLst>
          </p:cNvPr>
          <p:cNvSpPr>
            <a:spLocks noGrp="1"/>
          </p:cNvSpPr>
          <p:nvPr>
            <p:ph type="sldNum" sz="quarter" idx="12"/>
          </p:nvPr>
        </p:nvSpPr>
        <p:spPr/>
        <p:txBody>
          <a:bodyPr/>
          <a:lstStyle>
            <a:lvl1pPr>
              <a:defRPr>
                <a:solidFill>
                  <a:schemeClr val="bg1"/>
                </a:solidFill>
              </a:defRPr>
            </a:lvl1pPr>
          </a:lstStyle>
          <a:p>
            <a:fld id="{66326AAD-2FCC-4C42-901E-810FA2EA714E}" type="slidenum">
              <a:rPr lang="en-GB" smtClean="0"/>
              <a:pPr/>
              <a:t>‹#›</a:t>
            </a:fld>
            <a:endParaRPr lang="en-GB"/>
          </a:p>
        </p:txBody>
      </p:sp>
      <p:sp>
        <p:nvSpPr>
          <p:cNvPr id="513" name="Text Placeholder 512">
            <a:extLst>
              <a:ext uri="{FF2B5EF4-FFF2-40B4-BE49-F238E27FC236}">
                <a16:creationId xmlns:a16="http://schemas.microsoft.com/office/drawing/2014/main" id="{75D4B2D6-7CC3-5552-CAA5-952ABA22FC5C}"/>
              </a:ext>
            </a:extLst>
          </p:cNvPr>
          <p:cNvSpPr>
            <a:spLocks noGrp="1"/>
          </p:cNvSpPr>
          <p:nvPr>
            <p:ph type="body" sz="quarter" idx="13"/>
          </p:nvPr>
        </p:nvSpPr>
        <p:spPr>
          <a:xfrm>
            <a:off x="1163057" y="3242035"/>
            <a:ext cx="2180218" cy="679073"/>
          </a:xfrm>
        </p:spPr>
        <p:txBody>
          <a:bodyPr wrap="square" tIns="180000">
            <a:spAutoFit/>
          </a:bodyPr>
          <a:lstStyle>
            <a:lvl1pPr marL="0" indent="0">
              <a:buFont typeface="Arial" panose="020B0604020202020204" pitchFamily="34" charset="0"/>
              <a:buNone/>
              <a:defRPr b="1">
                <a:solidFill>
                  <a:schemeClr val="bg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Master text styles</a:t>
            </a:r>
          </a:p>
        </p:txBody>
      </p:sp>
      <p:sp>
        <p:nvSpPr>
          <p:cNvPr id="514" name="Text Placeholder 512">
            <a:extLst>
              <a:ext uri="{FF2B5EF4-FFF2-40B4-BE49-F238E27FC236}">
                <a16:creationId xmlns:a16="http://schemas.microsoft.com/office/drawing/2014/main" id="{250E81A7-4783-249A-0659-81FEE1000E8C}"/>
              </a:ext>
            </a:extLst>
          </p:cNvPr>
          <p:cNvSpPr>
            <a:spLocks noGrp="1"/>
          </p:cNvSpPr>
          <p:nvPr>
            <p:ph type="body" sz="quarter" idx="14"/>
          </p:nvPr>
        </p:nvSpPr>
        <p:spPr>
          <a:xfrm>
            <a:off x="5014602" y="3242035"/>
            <a:ext cx="2180218" cy="679073"/>
          </a:xfrm>
        </p:spPr>
        <p:txBody>
          <a:bodyPr wrap="square" tIns="180000">
            <a:spAutoFit/>
          </a:bodyPr>
          <a:lstStyle>
            <a:lvl1pPr marL="0" indent="0">
              <a:buFont typeface="Arial" panose="020B0604020202020204" pitchFamily="34" charset="0"/>
              <a:buNone/>
              <a:defRPr b="1">
                <a:solidFill>
                  <a:schemeClr val="bg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Master text styles</a:t>
            </a:r>
          </a:p>
        </p:txBody>
      </p:sp>
      <p:sp>
        <p:nvSpPr>
          <p:cNvPr id="515" name="Text Placeholder 512">
            <a:extLst>
              <a:ext uri="{FF2B5EF4-FFF2-40B4-BE49-F238E27FC236}">
                <a16:creationId xmlns:a16="http://schemas.microsoft.com/office/drawing/2014/main" id="{74AC09B5-68A2-B492-9433-B87019FB2A68}"/>
              </a:ext>
            </a:extLst>
          </p:cNvPr>
          <p:cNvSpPr>
            <a:spLocks noGrp="1"/>
          </p:cNvSpPr>
          <p:nvPr>
            <p:ph type="body" sz="quarter" idx="15"/>
          </p:nvPr>
        </p:nvSpPr>
        <p:spPr>
          <a:xfrm>
            <a:off x="8866146" y="3242035"/>
            <a:ext cx="2182854" cy="679073"/>
          </a:xfrm>
        </p:spPr>
        <p:txBody>
          <a:bodyPr wrap="square" tIns="180000">
            <a:spAutoFit/>
          </a:bodyPr>
          <a:lstStyle>
            <a:lvl1pPr marL="0" indent="0">
              <a:buFont typeface="Arial" panose="020B0604020202020204" pitchFamily="34" charset="0"/>
              <a:buNone/>
              <a:defRPr b="1">
                <a:solidFill>
                  <a:schemeClr val="bg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Master text styles</a:t>
            </a:r>
          </a:p>
        </p:txBody>
      </p:sp>
      <p:sp>
        <p:nvSpPr>
          <p:cNvPr id="517" name="Picture Placeholder 516">
            <a:extLst>
              <a:ext uri="{FF2B5EF4-FFF2-40B4-BE49-F238E27FC236}">
                <a16:creationId xmlns:a16="http://schemas.microsoft.com/office/drawing/2014/main" id="{517DC632-CCE2-0053-0B53-D8BDD4AA150E}"/>
              </a:ext>
            </a:extLst>
          </p:cNvPr>
          <p:cNvSpPr>
            <a:spLocks noGrp="1"/>
          </p:cNvSpPr>
          <p:nvPr>
            <p:ph type="pic" sz="quarter" idx="16"/>
          </p:nvPr>
        </p:nvSpPr>
        <p:spPr>
          <a:xfrm>
            <a:off x="1163057" y="2156110"/>
            <a:ext cx="1074131" cy="1080000"/>
          </a:xfrm>
        </p:spPr>
        <p:txBody>
          <a:bodyPr/>
          <a:lstStyle>
            <a:lvl1pPr marL="0" indent="0">
              <a:buFont typeface="Arial" panose="020B0604020202020204" pitchFamily="34" charset="0"/>
              <a:buNone/>
              <a:defRPr/>
            </a:lvl1pPr>
          </a:lstStyle>
          <a:p>
            <a:endParaRPr lang="en-GB"/>
          </a:p>
        </p:txBody>
      </p:sp>
      <p:sp>
        <p:nvSpPr>
          <p:cNvPr id="518" name="Picture Placeholder 516">
            <a:extLst>
              <a:ext uri="{FF2B5EF4-FFF2-40B4-BE49-F238E27FC236}">
                <a16:creationId xmlns:a16="http://schemas.microsoft.com/office/drawing/2014/main" id="{AFAAF7EF-FF17-B269-50B2-8CEB1907BD60}"/>
              </a:ext>
            </a:extLst>
          </p:cNvPr>
          <p:cNvSpPr>
            <a:spLocks noGrp="1"/>
          </p:cNvSpPr>
          <p:nvPr>
            <p:ph type="pic" sz="quarter" idx="17"/>
          </p:nvPr>
        </p:nvSpPr>
        <p:spPr>
          <a:xfrm>
            <a:off x="5017980" y="2156110"/>
            <a:ext cx="1074131" cy="1080000"/>
          </a:xfrm>
        </p:spPr>
        <p:txBody>
          <a:bodyPr/>
          <a:lstStyle>
            <a:lvl1pPr marL="0" indent="0">
              <a:buFont typeface="Arial" panose="020B0604020202020204" pitchFamily="34" charset="0"/>
              <a:buNone/>
              <a:defRPr/>
            </a:lvl1pPr>
          </a:lstStyle>
          <a:p>
            <a:endParaRPr lang="en-GB"/>
          </a:p>
        </p:txBody>
      </p:sp>
      <p:sp>
        <p:nvSpPr>
          <p:cNvPr id="519" name="Picture Placeholder 516">
            <a:extLst>
              <a:ext uri="{FF2B5EF4-FFF2-40B4-BE49-F238E27FC236}">
                <a16:creationId xmlns:a16="http://schemas.microsoft.com/office/drawing/2014/main" id="{DE290785-6806-4034-4366-8AF0EA790D27}"/>
              </a:ext>
            </a:extLst>
          </p:cNvPr>
          <p:cNvSpPr>
            <a:spLocks noGrp="1"/>
          </p:cNvSpPr>
          <p:nvPr>
            <p:ph type="pic" sz="quarter" idx="18"/>
          </p:nvPr>
        </p:nvSpPr>
        <p:spPr>
          <a:xfrm>
            <a:off x="8861523" y="2156110"/>
            <a:ext cx="1074131" cy="1080000"/>
          </a:xfrm>
        </p:spPr>
        <p:txBody>
          <a:bodyPr/>
          <a:lstStyle>
            <a:lvl1pPr marL="0" indent="0">
              <a:buFont typeface="Arial" panose="020B0604020202020204" pitchFamily="34" charset="0"/>
              <a:buNone/>
              <a:defRPr/>
            </a:lvl1pPr>
          </a:lstStyle>
          <a:p>
            <a:endParaRPr lang="en-GB"/>
          </a:p>
        </p:txBody>
      </p:sp>
      <p:sp>
        <p:nvSpPr>
          <p:cNvPr id="2" name="Title 1">
            <a:extLst>
              <a:ext uri="{FF2B5EF4-FFF2-40B4-BE49-F238E27FC236}">
                <a16:creationId xmlns:a16="http://schemas.microsoft.com/office/drawing/2014/main" id="{25C46974-683D-515F-8C8A-16C027D09841}"/>
              </a:ext>
            </a:extLst>
          </p:cNvPr>
          <p:cNvSpPr>
            <a:spLocks noGrp="1"/>
          </p:cNvSpPr>
          <p:nvPr>
            <p:ph type="title"/>
          </p:nvPr>
        </p:nvSpPr>
        <p:spPr>
          <a:xfrm>
            <a:off x="838200" y="706783"/>
            <a:ext cx="9565845" cy="988472"/>
          </a:xfrm>
        </p:spPr>
        <p:txBody>
          <a:bodyPr/>
          <a:lstStyle>
            <a:lvl1pPr>
              <a:defRPr>
                <a:solidFill>
                  <a:schemeClr val="bg1"/>
                </a:solidFill>
              </a:defRPr>
            </a:lvl1pPr>
          </a:lstStyle>
          <a:p>
            <a:r>
              <a:rPr lang="en-GB"/>
              <a:t>Click to edit Master title style</a:t>
            </a:r>
          </a:p>
        </p:txBody>
      </p:sp>
      <p:sp>
        <p:nvSpPr>
          <p:cNvPr id="6" name="Content Placeholder 9">
            <a:extLst>
              <a:ext uri="{FF2B5EF4-FFF2-40B4-BE49-F238E27FC236}">
                <a16:creationId xmlns:a16="http://schemas.microsoft.com/office/drawing/2014/main" id="{62742507-DDFB-F412-D03D-412FD65A53C0}"/>
              </a:ext>
            </a:extLst>
          </p:cNvPr>
          <p:cNvSpPr>
            <a:spLocks noGrp="1"/>
          </p:cNvSpPr>
          <p:nvPr>
            <p:ph sz="quarter" idx="19"/>
          </p:nvPr>
        </p:nvSpPr>
        <p:spPr>
          <a:xfrm>
            <a:off x="870323" y="4553712"/>
            <a:ext cx="2472951" cy="1478788"/>
          </a:xfrm>
        </p:spPr>
        <p:txBody>
          <a:bodyPr anchor="b"/>
          <a:lstStyle>
            <a:lvl1pPr marL="0" indent="0">
              <a:buFont typeface="Arial" panose="020B0604020202020204" pitchFamily="34" charset="0"/>
              <a:buNone/>
              <a:defRPr sz="1000"/>
            </a:lvl1pPr>
            <a:lvl2pPr marL="457200" indent="0">
              <a:buNone/>
              <a:defRPr/>
            </a:lvl2pPr>
          </a:lstStyle>
          <a:p>
            <a:pPr lvl="0"/>
            <a:r>
              <a:rPr lang="en-GB"/>
              <a:t>Click to edit Master text styles</a:t>
            </a:r>
          </a:p>
        </p:txBody>
      </p:sp>
    </p:spTree>
    <p:extLst>
      <p:ext uri="{BB962C8B-B14F-4D97-AF65-F5344CB8AC3E}">
        <p14:creationId xmlns:p14="http://schemas.microsoft.com/office/powerpoint/2010/main" val="2559489235"/>
      </p:ext>
    </p:extLst>
  </p:cSld>
  <p:clrMapOvr>
    <a:masterClrMapping/>
  </p:clrMapOvr>
  <p:extLst>
    <p:ext uri="{DCECCB84-F9BA-43D5-87BE-67443E8EF086}">
      <p15:sldGuideLst xmlns:p15="http://schemas.microsoft.com/office/powerpoint/2012/main">
        <p15:guide id="1" userDrawn="1">
          <p15:clr>
            <a:srgbClr val="FBAE40"/>
          </p15:clr>
        </p15:guide>
        <p15:guide id="2" pos="7680" userDrawn="1">
          <p15:clr>
            <a:srgbClr val="FBAE40"/>
          </p15:clr>
        </p15:guide>
        <p15:guide id="3" pos="720" userDrawn="1">
          <p15:clr>
            <a:srgbClr val="FBAE40"/>
          </p15:clr>
        </p15:guide>
        <p15:guide id="4" pos="2106" userDrawn="1">
          <p15:clr>
            <a:srgbClr val="FBAE40"/>
          </p15:clr>
        </p15:guide>
        <p15:guide id="5" pos="3146" userDrawn="1">
          <p15:clr>
            <a:srgbClr val="FBAE40"/>
          </p15:clr>
        </p15:guide>
        <p15:guide id="6" pos="4533" userDrawn="1">
          <p15:clr>
            <a:srgbClr val="FBAE40"/>
          </p15:clr>
        </p15:guide>
        <p15:guide id="7" pos="5573" userDrawn="1">
          <p15:clr>
            <a:srgbClr val="FBAE40"/>
          </p15:clr>
        </p15:guide>
        <p15:guide id="8" pos="6960" userDrawn="1">
          <p15:clr>
            <a:srgbClr val="FBAE40"/>
          </p15:clr>
        </p15:guide>
        <p15:guide id="9" orient="horz" userDrawn="1">
          <p15:clr>
            <a:srgbClr val="FBAE40"/>
          </p15:clr>
        </p15:guide>
        <p15:guide id="10" orient="horz" pos="4320" userDrawn="1">
          <p15:clr>
            <a:srgbClr val="FBAE40"/>
          </p15:clr>
        </p15:guide>
        <p15:guide id="11" orient="horz" pos="440" userDrawn="1">
          <p15:clr>
            <a:srgbClr val="FBAE40"/>
          </p15:clr>
        </p15:guide>
        <p15:guide id="12" orient="horz" pos="3800" userDrawn="1">
          <p15:clr>
            <a:srgbClr val="FBAE40"/>
          </p15:clr>
        </p15:guide>
        <p15:guide id="13" pos="529" userDrawn="1">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_Custom Layout">
    <p:spTree>
      <p:nvGrpSpPr>
        <p:cNvPr id="1" name=""/>
        <p:cNvGrpSpPr/>
        <p:nvPr/>
      </p:nvGrpSpPr>
      <p:grpSpPr>
        <a:xfrm>
          <a:off x="0" y="0"/>
          <a:ext cx="0" cy="0"/>
          <a:chOff x="0" y="0"/>
          <a:chExt cx="0" cy="0"/>
        </a:xfrm>
      </p:grpSpPr>
      <p:sp>
        <p:nvSpPr>
          <p:cNvPr id="3" name="Picture Placeholder 4">
            <a:extLst>
              <a:ext uri="{FF2B5EF4-FFF2-40B4-BE49-F238E27FC236}">
                <a16:creationId xmlns:a16="http://schemas.microsoft.com/office/drawing/2014/main" id="{E97B5B50-EA1A-4D0F-BC97-3BDFD4BC6F54}"/>
              </a:ext>
            </a:extLst>
          </p:cNvPr>
          <p:cNvSpPr>
            <a:spLocks noGrp="1"/>
          </p:cNvSpPr>
          <p:nvPr>
            <p:ph type="pic" sz="quarter" idx="13"/>
          </p:nvPr>
        </p:nvSpPr>
        <p:spPr bwMode="auto">
          <a:xfrm>
            <a:off x="1645399" y="2606722"/>
            <a:ext cx="8901201" cy="362689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wrap="square">
            <a:noAutofit/>
          </a:bodyPr>
          <a:lstStyle/>
          <a:p>
            <a:endParaRPr lang="en-US"/>
          </a:p>
        </p:txBody>
      </p:sp>
    </p:spTree>
    <p:extLst>
      <p:ext uri="{BB962C8B-B14F-4D97-AF65-F5344CB8AC3E}">
        <p14:creationId xmlns:p14="http://schemas.microsoft.com/office/powerpoint/2010/main" val="38543563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25_Custom Layout">
    <p:spTree>
      <p:nvGrpSpPr>
        <p:cNvPr id="1" name=""/>
        <p:cNvGrpSpPr/>
        <p:nvPr/>
      </p:nvGrpSpPr>
      <p:grpSpPr>
        <a:xfrm>
          <a:off x="0" y="0"/>
          <a:ext cx="0" cy="0"/>
          <a:chOff x="0" y="0"/>
          <a:chExt cx="0" cy="0"/>
        </a:xfrm>
      </p:grpSpPr>
      <p:sp>
        <p:nvSpPr>
          <p:cNvPr id="2" name="Picture Placeholder 4">
            <a:extLst>
              <a:ext uri="{FF2B5EF4-FFF2-40B4-BE49-F238E27FC236}">
                <a16:creationId xmlns:a16="http://schemas.microsoft.com/office/drawing/2014/main" id="{440E6107-4D5E-4B5E-9005-9BDB85ACF387}"/>
              </a:ext>
            </a:extLst>
          </p:cNvPr>
          <p:cNvSpPr>
            <a:spLocks noGrp="1"/>
          </p:cNvSpPr>
          <p:nvPr>
            <p:ph type="pic" sz="quarter" idx="13"/>
          </p:nvPr>
        </p:nvSpPr>
        <p:spPr bwMode="auto">
          <a:xfrm>
            <a:off x="5027194" y="2753227"/>
            <a:ext cx="2935706" cy="329464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wrap="square">
            <a:noAutofit/>
          </a:bodyPr>
          <a:lstStyle/>
          <a:p>
            <a:endParaRPr lang="en-US"/>
          </a:p>
        </p:txBody>
      </p:sp>
      <p:sp>
        <p:nvSpPr>
          <p:cNvPr id="3" name="Picture Placeholder 4">
            <a:extLst>
              <a:ext uri="{FF2B5EF4-FFF2-40B4-BE49-F238E27FC236}">
                <a16:creationId xmlns:a16="http://schemas.microsoft.com/office/drawing/2014/main" id="{B55AB47C-B728-463F-BAB7-004E1411070A}"/>
              </a:ext>
            </a:extLst>
          </p:cNvPr>
          <p:cNvSpPr>
            <a:spLocks noGrp="1"/>
          </p:cNvSpPr>
          <p:nvPr>
            <p:ph type="pic" sz="quarter" idx="14"/>
          </p:nvPr>
        </p:nvSpPr>
        <p:spPr bwMode="auto">
          <a:xfrm>
            <a:off x="1116931" y="2753227"/>
            <a:ext cx="3370848" cy="25727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wrap="square">
            <a:noAutofit/>
          </a:bodyPr>
          <a:lstStyle/>
          <a:p>
            <a:endParaRPr lang="en-US"/>
          </a:p>
        </p:txBody>
      </p:sp>
      <p:sp>
        <p:nvSpPr>
          <p:cNvPr id="4" name="Picture Placeholder 4">
            <a:extLst>
              <a:ext uri="{FF2B5EF4-FFF2-40B4-BE49-F238E27FC236}">
                <a16:creationId xmlns:a16="http://schemas.microsoft.com/office/drawing/2014/main" id="{6E22E106-3A76-4438-86F4-9CD4AB6FDA90}"/>
              </a:ext>
            </a:extLst>
          </p:cNvPr>
          <p:cNvSpPr>
            <a:spLocks noGrp="1"/>
          </p:cNvSpPr>
          <p:nvPr>
            <p:ph type="pic" sz="quarter" idx="15"/>
          </p:nvPr>
        </p:nvSpPr>
        <p:spPr bwMode="auto">
          <a:xfrm>
            <a:off x="8502315" y="2207795"/>
            <a:ext cx="2572753" cy="347111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wrap="square">
            <a:noAutofit/>
          </a:bodyPr>
          <a:lstStyle/>
          <a:p>
            <a:endParaRPr lang="en-US"/>
          </a:p>
        </p:txBody>
      </p:sp>
    </p:spTree>
    <p:extLst>
      <p:ext uri="{BB962C8B-B14F-4D97-AF65-F5344CB8AC3E}">
        <p14:creationId xmlns:p14="http://schemas.microsoft.com/office/powerpoint/2010/main" val="25275785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Slide colour variation">
    <p:bg>
      <p:bgPr>
        <a:solidFill>
          <a:schemeClr val="tx2"/>
        </a:solidFill>
        <a:effectLst/>
      </p:bgPr>
    </p:bg>
    <p:spTree>
      <p:nvGrpSpPr>
        <p:cNvPr id="1" name=""/>
        <p:cNvGrpSpPr/>
        <p:nvPr/>
      </p:nvGrpSpPr>
      <p:grpSpPr>
        <a:xfrm>
          <a:off x="0" y="0"/>
          <a:ext cx="0" cy="0"/>
          <a:chOff x="0" y="0"/>
          <a:chExt cx="0" cy="0"/>
        </a:xfrm>
      </p:grpSpPr>
      <p:grpSp>
        <p:nvGrpSpPr>
          <p:cNvPr id="17" name="Group 16">
            <a:extLst>
              <a:ext uri="{FF2B5EF4-FFF2-40B4-BE49-F238E27FC236}">
                <a16:creationId xmlns:a16="http://schemas.microsoft.com/office/drawing/2014/main" id="{9407CD4F-E5F2-A85A-0B36-473325BA24DD}"/>
              </a:ext>
            </a:extLst>
          </p:cNvPr>
          <p:cNvGrpSpPr/>
          <p:nvPr userDrawn="1"/>
        </p:nvGrpSpPr>
        <p:grpSpPr>
          <a:xfrm>
            <a:off x="6815309" y="0"/>
            <a:ext cx="5376692" cy="6858000"/>
            <a:chOff x="4025082" y="615950"/>
            <a:chExt cx="4413117" cy="5628955"/>
          </a:xfrm>
        </p:grpSpPr>
        <p:sp>
          <p:nvSpPr>
            <p:cNvPr id="14" name="Freeform 13">
              <a:extLst>
                <a:ext uri="{FF2B5EF4-FFF2-40B4-BE49-F238E27FC236}">
                  <a16:creationId xmlns:a16="http://schemas.microsoft.com/office/drawing/2014/main" id="{54E80C82-8788-3E5F-2540-EF285516490E}"/>
                </a:ext>
              </a:extLst>
            </p:cNvPr>
            <p:cNvSpPr/>
            <p:nvPr/>
          </p:nvSpPr>
          <p:spPr>
            <a:xfrm>
              <a:off x="5236106" y="3568938"/>
              <a:ext cx="3088395" cy="2675967"/>
            </a:xfrm>
            <a:custGeom>
              <a:avLst/>
              <a:gdLst>
                <a:gd name="connsiteX0" fmla="*/ 3088395 w 3088395"/>
                <a:gd name="connsiteY0" fmla="*/ 2675967 h 2675967"/>
                <a:gd name="connsiteX1" fmla="*/ 0 w 3088395"/>
                <a:gd name="connsiteY1" fmla="*/ 2675016 h 2675967"/>
                <a:gd name="connsiteX2" fmla="*/ 1542772 w 3088395"/>
                <a:gd name="connsiteY2" fmla="*/ 0 h 2675967"/>
                <a:gd name="connsiteX3" fmla="*/ 2117865 w 3088395"/>
                <a:gd name="connsiteY3" fmla="*/ 995753 h 2675967"/>
              </a:gdLst>
              <a:ahLst/>
              <a:cxnLst>
                <a:cxn ang="0">
                  <a:pos x="connsiteX0" y="connsiteY0"/>
                </a:cxn>
                <a:cxn ang="0">
                  <a:pos x="connsiteX1" y="connsiteY1"/>
                </a:cxn>
                <a:cxn ang="0">
                  <a:pos x="connsiteX2" y="connsiteY2"/>
                </a:cxn>
                <a:cxn ang="0">
                  <a:pos x="connsiteX3" y="connsiteY3"/>
                </a:cxn>
              </a:cxnLst>
              <a:rect l="l" t="t" r="r" b="b"/>
              <a:pathLst>
                <a:path w="3088395" h="2675967">
                  <a:moveTo>
                    <a:pt x="3088395" y="2675967"/>
                  </a:moveTo>
                  <a:lnTo>
                    <a:pt x="0" y="2675016"/>
                  </a:lnTo>
                  <a:lnTo>
                    <a:pt x="1542772" y="0"/>
                  </a:lnTo>
                  <a:lnTo>
                    <a:pt x="2117865" y="995753"/>
                  </a:lnTo>
                  <a:close/>
                </a:path>
              </a:pathLst>
            </a:custGeom>
            <a:solidFill>
              <a:schemeClr val="accent4"/>
            </a:solidFill>
            <a:ln w="9506" cap="flat">
              <a:noFill/>
              <a:prstDash val="solid"/>
              <a:miter/>
            </a:ln>
          </p:spPr>
          <p:txBody>
            <a:bodyPr rtlCol="0" anchor="ctr"/>
            <a:lstStyle/>
            <a:p>
              <a:endParaRPr lang="en-GB"/>
            </a:p>
          </p:txBody>
        </p:sp>
        <p:sp>
          <p:nvSpPr>
            <p:cNvPr id="16" name="Freeform 15">
              <a:extLst>
                <a:ext uri="{FF2B5EF4-FFF2-40B4-BE49-F238E27FC236}">
                  <a16:creationId xmlns:a16="http://schemas.microsoft.com/office/drawing/2014/main" id="{B2F046F2-C992-15C3-F62F-1E5BDE904DF3}"/>
                </a:ext>
              </a:extLst>
            </p:cNvPr>
            <p:cNvSpPr/>
            <p:nvPr/>
          </p:nvSpPr>
          <p:spPr>
            <a:xfrm>
              <a:off x="4025082" y="2518923"/>
              <a:ext cx="2753795" cy="3725030"/>
            </a:xfrm>
            <a:custGeom>
              <a:avLst/>
              <a:gdLst>
                <a:gd name="connsiteX0" fmla="*/ 2753795 w 2753795"/>
                <a:gd name="connsiteY0" fmla="*/ 1050015 h 3725030"/>
                <a:gd name="connsiteX1" fmla="*/ 1211024 w 2753795"/>
                <a:gd name="connsiteY1" fmla="*/ 3725031 h 3725030"/>
                <a:gd name="connsiteX2" fmla="*/ 0 w 2753795"/>
                <a:gd name="connsiteY2" fmla="*/ 3725031 h 3725030"/>
                <a:gd name="connsiteX3" fmla="*/ 2147333 w 2753795"/>
                <a:gd name="connsiteY3" fmla="*/ 0 h 3725030"/>
              </a:gdLst>
              <a:ahLst/>
              <a:cxnLst>
                <a:cxn ang="0">
                  <a:pos x="connsiteX0" y="connsiteY0"/>
                </a:cxn>
                <a:cxn ang="0">
                  <a:pos x="connsiteX1" y="connsiteY1"/>
                </a:cxn>
                <a:cxn ang="0">
                  <a:pos x="connsiteX2" y="connsiteY2"/>
                </a:cxn>
                <a:cxn ang="0">
                  <a:pos x="connsiteX3" y="connsiteY3"/>
                </a:cxn>
              </a:cxnLst>
              <a:rect l="l" t="t" r="r" b="b"/>
              <a:pathLst>
                <a:path w="2753795" h="3725030">
                  <a:moveTo>
                    <a:pt x="2753795" y="1050015"/>
                  </a:moveTo>
                  <a:lnTo>
                    <a:pt x="1211024" y="3725031"/>
                  </a:lnTo>
                  <a:lnTo>
                    <a:pt x="0" y="3725031"/>
                  </a:lnTo>
                  <a:lnTo>
                    <a:pt x="2147333" y="0"/>
                  </a:lnTo>
                  <a:close/>
                </a:path>
              </a:pathLst>
            </a:custGeom>
            <a:solidFill>
              <a:schemeClr val="bg2"/>
            </a:solidFill>
            <a:ln w="9506" cap="flat">
              <a:noFill/>
              <a:prstDash val="solid"/>
              <a:miter/>
            </a:ln>
          </p:spPr>
          <p:txBody>
            <a:bodyPr rtlCol="0" anchor="ctr"/>
            <a:lstStyle/>
            <a:p>
              <a:endParaRPr lang="en-GB"/>
            </a:p>
          </p:txBody>
        </p:sp>
        <p:sp>
          <p:nvSpPr>
            <p:cNvPr id="15" name="Freeform 14">
              <a:extLst>
                <a:ext uri="{FF2B5EF4-FFF2-40B4-BE49-F238E27FC236}">
                  <a16:creationId xmlns:a16="http://schemas.microsoft.com/office/drawing/2014/main" id="{29A7C3D4-EBC9-0579-DD9A-CC01B7421061}"/>
                </a:ext>
              </a:extLst>
            </p:cNvPr>
            <p:cNvSpPr/>
            <p:nvPr/>
          </p:nvSpPr>
          <p:spPr>
            <a:xfrm>
              <a:off x="5063683" y="615950"/>
              <a:ext cx="3374516" cy="5628955"/>
            </a:xfrm>
            <a:custGeom>
              <a:avLst/>
              <a:gdLst>
                <a:gd name="connsiteX0" fmla="*/ 3374516 w 3374516"/>
                <a:gd name="connsiteY0" fmla="*/ 0 h 5628955"/>
                <a:gd name="connsiteX1" fmla="*/ 3374516 w 3374516"/>
                <a:gd name="connsiteY1" fmla="*/ 5628956 h 5628955"/>
                <a:gd name="connsiteX2" fmla="*/ 3250943 w 3374516"/>
                <a:gd name="connsiteY2" fmla="*/ 5628956 h 5628955"/>
                <a:gd name="connsiteX3" fmla="*/ 2280413 w 3374516"/>
                <a:gd name="connsiteY3" fmla="*/ 3948742 h 5628955"/>
                <a:gd name="connsiteX4" fmla="*/ 1705319 w 3374516"/>
                <a:gd name="connsiteY4" fmla="*/ 2952989 h 5628955"/>
                <a:gd name="connsiteX5" fmla="*/ 1098857 w 3374516"/>
                <a:gd name="connsiteY5" fmla="*/ 1902974 h 5628955"/>
                <a:gd name="connsiteX6" fmla="*/ 785169 w 3374516"/>
                <a:gd name="connsiteY6" fmla="*/ 1360355 h 5628955"/>
                <a:gd name="connsiteX7" fmla="*/ 0 w 3374516"/>
                <a:gd name="connsiteY7" fmla="*/ 0 h 562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4516" h="5628955">
                  <a:moveTo>
                    <a:pt x="3374516" y="0"/>
                  </a:moveTo>
                  <a:lnTo>
                    <a:pt x="3374516" y="5628956"/>
                  </a:lnTo>
                  <a:lnTo>
                    <a:pt x="3250943" y="5628956"/>
                  </a:lnTo>
                  <a:lnTo>
                    <a:pt x="2280413" y="3948742"/>
                  </a:lnTo>
                  <a:lnTo>
                    <a:pt x="1705319" y="2952989"/>
                  </a:lnTo>
                  <a:lnTo>
                    <a:pt x="1098857" y="1902974"/>
                  </a:lnTo>
                  <a:lnTo>
                    <a:pt x="785169" y="1360355"/>
                  </a:lnTo>
                  <a:lnTo>
                    <a:pt x="0" y="0"/>
                  </a:lnTo>
                  <a:close/>
                </a:path>
              </a:pathLst>
            </a:custGeom>
            <a:solidFill>
              <a:schemeClr val="accent6"/>
            </a:solidFill>
            <a:ln w="9506" cap="flat">
              <a:noFill/>
              <a:prstDash val="solid"/>
              <a:miter/>
            </a:ln>
          </p:spPr>
          <p:txBody>
            <a:bodyPr rtlCol="0" anchor="ctr"/>
            <a:lstStyle/>
            <a:p>
              <a:endParaRPr lang="en-GB"/>
            </a:p>
          </p:txBody>
        </p:sp>
      </p:grpSp>
      <p:sp>
        <p:nvSpPr>
          <p:cNvPr id="2" name="Title 1">
            <a:extLst>
              <a:ext uri="{FF2B5EF4-FFF2-40B4-BE49-F238E27FC236}">
                <a16:creationId xmlns:a16="http://schemas.microsoft.com/office/drawing/2014/main" id="{0484EC2A-9778-2E86-8B5A-86F9101B3B6B}"/>
              </a:ext>
            </a:extLst>
          </p:cNvPr>
          <p:cNvSpPr>
            <a:spLocks noGrp="1"/>
          </p:cNvSpPr>
          <p:nvPr>
            <p:ph type="ctrTitle" hasCustomPrompt="1"/>
          </p:nvPr>
        </p:nvSpPr>
        <p:spPr>
          <a:xfrm>
            <a:off x="738388" y="790575"/>
            <a:ext cx="6677396" cy="1934630"/>
          </a:xfrm>
        </p:spPr>
        <p:txBody>
          <a:bodyPr bIns="270000" anchor="t"/>
          <a:lstStyle>
            <a:lvl1pPr algn="l">
              <a:defRPr sz="6000" b="1">
                <a:solidFill>
                  <a:schemeClr val="bg2"/>
                </a:solidFill>
              </a:defRPr>
            </a:lvl1pPr>
          </a:lstStyle>
          <a:p>
            <a:r>
              <a:rPr lang="en-GB"/>
              <a:t>DECK TITLE HERE</a:t>
            </a:r>
            <a:br>
              <a:rPr lang="en-GB"/>
            </a:br>
            <a:endParaRPr lang="en-GB"/>
          </a:p>
        </p:txBody>
      </p:sp>
      <p:sp>
        <p:nvSpPr>
          <p:cNvPr id="3" name="Subtitle 2">
            <a:extLst>
              <a:ext uri="{FF2B5EF4-FFF2-40B4-BE49-F238E27FC236}">
                <a16:creationId xmlns:a16="http://schemas.microsoft.com/office/drawing/2014/main" id="{5A527BD1-DEF0-9AF7-D34F-50A5D3E22120}"/>
              </a:ext>
            </a:extLst>
          </p:cNvPr>
          <p:cNvSpPr>
            <a:spLocks noGrp="1"/>
          </p:cNvSpPr>
          <p:nvPr>
            <p:ph type="subTitle" idx="1"/>
          </p:nvPr>
        </p:nvSpPr>
        <p:spPr>
          <a:xfrm>
            <a:off x="738388" y="2745581"/>
            <a:ext cx="6677396" cy="1049900"/>
          </a:xfrm>
        </p:spPr>
        <p:txBody>
          <a:bodyPr/>
          <a:lstStyle>
            <a:lvl1pPr marL="0" indent="0" algn="l">
              <a:lnSpc>
                <a:spcPct val="90000"/>
              </a:lnSpc>
              <a:buNone/>
              <a:defRPr sz="3000">
                <a:solidFill>
                  <a:schemeClr val="bg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pic>
        <p:nvPicPr>
          <p:cNvPr id="19" name="Graphic 18">
            <a:extLst>
              <a:ext uri="{FF2B5EF4-FFF2-40B4-BE49-F238E27FC236}">
                <a16:creationId xmlns:a16="http://schemas.microsoft.com/office/drawing/2014/main" id="{9255A9FC-C9E4-D959-77F3-9CFCDD9061E2}"/>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9203028" y="391532"/>
            <a:ext cx="2524120" cy="2232875"/>
          </a:xfrm>
          <a:prstGeom prst="rect">
            <a:avLst/>
          </a:prstGeom>
        </p:spPr>
      </p:pic>
      <p:sp>
        <p:nvSpPr>
          <p:cNvPr id="5" name="TextBox 4">
            <a:extLst>
              <a:ext uri="{FF2B5EF4-FFF2-40B4-BE49-F238E27FC236}">
                <a16:creationId xmlns:a16="http://schemas.microsoft.com/office/drawing/2014/main" id="{46C652A1-022A-1716-76D4-80C8FDAA34F2}"/>
              </a:ext>
            </a:extLst>
          </p:cNvPr>
          <p:cNvSpPr txBox="1"/>
          <p:nvPr userDrawn="1"/>
        </p:nvSpPr>
        <p:spPr>
          <a:xfrm>
            <a:off x="752085" y="5834130"/>
            <a:ext cx="5870370" cy="492443"/>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800">
                <a:solidFill>
                  <a:schemeClr val="bg1"/>
                </a:solidFill>
              </a:rPr>
              <a:t>The Heart Failure Policy Network is an independent, multidisciplinary platform made possible with financial support from AstraZeneca and Roche Diagnostics. The content produced by the Network is not biased toward any specific treatment or therapy. All outputs are guided and endorsed by the Network’s members. All members provide their time for free. </a:t>
            </a:r>
            <a:r>
              <a:rPr lang="en-US" sz="800">
                <a:solidFill>
                  <a:schemeClr val="bg1"/>
                </a:solidFill>
              </a:rPr>
              <a:t>The Network is hosted by The Health Policy Partnership (</a:t>
            </a:r>
            <a:r>
              <a:rPr lang="en-US" sz="800" err="1">
                <a:solidFill>
                  <a:schemeClr val="bg1"/>
                </a:solidFill>
              </a:rPr>
              <a:t>www.healthpolicypartnership.com</a:t>
            </a:r>
            <a:r>
              <a:rPr lang="en-US" sz="800">
                <a:solidFill>
                  <a:schemeClr val="bg1"/>
                </a:solidFill>
              </a:rPr>
              <a:t>).</a:t>
            </a:r>
            <a:endParaRPr lang="en-GB" sz="800">
              <a:solidFill>
                <a:schemeClr val="bg1"/>
              </a:solidFill>
            </a:endParaRPr>
          </a:p>
        </p:txBody>
      </p:sp>
      <p:pic>
        <p:nvPicPr>
          <p:cNvPr id="21" name="Graphic 20">
            <a:extLst>
              <a:ext uri="{FF2B5EF4-FFF2-40B4-BE49-F238E27FC236}">
                <a16:creationId xmlns:a16="http://schemas.microsoft.com/office/drawing/2014/main" id="{B8BFD672-F6C7-7B74-B72D-6C9017F51ADC}"/>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9096542" y="5834130"/>
            <a:ext cx="2170457" cy="632338"/>
          </a:xfrm>
          <a:prstGeom prst="rect">
            <a:avLst/>
          </a:prstGeom>
        </p:spPr>
      </p:pic>
    </p:spTree>
    <p:extLst>
      <p:ext uri="{BB962C8B-B14F-4D97-AF65-F5344CB8AC3E}">
        <p14:creationId xmlns:p14="http://schemas.microsoft.com/office/powerpoint/2010/main" val="1087324824"/>
      </p:ext>
    </p:extLst>
  </p:cSld>
  <p:clrMapOvr>
    <a:masterClrMapping/>
  </p:clrMapOvr>
  <p:extLst>
    <p:ext uri="{DCECCB84-F9BA-43D5-87BE-67443E8EF086}">
      <p15:sldGuideLst xmlns:p15="http://schemas.microsoft.com/office/powerpoint/2012/main">
        <p15:guide id="1" orient="horz" pos="2160" userDrawn="1">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cSld name="Vide">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7DE6118-2437-4B30-8E3C-4D2BE6020583}" type="datetimeFigureOut">
              <a:rPr lang="en-US" smtClean="0"/>
              <a:t>11/14/2023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pPr algn="r"/>
            <a:fld id="{00000000-1234-1234-1234-123412341234}" type="slidenum">
              <a:rPr lang="en-GB" smtClean="0"/>
              <a:pPr algn="r"/>
              <a:t>‹#›</a:t>
            </a:fld>
            <a:endParaRPr lang="en-GB"/>
          </a:p>
        </p:txBody>
      </p:sp>
    </p:spTree>
    <p:extLst>
      <p:ext uri="{BB962C8B-B14F-4D97-AF65-F5344CB8AC3E}">
        <p14:creationId xmlns:p14="http://schemas.microsoft.com/office/powerpoint/2010/main" val="1944892926"/>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hf sldNum="0" hdr="0" ftr="0" dt="0"/>
</p:sldLayout>
</file>

<file path=ppt/slideLayouts/slideLayout2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785E224-D125-354D-BC54-6ADBC6EC196E}"/>
              </a:ext>
            </a:extLst>
          </p:cNvPr>
          <p:cNvSpPr>
            <a:spLocks noGrp="1"/>
          </p:cNvSpPr>
          <p:nvPr>
            <p:ph type="title" hasCustomPrompt="1"/>
          </p:nvPr>
        </p:nvSpPr>
        <p:spPr>
          <a:xfrm>
            <a:off x="569260" y="365126"/>
            <a:ext cx="10515600" cy="809156"/>
          </a:xfrm>
        </p:spPr>
        <p:txBody>
          <a:bodyPr anchor="t">
            <a:normAutofit/>
          </a:bodyPr>
          <a:lstStyle>
            <a:lvl1pPr>
              <a:defRPr sz="4000" b="0" i="0">
                <a:solidFill>
                  <a:srgbClr val="373A36"/>
                </a:solidFill>
                <a:latin typeface="+mn-lt"/>
              </a:defRPr>
            </a:lvl1pPr>
          </a:lstStyle>
          <a:p>
            <a:r>
              <a:rPr lang="en-GB"/>
              <a:t>Headline goes here</a:t>
            </a:r>
            <a:endParaRPr lang="en-US"/>
          </a:p>
        </p:txBody>
      </p:sp>
      <p:sp>
        <p:nvSpPr>
          <p:cNvPr id="3" name="Content Placeholder 2">
            <a:extLst>
              <a:ext uri="{FF2B5EF4-FFF2-40B4-BE49-F238E27FC236}">
                <a16:creationId xmlns:a16="http://schemas.microsoft.com/office/drawing/2014/main" id="{E2B441B4-5E91-CA49-AA13-1B95D38C4735}"/>
              </a:ext>
            </a:extLst>
          </p:cNvPr>
          <p:cNvSpPr>
            <a:spLocks noGrp="1"/>
          </p:cNvSpPr>
          <p:nvPr>
            <p:ph idx="1"/>
          </p:nvPr>
        </p:nvSpPr>
        <p:spPr>
          <a:xfrm>
            <a:off x="596154" y="1588167"/>
            <a:ext cx="10515600" cy="4158112"/>
          </a:xfrm>
        </p:spPr>
        <p:txBody>
          <a:bodyPr>
            <a:normAutofit/>
          </a:bodyPr>
          <a:lstStyle>
            <a:lvl1pPr marL="0" indent="0">
              <a:buNone/>
              <a:defRPr sz="3000" b="0" i="0">
                <a:solidFill>
                  <a:srgbClr val="373A36"/>
                </a:solidFill>
                <a:latin typeface="+mn-lt"/>
              </a:defRPr>
            </a:lvl1pPr>
            <a:lvl2pPr>
              <a:defRPr sz="3000" b="0" i="0">
                <a:solidFill>
                  <a:srgbClr val="373A36"/>
                </a:solidFill>
                <a:latin typeface="Helvetica" pitchFamily="2" charset="0"/>
              </a:defRPr>
            </a:lvl2pPr>
            <a:lvl3pPr>
              <a:defRPr sz="3000" b="0" i="0">
                <a:solidFill>
                  <a:srgbClr val="373A36"/>
                </a:solidFill>
                <a:latin typeface="Helvetica" pitchFamily="2" charset="0"/>
              </a:defRPr>
            </a:lvl3pPr>
            <a:lvl4pPr>
              <a:defRPr sz="3000" b="0" i="0">
                <a:solidFill>
                  <a:srgbClr val="373A36"/>
                </a:solidFill>
                <a:latin typeface="Helvetica" pitchFamily="2" charset="0"/>
              </a:defRPr>
            </a:lvl4pPr>
            <a:lvl5pPr>
              <a:defRPr sz="3000" b="0" i="0">
                <a:solidFill>
                  <a:srgbClr val="373A36"/>
                </a:solidFill>
                <a:latin typeface="Helvetica" pitchFamily="2" charset="0"/>
              </a:defRPr>
            </a:lvl5pPr>
          </a:lstStyle>
          <a:p>
            <a:pPr lvl="0"/>
            <a:r>
              <a:rPr lang="en-GB"/>
              <a:t>Click to edit Master text styles</a:t>
            </a:r>
          </a:p>
        </p:txBody>
      </p:sp>
      <p:cxnSp>
        <p:nvCxnSpPr>
          <p:cNvPr id="12" name="Straight Connector 11">
            <a:extLst>
              <a:ext uri="{FF2B5EF4-FFF2-40B4-BE49-F238E27FC236}">
                <a16:creationId xmlns:a16="http://schemas.microsoft.com/office/drawing/2014/main" id="{D1A9DA2D-52C7-7347-8835-7D6B5EA8572B}"/>
              </a:ext>
            </a:extLst>
          </p:cNvPr>
          <p:cNvCxnSpPr/>
          <p:nvPr userDrawn="1"/>
        </p:nvCxnSpPr>
        <p:spPr>
          <a:xfrm>
            <a:off x="667919" y="1183530"/>
            <a:ext cx="1995638" cy="0"/>
          </a:xfrm>
          <a:prstGeom prst="line">
            <a:avLst/>
          </a:prstGeom>
          <a:ln w="76200">
            <a:solidFill>
              <a:srgbClr val="5F249F"/>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685924AF-3985-D1EA-22B0-DE8B53DC3408}"/>
              </a:ext>
            </a:extLst>
          </p:cNvPr>
          <p:cNvPicPr>
            <a:picLocks noChangeAspect="1"/>
          </p:cNvPicPr>
          <p:nvPr userDrawn="1"/>
        </p:nvPicPr>
        <p:blipFill>
          <a:blip r:embed="rId2"/>
          <a:stretch>
            <a:fillRect/>
          </a:stretch>
        </p:blipFill>
        <p:spPr>
          <a:xfrm>
            <a:off x="9300612" y="5746279"/>
            <a:ext cx="2435745" cy="720000"/>
          </a:xfrm>
          <a:prstGeom prst="rect">
            <a:avLst/>
          </a:prstGeom>
        </p:spPr>
      </p:pic>
    </p:spTree>
    <p:extLst>
      <p:ext uri="{BB962C8B-B14F-4D97-AF65-F5344CB8AC3E}">
        <p14:creationId xmlns:p14="http://schemas.microsoft.com/office/powerpoint/2010/main" val="297748902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Disposition personnalisée">
    <p:spTree>
      <p:nvGrpSpPr>
        <p:cNvPr id="1" name=""/>
        <p:cNvGrpSpPr/>
        <p:nvPr/>
      </p:nvGrpSpPr>
      <p:grpSpPr>
        <a:xfrm>
          <a:off x="0" y="0"/>
          <a:ext cx="0" cy="0"/>
          <a:chOff x="0" y="0"/>
          <a:chExt cx="0" cy="0"/>
        </a:xfrm>
      </p:grpSpPr>
      <p:pic>
        <p:nvPicPr>
          <p:cNvPr id="7" name="Image 6">
            <a:extLst>
              <a:ext uri="{FF2B5EF4-FFF2-40B4-BE49-F238E27FC236}">
                <a16:creationId xmlns:a16="http://schemas.microsoft.com/office/drawing/2014/main" id="{B5737FF6-7ACD-7C4C-A293-081D471BDAC0}"/>
              </a:ext>
            </a:extLst>
          </p:cNvPr>
          <p:cNvPicPr>
            <a:picLocks noChangeAspect="1"/>
          </p:cNvPicPr>
          <p:nvPr userDrawn="1"/>
        </p:nvPicPr>
        <p:blipFill>
          <a:blip r:embed="rId2"/>
          <a:srcRect/>
          <a:stretch/>
        </p:blipFill>
        <p:spPr>
          <a:xfrm>
            <a:off x="0" y="0"/>
            <a:ext cx="12192000" cy="6858000"/>
          </a:xfrm>
          <a:prstGeom prst="rect">
            <a:avLst/>
          </a:prstGeom>
        </p:spPr>
      </p:pic>
      <p:sp>
        <p:nvSpPr>
          <p:cNvPr id="2" name="Titre 1">
            <a:extLst>
              <a:ext uri="{FF2B5EF4-FFF2-40B4-BE49-F238E27FC236}">
                <a16:creationId xmlns:a16="http://schemas.microsoft.com/office/drawing/2014/main" id="{A92943E4-4479-634A-AE00-6AE50B6A039F}"/>
              </a:ext>
            </a:extLst>
          </p:cNvPr>
          <p:cNvSpPr>
            <a:spLocks noGrp="1"/>
          </p:cNvSpPr>
          <p:nvPr>
            <p:ph type="title" hasCustomPrompt="1"/>
          </p:nvPr>
        </p:nvSpPr>
        <p:spPr>
          <a:xfrm>
            <a:off x="6096001" y="3601784"/>
            <a:ext cx="5475863" cy="1530158"/>
          </a:xfrm>
        </p:spPr>
        <p:txBody>
          <a:bodyPr/>
          <a:lstStyle>
            <a:lvl1pPr marL="0" marR="0" indent="0" algn="l" defTabSz="1219170" rtl="0" eaLnBrk="1" fontAlgn="auto" latinLnBrk="0" hangingPunct="1">
              <a:lnSpc>
                <a:spcPct val="100000"/>
              </a:lnSpc>
              <a:spcBef>
                <a:spcPts val="0"/>
              </a:spcBef>
              <a:spcAft>
                <a:spcPts val="0"/>
              </a:spcAft>
              <a:buClr>
                <a:schemeClr val="dk1"/>
              </a:buClr>
              <a:buSzPts val="2800"/>
              <a:buFont typeface="Roboto Slab"/>
              <a:buNone/>
              <a:tabLst/>
              <a:defRPr>
                <a:solidFill>
                  <a:srgbClr val="5C0524"/>
                </a:solidFill>
                <a:latin typeface="Calibri" panose="020F0502020204030204" pitchFamily="34" charset="0"/>
                <a:cs typeface="Calibri" panose="020F0502020204030204" pitchFamily="34" charset="0"/>
              </a:defRPr>
            </a:lvl1pPr>
          </a:lstStyle>
          <a:p>
            <a:r>
              <a:rPr lang="fr-FR" err="1"/>
              <a:t>Title</a:t>
            </a:r>
            <a:r>
              <a:rPr lang="fr-FR"/>
              <a:t> </a:t>
            </a:r>
            <a:r>
              <a:rPr lang="fr-FR" err="1"/>
              <a:t>text</a:t>
            </a:r>
            <a:r>
              <a:rPr lang="fr-FR"/>
              <a:t> </a:t>
            </a:r>
            <a:r>
              <a:rPr lang="fr-FR" err="1"/>
              <a:t>lorem</a:t>
            </a:r>
            <a:r>
              <a:rPr lang="fr-FR"/>
              <a:t> </a:t>
            </a:r>
            <a:r>
              <a:rPr lang="fr-FR" err="1"/>
              <a:t>ipsum</a:t>
            </a:r>
            <a:r>
              <a:rPr lang="fr-FR"/>
              <a:t> </a:t>
            </a:r>
            <a:r>
              <a:rPr lang="fr-FR" err="1"/>
              <a:t>dolor</a:t>
            </a:r>
            <a:r>
              <a:rPr lang="fr-FR"/>
              <a:t> </a:t>
            </a:r>
            <a:r>
              <a:rPr lang="fr-FR" err="1"/>
              <a:t>sit</a:t>
            </a:r>
            <a:r>
              <a:rPr lang="fr-FR"/>
              <a:t> </a:t>
            </a:r>
            <a:r>
              <a:rPr lang="fr-FR" err="1"/>
              <a:t>amet</a:t>
            </a:r>
            <a:endParaRPr lang="fr-FR"/>
          </a:p>
        </p:txBody>
      </p:sp>
      <p:sp>
        <p:nvSpPr>
          <p:cNvPr id="3" name="Espace réservé du numéro de diapositive 2">
            <a:extLst>
              <a:ext uri="{FF2B5EF4-FFF2-40B4-BE49-F238E27FC236}">
                <a16:creationId xmlns:a16="http://schemas.microsoft.com/office/drawing/2014/main" id="{0B4E05C6-C497-CE43-8BFB-62D05E8A15FB}"/>
              </a:ext>
            </a:extLst>
          </p:cNvPr>
          <p:cNvSpPr>
            <a:spLocks noGrp="1"/>
          </p:cNvSpPr>
          <p:nvPr>
            <p:ph type="sldNum" idx="10"/>
          </p:nvPr>
        </p:nvSpPr>
        <p:spPr/>
        <p:txBody>
          <a:bodyPr/>
          <a:lstStyle/>
          <a:p>
            <a:fld id="{00000000-1234-1234-1234-123412341234}" type="slidenum">
              <a:rPr lang="en-GB" smtClean="0"/>
              <a:pPr/>
              <a:t>‹#›</a:t>
            </a:fld>
            <a:endParaRPr lang="en-GB"/>
          </a:p>
        </p:txBody>
      </p:sp>
    </p:spTree>
    <p:extLst>
      <p:ext uri="{BB962C8B-B14F-4D97-AF65-F5344CB8AC3E}">
        <p14:creationId xmlns:p14="http://schemas.microsoft.com/office/powerpoint/2010/main" val="528733171"/>
      </p:ext>
    </p:extLst>
  </p:cSld>
  <p:clrMapOvr>
    <a:masterClrMapping/>
  </p:clrMapOvr>
  <p:extLst>
    <p:ext uri="{DCECCB84-F9BA-43D5-87BE-67443E8EF086}">
      <p15:sldGuideLst xmlns:p15="http://schemas.microsoft.com/office/powerpoint/2012/main">
        <p15:guide id="1" orient="horz" pos="2867">
          <p15:clr>
            <a:srgbClr val="FBAE40"/>
          </p15:clr>
        </p15:guide>
        <p15:guide id="2" pos="4694">
          <p15:clr>
            <a:srgbClr val="FBAE40"/>
          </p15:clr>
        </p15:guide>
      </p15:sldGuideLst>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2_Disposition personnalisée">
    <p:spTree>
      <p:nvGrpSpPr>
        <p:cNvPr id="1" name=""/>
        <p:cNvGrpSpPr/>
        <p:nvPr/>
      </p:nvGrpSpPr>
      <p:grpSpPr>
        <a:xfrm>
          <a:off x="0" y="0"/>
          <a:ext cx="0" cy="0"/>
          <a:chOff x="0" y="0"/>
          <a:chExt cx="0" cy="0"/>
        </a:xfrm>
      </p:grpSpPr>
      <p:pic>
        <p:nvPicPr>
          <p:cNvPr id="7" name="Image 6">
            <a:extLst>
              <a:ext uri="{FF2B5EF4-FFF2-40B4-BE49-F238E27FC236}">
                <a16:creationId xmlns:a16="http://schemas.microsoft.com/office/drawing/2014/main" id="{9587969D-C2EF-334F-9613-392842E86F98}"/>
              </a:ext>
            </a:extLst>
          </p:cNvPr>
          <p:cNvPicPr>
            <a:picLocks noChangeAspect="1"/>
          </p:cNvPicPr>
          <p:nvPr userDrawn="1"/>
        </p:nvPicPr>
        <p:blipFill>
          <a:blip r:embed="rId2"/>
          <a:stretch>
            <a:fillRect/>
          </a:stretch>
        </p:blipFill>
        <p:spPr>
          <a:xfrm>
            <a:off x="437359" y="5869173"/>
            <a:ext cx="551972" cy="610849"/>
          </a:xfrm>
          <a:prstGeom prst="rect">
            <a:avLst/>
          </a:prstGeom>
        </p:spPr>
      </p:pic>
      <p:sp>
        <p:nvSpPr>
          <p:cNvPr id="2" name="Titre 1">
            <a:extLst>
              <a:ext uri="{FF2B5EF4-FFF2-40B4-BE49-F238E27FC236}">
                <a16:creationId xmlns:a16="http://schemas.microsoft.com/office/drawing/2014/main" id="{12E3134A-8926-1749-BD43-CA21F45B73AF}"/>
              </a:ext>
            </a:extLst>
          </p:cNvPr>
          <p:cNvSpPr>
            <a:spLocks noGrp="1"/>
          </p:cNvSpPr>
          <p:nvPr>
            <p:ph type="title" hasCustomPrompt="1"/>
          </p:nvPr>
        </p:nvSpPr>
        <p:spPr>
          <a:xfrm>
            <a:off x="697039" y="747572"/>
            <a:ext cx="5999976" cy="1571067"/>
          </a:xfrm>
        </p:spPr>
        <p:txBody>
          <a:bodyPr/>
          <a:lstStyle>
            <a:lvl1pPr marL="0" marR="0" indent="0" algn="l" defTabSz="1219170" rtl="0" eaLnBrk="1" fontAlgn="auto" latinLnBrk="0" hangingPunct="1">
              <a:lnSpc>
                <a:spcPct val="100000"/>
              </a:lnSpc>
              <a:spcBef>
                <a:spcPts val="0"/>
              </a:spcBef>
              <a:spcAft>
                <a:spcPts val="0"/>
              </a:spcAft>
              <a:buClr>
                <a:schemeClr val="dk1"/>
              </a:buClr>
              <a:buSzPts val="2800"/>
              <a:buFont typeface="Roboto Slab"/>
              <a:buNone/>
              <a:tabLst/>
              <a:defRPr sz="3333" b="1">
                <a:solidFill>
                  <a:schemeClr val="bg2"/>
                </a:solidFill>
                <a:latin typeface="Calibri" panose="020F0502020204030204" pitchFamily="34" charset="0"/>
                <a:cs typeface="Calibri" panose="020F0502020204030204" pitchFamily="34" charset="0"/>
              </a:defRPr>
            </a:lvl1pPr>
          </a:lstStyle>
          <a:p>
            <a:r>
              <a:rPr lang="fr-FR"/>
              <a:t>ONE PICTURE</a:t>
            </a:r>
            <a:br>
              <a:rPr lang="fr-FR"/>
            </a:br>
            <a:r>
              <a:rPr lang="fr-FR"/>
              <a:t>LAYOUT</a:t>
            </a:r>
          </a:p>
        </p:txBody>
      </p:sp>
      <p:sp>
        <p:nvSpPr>
          <p:cNvPr id="3" name="Espace réservé du numéro de diapositive 2">
            <a:extLst>
              <a:ext uri="{FF2B5EF4-FFF2-40B4-BE49-F238E27FC236}">
                <a16:creationId xmlns:a16="http://schemas.microsoft.com/office/drawing/2014/main" id="{C485A8B0-3C1C-7C49-9D45-242F10801213}"/>
              </a:ext>
            </a:extLst>
          </p:cNvPr>
          <p:cNvSpPr>
            <a:spLocks noGrp="1"/>
          </p:cNvSpPr>
          <p:nvPr>
            <p:ph type="sldNum" idx="10"/>
          </p:nvPr>
        </p:nvSpPr>
        <p:spPr/>
        <p:txBody>
          <a:bodyPr/>
          <a:lstStyle/>
          <a:p>
            <a:fld id="{00000000-1234-1234-1234-123412341234}" type="slidenum">
              <a:rPr lang="en-GB" smtClean="0"/>
              <a:pPr/>
              <a:t>‹#›</a:t>
            </a:fld>
            <a:endParaRPr lang="en-GB"/>
          </a:p>
        </p:txBody>
      </p:sp>
      <p:sp>
        <p:nvSpPr>
          <p:cNvPr id="6" name="Google Shape;308;p55">
            <a:extLst>
              <a:ext uri="{FF2B5EF4-FFF2-40B4-BE49-F238E27FC236}">
                <a16:creationId xmlns:a16="http://schemas.microsoft.com/office/drawing/2014/main" id="{4AD92354-AC12-C84E-B8C1-52E85C6DD737}"/>
              </a:ext>
            </a:extLst>
          </p:cNvPr>
          <p:cNvSpPr txBox="1">
            <a:spLocks/>
          </p:cNvSpPr>
          <p:nvPr userDrawn="1"/>
        </p:nvSpPr>
        <p:spPr>
          <a:xfrm>
            <a:off x="11296611" y="6217623"/>
            <a:ext cx="731600" cy="524800"/>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rgbClr val="000000"/>
              </a:buClr>
              <a:buFont typeface="Arial"/>
              <a:buNone/>
              <a:defRPr sz="1000" b="0" i="0" u="none" strike="noStrike" cap="none">
                <a:solidFill>
                  <a:schemeClr val="dk2"/>
                </a:solidFill>
                <a:latin typeface="Arial"/>
                <a:ea typeface="Arial"/>
                <a:cs typeface="Arial"/>
                <a:sym typeface="Arial"/>
              </a:defRPr>
            </a:lvl1pPr>
            <a:lvl2pPr marR="0" lvl="1" algn="r" rtl="0">
              <a:lnSpc>
                <a:spcPct val="100000"/>
              </a:lnSpc>
              <a:spcBef>
                <a:spcPts val="0"/>
              </a:spcBef>
              <a:spcAft>
                <a:spcPts val="0"/>
              </a:spcAft>
              <a:buClr>
                <a:srgbClr val="000000"/>
              </a:buClr>
              <a:buFont typeface="Arial"/>
              <a:buNone/>
              <a:defRPr sz="1000" b="0" i="0" u="none" strike="noStrike" cap="none">
                <a:solidFill>
                  <a:schemeClr val="dk2"/>
                </a:solidFill>
                <a:latin typeface="Arial"/>
                <a:ea typeface="Arial"/>
                <a:cs typeface="Arial"/>
                <a:sym typeface="Arial"/>
              </a:defRPr>
            </a:lvl2pPr>
            <a:lvl3pPr marR="0" lvl="2" algn="r" rtl="0">
              <a:lnSpc>
                <a:spcPct val="100000"/>
              </a:lnSpc>
              <a:spcBef>
                <a:spcPts val="0"/>
              </a:spcBef>
              <a:spcAft>
                <a:spcPts val="0"/>
              </a:spcAft>
              <a:buClr>
                <a:srgbClr val="000000"/>
              </a:buClr>
              <a:buFont typeface="Arial"/>
              <a:buNone/>
              <a:defRPr sz="1000" b="0" i="0" u="none" strike="noStrike" cap="none">
                <a:solidFill>
                  <a:schemeClr val="dk2"/>
                </a:solidFill>
                <a:latin typeface="Arial"/>
                <a:ea typeface="Arial"/>
                <a:cs typeface="Arial"/>
                <a:sym typeface="Arial"/>
              </a:defRPr>
            </a:lvl3pPr>
            <a:lvl4pPr marR="0" lvl="3" algn="r" rtl="0">
              <a:lnSpc>
                <a:spcPct val="100000"/>
              </a:lnSpc>
              <a:spcBef>
                <a:spcPts val="0"/>
              </a:spcBef>
              <a:spcAft>
                <a:spcPts val="0"/>
              </a:spcAft>
              <a:buClr>
                <a:srgbClr val="000000"/>
              </a:buClr>
              <a:buFont typeface="Arial"/>
              <a:buNone/>
              <a:defRPr sz="1000" b="0" i="0" u="none" strike="noStrike" cap="none">
                <a:solidFill>
                  <a:schemeClr val="dk2"/>
                </a:solidFill>
                <a:latin typeface="Arial"/>
                <a:ea typeface="Arial"/>
                <a:cs typeface="Arial"/>
                <a:sym typeface="Arial"/>
              </a:defRPr>
            </a:lvl4pPr>
            <a:lvl5pPr marR="0" lvl="4" algn="r" rtl="0">
              <a:lnSpc>
                <a:spcPct val="100000"/>
              </a:lnSpc>
              <a:spcBef>
                <a:spcPts val="0"/>
              </a:spcBef>
              <a:spcAft>
                <a:spcPts val="0"/>
              </a:spcAft>
              <a:buClr>
                <a:srgbClr val="000000"/>
              </a:buClr>
              <a:buFont typeface="Arial"/>
              <a:buNone/>
              <a:defRPr sz="1000" b="0" i="0" u="none" strike="noStrike" cap="none">
                <a:solidFill>
                  <a:schemeClr val="dk2"/>
                </a:solidFill>
                <a:latin typeface="Arial"/>
                <a:ea typeface="Arial"/>
                <a:cs typeface="Arial"/>
                <a:sym typeface="Arial"/>
              </a:defRPr>
            </a:lvl5pPr>
            <a:lvl6pPr marR="0" lvl="5" algn="r" rtl="0">
              <a:lnSpc>
                <a:spcPct val="100000"/>
              </a:lnSpc>
              <a:spcBef>
                <a:spcPts val="0"/>
              </a:spcBef>
              <a:spcAft>
                <a:spcPts val="0"/>
              </a:spcAft>
              <a:buClr>
                <a:srgbClr val="000000"/>
              </a:buClr>
              <a:buFont typeface="Arial"/>
              <a:buNone/>
              <a:defRPr sz="1000" b="0" i="0" u="none" strike="noStrike" cap="none">
                <a:solidFill>
                  <a:schemeClr val="dk2"/>
                </a:solidFill>
                <a:latin typeface="Arial"/>
                <a:ea typeface="Arial"/>
                <a:cs typeface="Arial"/>
                <a:sym typeface="Arial"/>
              </a:defRPr>
            </a:lvl6pPr>
            <a:lvl7pPr marR="0" lvl="6" algn="r" rtl="0">
              <a:lnSpc>
                <a:spcPct val="100000"/>
              </a:lnSpc>
              <a:spcBef>
                <a:spcPts val="0"/>
              </a:spcBef>
              <a:spcAft>
                <a:spcPts val="0"/>
              </a:spcAft>
              <a:buClr>
                <a:srgbClr val="000000"/>
              </a:buClr>
              <a:buFont typeface="Arial"/>
              <a:buNone/>
              <a:defRPr sz="1000" b="0" i="0" u="none" strike="noStrike" cap="none">
                <a:solidFill>
                  <a:schemeClr val="dk2"/>
                </a:solidFill>
                <a:latin typeface="Arial"/>
                <a:ea typeface="Arial"/>
                <a:cs typeface="Arial"/>
                <a:sym typeface="Arial"/>
              </a:defRPr>
            </a:lvl7pPr>
            <a:lvl8pPr marR="0" lvl="7" algn="r" rtl="0">
              <a:lnSpc>
                <a:spcPct val="100000"/>
              </a:lnSpc>
              <a:spcBef>
                <a:spcPts val="0"/>
              </a:spcBef>
              <a:spcAft>
                <a:spcPts val="0"/>
              </a:spcAft>
              <a:buClr>
                <a:srgbClr val="000000"/>
              </a:buClr>
              <a:buFont typeface="Arial"/>
              <a:buNone/>
              <a:defRPr sz="1000" b="0" i="0" u="none" strike="noStrike" cap="none">
                <a:solidFill>
                  <a:schemeClr val="dk2"/>
                </a:solidFill>
                <a:latin typeface="Arial"/>
                <a:ea typeface="Arial"/>
                <a:cs typeface="Arial"/>
                <a:sym typeface="Arial"/>
              </a:defRPr>
            </a:lvl8pPr>
            <a:lvl9pPr marR="0" lvl="8" algn="r" rtl="0">
              <a:lnSpc>
                <a:spcPct val="100000"/>
              </a:lnSpc>
              <a:spcBef>
                <a:spcPts val="0"/>
              </a:spcBef>
              <a:spcAft>
                <a:spcPts val="0"/>
              </a:spcAft>
              <a:buClr>
                <a:srgbClr val="000000"/>
              </a:buClr>
              <a:buFont typeface="Arial"/>
              <a:buNone/>
              <a:defRPr sz="1000" b="0" i="0" u="none" strike="noStrike" cap="none">
                <a:solidFill>
                  <a:schemeClr val="dk2"/>
                </a:solidFill>
                <a:latin typeface="Arial"/>
                <a:ea typeface="Arial"/>
                <a:cs typeface="Arial"/>
                <a:sym typeface="Arial"/>
              </a:defRPr>
            </a:lvl9pPr>
          </a:lstStyle>
          <a:p>
            <a:fld id="{00000000-1234-1234-1234-123412341234}" type="slidenum">
              <a:rPr lang="en-GB" sz="1333" smtClean="0"/>
              <a:pPr/>
              <a:t>‹#›</a:t>
            </a:fld>
            <a:endParaRPr lang="en-GB" sz="1333"/>
          </a:p>
        </p:txBody>
      </p:sp>
      <p:sp>
        <p:nvSpPr>
          <p:cNvPr id="12" name="Espace réservé pour une image  11">
            <a:extLst>
              <a:ext uri="{FF2B5EF4-FFF2-40B4-BE49-F238E27FC236}">
                <a16:creationId xmlns:a16="http://schemas.microsoft.com/office/drawing/2014/main" id="{E26BCDF9-B927-434D-B1E6-2B87390C89FE}"/>
              </a:ext>
            </a:extLst>
          </p:cNvPr>
          <p:cNvSpPr>
            <a:spLocks noGrp="1"/>
          </p:cNvSpPr>
          <p:nvPr>
            <p:ph type="pic" sz="quarter" idx="11"/>
          </p:nvPr>
        </p:nvSpPr>
        <p:spPr>
          <a:xfrm>
            <a:off x="7056968" y="0"/>
            <a:ext cx="5135033" cy="6858000"/>
          </a:xfrm>
        </p:spPr>
        <p:txBody>
          <a:bodyPr/>
          <a:lstStyle/>
          <a:p>
            <a:r>
              <a:rPr lang="en-US"/>
              <a:t>Click icon to add picture</a:t>
            </a:r>
            <a:endParaRPr lang="fr-FR"/>
          </a:p>
        </p:txBody>
      </p:sp>
      <p:sp>
        <p:nvSpPr>
          <p:cNvPr id="15" name="Espace réservé du texte 14">
            <a:extLst>
              <a:ext uri="{FF2B5EF4-FFF2-40B4-BE49-F238E27FC236}">
                <a16:creationId xmlns:a16="http://schemas.microsoft.com/office/drawing/2014/main" id="{8CD2FD0F-16BA-5E47-B371-3FB7362E9E8A}"/>
              </a:ext>
            </a:extLst>
          </p:cNvPr>
          <p:cNvSpPr>
            <a:spLocks noGrp="1"/>
          </p:cNvSpPr>
          <p:nvPr>
            <p:ph type="body" sz="quarter" idx="12" hasCustomPrompt="1"/>
          </p:nvPr>
        </p:nvSpPr>
        <p:spPr>
          <a:xfrm>
            <a:off x="697985" y="2508533"/>
            <a:ext cx="4688416" cy="2178096"/>
          </a:xfrm>
        </p:spPr>
        <p:txBody>
          <a:bodyPr/>
          <a:lstStyle>
            <a:lvl1pPr marL="0" indent="0" algn="l" rtl="0">
              <a:lnSpc>
                <a:spcPct val="120000"/>
              </a:lnSpc>
              <a:spcBef>
                <a:spcPts val="0"/>
              </a:spcBef>
              <a:spcAft>
                <a:spcPts val="0"/>
              </a:spcAft>
              <a:buNone/>
              <a:tabLst/>
              <a:defRPr sz="1400">
                <a:latin typeface="Calibri" panose="020F0502020204030204" pitchFamily="34" charset="0"/>
                <a:cs typeface="Calibri" panose="020F0502020204030204" pitchFamily="34" charset="0"/>
              </a:defRPr>
            </a:lvl1pPr>
          </a:lstStyle>
          <a:p>
            <a:pPr lvl="0"/>
            <a:r>
              <a:rPr lang="fr-FR" err="1"/>
              <a:t>Lorem</a:t>
            </a:r>
            <a:r>
              <a:rPr lang="fr-FR"/>
              <a:t> </a:t>
            </a:r>
            <a:r>
              <a:rPr lang="fr-FR" err="1"/>
              <a:t>Ipsum</a:t>
            </a:r>
            <a:r>
              <a:rPr lang="fr-FR"/>
              <a:t> </a:t>
            </a:r>
            <a:r>
              <a:rPr lang="fr-FR" err="1"/>
              <a:t>is</a:t>
            </a:r>
            <a:r>
              <a:rPr lang="fr-FR"/>
              <a:t> </a:t>
            </a:r>
            <a:r>
              <a:rPr lang="fr-FR" err="1"/>
              <a:t>simply</a:t>
            </a:r>
            <a:r>
              <a:rPr lang="fr-FR"/>
              <a:t> </a:t>
            </a:r>
            <a:r>
              <a:rPr lang="fr-FR" err="1"/>
              <a:t>dummy</a:t>
            </a:r>
            <a:r>
              <a:rPr lang="fr-FR"/>
              <a:t> </a:t>
            </a:r>
            <a:r>
              <a:rPr lang="fr-FR" err="1"/>
              <a:t>text</a:t>
            </a:r>
            <a:r>
              <a:rPr lang="fr-FR"/>
              <a:t> of the printing and </a:t>
            </a:r>
            <a:r>
              <a:rPr lang="fr-FR" err="1"/>
              <a:t>typesetting</a:t>
            </a:r>
            <a:r>
              <a:rPr lang="fr-FR"/>
              <a:t> </a:t>
            </a:r>
            <a:r>
              <a:rPr lang="fr-FR" err="1"/>
              <a:t>industry</a:t>
            </a:r>
            <a:r>
              <a:rPr lang="fr-FR"/>
              <a:t>. </a:t>
            </a:r>
            <a:r>
              <a:rPr lang="fr-FR" err="1"/>
              <a:t>Lorem</a:t>
            </a:r>
            <a:r>
              <a:rPr lang="fr-FR"/>
              <a:t> </a:t>
            </a:r>
            <a:r>
              <a:rPr lang="fr-FR" err="1"/>
              <a:t>Ipsum</a:t>
            </a:r>
            <a:r>
              <a:rPr lang="fr-FR"/>
              <a:t> has been the </a:t>
            </a:r>
            <a:r>
              <a:rPr lang="fr-FR" err="1"/>
              <a:t>industry's</a:t>
            </a:r>
            <a:r>
              <a:rPr lang="fr-FR"/>
              <a:t> standard </a:t>
            </a:r>
            <a:r>
              <a:rPr lang="fr-FR" err="1"/>
              <a:t>dummy</a:t>
            </a:r>
            <a:r>
              <a:rPr lang="fr-FR"/>
              <a:t> </a:t>
            </a:r>
            <a:r>
              <a:rPr lang="fr-FR" err="1"/>
              <a:t>text</a:t>
            </a:r>
            <a:r>
              <a:rPr lang="fr-FR"/>
              <a:t> </a:t>
            </a:r>
            <a:r>
              <a:rPr lang="fr-FR" err="1"/>
              <a:t>ever</a:t>
            </a:r>
            <a:r>
              <a:rPr lang="fr-FR"/>
              <a:t> </a:t>
            </a:r>
            <a:r>
              <a:rPr lang="fr-FR" err="1"/>
              <a:t>since</a:t>
            </a:r>
            <a:r>
              <a:rPr lang="fr-FR"/>
              <a:t> the 1500s, </a:t>
            </a:r>
            <a:r>
              <a:rPr lang="fr-FR" err="1"/>
              <a:t>when</a:t>
            </a:r>
            <a:r>
              <a:rPr lang="fr-FR"/>
              <a:t> an </a:t>
            </a:r>
            <a:r>
              <a:rPr lang="fr-FR" err="1"/>
              <a:t>unknown</a:t>
            </a:r>
            <a:r>
              <a:rPr lang="fr-FR"/>
              <a:t> printer </a:t>
            </a:r>
            <a:r>
              <a:rPr lang="fr-FR" err="1"/>
              <a:t>took</a:t>
            </a:r>
            <a:r>
              <a:rPr lang="fr-FR"/>
              <a:t> a </a:t>
            </a:r>
            <a:r>
              <a:rPr lang="fr-FR" err="1"/>
              <a:t>galley</a:t>
            </a:r>
            <a:r>
              <a:rPr lang="fr-FR"/>
              <a:t> of type and </a:t>
            </a:r>
            <a:r>
              <a:rPr lang="fr-FR" err="1"/>
              <a:t>scrambled</a:t>
            </a:r>
            <a:r>
              <a:rPr lang="fr-FR"/>
              <a:t> </a:t>
            </a:r>
            <a:r>
              <a:rPr lang="fr-FR" err="1"/>
              <a:t>it</a:t>
            </a:r>
            <a:r>
              <a:rPr lang="fr-FR"/>
              <a:t> to </a:t>
            </a:r>
            <a:r>
              <a:rPr lang="fr-FR" err="1"/>
              <a:t>make</a:t>
            </a:r>
            <a:r>
              <a:rPr lang="fr-FR"/>
              <a:t> a type </a:t>
            </a:r>
            <a:r>
              <a:rPr lang="fr-FR" err="1"/>
              <a:t>specimen</a:t>
            </a:r>
            <a:r>
              <a:rPr lang="fr-FR"/>
              <a:t> book. </a:t>
            </a:r>
          </a:p>
        </p:txBody>
      </p:sp>
      <p:pic>
        <p:nvPicPr>
          <p:cNvPr id="11" name="Image 10">
            <a:extLst>
              <a:ext uri="{FF2B5EF4-FFF2-40B4-BE49-F238E27FC236}">
                <a16:creationId xmlns:a16="http://schemas.microsoft.com/office/drawing/2014/main" id="{E43D46CE-EFC8-C649-BEE9-0C9BCF0AFCD2}"/>
              </a:ext>
            </a:extLst>
          </p:cNvPr>
          <p:cNvPicPr>
            <a:picLocks noChangeAspect="1"/>
          </p:cNvPicPr>
          <p:nvPr userDrawn="1"/>
        </p:nvPicPr>
        <p:blipFill>
          <a:blip r:embed="rId3"/>
          <a:stretch>
            <a:fillRect/>
          </a:stretch>
        </p:blipFill>
        <p:spPr>
          <a:xfrm>
            <a:off x="437359" y="572294"/>
            <a:ext cx="1008084" cy="1118676"/>
          </a:xfrm>
          <a:prstGeom prst="rect">
            <a:avLst/>
          </a:prstGeom>
        </p:spPr>
      </p:pic>
      <p:sp>
        <p:nvSpPr>
          <p:cNvPr id="4" name="Rectangle 3">
            <a:extLst>
              <a:ext uri="{FF2B5EF4-FFF2-40B4-BE49-F238E27FC236}">
                <a16:creationId xmlns:a16="http://schemas.microsoft.com/office/drawing/2014/main" id="{D70289C8-B5C1-A34C-903C-C928D17B6A9F}"/>
              </a:ext>
            </a:extLst>
          </p:cNvPr>
          <p:cNvSpPr/>
          <p:nvPr userDrawn="1"/>
        </p:nvSpPr>
        <p:spPr>
          <a:xfrm>
            <a:off x="0" y="6793224"/>
            <a:ext cx="12192000" cy="115577"/>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2400"/>
          </a:p>
        </p:txBody>
      </p:sp>
    </p:spTree>
    <p:extLst>
      <p:ext uri="{BB962C8B-B14F-4D97-AF65-F5344CB8AC3E}">
        <p14:creationId xmlns:p14="http://schemas.microsoft.com/office/powerpoint/2010/main" val="2380161765"/>
      </p:ext>
    </p:extLst>
  </p:cSld>
  <p:clrMapOvr>
    <a:masterClrMapping/>
  </p:clrMapOvr>
  <p:transition spd="slow">
    <p:push dir="u"/>
  </p:transition>
  <p:extLst>
    <p:ext uri="{DCECCB84-F9BA-43D5-87BE-67443E8EF086}">
      <p15:sldGuideLst xmlns:p15="http://schemas.microsoft.com/office/powerpoint/2012/main">
        <p15:guide id="1" orient="horz" pos="1302">
          <p15:clr>
            <a:srgbClr val="FBAE40"/>
          </p15:clr>
        </p15:guide>
        <p15:guide id="2" pos="3334">
          <p15:clr>
            <a:srgbClr val="FBAE40"/>
          </p15:clr>
        </p15:guide>
      </p15:sldGuideLst>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p:cSld name="Slide de Título">
    <p:spTree>
      <p:nvGrpSpPr>
        <p:cNvPr id="1" name=""/>
        <p:cNvGrpSpPr/>
        <p:nvPr/>
      </p:nvGrpSpPr>
      <p:grpSpPr>
        <a:xfrm>
          <a:off x="0" y="0"/>
          <a:ext cx="0" cy="0"/>
          <a:chOff x="0" y="0"/>
          <a:chExt cx="0" cy="0"/>
        </a:xfrm>
      </p:grpSpPr>
      <p:pic>
        <p:nvPicPr>
          <p:cNvPr id="6" name="Picture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466" y="0"/>
            <a:ext cx="12192000" cy="6858000"/>
          </a:xfrm>
          <a:prstGeom prst="rect">
            <a:avLst/>
          </a:prstGeom>
        </p:spPr>
      </p:pic>
      <p:pic>
        <p:nvPicPr>
          <p:cNvPr id="20" name="Picture 1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333893" y="-101625"/>
            <a:ext cx="1763200" cy="1763200"/>
          </a:xfrm>
          <a:prstGeom prst="rect">
            <a:avLst/>
          </a:prstGeom>
        </p:spPr>
      </p:pic>
      <p:sp>
        <p:nvSpPr>
          <p:cNvPr id="11" name="Rectangle 10"/>
          <p:cNvSpPr/>
          <p:nvPr/>
        </p:nvSpPr>
        <p:spPr>
          <a:xfrm>
            <a:off x="5741158" y="6619164"/>
            <a:ext cx="707409" cy="240594"/>
          </a:xfrm>
          <a:prstGeom prst="rect">
            <a:avLst/>
          </a:prstGeom>
          <a:solidFill>
            <a:srgbClr val="0044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grpSp>
        <p:nvGrpSpPr>
          <p:cNvPr id="15" name="Group 14"/>
          <p:cNvGrpSpPr/>
          <p:nvPr/>
        </p:nvGrpSpPr>
        <p:grpSpPr>
          <a:xfrm>
            <a:off x="5673072" y="6361871"/>
            <a:ext cx="846055" cy="496129"/>
            <a:chOff x="5673072" y="4897884"/>
            <a:chExt cx="846055" cy="496129"/>
          </a:xfrm>
        </p:grpSpPr>
        <p:sp>
          <p:nvSpPr>
            <p:cNvPr id="18" name="Rectangle 17"/>
            <p:cNvSpPr/>
            <p:nvPr/>
          </p:nvSpPr>
          <p:spPr>
            <a:xfrm>
              <a:off x="5724681" y="4926090"/>
              <a:ext cx="723886" cy="467923"/>
            </a:xfrm>
            <a:prstGeom prst="rect">
              <a:avLst/>
            </a:prstGeom>
            <a:solidFill>
              <a:srgbClr val="009EE0"/>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defTabSz="457200" fontAlgn="auto">
                <a:spcBef>
                  <a:spcPts val="0"/>
                </a:spcBef>
                <a:spcAft>
                  <a:spcPts val="0"/>
                </a:spcAft>
                <a:defRPr/>
              </a:pPr>
              <a:endParaRPr lang="en-US" sz="1800" b="0"/>
            </a:p>
          </p:txBody>
        </p:sp>
        <p:sp>
          <p:nvSpPr>
            <p:cNvPr id="14" name="TextBox 13"/>
            <p:cNvSpPr txBox="1"/>
            <p:nvPr/>
          </p:nvSpPr>
          <p:spPr>
            <a:xfrm>
              <a:off x="5673072" y="4897884"/>
              <a:ext cx="846055" cy="378565"/>
            </a:xfrm>
            <a:prstGeom prst="rect">
              <a:avLst/>
            </a:prstGeom>
            <a:noFill/>
          </p:spPr>
          <p:txBody>
            <a:bodyPr wrap="square" rtlCol="0">
              <a:spAutoFit/>
            </a:bodyPr>
            <a:lstStyle/>
            <a:p>
              <a:r>
                <a:rPr lang="fr-BE" sz="930" b="0" i="1" dirty="0" err="1">
                  <a:solidFill>
                    <a:schemeClr val="bg1"/>
                  </a:solidFill>
                  <a:latin typeface="EC Square Sans Pro Light" panose="020B0506000000020004" pitchFamily="34" charset="0"/>
                </a:rPr>
                <a:t>Research</a:t>
              </a:r>
              <a:r>
                <a:rPr lang="fr-BE" sz="930" b="0" i="1" dirty="0">
                  <a:solidFill>
                    <a:schemeClr val="bg1"/>
                  </a:solidFill>
                  <a:latin typeface="EC Square Sans Pro Light" panose="020B0506000000020004" pitchFamily="34" charset="0"/>
                </a:rPr>
                <a:t> and Innovation </a:t>
              </a:r>
              <a:endParaRPr lang="en-GB" sz="930" b="0" i="1" dirty="0" err="1">
                <a:solidFill>
                  <a:schemeClr val="bg1"/>
                </a:solidFill>
                <a:latin typeface="EC Square Sans Pro Light" panose="020B0506000000020004" pitchFamily="34" charset="0"/>
              </a:endParaRPr>
            </a:p>
          </p:txBody>
        </p:sp>
      </p:grpSp>
      <p:pic>
        <p:nvPicPr>
          <p:cNvPr id="7" name="Picture 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1104250" y="4224797"/>
            <a:ext cx="1001297" cy="1328882"/>
          </a:xfrm>
          <a:prstGeom prst="rect">
            <a:avLst/>
          </a:prstGeom>
        </p:spPr>
      </p:pic>
      <p:sp>
        <p:nvSpPr>
          <p:cNvPr id="17" name="Text Placeholder 3"/>
          <p:cNvSpPr>
            <a:spLocks noGrp="1"/>
          </p:cNvSpPr>
          <p:nvPr>
            <p:ph type="body" sz="quarter" idx="10" hasCustomPrompt="1"/>
          </p:nvPr>
        </p:nvSpPr>
        <p:spPr>
          <a:xfrm>
            <a:off x="8184423" y="5111579"/>
            <a:ext cx="3186584" cy="216000"/>
          </a:xfrm>
          <a:prstGeom prst="rect">
            <a:avLst/>
          </a:prstGeom>
        </p:spPr>
        <p:txBody>
          <a:bodyPr/>
          <a:lstStyle>
            <a:lvl1pPr marL="0" indent="0">
              <a:buNone/>
              <a:defRPr sz="1200" b="0" i="0" cap="none" baseline="0">
                <a:solidFill>
                  <a:schemeClr val="tx1"/>
                </a:solidFill>
              </a:defRPr>
            </a:lvl1pPr>
            <a:lvl5pPr>
              <a:defRPr/>
            </a:lvl5pPr>
          </a:lstStyle>
          <a:p>
            <a:pPr lvl="0"/>
            <a:r>
              <a:rPr lang="fr-BE" dirty="0"/>
              <a:t>Name of the </a:t>
            </a:r>
            <a:r>
              <a:rPr lang="fr-BE" dirty="0" err="1"/>
              <a:t>Event</a:t>
            </a:r>
            <a:endParaRPr lang="en-GB" dirty="0"/>
          </a:p>
        </p:txBody>
      </p:sp>
      <p:sp>
        <p:nvSpPr>
          <p:cNvPr id="23" name="Text Placeholder 3"/>
          <p:cNvSpPr>
            <a:spLocks noGrp="1"/>
          </p:cNvSpPr>
          <p:nvPr>
            <p:ph type="body" sz="quarter" idx="13" hasCustomPrompt="1"/>
          </p:nvPr>
        </p:nvSpPr>
        <p:spPr>
          <a:xfrm>
            <a:off x="8184423" y="4887597"/>
            <a:ext cx="3186584" cy="216000"/>
          </a:xfrm>
          <a:prstGeom prst="rect">
            <a:avLst/>
          </a:prstGeom>
        </p:spPr>
        <p:txBody>
          <a:bodyPr/>
          <a:lstStyle>
            <a:lvl1pPr marL="0" indent="0">
              <a:buNone/>
              <a:defRPr sz="1200" b="1" i="0" cap="all" baseline="0">
                <a:solidFill>
                  <a:schemeClr val="tx1"/>
                </a:solidFill>
              </a:defRPr>
            </a:lvl1pPr>
            <a:lvl5pPr>
              <a:defRPr/>
            </a:lvl5pPr>
          </a:lstStyle>
          <a:p>
            <a:pPr lvl="0"/>
            <a:r>
              <a:rPr lang="fr-BE" dirty="0"/>
              <a:t>Speaker Name</a:t>
            </a:r>
            <a:endParaRPr lang="en-GB" dirty="0"/>
          </a:p>
        </p:txBody>
      </p:sp>
      <p:sp>
        <p:nvSpPr>
          <p:cNvPr id="25" name="Text Placeholder 3"/>
          <p:cNvSpPr>
            <a:spLocks noGrp="1"/>
          </p:cNvSpPr>
          <p:nvPr>
            <p:ph type="body" sz="quarter" idx="14" hasCustomPrompt="1"/>
          </p:nvPr>
        </p:nvSpPr>
        <p:spPr>
          <a:xfrm>
            <a:off x="8184423" y="5333115"/>
            <a:ext cx="3186584" cy="216000"/>
          </a:xfrm>
          <a:prstGeom prst="rect">
            <a:avLst/>
          </a:prstGeom>
        </p:spPr>
        <p:txBody>
          <a:bodyPr/>
          <a:lstStyle>
            <a:lvl1pPr marL="0" indent="0">
              <a:buNone/>
              <a:defRPr sz="1200" b="0" i="0" cap="none" baseline="0">
                <a:solidFill>
                  <a:schemeClr val="tx1"/>
                </a:solidFill>
              </a:defRPr>
            </a:lvl1pPr>
            <a:lvl5pPr>
              <a:defRPr/>
            </a:lvl5pPr>
          </a:lstStyle>
          <a:p>
            <a:pPr lvl="0"/>
            <a:r>
              <a:rPr lang="fr-BE" dirty="0"/>
              <a:t>Date of the </a:t>
            </a:r>
            <a:r>
              <a:rPr lang="fr-BE" dirty="0" err="1"/>
              <a:t>Event</a:t>
            </a:r>
            <a:endParaRPr lang="en-GB" dirty="0"/>
          </a:p>
        </p:txBody>
      </p:sp>
      <p:sp>
        <p:nvSpPr>
          <p:cNvPr id="19" name="Title 1"/>
          <p:cNvSpPr txBox="1">
            <a:spLocks/>
          </p:cNvSpPr>
          <p:nvPr/>
        </p:nvSpPr>
        <p:spPr>
          <a:xfrm>
            <a:off x="8201800" y="3023302"/>
            <a:ext cx="3255743" cy="779392"/>
          </a:xfrm>
          <a:prstGeom prst="rect">
            <a:avLst/>
          </a:prstGeom>
        </p:spPr>
        <p:txBody>
          <a:bodyPr vert="horz" lIns="0" tIns="0" rIns="0" bIns="0" rtlCol="0" anchor="t" anchorCtr="0">
            <a:noAutofit/>
          </a:bodyPr>
          <a:lstStyle>
            <a:lvl1pPr algn="ctr" defTabSz="914400" rtl="0" eaLnBrk="1" latinLnBrk="0" hangingPunct="1">
              <a:lnSpc>
                <a:spcPct val="90000"/>
              </a:lnSpc>
              <a:spcBef>
                <a:spcPct val="0"/>
              </a:spcBef>
              <a:buNone/>
              <a:defRPr sz="1900" b="0" kern="1200" baseline="0">
                <a:solidFill>
                  <a:schemeClr val="bg1"/>
                </a:solidFill>
                <a:latin typeface="+mn-lt"/>
                <a:ea typeface="+mj-ea"/>
                <a:cs typeface="+mj-cs"/>
              </a:defRPr>
            </a:lvl1pPr>
          </a:lstStyle>
          <a:p>
            <a:r>
              <a:rPr lang="en-US" b="1" dirty="0">
                <a:solidFill>
                  <a:schemeClr val="tx2"/>
                </a:solidFill>
              </a:rPr>
              <a:t>THE EU</a:t>
            </a:r>
            <a:br>
              <a:rPr lang="en-US" b="1" dirty="0">
                <a:solidFill>
                  <a:schemeClr val="tx2"/>
                </a:solidFill>
              </a:rPr>
            </a:br>
            <a:r>
              <a:rPr lang="en-US" b="1" dirty="0">
                <a:solidFill>
                  <a:schemeClr val="tx2"/>
                </a:solidFill>
              </a:rPr>
              <a:t>RESEARCH &amp; INNOVATION</a:t>
            </a:r>
          </a:p>
          <a:p>
            <a:pPr marL="0" marR="0" lvl="0" indent="0" algn="ctr" defTabSz="914400" rtl="0" eaLnBrk="1" fontAlgn="auto" latinLnBrk="0" hangingPunct="1">
              <a:lnSpc>
                <a:spcPct val="90000"/>
              </a:lnSpc>
              <a:spcBef>
                <a:spcPct val="0"/>
              </a:spcBef>
              <a:spcAft>
                <a:spcPts val="0"/>
              </a:spcAft>
              <a:buClrTx/>
              <a:buSzTx/>
              <a:buFontTx/>
              <a:buNone/>
              <a:tabLst/>
              <a:defRPr/>
            </a:pPr>
            <a:r>
              <a:rPr lang="en-US" sz="1900" b="1" spc="80" baseline="0" dirty="0">
                <a:solidFill>
                  <a:schemeClr val="tx2"/>
                </a:solidFill>
              </a:rPr>
              <a:t>PROGRAMME</a:t>
            </a:r>
            <a:endParaRPr lang="en-GB" sz="1900" spc="80" baseline="0" dirty="0">
              <a:solidFill>
                <a:schemeClr val="tx2"/>
              </a:solidFill>
            </a:endParaRPr>
          </a:p>
        </p:txBody>
      </p:sp>
      <p:sp>
        <p:nvSpPr>
          <p:cNvPr id="21" name="Title 1"/>
          <p:cNvSpPr txBox="1">
            <a:spLocks/>
          </p:cNvSpPr>
          <p:nvPr/>
        </p:nvSpPr>
        <p:spPr>
          <a:xfrm>
            <a:off x="8288595" y="3888150"/>
            <a:ext cx="3082412" cy="254774"/>
          </a:xfrm>
          <a:prstGeom prst="rect">
            <a:avLst/>
          </a:prstGeom>
        </p:spPr>
        <p:txBody>
          <a:bodyPr vert="horz" lIns="0" tIns="0" rIns="0" bIns="0" rtlCol="0" anchor="t" anchorCtr="0">
            <a:noAutofit/>
          </a:bodyPr>
          <a:lstStyle>
            <a:lvl1pPr algn="ctr" defTabSz="914400" rtl="0" eaLnBrk="1" latinLnBrk="0" hangingPunct="1">
              <a:lnSpc>
                <a:spcPct val="90000"/>
              </a:lnSpc>
              <a:spcBef>
                <a:spcPct val="0"/>
              </a:spcBef>
              <a:buNone/>
              <a:defRPr sz="1900" b="0" kern="1200" baseline="0">
                <a:solidFill>
                  <a:schemeClr val="bg1"/>
                </a:solidFill>
                <a:latin typeface="+mn-lt"/>
                <a:ea typeface="+mj-ea"/>
                <a:cs typeface="+mj-cs"/>
              </a:defRPr>
            </a:lvl1pPr>
          </a:lstStyle>
          <a:p>
            <a:r>
              <a:rPr lang="en-US" b="0" spc="70" baseline="0" dirty="0"/>
              <a:t>2021 – 2027</a:t>
            </a:r>
            <a:endParaRPr lang="en-GB" b="0" spc="70" baseline="0" dirty="0"/>
          </a:p>
        </p:txBody>
      </p:sp>
      <p:cxnSp>
        <p:nvCxnSpPr>
          <p:cNvPr id="27" name="Straight Connector 26"/>
          <p:cNvCxnSpPr/>
          <p:nvPr/>
        </p:nvCxnSpPr>
        <p:spPr>
          <a:xfrm>
            <a:off x="8232291" y="4224797"/>
            <a:ext cx="3240000" cy="0"/>
          </a:xfrm>
          <a:prstGeom prst="line">
            <a:avLst/>
          </a:prstGeom>
          <a:ln w="158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8201800" y="2886814"/>
            <a:ext cx="3240000" cy="0"/>
          </a:xfrm>
          <a:prstGeom prst="line">
            <a:avLst/>
          </a:prstGeom>
          <a:ln w="15875">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44044764"/>
      </p:ext>
    </p:extLst>
  </p:cSld>
  <p:clrMapOvr>
    <a:masterClrMapping/>
  </p:clrMapOvr>
  <p:hf hdr="0" dt="0"/>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7" name="Title Placeholder 1"/>
          <p:cNvSpPr>
            <a:spLocks noGrp="1"/>
          </p:cNvSpPr>
          <p:nvPr>
            <p:ph type="title"/>
          </p:nvPr>
        </p:nvSpPr>
        <p:spPr>
          <a:xfrm>
            <a:off x="838200" y="468000"/>
            <a:ext cx="10515600" cy="600164"/>
          </a:xfrm>
          <a:prstGeom prst="rect">
            <a:avLst/>
          </a:prstGeom>
        </p:spPr>
        <p:txBody>
          <a:bodyPr vert="horz" wrap="square" lIns="91440" tIns="45720" rIns="91440" bIns="0" rtlCol="0" anchor="t" anchorCtr="0">
            <a:noAutofit/>
          </a:bodyPr>
          <a:lstStyle>
            <a:lvl1pPr>
              <a:lnSpc>
                <a:spcPct val="100000"/>
              </a:lnSpc>
              <a:defRPr sz="3600" b="1">
                <a:solidFill>
                  <a:schemeClr val="accent2"/>
                </a:solidFill>
              </a:defRPr>
            </a:lvl1pPr>
          </a:lstStyle>
          <a:p>
            <a:r>
              <a:rPr lang="en-US" dirty="0"/>
              <a:t>Click to edit Master title style</a:t>
            </a:r>
            <a:endParaRPr lang="en-GB" dirty="0"/>
          </a:p>
        </p:txBody>
      </p:sp>
      <p:pic>
        <p:nvPicPr>
          <p:cNvPr id="2" name="Picture 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0033852" y="6044693"/>
            <a:ext cx="1716200" cy="451718"/>
          </a:xfrm>
          <a:prstGeom prst="rect">
            <a:avLst/>
          </a:prstGeom>
        </p:spPr>
      </p:pic>
      <p:sp>
        <p:nvSpPr>
          <p:cNvPr id="6" name="Slide Number Placeholder 5"/>
          <p:cNvSpPr>
            <a:spLocks noGrp="1"/>
          </p:cNvSpPr>
          <p:nvPr>
            <p:ph type="sldNum" sz="quarter" idx="12"/>
          </p:nvPr>
        </p:nvSpPr>
        <p:spPr>
          <a:xfrm>
            <a:off x="838200" y="6131286"/>
            <a:ext cx="2743200" cy="365125"/>
          </a:xfrm>
        </p:spPr>
        <p:txBody>
          <a:bodyPr>
            <a:noAutofit/>
          </a:bodyPr>
          <a:lstStyle/>
          <a:p>
            <a:fld id="{F46C79FD-C571-418B-AB0F-5EE936C85276}" type="slidenum">
              <a:rPr lang="en-GB" smtClean="0"/>
              <a:t>‹#›</a:t>
            </a:fld>
            <a:endParaRPr lang="en-GB"/>
          </a:p>
        </p:txBody>
      </p:sp>
    </p:spTree>
    <p:extLst>
      <p:ext uri="{BB962C8B-B14F-4D97-AF65-F5344CB8AC3E}">
        <p14:creationId xmlns:p14="http://schemas.microsoft.com/office/powerpoint/2010/main" val="162818759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pic>
        <p:nvPicPr>
          <p:cNvPr id="4" name="Picture 17"/>
          <p:cNvPicPr>
            <a:picLocks noChangeAspect="1" noChangeArrowheads="1"/>
          </p:cNvPicPr>
          <p:nvPr userDrawn="1"/>
        </p:nvPicPr>
        <p:blipFill>
          <a:blip r:embed="rId2" cstate="print"/>
          <a:srcRect/>
          <a:stretch>
            <a:fillRect/>
          </a:stretch>
        </p:blipFill>
        <p:spPr bwMode="auto">
          <a:xfrm>
            <a:off x="8769352" y="6145213"/>
            <a:ext cx="2990849" cy="596900"/>
          </a:xfrm>
          <a:prstGeom prst="rect">
            <a:avLst/>
          </a:prstGeom>
          <a:noFill/>
          <a:ln w="9525">
            <a:noFill/>
            <a:miter lim="800000"/>
            <a:headEnd/>
            <a:tailEnd/>
          </a:ln>
        </p:spPr>
      </p:pic>
      <p:sp>
        <p:nvSpPr>
          <p:cNvPr id="2" name="Title 1"/>
          <p:cNvSpPr>
            <a:spLocks noGrp="1"/>
          </p:cNvSpPr>
          <p:nvPr>
            <p:ph type="title"/>
          </p:nvPr>
        </p:nvSpPr>
        <p:spPr>
          <a:xfrm>
            <a:off x="624417" y="980729"/>
            <a:ext cx="10972800" cy="936625"/>
          </a:xfrm>
        </p:spPr>
        <p:txBody>
          <a:bodyPr/>
          <a:lstStyle/>
          <a:p>
            <a:r>
              <a:rPr lang="en-US"/>
              <a:t>Click to edit Master title style</a:t>
            </a:r>
            <a:endParaRPr lang="en-GB" dirty="0"/>
          </a:p>
        </p:txBody>
      </p:sp>
      <p:sp>
        <p:nvSpPr>
          <p:cNvPr id="5" name="Rectangle 4"/>
          <p:cNvSpPr>
            <a:spLocks noGrp="1" noChangeArrowheads="1"/>
          </p:cNvSpPr>
          <p:nvPr>
            <p:ph type="dt" sz="half" idx="10"/>
          </p:nvPr>
        </p:nvSpPr>
        <p:spPr>
          <a:xfrm>
            <a:off x="8769351" y="116632"/>
            <a:ext cx="2844800" cy="476250"/>
          </a:xfrm>
        </p:spPr>
        <p:txBody>
          <a:bodyPr/>
          <a:lstStyle>
            <a:lvl1pPr>
              <a:defRPr sz="1200"/>
            </a:lvl1pPr>
          </a:lstStyle>
          <a:p>
            <a:pPr>
              <a:defRPr/>
            </a:pPr>
            <a:endParaRPr lang="en-GB" dirty="0"/>
          </a:p>
        </p:txBody>
      </p:sp>
      <p:sp>
        <p:nvSpPr>
          <p:cNvPr id="6" name="Rectangle 5"/>
          <p:cNvSpPr>
            <a:spLocks noGrp="1" noChangeArrowheads="1"/>
          </p:cNvSpPr>
          <p:nvPr>
            <p:ph type="ftr" sz="quarter" idx="11"/>
          </p:nvPr>
        </p:nvSpPr>
        <p:spPr>
          <a:xfrm>
            <a:off x="4165600" y="6337126"/>
            <a:ext cx="3860800" cy="476250"/>
          </a:xfrm>
        </p:spPr>
        <p:txBody>
          <a:bodyPr/>
          <a:lstStyle>
            <a:lvl1pPr>
              <a:defRPr/>
            </a:lvl1pPr>
          </a:lstStyle>
          <a:p>
            <a:pPr>
              <a:defRPr/>
            </a:pPr>
            <a:endParaRPr lang="en-GB" dirty="0"/>
          </a:p>
        </p:txBody>
      </p:sp>
      <p:sp>
        <p:nvSpPr>
          <p:cNvPr id="7" name="Rectangle 6"/>
          <p:cNvSpPr>
            <a:spLocks noGrp="1" noChangeArrowheads="1"/>
          </p:cNvSpPr>
          <p:nvPr>
            <p:ph type="sldNum" sz="quarter" idx="12"/>
          </p:nvPr>
        </p:nvSpPr>
        <p:spPr>
          <a:xfrm>
            <a:off x="177552" y="6443664"/>
            <a:ext cx="864096" cy="320353"/>
          </a:xfrm>
        </p:spPr>
        <p:txBody>
          <a:bodyPr/>
          <a:lstStyle>
            <a:lvl1pPr algn="l">
              <a:defRPr/>
            </a:lvl1pPr>
          </a:lstStyle>
          <a:p>
            <a:pPr>
              <a:defRPr/>
            </a:pPr>
            <a:fld id="{37EC8A20-BA03-4FF7-8742-03D8AD4CA4F4}" type="slidenum">
              <a:rPr lang="en-GB" smtClean="0"/>
              <a:pPr>
                <a:defRPr/>
              </a:pPr>
              <a:t>‹#›</a:t>
            </a:fld>
            <a:endParaRPr lang="en-GB" dirty="0"/>
          </a:p>
        </p:txBody>
      </p:sp>
      <p:sp>
        <p:nvSpPr>
          <p:cNvPr id="9" name="Content Placeholder 2"/>
          <p:cNvSpPr>
            <a:spLocks noGrp="1"/>
          </p:cNvSpPr>
          <p:nvPr>
            <p:ph idx="1"/>
          </p:nvPr>
        </p:nvSpPr>
        <p:spPr>
          <a:xfrm>
            <a:off x="609600" y="2276872"/>
            <a:ext cx="10972800" cy="3633788"/>
          </a:xfrm>
        </p:spPr>
        <p:txBody>
          <a:bodyPr/>
          <a:lstStyle>
            <a:lvl1pPr marL="342900" indent="-342900">
              <a:buClr>
                <a:srgbClr val="0F5494"/>
              </a:buClr>
              <a:buFont typeface="Arial" pitchFamily="34" charset="0"/>
              <a:buChar char="•"/>
              <a:defRPr/>
            </a:lvl1pPr>
            <a:lvl2pPr>
              <a:buClr>
                <a:srgbClr val="0F5494"/>
              </a:buClr>
              <a:defRPr/>
            </a:lvl2pPr>
          </a:lstStyle>
          <a:p>
            <a:pPr lvl="0"/>
            <a:r>
              <a:rPr lang="en-US"/>
              <a:t>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53964942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2_Chapter Slide (2)">
    <p:spTree>
      <p:nvGrpSpPr>
        <p:cNvPr id="1" name=""/>
        <p:cNvGrpSpPr/>
        <p:nvPr/>
      </p:nvGrpSpPr>
      <p:grpSpPr>
        <a:xfrm>
          <a:off x="0" y="0"/>
          <a:ext cx="0" cy="0"/>
          <a:chOff x="0" y="0"/>
          <a:chExt cx="0" cy="0"/>
        </a:xfrm>
      </p:grpSpPr>
      <p:pic>
        <p:nvPicPr>
          <p:cNvPr id="2" name="Picture 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85" y="0"/>
            <a:ext cx="12189630" cy="6858000"/>
          </a:xfrm>
          <a:prstGeom prst="rect">
            <a:avLst/>
          </a:prstGeom>
        </p:spPr>
      </p:pic>
      <p:pic>
        <p:nvPicPr>
          <p:cNvPr id="9" name="Picture 8"/>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10033852" y="6045865"/>
            <a:ext cx="1716200" cy="450546"/>
          </a:xfrm>
          <a:prstGeom prst="rect">
            <a:avLst/>
          </a:prstGeom>
        </p:spPr>
      </p:pic>
      <p:sp>
        <p:nvSpPr>
          <p:cNvPr id="11" name="Title 1"/>
          <p:cNvSpPr>
            <a:spLocks noGrp="1"/>
          </p:cNvSpPr>
          <p:nvPr>
            <p:ph type="ctrTitle" hasCustomPrompt="1"/>
          </p:nvPr>
        </p:nvSpPr>
        <p:spPr>
          <a:xfrm>
            <a:off x="1077013" y="1852061"/>
            <a:ext cx="10156297" cy="1749286"/>
          </a:xfrm>
        </p:spPr>
        <p:txBody>
          <a:bodyPr anchor="t" anchorCtr="0">
            <a:noAutofit/>
          </a:bodyPr>
          <a:lstStyle>
            <a:lvl1pPr algn="l">
              <a:defRPr sz="6000">
                <a:solidFill>
                  <a:schemeClr val="tx2"/>
                </a:solidFill>
              </a:defRPr>
            </a:lvl1pPr>
          </a:lstStyle>
          <a:p>
            <a:r>
              <a:rPr lang="en-US" dirty="0"/>
              <a:t>Click to edit Master </a:t>
            </a:r>
            <a:br>
              <a:rPr lang="en-US" dirty="0"/>
            </a:br>
            <a:r>
              <a:rPr lang="en-US" dirty="0"/>
              <a:t>title style</a:t>
            </a:r>
            <a:endParaRPr lang="en-GB" dirty="0"/>
          </a:p>
        </p:txBody>
      </p:sp>
      <p:sp>
        <p:nvSpPr>
          <p:cNvPr id="14" name="Subtitle 2"/>
          <p:cNvSpPr>
            <a:spLocks noGrp="1"/>
          </p:cNvSpPr>
          <p:nvPr>
            <p:ph type="subTitle" idx="1"/>
          </p:nvPr>
        </p:nvSpPr>
        <p:spPr>
          <a:xfrm>
            <a:off x="1077012" y="1280970"/>
            <a:ext cx="10156297" cy="488568"/>
          </a:xfrm>
        </p:spPr>
        <p:txBody>
          <a:bodyPr>
            <a:noAutofit/>
          </a:bodyPr>
          <a:lstStyle>
            <a:lvl1pPr marL="0" indent="0" algn="l">
              <a:buNone/>
              <a:defRPr sz="2400" b="1" cap="all" spc="300" baseline="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en-GB" dirty="0"/>
          </a:p>
        </p:txBody>
      </p:sp>
      <p:cxnSp>
        <p:nvCxnSpPr>
          <p:cNvPr id="3" name="Straight Connector 2"/>
          <p:cNvCxnSpPr/>
          <p:nvPr userDrawn="1"/>
        </p:nvCxnSpPr>
        <p:spPr>
          <a:xfrm>
            <a:off x="1077013" y="1122363"/>
            <a:ext cx="10156296" cy="3446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8422197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pic>
        <p:nvPicPr>
          <p:cNvPr id="4" name="Picture 17"/>
          <p:cNvPicPr>
            <a:picLocks noChangeAspect="1" noChangeArrowheads="1"/>
          </p:cNvPicPr>
          <p:nvPr userDrawn="1"/>
        </p:nvPicPr>
        <p:blipFill>
          <a:blip r:embed="rId2" cstate="print"/>
          <a:srcRect/>
          <a:stretch>
            <a:fillRect/>
          </a:stretch>
        </p:blipFill>
        <p:spPr bwMode="auto">
          <a:xfrm>
            <a:off x="8769353" y="6145213"/>
            <a:ext cx="2990849" cy="596900"/>
          </a:xfrm>
          <a:prstGeom prst="rect">
            <a:avLst/>
          </a:prstGeom>
          <a:noFill/>
          <a:ln w="9525">
            <a:noFill/>
            <a:miter lim="800000"/>
            <a:headEnd/>
            <a:tailEnd/>
          </a:ln>
        </p:spPr>
      </p:pic>
    </p:spTree>
    <p:extLst>
      <p:ext uri="{BB962C8B-B14F-4D97-AF65-F5344CB8AC3E}">
        <p14:creationId xmlns:p14="http://schemas.microsoft.com/office/powerpoint/2010/main" val="20631832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cSld name="Título e Conteúdo">
    <p:spTree>
      <p:nvGrpSpPr>
        <p:cNvPr id="1" name=""/>
        <p:cNvGrpSpPr/>
        <p:nvPr/>
      </p:nvGrpSpPr>
      <p:grpSpPr>
        <a:xfrm>
          <a:off x="0" y="0"/>
          <a:ext cx="0" cy="0"/>
          <a:chOff x="0" y="0"/>
          <a:chExt cx="0" cy="0"/>
        </a:xfrm>
      </p:grpSpPr>
      <p:sp>
        <p:nvSpPr>
          <p:cNvPr id="9" name="Text Placeholder 7"/>
          <p:cNvSpPr>
            <a:spLocks noGrp="1"/>
          </p:cNvSpPr>
          <p:nvPr>
            <p:ph type="body" sz="quarter" idx="17"/>
          </p:nvPr>
        </p:nvSpPr>
        <p:spPr>
          <a:xfrm>
            <a:off x="866930" y="1368000"/>
            <a:ext cx="10486869" cy="4103410"/>
          </a:xfrm>
        </p:spPr>
        <p:txBody>
          <a:bodyPr/>
          <a:lstStyle>
            <a:lvl1pPr marL="0" indent="0" algn="l">
              <a:buNone/>
              <a:defRPr sz="2000">
                <a:solidFill>
                  <a:schemeClr val="tx1"/>
                </a:solidFill>
              </a:defRPr>
            </a:lvl1pPr>
          </a:lstStyle>
          <a:p>
            <a:pPr lvl="0"/>
            <a:r>
              <a:rPr lang="pt-BR"/>
              <a:t>Clique para editar os estilos de texto Mestres</a:t>
            </a:r>
          </a:p>
        </p:txBody>
      </p:sp>
      <p:sp>
        <p:nvSpPr>
          <p:cNvPr id="7" name="Title Placeholder 1"/>
          <p:cNvSpPr>
            <a:spLocks noGrp="1"/>
          </p:cNvSpPr>
          <p:nvPr>
            <p:ph type="title"/>
          </p:nvPr>
        </p:nvSpPr>
        <p:spPr>
          <a:xfrm>
            <a:off x="838200" y="468000"/>
            <a:ext cx="10515600" cy="473104"/>
          </a:xfrm>
          <a:prstGeom prst="rect">
            <a:avLst/>
          </a:prstGeom>
        </p:spPr>
        <p:txBody>
          <a:bodyPr vert="horz" lIns="91440" tIns="45720" rIns="91440" bIns="0" rtlCol="0" anchor="b" anchorCtr="0">
            <a:noAutofit/>
          </a:bodyPr>
          <a:lstStyle>
            <a:lvl1pPr>
              <a:defRPr sz="3600" b="1">
                <a:solidFill>
                  <a:schemeClr val="accent2"/>
                </a:solidFill>
              </a:defRPr>
            </a:lvl1pPr>
          </a:lstStyle>
          <a:p>
            <a:r>
              <a:rPr lang="pt-BR"/>
              <a:t>Clique para editar o título Mestre</a:t>
            </a:r>
            <a:endParaRPr lang="en-GB" dirty="0"/>
          </a:p>
        </p:txBody>
      </p:sp>
      <p:pic>
        <p:nvPicPr>
          <p:cNvPr id="2" name="Picture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033852" y="6044693"/>
            <a:ext cx="1716200" cy="451718"/>
          </a:xfrm>
          <a:prstGeom prst="rect">
            <a:avLst/>
          </a:prstGeom>
        </p:spPr>
      </p:pic>
      <p:sp>
        <p:nvSpPr>
          <p:cNvPr id="6" name="Slide Number Placeholder 5"/>
          <p:cNvSpPr>
            <a:spLocks noGrp="1"/>
          </p:cNvSpPr>
          <p:nvPr>
            <p:ph type="sldNum" sz="quarter" idx="12"/>
          </p:nvPr>
        </p:nvSpPr>
        <p:spPr>
          <a:xfrm>
            <a:off x="838200" y="6131286"/>
            <a:ext cx="2743200" cy="365125"/>
          </a:xfrm>
        </p:spPr>
        <p:txBody>
          <a:bodyPr>
            <a:noAutofit/>
          </a:bodyPr>
          <a:lstStyle/>
          <a:p>
            <a:fld id="{F46C79FD-C571-418B-AB0F-5EE936C85276}" type="slidenum">
              <a:rPr lang="en-GB" smtClean="0"/>
              <a:pPr/>
              <a:t>‹#›</a:t>
            </a:fld>
            <a:endParaRPr lang="en-GB" dirty="0"/>
          </a:p>
        </p:txBody>
      </p:sp>
    </p:spTree>
    <p:extLst>
      <p:ext uri="{BB962C8B-B14F-4D97-AF65-F5344CB8AC3E}">
        <p14:creationId xmlns:p14="http://schemas.microsoft.com/office/powerpoint/2010/main" val="3564853508"/>
      </p:ext>
    </p:extLst>
  </p:cSld>
  <p:clrMapOvr>
    <a:masterClrMapping/>
  </p:clrMapOvr>
  <p:hf hdr="0" dt="0"/>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Title Slide colour variation">
    <p:bg>
      <p:bgPr>
        <a:solidFill>
          <a:schemeClr val="accent3"/>
        </a:solidFill>
        <a:effectLst/>
      </p:bgPr>
    </p:bg>
    <p:spTree>
      <p:nvGrpSpPr>
        <p:cNvPr id="1" name=""/>
        <p:cNvGrpSpPr/>
        <p:nvPr/>
      </p:nvGrpSpPr>
      <p:grpSpPr>
        <a:xfrm>
          <a:off x="0" y="0"/>
          <a:ext cx="0" cy="0"/>
          <a:chOff x="0" y="0"/>
          <a:chExt cx="0" cy="0"/>
        </a:xfrm>
      </p:grpSpPr>
      <p:sp>
        <p:nvSpPr>
          <p:cNvPr id="7" name="Freeform 6">
            <a:extLst>
              <a:ext uri="{FF2B5EF4-FFF2-40B4-BE49-F238E27FC236}">
                <a16:creationId xmlns:a16="http://schemas.microsoft.com/office/drawing/2014/main" id="{F41FD25A-D599-5E45-6AD2-F2E7AB605B7B}"/>
              </a:ext>
            </a:extLst>
          </p:cNvPr>
          <p:cNvSpPr/>
          <p:nvPr userDrawn="1"/>
        </p:nvSpPr>
        <p:spPr>
          <a:xfrm flipH="1">
            <a:off x="8625840" y="2533"/>
            <a:ext cx="3566160" cy="6180779"/>
          </a:xfrm>
          <a:custGeom>
            <a:avLst/>
            <a:gdLst>
              <a:gd name="connsiteX0" fmla="*/ 2082134 w 2082134"/>
              <a:gd name="connsiteY0" fmla="*/ 0 h 3608703"/>
              <a:gd name="connsiteX1" fmla="*/ 0 w 2082134"/>
              <a:gd name="connsiteY1" fmla="*/ 3608704 h 3608703"/>
              <a:gd name="connsiteX2" fmla="*/ 0 w 2082134"/>
              <a:gd name="connsiteY2" fmla="*/ 0 h 3608703"/>
              <a:gd name="connsiteX3" fmla="*/ 2082134 w 2082134"/>
              <a:gd name="connsiteY3" fmla="*/ 0 h 3608703"/>
            </a:gdLst>
            <a:ahLst/>
            <a:cxnLst>
              <a:cxn ang="0">
                <a:pos x="connsiteX0" y="connsiteY0"/>
              </a:cxn>
              <a:cxn ang="0">
                <a:pos x="connsiteX1" y="connsiteY1"/>
              </a:cxn>
              <a:cxn ang="0">
                <a:pos x="connsiteX2" y="connsiteY2"/>
              </a:cxn>
              <a:cxn ang="0">
                <a:pos x="connsiteX3" y="connsiteY3"/>
              </a:cxn>
            </a:cxnLst>
            <a:rect l="l" t="t" r="r" b="b"/>
            <a:pathLst>
              <a:path w="2082134" h="3608703">
                <a:moveTo>
                  <a:pt x="2082134" y="0"/>
                </a:moveTo>
                <a:lnTo>
                  <a:pt x="0" y="3608704"/>
                </a:lnTo>
                <a:lnTo>
                  <a:pt x="0" y="0"/>
                </a:lnTo>
                <a:lnTo>
                  <a:pt x="2082134" y="0"/>
                </a:lnTo>
                <a:close/>
              </a:path>
            </a:pathLst>
          </a:custGeom>
          <a:solidFill>
            <a:schemeClr val="bg2"/>
          </a:solidFill>
          <a:ln w="0" cap="flat">
            <a:noFill/>
            <a:prstDash val="solid"/>
            <a:miter/>
          </a:ln>
        </p:spPr>
        <p:txBody>
          <a:bodyPr rtlCol="0" anchor="ctr"/>
          <a:lstStyle/>
          <a:p>
            <a:endParaRPr lang="en-GB"/>
          </a:p>
        </p:txBody>
      </p:sp>
      <p:sp>
        <p:nvSpPr>
          <p:cNvPr id="2" name="Title 1">
            <a:extLst>
              <a:ext uri="{FF2B5EF4-FFF2-40B4-BE49-F238E27FC236}">
                <a16:creationId xmlns:a16="http://schemas.microsoft.com/office/drawing/2014/main" id="{0484EC2A-9778-2E86-8B5A-86F9101B3B6B}"/>
              </a:ext>
            </a:extLst>
          </p:cNvPr>
          <p:cNvSpPr>
            <a:spLocks noGrp="1"/>
          </p:cNvSpPr>
          <p:nvPr>
            <p:ph type="ctrTitle" hasCustomPrompt="1"/>
          </p:nvPr>
        </p:nvSpPr>
        <p:spPr>
          <a:xfrm>
            <a:off x="738388" y="3604207"/>
            <a:ext cx="4350970" cy="854334"/>
          </a:xfrm>
        </p:spPr>
        <p:txBody>
          <a:bodyPr bIns="270000" anchor="b"/>
          <a:lstStyle>
            <a:lvl1pPr algn="l">
              <a:defRPr sz="4200" b="1">
                <a:solidFill>
                  <a:schemeClr val="bg1"/>
                </a:solidFill>
              </a:defRPr>
            </a:lvl1pPr>
          </a:lstStyle>
          <a:p>
            <a:r>
              <a:rPr lang="en-GB"/>
              <a:t>DECK TITLE HERE</a:t>
            </a:r>
          </a:p>
        </p:txBody>
      </p:sp>
      <p:sp>
        <p:nvSpPr>
          <p:cNvPr id="3" name="Subtitle 2">
            <a:extLst>
              <a:ext uri="{FF2B5EF4-FFF2-40B4-BE49-F238E27FC236}">
                <a16:creationId xmlns:a16="http://schemas.microsoft.com/office/drawing/2014/main" id="{5A527BD1-DEF0-9AF7-D34F-50A5D3E22120}"/>
              </a:ext>
            </a:extLst>
          </p:cNvPr>
          <p:cNvSpPr>
            <a:spLocks noGrp="1"/>
          </p:cNvSpPr>
          <p:nvPr>
            <p:ph type="subTitle" idx="1"/>
          </p:nvPr>
        </p:nvSpPr>
        <p:spPr>
          <a:xfrm>
            <a:off x="738388" y="4458541"/>
            <a:ext cx="4350970" cy="1049900"/>
          </a:xfrm>
        </p:spPr>
        <p:txBody>
          <a:bodyPr/>
          <a:lstStyle>
            <a:lvl1pPr marL="0" indent="0" algn="l">
              <a:lnSpc>
                <a:spcPct val="90000"/>
              </a:lnSpc>
              <a:buNone/>
              <a:defRPr sz="25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pic>
        <p:nvPicPr>
          <p:cNvPr id="19" name="Graphic 18">
            <a:extLst>
              <a:ext uri="{FF2B5EF4-FFF2-40B4-BE49-F238E27FC236}">
                <a16:creationId xmlns:a16="http://schemas.microsoft.com/office/drawing/2014/main" id="{9255A9FC-C9E4-D959-77F3-9CFCDD9061E2}"/>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9460771" y="371212"/>
            <a:ext cx="2524120" cy="2232875"/>
          </a:xfrm>
          <a:prstGeom prst="rect">
            <a:avLst/>
          </a:prstGeom>
        </p:spPr>
      </p:pic>
      <p:sp>
        <p:nvSpPr>
          <p:cNvPr id="5" name="TextBox 4">
            <a:extLst>
              <a:ext uri="{FF2B5EF4-FFF2-40B4-BE49-F238E27FC236}">
                <a16:creationId xmlns:a16="http://schemas.microsoft.com/office/drawing/2014/main" id="{46C652A1-022A-1716-76D4-80C8FDAA34F2}"/>
              </a:ext>
            </a:extLst>
          </p:cNvPr>
          <p:cNvSpPr txBox="1"/>
          <p:nvPr userDrawn="1"/>
        </p:nvSpPr>
        <p:spPr>
          <a:xfrm>
            <a:off x="738388" y="5834130"/>
            <a:ext cx="5231673" cy="492443"/>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800">
                <a:solidFill>
                  <a:schemeClr val="bg1"/>
                </a:solidFill>
              </a:rPr>
              <a:t>The Heart Failure Policy Network is an independent, multidisciplinary platform made possible with financial support from AstraZeneca and Roche Diagnostics. The content produced by the Network is not biased toward any specific treatment or therapy. All outputs are guided and endorsed by the Network’s members. All members provide their time for free. </a:t>
            </a:r>
            <a:r>
              <a:rPr lang="en-US" sz="800">
                <a:solidFill>
                  <a:schemeClr val="bg1"/>
                </a:solidFill>
              </a:rPr>
              <a:t>The Network is hosted by The Health Policy Partnership (</a:t>
            </a:r>
            <a:r>
              <a:rPr lang="en-US" sz="800" err="1">
                <a:solidFill>
                  <a:schemeClr val="bg1"/>
                </a:solidFill>
              </a:rPr>
              <a:t>www.healthpolicypartnership.com</a:t>
            </a:r>
            <a:r>
              <a:rPr lang="en-US" sz="800">
                <a:solidFill>
                  <a:schemeClr val="bg1"/>
                </a:solidFill>
              </a:rPr>
              <a:t>).</a:t>
            </a:r>
            <a:endParaRPr lang="en-GB" sz="800">
              <a:solidFill>
                <a:schemeClr val="bg1"/>
              </a:solidFill>
            </a:endParaRPr>
          </a:p>
        </p:txBody>
      </p:sp>
      <p:pic>
        <p:nvPicPr>
          <p:cNvPr id="21" name="Graphic 20">
            <a:extLst>
              <a:ext uri="{FF2B5EF4-FFF2-40B4-BE49-F238E27FC236}">
                <a16:creationId xmlns:a16="http://schemas.microsoft.com/office/drawing/2014/main" id="{B8BFD672-F6C7-7B74-B72D-6C9017F51ADC}"/>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687588" y="537459"/>
            <a:ext cx="2170457" cy="632338"/>
          </a:xfrm>
          <a:prstGeom prst="rect">
            <a:avLst/>
          </a:prstGeom>
        </p:spPr>
      </p:pic>
      <p:sp>
        <p:nvSpPr>
          <p:cNvPr id="8" name="Freeform 7">
            <a:extLst>
              <a:ext uri="{FF2B5EF4-FFF2-40B4-BE49-F238E27FC236}">
                <a16:creationId xmlns:a16="http://schemas.microsoft.com/office/drawing/2014/main" id="{9D65AA4B-148E-C49B-C982-65ED990A060D}"/>
              </a:ext>
            </a:extLst>
          </p:cNvPr>
          <p:cNvSpPr/>
          <p:nvPr userDrawn="1"/>
        </p:nvSpPr>
        <p:spPr>
          <a:xfrm>
            <a:off x="6050766" y="5588000"/>
            <a:ext cx="1465736" cy="1270000"/>
          </a:xfrm>
          <a:custGeom>
            <a:avLst/>
            <a:gdLst>
              <a:gd name="connsiteX0" fmla="*/ 3088395 w 3088395"/>
              <a:gd name="connsiteY0" fmla="*/ 2675967 h 2675967"/>
              <a:gd name="connsiteX1" fmla="*/ 0 w 3088395"/>
              <a:gd name="connsiteY1" fmla="*/ 2675016 h 2675967"/>
              <a:gd name="connsiteX2" fmla="*/ 1542772 w 3088395"/>
              <a:gd name="connsiteY2" fmla="*/ 0 h 2675967"/>
              <a:gd name="connsiteX3" fmla="*/ 2117865 w 3088395"/>
              <a:gd name="connsiteY3" fmla="*/ 995753 h 2675967"/>
            </a:gdLst>
            <a:ahLst/>
            <a:cxnLst>
              <a:cxn ang="0">
                <a:pos x="connsiteX0" y="connsiteY0"/>
              </a:cxn>
              <a:cxn ang="0">
                <a:pos x="connsiteX1" y="connsiteY1"/>
              </a:cxn>
              <a:cxn ang="0">
                <a:pos x="connsiteX2" y="connsiteY2"/>
              </a:cxn>
              <a:cxn ang="0">
                <a:pos x="connsiteX3" y="connsiteY3"/>
              </a:cxn>
            </a:cxnLst>
            <a:rect l="l" t="t" r="r" b="b"/>
            <a:pathLst>
              <a:path w="3088395" h="2675967">
                <a:moveTo>
                  <a:pt x="3088395" y="2675967"/>
                </a:moveTo>
                <a:lnTo>
                  <a:pt x="0" y="2675016"/>
                </a:lnTo>
                <a:lnTo>
                  <a:pt x="1542772" y="0"/>
                </a:lnTo>
                <a:lnTo>
                  <a:pt x="2117865" y="995753"/>
                </a:lnTo>
                <a:close/>
              </a:path>
            </a:pathLst>
          </a:custGeom>
          <a:solidFill>
            <a:schemeClr val="accent1"/>
          </a:solidFill>
          <a:ln w="9506" cap="flat">
            <a:noFill/>
            <a:prstDash val="solid"/>
            <a:miter/>
          </a:ln>
        </p:spPr>
        <p:txBody>
          <a:bodyPr rtlCol="0" anchor="ctr"/>
          <a:lstStyle/>
          <a:p>
            <a:endParaRPr lang="en-GB"/>
          </a:p>
        </p:txBody>
      </p:sp>
      <p:sp>
        <p:nvSpPr>
          <p:cNvPr id="26" name="Picture Placeholder 25">
            <a:extLst>
              <a:ext uri="{FF2B5EF4-FFF2-40B4-BE49-F238E27FC236}">
                <a16:creationId xmlns:a16="http://schemas.microsoft.com/office/drawing/2014/main" id="{66D9BF91-1FDD-0372-F31E-2B954C714534}"/>
              </a:ext>
            </a:extLst>
          </p:cNvPr>
          <p:cNvSpPr>
            <a:spLocks noGrp="1"/>
          </p:cNvSpPr>
          <p:nvPr>
            <p:ph type="pic" sz="quarter" idx="10"/>
          </p:nvPr>
        </p:nvSpPr>
        <p:spPr>
          <a:xfrm>
            <a:off x="3466818" y="0"/>
            <a:ext cx="9131608" cy="6866399"/>
          </a:xfrm>
          <a:custGeom>
            <a:avLst/>
            <a:gdLst>
              <a:gd name="connsiteX0" fmla="*/ 0 w 9410700"/>
              <a:gd name="connsiteY0" fmla="*/ 6854825 h 6854825"/>
              <a:gd name="connsiteX1" fmla="*/ 1470634 w 9410700"/>
              <a:gd name="connsiteY1" fmla="*/ 0 h 6854825"/>
              <a:gd name="connsiteX2" fmla="*/ 9410700 w 9410700"/>
              <a:gd name="connsiteY2" fmla="*/ 0 h 6854825"/>
              <a:gd name="connsiteX3" fmla="*/ 7940066 w 9410700"/>
              <a:gd name="connsiteY3" fmla="*/ 6854825 h 6854825"/>
              <a:gd name="connsiteX4" fmla="*/ 0 w 9410700"/>
              <a:gd name="connsiteY4" fmla="*/ 6854825 h 6854825"/>
              <a:gd name="connsiteX0" fmla="*/ 0 w 9410700"/>
              <a:gd name="connsiteY0" fmla="*/ 6854825 h 6854825"/>
              <a:gd name="connsiteX1" fmla="*/ 278442 w 9410700"/>
              <a:gd name="connsiteY1" fmla="*/ 0 h 6854825"/>
              <a:gd name="connsiteX2" fmla="*/ 9410700 w 9410700"/>
              <a:gd name="connsiteY2" fmla="*/ 0 h 6854825"/>
              <a:gd name="connsiteX3" fmla="*/ 7940066 w 9410700"/>
              <a:gd name="connsiteY3" fmla="*/ 6854825 h 6854825"/>
              <a:gd name="connsiteX4" fmla="*/ 0 w 9410700"/>
              <a:gd name="connsiteY4" fmla="*/ 6854825 h 6854825"/>
              <a:gd name="connsiteX0" fmla="*/ 0 w 7940066"/>
              <a:gd name="connsiteY0" fmla="*/ 6854825 h 6854825"/>
              <a:gd name="connsiteX1" fmla="*/ 278442 w 7940066"/>
              <a:gd name="connsiteY1" fmla="*/ 0 h 6854825"/>
              <a:gd name="connsiteX2" fmla="*/ 7118912 w 7940066"/>
              <a:gd name="connsiteY2" fmla="*/ 474562 h 6854825"/>
              <a:gd name="connsiteX3" fmla="*/ 7940066 w 7940066"/>
              <a:gd name="connsiteY3" fmla="*/ 6854825 h 6854825"/>
              <a:gd name="connsiteX4" fmla="*/ 0 w 7940066"/>
              <a:gd name="connsiteY4" fmla="*/ 6854825 h 6854825"/>
              <a:gd name="connsiteX0" fmla="*/ 0 w 7940066"/>
              <a:gd name="connsiteY0" fmla="*/ 6854825 h 6854825"/>
              <a:gd name="connsiteX1" fmla="*/ 278442 w 7940066"/>
              <a:gd name="connsiteY1" fmla="*/ 0 h 6854825"/>
              <a:gd name="connsiteX2" fmla="*/ 5440583 w 7940066"/>
              <a:gd name="connsiteY2" fmla="*/ 0 h 6854825"/>
              <a:gd name="connsiteX3" fmla="*/ 7940066 w 7940066"/>
              <a:gd name="connsiteY3" fmla="*/ 6854825 h 6854825"/>
              <a:gd name="connsiteX4" fmla="*/ 0 w 7940066"/>
              <a:gd name="connsiteY4" fmla="*/ 6854825 h 6854825"/>
              <a:gd name="connsiteX0" fmla="*/ 0 w 9410050"/>
              <a:gd name="connsiteY0" fmla="*/ 6854825 h 6866399"/>
              <a:gd name="connsiteX1" fmla="*/ 278442 w 9410050"/>
              <a:gd name="connsiteY1" fmla="*/ 0 h 6866399"/>
              <a:gd name="connsiteX2" fmla="*/ 5440583 w 9410050"/>
              <a:gd name="connsiteY2" fmla="*/ 0 h 6866399"/>
              <a:gd name="connsiteX3" fmla="*/ 9410050 w 9410050"/>
              <a:gd name="connsiteY3" fmla="*/ 6866399 h 6866399"/>
              <a:gd name="connsiteX4" fmla="*/ 0 w 9410050"/>
              <a:gd name="connsiteY4" fmla="*/ 6854825 h 6866399"/>
              <a:gd name="connsiteX0" fmla="*/ 3842145 w 9131608"/>
              <a:gd name="connsiteY0" fmla="*/ 6877974 h 6877974"/>
              <a:gd name="connsiteX1" fmla="*/ 0 w 9131608"/>
              <a:gd name="connsiteY1" fmla="*/ 0 h 6877974"/>
              <a:gd name="connsiteX2" fmla="*/ 5162141 w 9131608"/>
              <a:gd name="connsiteY2" fmla="*/ 0 h 6877974"/>
              <a:gd name="connsiteX3" fmla="*/ 9131608 w 9131608"/>
              <a:gd name="connsiteY3" fmla="*/ 6866399 h 6877974"/>
              <a:gd name="connsiteX4" fmla="*/ 3842145 w 9131608"/>
              <a:gd name="connsiteY4" fmla="*/ 6877974 h 6877974"/>
              <a:gd name="connsiteX0" fmla="*/ 4258834 w 9131608"/>
              <a:gd name="connsiteY0" fmla="*/ 6831675 h 6866399"/>
              <a:gd name="connsiteX1" fmla="*/ 0 w 9131608"/>
              <a:gd name="connsiteY1" fmla="*/ 0 h 6866399"/>
              <a:gd name="connsiteX2" fmla="*/ 5162141 w 9131608"/>
              <a:gd name="connsiteY2" fmla="*/ 0 h 6866399"/>
              <a:gd name="connsiteX3" fmla="*/ 9131608 w 9131608"/>
              <a:gd name="connsiteY3" fmla="*/ 6866399 h 6866399"/>
              <a:gd name="connsiteX4" fmla="*/ 4258834 w 9131608"/>
              <a:gd name="connsiteY4" fmla="*/ 6831675 h 6866399"/>
              <a:gd name="connsiteX0" fmla="*/ 3957893 w 9131608"/>
              <a:gd name="connsiteY0" fmla="*/ 6866399 h 6866399"/>
              <a:gd name="connsiteX1" fmla="*/ 0 w 9131608"/>
              <a:gd name="connsiteY1" fmla="*/ 0 h 6866399"/>
              <a:gd name="connsiteX2" fmla="*/ 5162141 w 9131608"/>
              <a:gd name="connsiteY2" fmla="*/ 0 h 6866399"/>
              <a:gd name="connsiteX3" fmla="*/ 9131608 w 9131608"/>
              <a:gd name="connsiteY3" fmla="*/ 6866399 h 6866399"/>
              <a:gd name="connsiteX4" fmla="*/ 3957893 w 9131608"/>
              <a:gd name="connsiteY4" fmla="*/ 6866399 h 6866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31608" h="6866399">
                <a:moveTo>
                  <a:pt x="3957893" y="6866399"/>
                </a:moveTo>
                <a:lnTo>
                  <a:pt x="0" y="0"/>
                </a:lnTo>
                <a:lnTo>
                  <a:pt x="5162141" y="0"/>
                </a:lnTo>
                <a:lnTo>
                  <a:pt x="9131608" y="6866399"/>
                </a:lnTo>
                <a:lnTo>
                  <a:pt x="3957893" y="6866399"/>
                </a:lnTo>
                <a:close/>
              </a:path>
            </a:pathLst>
          </a:custGeom>
          <a:noFill/>
        </p:spPr>
        <p:txBody>
          <a:bodyPr/>
          <a:lstStyle/>
          <a:p>
            <a:endParaRPr lang="en-GB"/>
          </a:p>
        </p:txBody>
      </p:sp>
    </p:spTree>
    <p:extLst>
      <p:ext uri="{BB962C8B-B14F-4D97-AF65-F5344CB8AC3E}">
        <p14:creationId xmlns:p14="http://schemas.microsoft.com/office/powerpoint/2010/main" val="2886589849"/>
      </p:ext>
    </p:extLst>
  </p:cSld>
  <p:clrMapOvr>
    <a:masterClrMapping/>
  </p:clrMapOvr>
  <p:extLst>
    <p:ext uri="{DCECCB84-F9BA-43D5-87BE-67443E8EF086}">
      <p15:sldGuideLst xmlns:p15="http://schemas.microsoft.com/office/powerpoint/2012/main"/>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4_Blank">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0D54FE74-D524-3E4C-B76A-325D69A90F23}"/>
              </a:ext>
            </a:extLst>
          </p:cNvPr>
          <p:cNvPicPr>
            <a:picLocks noChangeAspect="1"/>
          </p:cNvPicPr>
          <p:nvPr userDrawn="1"/>
        </p:nvPicPr>
        <p:blipFill>
          <a:blip r:embed="rId2"/>
          <a:srcRect/>
          <a:stretch/>
        </p:blipFill>
        <p:spPr>
          <a:xfrm>
            <a:off x="0" y="0"/>
            <a:ext cx="12192000" cy="6858000"/>
          </a:xfrm>
          <a:prstGeom prst="rect">
            <a:avLst/>
          </a:prstGeom>
        </p:spPr>
      </p:pic>
      <p:pic>
        <p:nvPicPr>
          <p:cNvPr id="3" name="Picture 2">
            <a:extLst>
              <a:ext uri="{FF2B5EF4-FFF2-40B4-BE49-F238E27FC236}">
                <a16:creationId xmlns:a16="http://schemas.microsoft.com/office/drawing/2014/main" id="{CA773ADE-4278-648A-3062-F5D2B8896295}"/>
              </a:ext>
            </a:extLst>
          </p:cNvPr>
          <p:cNvPicPr>
            <a:picLocks noChangeAspect="1"/>
          </p:cNvPicPr>
          <p:nvPr userDrawn="1"/>
        </p:nvPicPr>
        <p:blipFill>
          <a:blip r:embed="rId3"/>
          <a:stretch>
            <a:fillRect/>
          </a:stretch>
        </p:blipFill>
        <p:spPr>
          <a:xfrm>
            <a:off x="9300612" y="5731845"/>
            <a:ext cx="2398979" cy="720000"/>
          </a:xfrm>
          <a:prstGeom prst="rect">
            <a:avLst/>
          </a:prstGeom>
        </p:spPr>
      </p:pic>
      <p:sp>
        <p:nvSpPr>
          <p:cNvPr id="4" name="Title 1">
            <a:extLst>
              <a:ext uri="{FF2B5EF4-FFF2-40B4-BE49-F238E27FC236}">
                <a16:creationId xmlns:a16="http://schemas.microsoft.com/office/drawing/2014/main" id="{FB6723E5-8F7A-F26F-9E3E-1BA9FDEE194E}"/>
              </a:ext>
            </a:extLst>
          </p:cNvPr>
          <p:cNvSpPr>
            <a:spLocks noGrp="1"/>
          </p:cNvSpPr>
          <p:nvPr>
            <p:ph type="ctrTitle" hasCustomPrompt="1"/>
          </p:nvPr>
        </p:nvSpPr>
        <p:spPr>
          <a:xfrm>
            <a:off x="567276" y="1126156"/>
            <a:ext cx="10016692" cy="702644"/>
          </a:xfrm>
        </p:spPr>
        <p:txBody>
          <a:bodyPr anchor="t">
            <a:normAutofit/>
          </a:bodyPr>
          <a:lstStyle>
            <a:lvl1pPr algn="l">
              <a:defRPr sz="5000" b="0" i="0">
                <a:solidFill>
                  <a:schemeClr val="bg1"/>
                </a:solidFill>
                <a:latin typeface="+mn-lt"/>
                <a:cs typeface="Arial" panose="020B0604020202020204" pitchFamily="34" charset="0"/>
              </a:defRPr>
            </a:lvl1pPr>
          </a:lstStyle>
          <a:p>
            <a:r>
              <a:rPr lang="en-GB"/>
              <a:t>Thank You</a:t>
            </a:r>
            <a:endParaRPr lang="en-US"/>
          </a:p>
        </p:txBody>
      </p:sp>
      <p:cxnSp>
        <p:nvCxnSpPr>
          <p:cNvPr id="5" name="Straight Connector 4">
            <a:extLst>
              <a:ext uri="{FF2B5EF4-FFF2-40B4-BE49-F238E27FC236}">
                <a16:creationId xmlns:a16="http://schemas.microsoft.com/office/drawing/2014/main" id="{17558DE8-6890-BF79-3FE5-4B11740BDAB0}"/>
              </a:ext>
            </a:extLst>
          </p:cNvPr>
          <p:cNvCxnSpPr/>
          <p:nvPr userDrawn="1"/>
        </p:nvCxnSpPr>
        <p:spPr>
          <a:xfrm>
            <a:off x="667919" y="1855883"/>
            <a:ext cx="1995638" cy="0"/>
          </a:xfrm>
          <a:prstGeom prst="line">
            <a:avLst/>
          </a:prstGeom>
          <a:ln w="762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3039360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07103175-75D0-3A4A-ABBA-95FBC7D13EBC}"/>
              </a:ext>
            </a:extLst>
          </p:cNvPr>
          <p:cNvPicPr>
            <a:picLocks noChangeAspect="1"/>
          </p:cNvPicPr>
          <p:nvPr userDrawn="1"/>
        </p:nvPicPr>
        <p:blipFill rotWithShape="1">
          <a:blip r:embed="rId2"/>
          <a:srcRect l="859" t="1369" r="859" b="1369"/>
          <a:stretch/>
        </p:blipFill>
        <p:spPr>
          <a:xfrm>
            <a:off x="0" y="0"/>
            <a:ext cx="12192000" cy="6858000"/>
          </a:xfrm>
          <a:prstGeom prst="rect">
            <a:avLst/>
          </a:prstGeom>
        </p:spPr>
      </p:pic>
      <p:sp>
        <p:nvSpPr>
          <p:cNvPr id="2" name="Title 1">
            <a:extLst>
              <a:ext uri="{FF2B5EF4-FFF2-40B4-BE49-F238E27FC236}">
                <a16:creationId xmlns:a16="http://schemas.microsoft.com/office/drawing/2014/main" id="{FB4E7214-5440-5646-8C3A-8D6904F44D92}"/>
              </a:ext>
            </a:extLst>
          </p:cNvPr>
          <p:cNvSpPr>
            <a:spLocks noGrp="1"/>
          </p:cNvSpPr>
          <p:nvPr>
            <p:ph type="ctrTitle" hasCustomPrompt="1"/>
          </p:nvPr>
        </p:nvSpPr>
        <p:spPr>
          <a:xfrm>
            <a:off x="553829" y="1126155"/>
            <a:ext cx="10016692" cy="1868663"/>
          </a:xfrm>
        </p:spPr>
        <p:txBody>
          <a:bodyPr anchor="t">
            <a:normAutofit/>
          </a:bodyPr>
          <a:lstStyle>
            <a:lvl1pPr algn="l">
              <a:defRPr sz="5000" b="0" i="0">
                <a:solidFill>
                  <a:schemeClr val="bg1"/>
                </a:solidFill>
                <a:latin typeface="+mn-lt"/>
                <a:cs typeface="Arial" panose="020B0604020202020204" pitchFamily="34" charset="0"/>
              </a:defRPr>
            </a:lvl1pPr>
          </a:lstStyle>
          <a:p>
            <a:r>
              <a:rPr lang="en-GB"/>
              <a:t>Insert title of presentation</a:t>
            </a:r>
            <a:endParaRPr lang="en-US"/>
          </a:p>
        </p:txBody>
      </p:sp>
      <p:sp>
        <p:nvSpPr>
          <p:cNvPr id="3" name="Subtitle 2">
            <a:extLst>
              <a:ext uri="{FF2B5EF4-FFF2-40B4-BE49-F238E27FC236}">
                <a16:creationId xmlns:a16="http://schemas.microsoft.com/office/drawing/2014/main" id="{1440FABA-8741-AC41-B20E-D34DC98667B5}"/>
              </a:ext>
            </a:extLst>
          </p:cNvPr>
          <p:cNvSpPr>
            <a:spLocks noGrp="1"/>
          </p:cNvSpPr>
          <p:nvPr>
            <p:ph type="subTitle" idx="1" hasCustomPrompt="1"/>
          </p:nvPr>
        </p:nvSpPr>
        <p:spPr>
          <a:xfrm>
            <a:off x="580723" y="3260861"/>
            <a:ext cx="9144000" cy="1655762"/>
          </a:xfrm>
        </p:spPr>
        <p:txBody>
          <a:bodyPr>
            <a:normAutofit/>
          </a:bodyPr>
          <a:lstStyle>
            <a:lvl1pPr marL="0" indent="0" algn="l">
              <a:buNone/>
              <a:defRPr lang="en-US" sz="3000" b="0" i="0" kern="1200" dirty="0">
                <a:solidFill>
                  <a:schemeClr val="bg1"/>
                </a:solidFill>
                <a:latin typeface="+mn-lt"/>
                <a:ea typeface="+mj-ea"/>
                <a:cs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a:t>Insert date</a:t>
            </a:r>
          </a:p>
          <a:p>
            <a:r>
              <a:rPr lang="en-GB"/>
              <a:t>Name</a:t>
            </a:r>
            <a:endParaRPr lang="en-US"/>
          </a:p>
        </p:txBody>
      </p:sp>
      <p:pic>
        <p:nvPicPr>
          <p:cNvPr id="11" name="Picture 10">
            <a:extLst>
              <a:ext uri="{FF2B5EF4-FFF2-40B4-BE49-F238E27FC236}">
                <a16:creationId xmlns:a16="http://schemas.microsoft.com/office/drawing/2014/main" id="{30534642-DFFF-7AA7-5990-6C4233E3791E}"/>
              </a:ext>
            </a:extLst>
          </p:cNvPr>
          <p:cNvPicPr>
            <a:picLocks noChangeAspect="1"/>
          </p:cNvPicPr>
          <p:nvPr userDrawn="1"/>
        </p:nvPicPr>
        <p:blipFill>
          <a:blip r:embed="rId3"/>
          <a:stretch>
            <a:fillRect/>
          </a:stretch>
        </p:blipFill>
        <p:spPr>
          <a:xfrm>
            <a:off x="9300612" y="5731845"/>
            <a:ext cx="2398979" cy="720000"/>
          </a:xfrm>
          <a:prstGeom prst="rect">
            <a:avLst/>
          </a:prstGeom>
        </p:spPr>
      </p:pic>
    </p:spTree>
    <p:extLst>
      <p:ext uri="{BB962C8B-B14F-4D97-AF65-F5344CB8AC3E}">
        <p14:creationId xmlns:p14="http://schemas.microsoft.com/office/powerpoint/2010/main" val="98896237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preserve="1" userDrawn="1">
  <p:cSld name="Title Page">
    <p:spTree>
      <p:nvGrpSpPr>
        <p:cNvPr id="1" name=""/>
        <p:cNvGrpSpPr/>
        <p:nvPr/>
      </p:nvGrpSpPr>
      <p:grpSpPr>
        <a:xfrm>
          <a:off x="0" y="0"/>
          <a:ext cx="0" cy="0"/>
          <a:chOff x="0" y="0"/>
          <a:chExt cx="0" cy="0"/>
        </a:xfrm>
      </p:grpSpPr>
      <p:cxnSp>
        <p:nvCxnSpPr>
          <p:cNvPr id="23" name="Connecteur droit 22">
            <a:extLst>
              <a:ext uri="{FF2B5EF4-FFF2-40B4-BE49-F238E27FC236}">
                <a16:creationId xmlns:a16="http://schemas.microsoft.com/office/drawing/2014/main" id="{9C2774E4-5C64-4C62-984F-3967F8EB8213}"/>
              </a:ext>
            </a:extLst>
          </p:cNvPr>
          <p:cNvCxnSpPr>
            <a:cxnSpLocks/>
          </p:cNvCxnSpPr>
          <p:nvPr userDrawn="1"/>
        </p:nvCxnSpPr>
        <p:spPr>
          <a:xfrm>
            <a:off x="0" y="836712"/>
            <a:ext cx="12192000" cy="0"/>
          </a:xfrm>
          <a:prstGeom prst="line">
            <a:avLst/>
          </a:prstGeom>
          <a:ln>
            <a:solidFill>
              <a:srgbClr val="D3D3D3"/>
            </a:solidFill>
          </a:ln>
        </p:spPr>
        <p:style>
          <a:lnRef idx="1">
            <a:schemeClr val="accent1"/>
          </a:lnRef>
          <a:fillRef idx="0">
            <a:schemeClr val="accent1"/>
          </a:fillRef>
          <a:effectRef idx="0">
            <a:schemeClr val="accent1"/>
          </a:effectRef>
          <a:fontRef idx="minor">
            <a:schemeClr val="tx1"/>
          </a:fontRef>
        </p:style>
      </p:cxnSp>
      <p:cxnSp>
        <p:nvCxnSpPr>
          <p:cNvPr id="25" name="Connecteur droit 24">
            <a:extLst>
              <a:ext uri="{FF2B5EF4-FFF2-40B4-BE49-F238E27FC236}">
                <a16:creationId xmlns:a16="http://schemas.microsoft.com/office/drawing/2014/main" id="{88241F9B-0D2C-427A-A3BB-2BECB174CFED}"/>
              </a:ext>
            </a:extLst>
          </p:cNvPr>
          <p:cNvCxnSpPr>
            <a:cxnSpLocks/>
          </p:cNvCxnSpPr>
          <p:nvPr userDrawn="1"/>
        </p:nvCxnSpPr>
        <p:spPr>
          <a:xfrm>
            <a:off x="0" y="6021288"/>
            <a:ext cx="9840416" cy="0"/>
          </a:xfrm>
          <a:prstGeom prst="line">
            <a:avLst/>
          </a:prstGeom>
          <a:ln>
            <a:solidFill>
              <a:srgbClr val="D3D3D3"/>
            </a:solidFill>
          </a:ln>
        </p:spPr>
        <p:style>
          <a:lnRef idx="1">
            <a:schemeClr val="accent1"/>
          </a:lnRef>
          <a:fillRef idx="0">
            <a:schemeClr val="accent1"/>
          </a:fillRef>
          <a:effectRef idx="0">
            <a:schemeClr val="accent1"/>
          </a:effectRef>
          <a:fontRef idx="minor">
            <a:schemeClr val="tx1"/>
          </a:fontRef>
        </p:style>
      </p:cxnSp>
      <p:cxnSp>
        <p:nvCxnSpPr>
          <p:cNvPr id="26" name="Connecteur droit 25">
            <a:extLst>
              <a:ext uri="{FF2B5EF4-FFF2-40B4-BE49-F238E27FC236}">
                <a16:creationId xmlns:a16="http://schemas.microsoft.com/office/drawing/2014/main" id="{180363E9-1308-4C0E-BDA5-CF390AD35CAC}"/>
              </a:ext>
            </a:extLst>
          </p:cNvPr>
          <p:cNvCxnSpPr>
            <a:cxnSpLocks/>
          </p:cNvCxnSpPr>
          <p:nvPr userDrawn="1"/>
        </p:nvCxnSpPr>
        <p:spPr>
          <a:xfrm>
            <a:off x="815413" y="0"/>
            <a:ext cx="0" cy="6858000"/>
          </a:xfrm>
          <a:prstGeom prst="line">
            <a:avLst/>
          </a:prstGeom>
          <a:ln>
            <a:solidFill>
              <a:srgbClr val="D3D3D3"/>
            </a:solidFill>
          </a:ln>
        </p:spPr>
        <p:style>
          <a:lnRef idx="1">
            <a:schemeClr val="accent1"/>
          </a:lnRef>
          <a:fillRef idx="0">
            <a:schemeClr val="accent1"/>
          </a:fillRef>
          <a:effectRef idx="0">
            <a:schemeClr val="accent1"/>
          </a:effectRef>
          <a:fontRef idx="minor">
            <a:schemeClr val="tx1"/>
          </a:fontRef>
        </p:style>
      </p:cxnSp>
      <p:sp>
        <p:nvSpPr>
          <p:cNvPr id="28" name="Ellipse 27">
            <a:extLst>
              <a:ext uri="{FF2B5EF4-FFF2-40B4-BE49-F238E27FC236}">
                <a16:creationId xmlns:a16="http://schemas.microsoft.com/office/drawing/2014/main" id="{33F0FED1-B8F9-445B-959A-F64BB176898C}"/>
              </a:ext>
            </a:extLst>
          </p:cNvPr>
          <p:cNvSpPr/>
          <p:nvPr userDrawn="1"/>
        </p:nvSpPr>
        <p:spPr>
          <a:xfrm>
            <a:off x="719403" y="740702"/>
            <a:ext cx="192021" cy="192021"/>
          </a:xfrm>
          <a:prstGeom prst="ellipse">
            <a:avLst/>
          </a:prstGeom>
          <a:solidFill>
            <a:srgbClr val="87878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2400"/>
          </a:p>
        </p:txBody>
      </p:sp>
      <p:sp>
        <p:nvSpPr>
          <p:cNvPr id="29" name="Ellipse 28">
            <a:extLst>
              <a:ext uri="{FF2B5EF4-FFF2-40B4-BE49-F238E27FC236}">
                <a16:creationId xmlns:a16="http://schemas.microsoft.com/office/drawing/2014/main" id="{0F7C9BB3-3FAB-4AF6-A672-13B009C327B3}"/>
              </a:ext>
            </a:extLst>
          </p:cNvPr>
          <p:cNvSpPr/>
          <p:nvPr userDrawn="1"/>
        </p:nvSpPr>
        <p:spPr>
          <a:xfrm>
            <a:off x="750930" y="5284730"/>
            <a:ext cx="128967" cy="128967"/>
          </a:xfrm>
          <a:prstGeom prst="ellipse">
            <a:avLst/>
          </a:prstGeom>
          <a:solidFill>
            <a:srgbClr val="AE102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2400"/>
          </a:p>
        </p:txBody>
      </p:sp>
      <p:sp>
        <p:nvSpPr>
          <p:cNvPr id="30" name="Ellipse 29">
            <a:extLst>
              <a:ext uri="{FF2B5EF4-FFF2-40B4-BE49-F238E27FC236}">
                <a16:creationId xmlns:a16="http://schemas.microsoft.com/office/drawing/2014/main" id="{4953AD7C-105B-44C2-B8FA-6295064382B1}"/>
              </a:ext>
            </a:extLst>
          </p:cNvPr>
          <p:cNvSpPr/>
          <p:nvPr userDrawn="1"/>
        </p:nvSpPr>
        <p:spPr>
          <a:xfrm>
            <a:off x="719403" y="5925278"/>
            <a:ext cx="192021" cy="192021"/>
          </a:xfrm>
          <a:prstGeom prst="ellipse">
            <a:avLst/>
          </a:prstGeom>
          <a:solidFill>
            <a:srgbClr val="87878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2400"/>
          </a:p>
        </p:txBody>
      </p:sp>
      <p:pic>
        <p:nvPicPr>
          <p:cNvPr id="31" name="Image 30">
            <a:extLst>
              <a:ext uri="{FF2B5EF4-FFF2-40B4-BE49-F238E27FC236}">
                <a16:creationId xmlns:a16="http://schemas.microsoft.com/office/drawing/2014/main" id="{B770CC4A-0144-496C-B843-8E6984A9BF2E}"/>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10128449" y="5733256"/>
            <a:ext cx="1496764" cy="669171"/>
          </a:xfrm>
          <a:prstGeom prst="rect">
            <a:avLst/>
          </a:prstGeom>
        </p:spPr>
      </p:pic>
      <p:sp>
        <p:nvSpPr>
          <p:cNvPr id="33" name="Espace réservé du texte 32">
            <a:extLst>
              <a:ext uri="{FF2B5EF4-FFF2-40B4-BE49-F238E27FC236}">
                <a16:creationId xmlns:a16="http://schemas.microsoft.com/office/drawing/2014/main" id="{E87A3DCC-5F52-46C1-83E5-0DCD52BF0AF8}"/>
              </a:ext>
            </a:extLst>
          </p:cNvPr>
          <p:cNvSpPr>
            <a:spLocks noGrp="1" noChangeAspect="1"/>
          </p:cNvSpPr>
          <p:nvPr>
            <p:ph type="body" sz="quarter" idx="10" hasCustomPrompt="1"/>
          </p:nvPr>
        </p:nvSpPr>
        <p:spPr>
          <a:xfrm>
            <a:off x="1386361" y="3356071"/>
            <a:ext cx="9126120" cy="748795"/>
          </a:xfrm>
          <a:prstGeom prst="rect">
            <a:avLst/>
          </a:prstGeom>
        </p:spPr>
        <p:txBody>
          <a:bodyPr wrap="square">
            <a:spAutoFit/>
          </a:bodyPr>
          <a:lstStyle>
            <a:lvl1pPr marL="0" indent="0">
              <a:buNone/>
              <a:defRPr sz="2133" b="0">
                <a:solidFill>
                  <a:schemeClr val="tx1"/>
                </a:solidFill>
                <a:latin typeface="+mn-lt"/>
              </a:defRPr>
            </a:lvl1pPr>
            <a:lvl2pPr marL="355591" indent="0">
              <a:buNone/>
              <a:defRPr/>
            </a:lvl2pPr>
            <a:lvl3pPr marL="709065" indent="0">
              <a:buNone/>
              <a:defRPr/>
            </a:lvl3pPr>
            <a:lvl4pPr marL="1079473" indent="0">
              <a:buNone/>
              <a:defRPr/>
            </a:lvl4pPr>
            <a:lvl5pPr marL="1435064" indent="0">
              <a:buNone/>
              <a:defRPr/>
            </a:lvl5pPr>
          </a:lstStyle>
          <a:p>
            <a:pPr lvl="0"/>
            <a:r>
              <a:rPr lang="en-US"/>
              <a:t>A short description about the subject of the presentation. Can be used as a subtitle. </a:t>
            </a:r>
          </a:p>
        </p:txBody>
      </p:sp>
      <p:sp>
        <p:nvSpPr>
          <p:cNvPr id="36" name="Espace réservé du texte 32">
            <a:extLst>
              <a:ext uri="{FF2B5EF4-FFF2-40B4-BE49-F238E27FC236}">
                <a16:creationId xmlns:a16="http://schemas.microsoft.com/office/drawing/2014/main" id="{16284A64-7B54-461F-9363-2BE4503F91FE}"/>
              </a:ext>
            </a:extLst>
          </p:cNvPr>
          <p:cNvSpPr>
            <a:spLocks noGrp="1"/>
          </p:cNvSpPr>
          <p:nvPr>
            <p:ph type="body" sz="quarter" idx="12" hasCustomPrompt="1"/>
          </p:nvPr>
        </p:nvSpPr>
        <p:spPr>
          <a:xfrm>
            <a:off x="1391463" y="5282092"/>
            <a:ext cx="7584835" cy="384043"/>
          </a:xfrm>
          <a:prstGeom prst="rect">
            <a:avLst/>
          </a:prstGeom>
        </p:spPr>
        <p:txBody>
          <a:bodyPr>
            <a:noAutofit/>
          </a:bodyPr>
          <a:lstStyle>
            <a:lvl1pPr marL="0" indent="0">
              <a:buNone/>
              <a:defRPr sz="2133" b="0">
                <a:solidFill>
                  <a:srgbClr val="AE1022"/>
                </a:solidFill>
                <a:latin typeface="+mn-lt"/>
              </a:defRPr>
            </a:lvl1pPr>
            <a:lvl2pPr marL="355591" indent="0">
              <a:buNone/>
              <a:defRPr/>
            </a:lvl2pPr>
            <a:lvl3pPr marL="709065" indent="0">
              <a:buNone/>
              <a:defRPr/>
            </a:lvl3pPr>
            <a:lvl4pPr marL="1079473" indent="0">
              <a:buNone/>
              <a:defRPr/>
            </a:lvl4pPr>
            <a:lvl5pPr marL="1435064" indent="0">
              <a:buNone/>
              <a:defRPr/>
            </a:lvl5pPr>
          </a:lstStyle>
          <a:p>
            <a:pPr lvl="0"/>
            <a:r>
              <a:rPr lang="en-US"/>
              <a:t>Presentation date</a:t>
            </a:r>
          </a:p>
        </p:txBody>
      </p:sp>
      <p:sp>
        <p:nvSpPr>
          <p:cNvPr id="15" name="Espace réservé du texte 32">
            <a:extLst>
              <a:ext uri="{FF2B5EF4-FFF2-40B4-BE49-F238E27FC236}">
                <a16:creationId xmlns:a16="http://schemas.microsoft.com/office/drawing/2014/main" id="{DFFB4CC0-14B2-483B-83A6-DA9CE43781CA}"/>
              </a:ext>
            </a:extLst>
          </p:cNvPr>
          <p:cNvSpPr>
            <a:spLocks noGrp="1"/>
          </p:cNvSpPr>
          <p:nvPr>
            <p:ph type="body" sz="quarter" idx="13" hasCustomPrompt="1"/>
          </p:nvPr>
        </p:nvSpPr>
        <p:spPr>
          <a:xfrm>
            <a:off x="1391481" y="4770503"/>
            <a:ext cx="7584825" cy="386691"/>
          </a:xfrm>
          <a:prstGeom prst="rect">
            <a:avLst/>
          </a:prstGeom>
        </p:spPr>
        <p:txBody>
          <a:bodyPr>
            <a:noAutofit/>
          </a:bodyPr>
          <a:lstStyle>
            <a:lvl1pPr marL="0" indent="0">
              <a:buNone/>
              <a:defRPr sz="2133" b="0">
                <a:solidFill>
                  <a:schemeClr val="tx1"/>
                </a:solidFill>
                <a:latin typeface="+mn-lt"/>
              </a:defRPr>
            </a:lvl1pPr>
            <a:lvl2pPr marL="355591" indent="0">
              <a:buNone/>
              <a:defRPr/>
            </a:lvl2pPr>
            <a:lvl3pPr marL="709065" indent="0">
              <a:buNone/>
              <a:defRPr/>
            </a:lvl3pPr>
            <a:lvl4pPr marL="1079473" indent="0">
              <a:buNone/>
              <a:defRPr/>
            </a:lvl4pPr>
            <a:lvl5pPr marL="1435064" indent="0">
              <a:buNone/>
              <a:defRPr/>
            </a:lvl5pPr>
          </a:lstStyle>
          <a:p>
            <a:pPr lvl="0"/>
            <a:r>
              <a:rPr lang="en-US"/>
              <a:t>Presenter Name</a:t>
            </a:r>
          </a:p>
        </p:txBody>
      </p:sp>
      <p:sp>
        <p:nvSpPr>
          <p:cNvPr id="17" name="Espace réservé du texte 32">
            <a:extLst>
              <a:ext uri="{FF2B5EF4-FFF2-40B4-BE49-F238E27FC236}">
                <a16:creationId xmlns:a16="http://schemas.microsoft.com/office/drawing/2014/main" id="{495DAAF3-5ADD-3B4B-9B4A-F80003C2F6E4}"/>
              </a:ext>
            </a:extLst>
          </p:cNvPr>
          <p:cNvSpPr>
            <a:spLocks noGrp="1" noChangeAspect="1"/>
          </p:cNvSpPr>
          <p:nvPr>
            <p:ph type="body" sz="quarter" idx="14" hasCustomPrompt="1"/>
          </p:nvPr>
        </p:nvSpPr>
        <p:spPr>
          <a:xfrm>
            <a:off x="1391480" y="1237013"/>
            <a:ext cx="9024995" cy="1110904"/>
          </a:xfrm>
          <a:prstGeom prst="rect">
            <a:avLst/>
          </a:prstGeom>
        </p:spPr>
        <p:txBody>
          <a:bodyPr wrap="square" lIns="90000" tIns="46800" rIns="90000" bIns="46800">
            <a:spAutoFit/>
          </a:bodyPr>
          <a:lstStyle>
            <a:lvl1pPr marL="0" indent="0">
              <a:spcBef>
                <a:spcPts val="800"/>
              </a:spcBef>
              <a:buNone/>
              <a:defRPr sz="6400" b="1" i="0" baseline="0">
                <a:solidFill>
                  <a:schemeClr val="accent1"/>
                </a:solidFill>
                <a:latin typeface="+mn-lt"/>
              </a:defRPr>
            </a:lvl1pPr>
            <a:lvl2pPr marL="355591" indent="0">
              <a:buNone/>
              <a:defRPr/>
            </a:lvl2pPr>
            <a:lvl3pPr marL="709065" indent="0">
              <a:buNone/>
              <a:defRPr/>
            </a:lvl3pPr>
            <a:lvl4pPr marL="1079473" indent="0">
              <a:buNone/>
              <a:defRPr/>
            </a:lvl4pPr>
            <a:lvl5pPr marL="1435064" indent="0">
              <a:buNone/>
              <a:defRPr/>
            </a:lvl5pPr>
          </a:lstStyle>
          <a:p>
            <a:pPr lvl="0"/>
            <a:r>
              <a:rPr lang="en-US"/>
              <a:t>Presentation Title</a:t>
            </a:r>
          </a:p>
        </p:txBody>
      </p:sp>
    </p:spTree>
    <p:extLst>
      <p:ext uri="{BB962C8B-B14F-4D97-AF65-F5344CB8AC3E}">
        <p14:creationId xmlns:p14="http://schemas.microsoft.com/office/powerpoint/2010/main" val="327078161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Extra Content">
    <p:spTree>
      <p:nvGrpSpPr>
        <p:cNvPr id="1" name=""/>
        <p:cNvGrpSpPr/>
        <p:nvPr/>
      </p:nvGrpSpPr>
      <p:grpSpPr>
        <a:xfrm>
          <a:off x="0" y="0"/>
          <a:ext cx="0" cy="0"/>
          <a:chOff x="0" y="0"/>
          <a:chExt cx="0" cy="0"/>
        </a:xfrm>
      </p:grpSpPr>
      <p:sp>
        <p:nvSpPr>
          <p:cNvPr id="4" name="Espace réservé du texte 5">
            <a:extLst>
              <a:ext uri="{FF2B5EF4-FFF2-40B4-BE49-F238E27FC236}">
                <a16:creationId xmlns:a16="http://schemas.microsoft.com/office/drawing/2014/main" id="{EC9FD404-747D-47CF-8BD6-85DE35A09CA4}"/>
              </a:ext>
            </a:extLst>
          </p:cNvPr>
          <p:cNvSpPr>
            <a:spLocks noGrp="1"/>
          </p:cNvSpPr>
          <p:nvPr>
            <p:ph type="body" sz="quarter" idx="10" hasCustomPrompt="1"/>
          </p:nvPr>
        </p:nvSpPr>
        <p:spPr>
          <a:xfrm>
            <a:off x="432825" y="452669"/>
            <a:ext cx="10175676" cy="576064"/>
          </a:xfrm>
          <a:prstGeom prst="rect">
            <a:avLst/>
          </a:prstGeom>
        </p:spPr>
        <p:txBody>
          <a:bodyPr>
            <a:noAutofit/>
          </a:bodyPr>
          <a:lstStyle>
            <a:lvl1pPr marL="0" indent="0">
              <a:lnSpc>
                <a:spcPts val="3333"/>
              </a:lnSpc>
              <a:spcBef>
                <a:spcPts val="0"/>
              </a:spcBef>
              <a:buNone/>
              <a:defRPr sz="3733" b="1">
                <a:solidFill>
                  <a:schemeClr val="accent1"/>
                </a:solidFill>
                <a:latin typeface="+mj-lt"/>
              </a:defRPr>
            </a:lvl1pPr>
            <a:lvl2pPr marL="355591" indent="0">
              <a:buNone/>
              <a:defRPr/>
            </a:lvl2pPr>
            <a:lvl3pPr marL="709065" indent="0">
              <a:buNone/>
              <a:defRPr/>
            </a:lvl3pPr>
            <a:lvl4pPr marL="1079473" indent="0">
              <a:buNone/>
              <a:defRPr/>
            </a:lvl4pPr>
            <a:lvl5pPr marL="1435064" indent="0">
              <a:buNone/>
              <a:defRPr/>
            </a:lvl5pPr>
          </a:lstStyle>
          <a:p>
            <a:pPr lvl="0"/>
            <a:r>
              <a:rPr lang="en-US"/>
              <a:t>First line of the headline</a:t>
            </a:r>
          </a:p>
        </p:txBody>
      </p:sp>
      <p:sp>
        <p:nvSpPr>
          <p:cNvPr id="6" name="Content Placeholder 4">
            <a:extLst>
              <a:ext uri="{FF2B5EF4-FFF2-40B4-BE49-F238E27FC236}">
                <a16:creationId xmlns:a16="http://schemas.microsoft.com/office/drawing/2014/main" id="{448225EB-A123-4416-BF74-09996F924290}"/>
              </a:ext>
            </a:extLst>
          </p:cNvPr>
          <p:cNvSpPr>
            <a:spLocks noGrp="1"/>
          </p:cNvSpPr>
          <p:nvPr>
            <p:ph sz="quarter" idx="11"/>
          </p:nvPr>
        </p:nvSpPr>
        <p:spPr>
          <a:xfrm>
            <a:off x="431800" y="1220755"/>
            <a:ext cx="10176933" cy="5187245"/>
          </a:xfrm>
          <a:prstGeom prst="rect">
            <a:avLst/>
          </a:prstGeom>
        </p:spPr>
        <p:txBody>
          <a:bodyPr/>
          <a:lstStyle>
            <a:lvl1pPr marL="241294" indent="-241294" defTabSz="479988">
              <a:buFont typeface="Arial" panose="020B0604020202020204" pitchFamily="34" charset="0"/>
              <a:buChar char="•"/>
              <a:defRPr>
                <a:solidFill>
                  <a:schemeClr val="tx1"/>
                </a:solidFill>
                <a:latin typeface="+mn-lt"/>
              </a:defRPr>
            </a:lvl1pPr>
            <a:lvl2pPr marL="596885" indent="-239178" defTabSz="478355">
              <a:buClr>
                <a:srgbClr val="AE1022"/>
              </a:buClr>
              <a:buFont typeface="Arial" panose="020B0604020202020204" pitchFamily="34" charset="0"/>
              <a:buChar char="•"/>
              <a:defRPr>
                <a:solidFill>
                  <a:schemeClr val="tx1"/>
                </a:solidFill>
                <a:latin typeface="+mn-lt"/>
              </a:defRPr>
            </a:lvl2pPr>
            <a:lvl3pPr marL="838179" indent="-239178">
              <a:buClr>
                <a:srgbClr val="AE1022"/>
              </a:buClr>
              <a:buFont typeface="Arial" panose="020B0604020202020204" pitchFamily="34" charset="0"/>
              <a:buChar char="•"/>
              <a:defRPr>
                <a:solidFill>
                  <a:schemeClr val="tx1"/>
                </a:solidFill>
                <a:latin typeface="+mn-lt"/>
              </a:defRPr>
            </a:lvl3pPr>
            <a:lvl4pPr marL="1073124" indent="-239178">
              <a:buClr>
                <a:srgbClr val="AE1022"/>
              </a:buClr>
              <a:buFont typeface="Arial" panose="020B0604020202020204" pitchFamily="34" charset="0"/>
              <a:buChar char="•"/>
              <a:tabLst>
                <a:tab pos="1073124" algn="l"/>
              </a:tabLst>
              <a:defRPr>
                <a:solidFill>
                  <a:schemeClr val="tx1"/>
                </a:solidFill>
                <a:latin typeface="+mn-lt"/>
              </a:defRPr>
            </a:lvl4pPr>
            <a:lvl5pPr marL="1314418" indent="-239178">
              <a:buClr>
                <a:srgbClr val="AE1022"/>
              </a:buClr>
              <a:buFont typeface="Arial" panose="020B0604020202020204" pitchFamily="34" charset="0"/>
              <a:buChar char="•"/>
              <a:defRPr>
                <a:solidFill>
                  <a:schemeClr val="tx1"/>
                </a:solidFill>
                <a:latin typeface="+mn-lt"/>
              </a:defRPr>
            </a:lvl5pPr>
            <a:lvl6pPr marL="1555712" indent="-239178">
              <a:buClr>
                <a:srgbClr val="AE1022"/>
              </a:buClr>
              <a:buFont typeface="Arial" panose="020B0604020202020204" pitchFamily="34" charset="0"/>
              <a:buChar char="•"/>
              <a:tabLst>
                <a:tab pos="1435064" algn="l"/>
              </a:tabLst>
              <a:defRPr sz="2400"/>
            </a:lvl6pPr>
            <a:lvl7pPr marL="1795155" indent="-239178">
              <a:buClr>
                <a:srgbClr val="C00000"/>
              </a:buClr>
              <a:defRPr sz="2400"/>
            </a:lvl7pPr>
            <a:lvl8pPr marL="2039949" indent="-239178">
              <a:buClr>
                <a:srgbClr val="C00000"/>
              </a:buClr>
              <a:defRPr sz="2400"/>
            </a:lvl8pPr>
            <a:lvl9pPr marL="3232070" indent="-304792">
              <a:buClr>
                <a:srgbClr val="C00000"/>
              </a:buClr>
              <a:buNone/>
              <a:defRPr sz="18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65096512"/>
      </p:ext>
    </p:extLst>
  </p:cSld>
  <p:clrMapOvr>
    <a:masterClrMapping/>
  </p:clrMapOvr>
  <p:extLst>
    <p:ext uri="{DCECCB84-F9BA-43D5-87BE-67443E8EF086}">
      <p15:sldGuideLst xmlns:p15="http://schemas.microsoft.com/office/powerpoint/2012/main">
        <p15:guide id="1" orient="horz" pos="1620">
          <p15:clr>
            <a:srgbClr val="FBAE40"/>
          </p15:clr>
        </p15:guide>
        <p15:guide id="2" pos="2880">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Heading Page">
    <p:spTree>
      <p:nvGrpSpPr>
        <p:cNvPr id="1" name=""/>
        <p:cNvGrpSpPr/>
        <p:nvPr/>
      </p:nvGrpSpPr>
      <p:grpSpPr>
        <a:xfrm>
          <a:off x="0" y="0"/>
          <a:ext cx="0" cy="0"/>
          <a:chOff x="0" y="0"/>
          <a:chExt cx="0" cy="0"/>
        </a:xfrm>
      </p:grpSpPr>
      <p:sp>
        <p:nvSpPr>
          <p:cNvPr id="5" name="Espace réservé du texte 5">
            <a:extLst>
              <a:ext uri="{FF2B5EF4-FFF2-40B4-BE49-F238E27FC236}">
                <a16:creationId xmlns:a16="http://schemas.microsoft.com/office/drawing/2014/main" id="{75713D93-C919-4892-838C-B532C4D773A2}"/>
              </a:ext>
            </a:extLst>
          </p:cNvPr>
          <p:cNvSpPr>
            <a:spLocks noGrp="1"/>
          </p:cNvSpPr>
          <p:nvPr>
            <p:ph type="body" sz="quarter" idx="10" hasCustomPrompt="1"/>
          </p:nvPr>
        </p:nvSpPr>
        <p:spPr>
          <a:xfrm>
            <a:off x="432825" y="452669"/>
            <a:ext cx="10175676" cy="576064"/>
          </a:xfrm>
          <a:prstGeom prst="rect">
            <a:avLst/>
          </a:prstGeom>
        </p:spPr>
        <p:txBody>
          <a:bodyPr>
            <a:noAutofit/>
          </a:bodyPr>
          <a:lstStyle>
            <a:lvl1pPr marL="0" indent="0">
              <a:lnSpc>
                <a:spcPts val="3333"/>
              </a:lnSpc>
              <a:spcBef>
                <a:spcPts val="0"/>
              </a:spcBef>
              <a:buNone/>
              <a:defRPr sz="3733" b="1" baseline="0">
                <a:solidFill>
                  <a:schemeClr val="accent1"/>
                </a:solidFill>
                <a:latin typeface="+mj-lt"/>
              </a:defRPr>
            </a:lvl1pPr>
            <a:lvl2pPr marL="355591" indent="0">
              <a:buNone/>
              <a:defRPr/>
            </a:lvl2pPr>
            <a:lvl3pPr marL="709065" indent="0">
              <a:buNone/>
              <a:defRPr/>
            </a:lvl3pPr>
            <a:lvl4pPr marL="1079473" indent="0">
              <a:buNone/>
              <a:defRPr/>
            </a:lvl4pPr>
            <a:lvl5pPr marL="1435064" indent="0">
              <a:buNone/>
              <a:defRPr/>
            </a:lvl5pPr>
          </a:lstStyle>
          <a:p>
            <a:pPr lvl="0"/>
            <a:r>
              <a:rPr lang="en-US"/>
              <a:t>Want to use just a headline? =&gt; type here</a:t>
            </a:r>
          </a:p>
        </p:txBody>
      </p:sp>
    </p:spTree>
    <p:extLst>
      <p:ext uri="{BB962C8B-B14F-4D97-AF65-F5344CB8AC3E}">
        <p14:creationId xmlns:p14="http://schemas.microsoft.com/office/powerpoint/2010/main" val="21476336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p:cSld name="3_Sub-title">
    <p:spTree>
      <p:nvGrpSpPr>
        <p:cNvPr id="1" name=""/>
        <p:cNvGrpSpPr/>
        <p:nvPr/>
      </p:nvGrpSpPr>
      <p:grpSpPr>
        <a:xfrm>
          <a:off x="0" y="0"/>
          <a:ext cx="0" cy="0"/>
          <a:chOff x="0" y="0"/>
          <a:chExt cx="0" cy="0"/>
        </a:xfrm>
      </p:grpSpPr>
      <p:sp>
        <p:nvSpPr>
          <p:cNvPr id="4" name="Espace réservé du texte 5">
            <a:extLst>
              <a:ext uri="{FF2B5EF4-FFF2-40B4-BE49-F238E27FC236}">
                <a16:creationId xmlns:a16="http://schemas.microsoft.com/office/drawing/2014/main" id="{8A1CE93C-D99C-4EDD-BA67-BCAAD80495D2}"/>
              </a:ext>
            </a:extLst>
          </p:cNvPr>
          <p:cNvSpPr>
            <a:spLocks noGrp="1"/>
          </p:cNvSpPr>
          <p:nvPr>
            <p:ph type="body" sz="quarter" idx="10" hasCustomPrompt="1"/>
          </p:nvPr>
        </p:nvSpPr>
        <p:spPr>
          <a:xfrm>
            <a:off x="477567" y="1818887"/>
            <a:ext cx="9101139" cy="1536789"/>
          </a:xfrm>
          <a:prstGeom prst="rect">
            <a:avLst/>
          </a:prstGeom>
        </p:spPr>
        <p:txBody>
          <a:bodyPr/>
          <a:lstStyle>
            <a:lvl1pPr marL="0" indent="0">
              <a:lnSpc>
                <a:spcPct val="100000"/>
              </a:lnSpc>
              <a:spcBef>
                <a:spcPts val="600"/>
              </a:spcBef>
              <a:buNone/>
              <a:defRPr sz="3733" b="1">
                <a:solidFill>
                  <a:schemeClr val="accent1"/>
                </a:solidFill>
                <a:latin typeface="+mj-lt"/>
              </a:defRPr>
            </a:lvl1pPr>
            <a:lvl2pPr marL="355582" indent="0">
              <a:buNone/>
              <a:defRPr/>
            </a:lvl2pPr>
            <a:lvl3pPr marL="709048" indent="0">
              <a:buNone/>
              <a:defRPr/>
            </a:lvl3pPr>
            <a:lvl4pPr marL="1079446" indent="0">
              <a:buNone/>
              <a:defRPr/>
            </a:lvl4pPr>
            <a:lvl5pPr marL="1435028" indent="0">
              <a:buNone/>
              <a:defRPr/>
            </a:lvl5pPr>
          </a:lstStyle>
          <a:p>
            <a:pPr lvl="0"/>
            <a:r>
              <a:rPr lang="en-GB"/>
              <a:t>S</a:t>
            </a:r>
            <a:r>
              <a:rPr lang="en-US" err="1"/>
              <a:t>ub</a:t>
            </a:r>
            <a:r>
              <a:rPr lang="en-US"/>
              <a:t>-Title</a:t>
            </a:r>
          </a:p>
        </p:txBody>
      </p:sp>
      <p:sp>
        <p:nvSpPr>
          <p:cNvPr id="5" name="Text Placeholder 4">
            <a:extLst>
              <a:ext uri="{FF2B5EF4-FFF2-40B4-BE49-F238E27FC236}">
                <a16:creationId xmlns:a16="http://schemas.microsoft.com/office/drawing/2014/main" id="{6C2DF46A-1BA8-44CA-B779-2ACC2C31960D}"/>
              </a:ext>
            </a:extLst>
          </p:cNvPr>
          <p:cNvSpPr>
            <a:spLocks noGrp="1"/>
          </p:cNvSpPr>
          <p:nvPr>
            <p:ph type="body" sz="quarter" idx="11"/>
          </p:nvPr>
        </p:nvSpPr>
        <p:spPr>
          <a:xfrm>
            <a:off x="477569" y="3429001"/>
            <a:ext cx="9101137" cy="2190751"/>
          </a:xfrm>
          <a:prstGeom prst="rect">
            <a:avLst/>
          </a:prstGeom>
        </p:spPr>
        <p:txBody>
          <a:bodyPr/>
          <a:lstStyle>
            <a:lvl1pPr>
              <a:buFontTx/>
              <a:buNone/>
              <a:defRPr>
                <a:latin typeface="+mn-lt"/>
              </a:defRPr>
            </a:lvl1pPr>
            <a:lvl2pPr indent="-355191">
              <a:buClr>
                <a:srgbClr val="AE1022"/>
              </a:buClr>
              <a:buFont typeface="Arial" panose="020B0604020202020204" pitchFamily="34" charset="0"/>
              <a:buChar char="•"/>
              <a:defRPr>
                <a:latin typeface="+mn-lt"/>
              </a:defRPr>
            </a:lvl2pPr>
            <a:lvl3pPr indent="-355191">
              <a:buClr>
                <a:srgbClr val="AE1022"/>
              </a:buClr>
              <a:buFont typeface="Arial" panose="020B0604020202020204" pitchFamily="34" charset="0"/>
              <a:buChar char="•"/>
              <a:defRPr>
                <a:latin typeface="+mn-lt"/>
              </a:defRPr>
            </a:lvl3pPr>
            <a:lvl4pPr indent="-355191">
              <a:buClr>
                <a:srgbClr val="AE1022"/>
              </a:buClr>
              <a:buFont typeface="Arial" panose="020B0604020202020204" pitchFamily="34" charset="0"/>
              <a:buChar char="•"/>
              <a:defRPr>
                <a:latin typeface="+mn-lt"/>
              </a:defRPr>
            </a:lvl4pPr>
            <a:lvl5pPr indent="-355191">
              <a:buClr>
                <a:srgbClr val="AE1022"/>
              </a:buClr>
              <a:buFont typeface="Arial" panose="020B0604020202020204" pitchFamily="34" charset="0"/>
              <a:buChar char="•"/>
              <a:defRPr>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60144406"/>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Blank Page">
    <p:spTree>
      <p:nvGrpSpPr>
        <p:cNvPr id="1" name=""/>
        <p:cNvGrpSpPr/>
        <p:nvPr/>
      </p:nvGrpSpPr>
      <p:grpSpPr>
        <a:xfrm>
          <a:off x="0" y="0"/>
          <a:ext cx="0" cy="0"/>
          <a:chOff x="0" y="0"/>
          <a:chExt cx="0" cy="0"/>
        </a:xfrm>
      </p:grpSpPr>
    </p:spTree>
    <p:extLst>
      <p:ext uri="{BB962C8B-B14F-4D97-AF65-F5344CB8AC3E}">
        <p14:creationId xmlns:p14="http://schemas.microsoft.com/office/powerpoint/2010/main" val="19868054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1_General content">
    <p:spTree>
      <p:nvGrpSpPr>
        <p:cNvPr id="1" name=""/>
        <p:cNvGrpSpPr/>
        <p:nvPr/>
      </p:nvGrpSpPr>
      <p:grpSpPr>
        <a:xfrm>
          <a:off x="0" y="0"/>
          <a:ext cx="0" cy="0"/>
          <a:chOff x="0" y="0"/>
          <a:chExt cx="0" cy="0"/>
        </a:xfrm>
      </p:grpSpPr>
      <p:sp>
        <p:nvSpPr>
          <p:cNvPr id="4" name="Espace réservé du texte 3">
            <a:extLst>
              <a:ext uri="{FF2B5EF4-FFF2-40B4-BE49-F238E27FC236}">
                <a16:creationId xmlns:a16="http://schemas.microsoft.com/office/drawing/2014/main" id="{E444E414-B824-4D77-843C-F0DEAD476F9D}"/>
              </a:ext>
            </a:extLst>
          </p:cNvPr>
          <p:cNvSpPr>
            <a:spLocks noGrp="1"/>
          </p:cNvSpPr>
          <p:nvPr>
            <p:ph type="body" sz="quarter" idx="11" hasCustomPrompt="1"/>
          </p:nvPr>
        </p:nvSpPr>
        <p:spPr>
          <a:xfrm>
            <a:off x="431800" y="1604479"/>
            <a:ext cx="9120717" cy="4224833"/>
          </a:xfrm>
          <a:prstGeom prst="rect">
            <a:avLst/>
          </a:prstGeom>
        </p:spPr>
        <p:txBody>
          <a:bodyPr lIns="91336" tIns="45668" rIns="91336" bIns="45668"/>
          <a:lstStyle>
            <a:lvl1pPr>
              <a:defRPr sz="3333">
                <a:solidFill>
                  <a:schemeClr val="tx1"/>
                </a:solidFill>
                <a:latin typeface="+mj-lt"/>
              </a:defRPr>
            </a:lvl1pPr>
            <a:lvl2pPr>
              <a:defRPr sz="2667">
                <a:solidFill>
                  <a:schemeClr val="tx1"/>
                </a:solidFill>
                <a:latin typeface="+mj-lt"/>
              </a:defRPr>
            </a:lvl2pPr>
            <a:lvl3pPr>
              <a:defRPr>
                <a:solidFill>
                  <a:schemeClr val="tx1"/>
                </a:solidFill>
                <a:latin typeface="+mj-lt"/>
              </a:defRPr>
            </a:lvl3pPr>
            <a:lvl4pPr>
              <a:defRPr>
                <a:solidFill>
                  <a:schemeClr val="tx1"/>
                </a:solidFill>
                <a:latin typeface="+mj-lt"/>
              </a:defRPr>
            </a:lvl4pPr>
            <a:lvl5pPr>
              <a:defRPr>
                <a:solidFill>
                  <a:schemeClr val="tx1"/>
                </a:solidFill>
                <a:latin typeface="+mj-lt"/>
              </a:defRPr>
            </a:lvl5pPr>
          </a:lstStyle>
          <a:p>
            <a:pPr lvl="0"/>
            <a:r>
              <a:rPr lang="fr-FR"/>
              <a:t>Click </a:t>
            </a:r>
            <a:r>
              <a:rPr lang="fr-FR" err="1"/>
              <a:t>here</a:t>
            </a:r>
            <a:r>
              <a:rPr lang="fr-FR"/>
              <a:t> to change the </a:t>
            </a:r>
            <a:r>
              <a:rPr lang="fr-FR" err="1"/>
              <a:t>text</a:t>
            </a:r>
            <a:r>
              <a:rPr lang="fr-FR"/>
              <a:t> style</a:t>
            </a:r>
          </a:p>
          <a:p>
            <a:pPr lvl="1"/>
            <a:r>
              <a:rPr lang="fr-FR"/>
              <a:t>Second </a:t>
            </a:r>
            <a:r>
              <a:rPr lang="fr-FR" err="1"/>
              <a:t>level</a:t>
            </a:r>
            <a:endParaRPr lang="fr-FR"/>
          </a:p>
          <a:p>
            <a:pPr lvl="2"/>
            <a:r>
              <a:rPr lang="fr-FR" err="1"/>
              <a:t>Third</a:t>
            </a:r>
            <a:r>
              <a:rPr lang="fr-FR"/>
              <a:t> </a:t>
            </a:r>
            <a:r>
              <a:rPr lang="fr-FR" err="1"/>
              <a:t>level</a:t>
            </a:r>
            <a:endParaRPr lang="fr-FR"/>
          </a:p>
          <a:p>
            <a:pPr lvl="3"/>
            <a:r>
              <a:rPr lang="fr-FR" err="1"/>
              <a:t>Fourth</a:t>
            </a:r>
            <a:r>
              <a:rPr lang="fr-FR"/>
              <a:t> </a:t>
            </a:r>
            <a:r>
              <a:rPr lang="fr-FR" err="1"/>
              <a:t>level</a:t>
            </a:r>
            <a:endParaRPr lang="fr-FR"/>
          </a:p>
          <a:p>
            <a:pPr lvl="4"/>
            <a:r>
              <a:rPr lang="fr-FR" err="1"/>
              <a:t>Fifth</a:t>
            </a:r>
            <a:r>
              <a:rPr lang="fr-FR"/>
              <a:t> </a:t>
            </a:r>
            <a:r>
              <a:rPr lang="fr-FR" err="1"/>
              <a:t>level</a:t>
            </a:r>
            <a:endParaRPr lang="fr-FR"/>
          </a:p>
        </p:txBody>
      </p:sp>
      <p:sp>
        <p:nvSpPr>
          <p:cNvPr id="6" name="Espace réservé du texte 5">
            <a:extLst>
              <a:ext uri="{FF2B5EF4-FFF2-40B4-BE49-F238E27FC236}">
                <a16:creationId xmlns:a16="http://schemas.microsoft.com/office/drawing/2014/main" id="{05FB89EF-5931-4E7E-804C-3B2DC6B3F719}"/>
              </a:ext>
            </a:extLst>
          </p:cNvPr>
          <p:cNvSpPr>
            <a:spLocks noGrp="1"/>
          </p:cNvSpPr>
          <p:nvPr>
            <p:ph type="body" sz="quarter" idx="10" hasCustomPrompt="1"/>
          </p:nvPr>
        </p:nvSpPr>
        <p:spPr>
          <a:xfrm>
            <a:off x="432825" y="452672"/>
            <a:ext cx="9120000" cy="960109"/>
          </a:xfrm>
          <a:prstGeom prst="rect">
            <a:avLst/>
          </a:prstGeom>
        </p:spPr>
        <p:txBody>
          <a:bodyPr lIns="91336" tIns="45668" rIns="91336" bIns="45668"/>
          <a:lstStyle>
            <a:lvl1pPr marL="0" indent="0">
              <a:lnSpc>
                <a:spcPts val="3333"/>
              </a:lnSpc>
              <a:spcBef>
                <a:spcPts val="0"/>
              </a:spcBef>
              <a:buNone/>
              <a:defRPr sz="3733" b="1">
                <a:solidFill>
                  <a:schemeClr val="accent1"/>
                </a:solidFill>
                <a:latin typeface="+mj-lt"/>
              </a:defRPr>
            </a:lvl1pPr>
            <a:lvl2pPr marL="355166" indent="0">
              <a:buNone/>
              <a:defRPr/>
            </a:lvl2pPr>
            <a:lvl3pPr marL="708146" indent="0">
              <a:buNone/>
              <a:defRPr/>
            </a:lvl3pPr>
            <a:lvl4pPr marL="1078060" indent="0">
              <a:buNone/>
              <a:defRPr/>
            </a:lvl4pPr>
            <a:lvl5pPr marL="1433156" indent="0">
              <a:buNone/>
              <a:defRPr/>
            </a:lvl5pPr>
          </a:lstStyle>
          <a:p>
            <a:pPr lvl="0"/>
            <a:r>
              <a:rPr lang="en-US"/>
              <a:t>First line of the headline</a:t>
            </a:r>
          </a:p>
        </p:txBody>
      </p:sp>
    </p:spTree>
    <p:extLst>
      <p:ext uri="{BB962C8B-B14F-4D97-AF65-F5344CB8AC3E}">
        <p14:creationId xmlns:p14="http://schemas.microsoft.com/office/powerpoint/2010/main" val="3627643021"/>
      </p:ext>
    </p:extLst>
  </p:cSld>
  <p:clrMapOvr>
    <a:masterClrMapping/>
  </p:clrMapOvr>
  <p:transition>
    <p:fade/>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Section Header">
    <p:bg>
      <p:bgPr>
        <a:solidFill>
          <a:schemeClr val="accent4"/>
        </a:solidFill>
        <a:effectLst/>
      </p:bgPr>
    </p:bg>
    <p:spTree>
      <p:nvGrpSpPr>
        <p:cNvPr id="1" name=""/>
        <p:cNvGrpSpPr/>
        <p:nvPr/>
      </p:nvGrpSpPr>
      <p:grpSpPr>
        <a:xfrm>
          <a:off x="0" y="0"/>
          <a:ext cx="0" cy="0"/>
          <a:chOff x="0" y="0"/>
          <a:chExt cx="0" cy="0"/>
        </a:xfrm>
      </p:grpSpPr>
      <p:sp>
        <p:nvSpPr>
          <p:cNvPr id="11" name="Freeform 10">
            <a:extLst>
              <a:ext uri="{FF2B5EF4-FFF2-40B4-BE49-F238E27FC236}">
                <a16:creationId xmlns:a16="http://schemas.microsoft.com/office/drawing/2014/main" id="{208E1A87-4C42-8397-205A-0AE3B96D24AB}"/>
              </a:ext>
            </a:extLst>
          </p:cNvPr>
          <p:cNvSpPr/>
          <p:nvPr userDrawn="1"/>
        </p:nvSpPr>
        <p:spPr>
          <a:xfrm>
            <a:off x="6301273" y="4749282"/>
            <a:ext cx="2433719" cy="2108718"/>
          </a:xfrm>
          <a:custGeom>
            <a:avLst/>
            <a:gdLst>
              <a:gd name="connsiteX0" fmla="*/ 3088395 w 3088395"/>
              <a:gd name="connsiteY0" fmla="*/ 2675967 h 2675967"/>
              <a:gd name="connsiteX1" fmla="*/ 0 w 3088395"/>
              <a:gd name="connsiteY1" fmla="*/ 2675016 h 2675967"/>
              <a:gd name="connsiteX2" fmla="*/ 1542772 w 3088395"/>
              <a:gd name="connsiteY2" fmla="*/ 0 h 2675967"/>
              <a:gd name="connsiteX3" fmla="*/ 2117865 w 3088395"/>
              <a:gd name="connsiteY3" fmla="*/ 995753 h 2675967"/>
            </a:gdLst>
            <a:ahLst/>
            <a:cxnLst>
              <a:cxn ang="0">
                <a:pos x="connsiteX0" y="connsiteY0"/>
              </a:cxn>
              <a:cxn ang="0">
                <a:pos x="connsiteX1" y="connsiteY1"/>
              </a:cxn>
              <a:cxn ang="0">
                <a:pos x="connsiteX2" y="connsiteY2"/>
              </a:cxn>
              <a:cxn ang="0">
                <a:pos x="connsiteX3" y="connsiteY3"/>
              </a:cxn>
            </a:cxnLst>
            <a:rect l="l" t="t" r="r" b="b"/>
            <a:pathLst>
              <a:path w="3088395" h="2675967">
                <a:moveTo>
                  <a:pt x="3088395" y="2675967"/>
                </a:moveTo>
                <a:lnTo>
                  <a:pt x="0" y="2675016"/>
                </a:lnTo>
                <a:lnTo>
                  <a:pt x="1542772" y="0"/>
                </a:lnTo>
                <a:lnTo>
                  <a:pt x="2117865" y="995753"/>
                </a:lnTo>
                <a:close/>
              </a:path>
            </a:pathLst>
          </a:custGeom>
          <a:solidFill>
            <a:schemeClr val="bg2"/>
          </a:solidFill>
          <a:ln w="9506" cap="flat">
            <a:noFill/>
            <a:prstDash val="solid"/>
            <a:miter/>
          </a:ln>
        </p:spPr>
        <p:txBody>
          <a:bodyPr rtlCol="0" anchor="ctr"/>
          <a:lstStyle/>
          <a:p>
            <a:endParaRPr lang="en-GB"/>
          </a:p>
        </p:txBody>
      </p:sp>
      <p:sp>
        <p:nvSpPr>
          <p:cNvPr id="14" name="Graphic 12">
            <a:extLst>
              <a:ext uri="{FF2B5EF4-FFF2-40B4-BE49-F238E27FC236}">
                <a16:creationId xmlns:a16="http://schemas.microsoft.com/office/drawing/2014/main" id="{19BDB244-73F6-ECC7-DEE6-5651C6A5386E}"/>
              </a:ext>
            </a:extLst>
          </p:cNvPr>
          <p:cNvSpPr/>
          <p:nvPr/>
        </p:nvSpPr>
        <p:spPr>
          <a:xfrm>
            <a:off x="4757551" y="130"/>
            <a:ext cx="7438268" cy="6857870"/>
          </a:xfrm>
          <a:custGeom>
            <a:avLst/>
            <a:gdLst>
              <a:gd name="connsiteX0" fmla="*/ 0 w 7431869"/>
              <a:gd name="connsiteY0" fmla="*/ 0 h 6851970"/>
              <a:gd name="connsiteX1" fmla="*/ 3958973 w 7431869"/>
              <a:gd name="connsiteY1" fmla="*/ 6851971 h 6851970"/>
              <a:gd name="connsiteX2" fmla="*/ 7431870 w 7431869"/>
              <a:gd name="connsiteY2" fmla="*/ 6851971 h 6851970"/>
              <a:gd name="connsiteX3" fmla="*/ 7417403 w 7431869"/>
              <a:gd name="connsiteY3" fmla="*/ 0 h 6851970"/>
              <a:gd name="connsiteX4" fmla="*/ 0 w 7431869"/>
              <a:gd name="connsiteY4" fmla="*/ 0 h 6851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1869" h="6851970">
                <a:moveTo>
                  <a:pt x="0" y="0"/>
                </a:moveTo>
                <a:lnTo>
                  <a:pt x="3958973" y="6851971"/>
                </a:lnTo>
                <a:lnTo>
                  <a:pt x="7431870" y="6851971"/>
                </a:lnTo>
                <a:lnTo>
                  <a:pt x="7417403" y="0"/>
                </a:lnTo>
                <a:lnTo>
                  <a:pt x="0" y="0"/>
                </a:lnTo>
                <a:close/>
              </a:path>
            </a:pathLst>
          </a:custGeom>
          <a:solidFill>
            <a:schemeClr val="accent1"/>
          </a:solidFill>
          <a:ln w="0" cap="flat">
            <a:noFill/>
            <a:prstDash val="solid"/>
            <a:miter/>
          </a:ln>
        </p:spPr>
        <p:txBody>
          <a:bodyPr rtlCol="0" anchor="ctr"/>
          <a:lstStyle/>
          <a:p>
            <a:endParaRPr lang="en-GB"/>
          </a:p>
        </p:txBody>
      </p:sp>
      <p:sp>
        <p:nvSpPr>
          <p:cNvPr id="2" name="Title 1">
            <a:extLst>
              <a:ext uri="{FF2B5EF4-FFF2-40B4-BE49-F238E27FC236}">
                <a16:creationId xmlns:a16="http://schemas.microsoft.com/office/drawing/2014/main" id="{DAE2476D-C637-6FFB-454F-91D8DCC977FE}"/>
              </a:ext>
            </a:extLst>
          </p:cNvPr>
          <p:cNvSpPr>
            <a:spLocks noGrp="1"/>
          </p:cNvSpPr>
          <p:nvPr>
            <p:ph type="title"/>
          </p:nvPr>
        </p:nvSpPr>
        <p:spPr>
          <a:xfrm>
            <a:off x="831850" y="3060940"/>
            <a:ext cx="4121150" cy="1218795"/>
          </a:xfrm>
        </p:spPr>
        <p:txBody>
          <a:bodyPr bIns="0" anchor="t"/>
          <a:lstStyle>
            <a:lvl1pPr>
              <a:defRPr sz="4400" b="1">
                <a:solidFill>
                  <a:schemeClr val="bg2"/>
                </a:solidFill>
              </a:defRPr>
            </a:lvl1pPr>
          </a:lstStyle>
          <a:p>
            <a:r>
              <a:rPr lang="en-US"/>
              <a:t>Click to edit Master title style</a:t>
            </a:r>
            <a:endParaRPr lang="en-GB"/>
          </a:p>
        </p:txBody>
      </p:sp>
      <p:sp>
        <p:nvSpPr>
          <p:cNvPr id="5" name="Footer Placeholder 4">
            <a:extLst>
              <a:ext uri="{FF2B5EF4-FFF2-40B4-BE49-F238E27FC236}">
                <a16:creationId xmlns:a16="http://schemas.microsoft.com/office/drawing/2014/main" id="{A96CAB1C-D247-EB9B-4D2A-DA8BFCE6256A}"/>
              </a:ext>
            </a:extLst>
          </p:cNvPr>
          <p:cNvSpPr>
            <a:spLocks noGrp="1"/>
          </p:cNvSpPr>
          <p:nvPr>
            <p:ph type="ftr" sz="quarter" idx="11"/>
          </p:nvPr>
        </p:nvSpPr>
        <p:spPr/>
        <p:txBody>
          <a:bodyPr/>
          <a:lstStyle>
            <a:lvl1pPr>
              <a:defRPr>
                <a:solidFill>
                  <a:schemeClr val="bg1"/>
                </a:solidFill>
              </a:defRPr>
            </a:lvl1pPr>
          </a:lstStyle>
          <a:p>
            <a:r>
              <a:rPr lang="en-GB"/>
              <a:t>European Heart Failure Mission</a:t>
            </a:r>
          </a:p>
        </p:txBody>
      </p:sp>
      <p:sp>
        <p:nvSpPr>
          <p:cNvPr id="6" name="Slide Number Placeholder 5">
            <a:extLst>
              <a:ext uri="{FF2B5EF4-FFF2-40B4-BE49-F238E27FC236}">
                <a16:creationId xmlns:a16="http://schemas.microsoft.com/office/drawing/2014/main" id="{082B1BA9-044B-3CB0-3426-8CD28C3C3021}"/>
              </a:ext>
            </a:extLst>
          </p:cNvPr>
          <p:cNvSpPr>
            <a:spLocks noGrp="1"/>
          </p:cNvSpPr>
          <p:nvPr>
            <p:ph type="sldNum" sz="quarter" idx="12"/>
          </p:nvPr>
        </p:nvSpPr>
        <p:spPr/>
        <p:txBody>
          <a:bodyPr/>
          <a:lstStyle>
            <a:lvl1pPr>
              <a:defRPr>
                <a:solidFill>
                  <a:schemeClr val="bg1"/>
                </a:solidFill>
              </a:defRPr>
            </a:lvl1pPr>
          </a:lstStyle>
          <a:p>
            <a:fld id="{66326AAD-2FCC-4C42-901E-810FA2EA714E}" type="slidenum">
              <a:rPr lang="en-GB" smtClean="0"/>
              <a:pPr/>
              <a:t>‹#›</a:t>
            </a:fld>
            <a:endParaRPr lang="en-GB"/>
          </a:p>
        </p:txBody>
      </p:sp>
      <p:sp>
        <p:nvSpPr>
          <p:cNvPr id="10" name="Content Placeholder 9">
            <a:extLst>
              <a:ext uri="{FF2B5EF4-FFF2-40B4-BE49-F238E27FC236}">
                <a16:creationId xmlns:a16="http://schemas.microsoft.com/office/drawing/2014/main" id="{07654281-908C-EF8E-4568-D16D84F3BBB8}"/>
              </a:ext>
            </a:extLst>
          </p:cNvPr>
          <p:cNvSpPr>
            <a:spLocks noGrp="1"/>
          </p:cNvSpPr>
          <p:nvPr>
            <p:ph sz="quarter" idx="13" hasCustomPrompt="1"/>
          </p:nvPr>
        </p:nvSpPr>
        <p:spPr>
          <a:xfrm>
            <a:off x="838200" y="196235"/>
            <a:ext cx="1185863" cy="1501775"/>
          </a:xfrm>
        </p:spPr>
        <p:txBody>
          <a:bodyPr/>
          <a:lstStyle>
            <a:lvl1pPr marL="0" indent="0">
              <a:buFont typeface="Arial" panose="020B0604020202020204" pitchFamily="34" charset="0"/>
              <a:buNone/>
              <a:defRPr sz="12000" b="1">
                <a:solidFill>
                  <a:schemeClr val="bg2"/>
                </a:solidFill>
                <a:latin typeface="+mj-lt"/>
              </a:defRPr>
            </a:lvl1pPr>
            <a:lvl2pPr marL="457200" indent="0">
              <a:buNone/>
              <a:defRPr>
                <a:solidFill>
                  <a:schemeClr val="bg2"/>
                </a:solidFill>
                <a:latin typeface="+mj-lt"/>
              </a:defRPr>
            </a:lvl2pPr>
            <a:lvl3pPr marL="914400" indent="0">
              <a:buNone/>
              <a:defRPr>
                <a:solidFill>
                  <a:schemeClr val="bg2"/>
                </a:solidFill>
                <a:latin typeface="+mj-lt"/>
              </a:defRPr>
            </a:lvl3pPr>
            <a:lvl4pPr marL="1371600" indent="0">
              <a:buNone/>
              <a:defRPr>
                <a:solidFill>
                  <a:schemeClr val="bg2"/>
                </a:solidFill>
                <a:latin typeface="+mj-lt"/>
              </a:defRPr>
            </a:lvl4pPr>
            <a:lvl5pPr marL="1828800" indent="0">
              <a:buNone/>
              <a:defRPr>
                <a:solidFill>
                  <a:schemeClr val="bg2"/>
                </a:solidFill>
                <a:latin typeface="+mj-lt"/>
              </a:defRPr>
            </a:lvl5pPr>
          </a:lstStyle>
          <a:p>
            <a:pPr lvl="0"/>
            <a:r>
              <a:rPr lang="en-GB"/>
              <a:t>2</a:t>
            </a:r>
          </a:p>
        </p:txBody>
      </p:sp>
      <p:grpSp>
        <p:nvGrpSpPr>
          <p:cNvPr id="978" name="Group 977">
            <a:extLst>
              <a:ext uri="{FF2B5EF4-FFF2-40B4-BE49-F238E27FC236}">
                <a16:creationId xmlns:a16="http://schemas.microsoft.com/office/drawing/2014/main" id="{FB6F8013-04AE-9769-BFDA-3A4BAF5F6B2E}"/>
              </a:ext>
            </a:extLst>
          </p:cNvPr>
          <p:cNvGrpSpPr/>
          <p:nvPr userDrawn="1"/>
        </p:nvGrpSpPr>
        <p:grpSpPr>
          <a:xfrm>
            <a:off x="4853180" y="16583"/>
            <a:ext cx="7367881" cy="6883689"/>
            <a:chOff x="4853180" y="25914"/>
            <a:chExt cx="7367881" cy="6883689"/>
          </a:xfrm>
          <a:solidFill>
            <a:schemeClr val="accent3"/>
          </a:solidFill>
        </p:grpSpPr>
        <p:sp>
          <p:nvSpPr>
            <p:cNvPr id="18" name="Freeform 17">
              <a:extLst>
                <a:ext uri="{FF2B5EF4-FFF2-40B4-BE49-F238E27FC236}">
                  <a16:creationId xmlns:a16="http://schemas.microsoft.com/office/drawing/2014/main" id="{6CEE9CF0-33A3-B678-6F9B-787E0F0F0F83}"/>
                </a:ext>
              </a:extLst>
            </p:cNvPr>
            <p:cNvSpPr/>
            <p:nvPr/>
          </p:nvSpPr>
          <p:spPr>
            <a:xfrm>
              <a:off x="11404325" y="59283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6" y="79832"/>
                    <a:pt x="39945" y="79832"/>
                  </a:cubicBezTo>
                  <a:cubicBezTo>
                    <a:pt x="17884" y="79832"/>
                    <a:pt x="0" y="61961"/>
                    <a:pt x="0" y="39916"/>
                  </a:cubicBezTo>
                  <a:cubicBezTo>
                    <a:pt x="0" y="17871"/>
                    <a:pt x="17884" y="0"/>
                    <a:pt x="39945" y="0"/>
                  </a:cubicBezTo>
                  <a:cubicBezTo>
                    <a:pt x="62006" y="0"/>
                    <a:pt x="79891" y="17871"/>
                    <a:pt x="79891" y="39916"/>
                  </a:cubicBezTo>
                  <a:close/>
                </a:path>
              </a:pathLst>
            </a:custGeom>
            <a:grpFill/>
            <a:ln w="0" cap="flat">
              <a:noFill/>
              <a:prstDash val="solid"/>
              <a:miter/>
            </a:ln>
          </p:spPr>
          <p:txBody>
            <a:bodyPr rtlCol="0" anchor="ctr"/>
            <a:lstStyle/>
            <a:p>
              <a:endParaRPr lang="en-GB"/>
            </a:p>
          </p:txBody>
        </p:sp>
        <p:sp>
          <p:nvSpPr>
            <p:cNvPr id="19" name="Freeform 18">
              <a:extLst>
                <a:ext uri="{FF2B5EF4-FFF2-40B4-BE49-F238E27FC236}">
                  <a16:creationId xmlns:a16="http://schemas.microsoft.com/office/drawing/2014/main" id="{1DCDF209-B3C7-2161-9FF6-9F56C8235094}"/>
                </a:ext>
              </a:extLst>
            </p:cNvPr>
            <p:cNvSpPr/>
            <p:nvPr/>
          </p:nvSpPr>
          <p:spPr>
            <a:xfrm>
              <a:off x="8292180" y="59283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20" name="Freeform 19">
              <a:extLst>
                <a:ext uri="{FF2B5EF4-FFF2-40B4-BE49-F238E27FC236}">
                  <a16:creationId xmlns:a16="http://schemas.microsoft.com/office/drawing/2014/main" id="{837B3C59-B160-7941-B14C-02F380A84D6E}"/>
                </a:ext>
              </a:extLst>
            </p:cNvPr>
            <p:cNvSpPr/>
            <p:nvPr/>
          </p:nvSpPr>
          <p:spPr>
            <a:xfrm>
              <a:off x="8128347" y="59283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6" y="79832"/>
                    <a:pt x="39945" y="79832"/>
                  </a:cubicBezTo>
                  <a:cubicBezTo>
                    <a:pt x="17884" y="79832"/>
                    <a:pt x="0" y="61961"/>
                    <a:pt x="0" y="39916"/>
                  </a:cubicBezTo>
                  <a:cubicBezTo>
                    <a:pt x="0" y="17871"/>
                    <a:pt x="17884" y="0"/>
                    <a:pt x="39945" y="0"/>
                  </a:cubicBezTo>
                  <a:cubicBezTo>
                    <a:pt x="62006" y="0"/>
                    <a:pt x="79891" y="17871"/>
                    <a:pt x="79891" y="39916"/>
                  </a:cubicBezTo>
                  <a:close/>
                </a:path>
              </a:pathLst>
            </a:custGeom>
            <a:grpFill/>
            <a:ln w="0" cap="flat">
              <a:noFill/>
              <a:prstDash val="solid"/>
              <a:miter/>
            </a:ln>
          </p:spPr>
          <p:txBody>
            <a:bodyPr rtlCol="0" anchor="ctr"/>
            <a:lstStyle/>
            <a:p>
              <a:endParaRPr lang="en-GB"/>
            </a:p>
          </p:txBody>
        </p:sp>
        <p:sp>
          <p:nvSpPr>
            <p:cNvPr id="21" name="Freeform 20">
              <a:extLst>
                <a:ext uri="{FF2B5EF4-FFF2-40B4-BE49-F238E27FC236}">
                  <a16:creationId xmlns:a16="http://schemas.microsoft.com/office/drawing/2014/main" id="{3798C2B3-D176-6331-73AC-480E9E6F0218}"/>
                </a:ext>
              </a:extLst>
            </p:cNvPr>
            <p:cNvSpPr/>
            <p:nvPr/>
          </p:nvSpPr>
          <p:spPr>
            <a:xfrm>
              <a:off x="11568158" y="59283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22" name="Freeform 21">
              <a:extLst>
                <a:ext uri="{FF2B5EF4-FFF2-40B4-BE49-F238E27FC236}">
                  <a16:creationId xmlns:a16="http://schemas.microsoft.com/office/drawing/2014/main" id="{43A70BF4-A32D-B077-21BF-594CF1177A88}"/>
                </a:ext>
              </a:extLst>
            </p:cNvPr>
            <p:cNvSpPr/>
            <p:nvPr/>
          </p:nvSpPr>
          <p:spPr>
            <a:xfrm>
              <a:off x="11486531" y="735028"/>
              <a:ext cx="79195" cy="79137"/>
            </a:xfrm>
            <a:custGeom>
              <a:avLst/>
              <a:gdLst>
                <a:gd name="connsiteX0" fmla="*/ 79196 w 79195"/>
                <a:gd name="connsiteY0" fmla="*/ 39569 h 79137"/>
                <a:gd name="connsiteX1" fmla="*/ 39598 w 79195"/>
                <a:gd name="connsiteY1" fmla="*/ 79138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23" name="Freeform 22">
              <a:extLst>
                <a:ext uri="{FF2B5EF4-FFF2-40B4-BE49-F238E27FC236}">
                  <a16:creationId xmlns:a16="http://schemas.microsoft.com/office/drawing/2014/main" id="{2CE1FF92-F5D2-FDD5-2584-C9C4626BC35C}"/>
                </a:ext>
              </a:extLst>
            </p:cNvPr>
            <p:cNvSpPr/>
            <p:nvPr/>
          </p:nvSpPr>
          <p:spPr>
            <a:xfrm>
              <a:off x="11404788" y="876874"/>
              <a:ext cx="78964" cy="78906"/>
            </a:xfrm>
            <a:custGeom>
              <a:avLst/>
              <a:gdLst>
                <a:gd name="connsiteX0" fmla="*/ 78965 w 78964"/>
                <a:gd name="connsiteY0" fmla="*/ 39453 h 78906"/>
                <a:gd name="connsiteX1" fmla="*/ 39483 w 78964"/>
                <a:gd name="connsiteY1" fmla="*/ 78906 h 78906"/>
                <a:gd name="connsiteX2" fmla="*/ 1 w 78964"/>
                <a:gd name="connsiteY2" fmla="*/ 39453 h 78906"/>
                <a:gd name="connsiteX3" fmla="*/ 39483 w 78964"/>
                <a:gd name="connsiteY3" fmla="*/ 0 h 78906"/>
                <a:gd name="connsiteX4" fmla="*/ 78965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5" y="39453"/>
                  </a:moveTo>
                  <a:cubicBezTo>
                    <a:pt x="78965" y="61242"/>
                    <a:pt x="61287" y="78906"/>
                    <a:pt x="39483" y="78906"/>
                  </a:cubicBezTo>
                  <a:cubicBezTo>
                    <a:pt x="17677" y="78906"/>
                    <a:pt x="1" y="61242"/>
                    <a:pt x="1" y="39453"/>
                  </a:cubicBezTo>
                  <a:cubicBezTo>
                    <a:pt x="1" y="17664"/>
                    <a:pt x="17678" y="0"/>
                    <a:pt x="39483" y="0"/>
                  </a:cubicBezTo>
                  <a:cubicBezTo>
                    <a:pt x="61288" y="0"/>
                    <a:pt x="78965" y="17664"/>
                    <a:pt x="78965" y="39453"/>
                  </a:cubicBezTo>
                  <a:close/>
                </a:path>
              </a:pathLst>
            </a:custGeom>
            <a:grpFill/>
            <a:ln w="0" cap="flat">
              <a:noFill/>
              <a:prstDash val="solid"/>
              <a:miter/>
            </a:ln>
          </p:spPr>
          <p:txBody>
            <a:bodyPr rtlCol="0" anchor="ctr"/>
            <a:lstStyle/>
            <a:p>
              <a:endParaRPr lang="en-GB"/>
            </a:p>
          </p:txBody>
        </p:sp>
        <p:sp>
          <p:nvSpPr>
            <p:cNvPr id="24" name="Freeform 23">
              <a:extLst>
                <a:ext uri="{FF2B5EF4-FFF2-40B4-BE49-F238E27FC236}">
                  <a16:creationId xmlns:a16="http://schemas.microsoft.com/office/drawing/2014/main" id="{8005705D-70DF-DAAA-A6E0-1D24B117DA5A}"/>
                </a:ext>
              </a:extLst>
            </p:cNvPr>
            <p:cNvSpPr/>
            <p:nvPr/>
          </p:nvSpPr>
          <p:spPr>
            <a:xfrm>
              <a:off x="11731876" y="592835"/>
              <a:ext cx="79890" cy="79831"/>
            </a:xfrm>
            <a:custGeom>
              <a:avLst/>
              <a:gdLst>
                <a:gd name="connsiteX0" fmla="*/ 79890 w 79890"/>
                <a:gd name="connsiteY0" fmla="*/ 39916 h 79831"/>
                <a:gd name="connsiteX1" fmla="*/ 39945 w 79890"/>
                <a:gd name="connsiteY1" fmla="*/ 79832 h 79831"/>
                <a:gd name="connsiteX2" fmla="*/ -1 w 79890"/>
                <a:gd name="connsiteY2" fmla="*/ 39916 h 79831"/>
                <a:gd name="connsiteX3" fmla="*/ 39945 w 79890"/>
                <a:gd name="connsiteY3" fmla="*/ 0 h 79831"/>
                <a:gd name="connsiteX4" fmla="*/ 79890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0" y="39916"/>
                  </a:moveTo>
                  <a:cubicBezTo>
                    <a:pt x="79890" y="61961"/>
                    <a:pt x="62006" y="79832"/>
                    <a:pt x="39945" y="79832"/>
                  </a:cubicBezTo>
                  <a:cubicBezTo>
                    <a:pt x="17884" y="79832"/>
                    <a:pt x="-1" y="61961"/>
                    <a:pt x="-1" y="39916"/>
                  </a:cubicBezTo>
                  <a:cubicBezTo>
                    <a:pt x="-1" y="17871"/>
                    <a:pt x="17884" y="0"/>
                    <a:pt x="39945" y="0"/>
                  </a:cubicBezTo>
                  <a:cubicBezTo>
                    <a:pt x="62006" y="0"/>
                    <a:pt x="79890" y="17871"/>
                    <a:pt x="79890" y="39916"/>
                  </a:cubicBezTo>
                  <a:close/>
                </a:path>
              </a:pathLst>
            </a:custGeom>
            <a:grpFill/>
            <a:ln w="0" cap="flat">
              <a:noFill/>
              <a:prstDash val="solid"/>
              <a:miter/>
            </a:ln>
          </p:spPr>
          <p:txBody>
            <a:bodyPr rtlCol="0" anchor="ctr"/>
            <a:lstStyle/>
            <a:p>
              <a:endParaRPr lang="en-GB"/>
            </a:p>
          </p:txBody>
        </p:sp>
        <p:sp>
          <p:nvSpPr>
            <p:cNvPr id="25" name="Freeform 24">
              <a:extLst>
                <a:ext uri="{FF2B5EF4-FFF2-40B4-BE49-F238E27FC236}">
                  <a16:creationId xmlns:a16="http://schemas.microsoft.com/office/drawing/2014/main" id="{D72F39A0-B636-4F50-5B3B-0F09107C8711}"/>
                </a:ext>
              </a:extLst>
            </p:cNvPr>
            <p:cNvSpPr/>
            <p:nvPr/>
          </p:nvSpPr>
          <p:spPr>
            <a:xfrm>
              <a:off x="11650249" y="734912"/>
              <a:ext cx="79427" cy="79368"/>
            </a:xfrm>
            <a:custGeom>
              <a:avLst/>
              <a:gdLst>
                <a:gd name="connsiteX0" fmla="*/ 79428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8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8" y="39684"/>
                  </a:moveTo>
                  <a:cubicBezTo>
                    <a:pt x="79428" y="61602"/>
                    <a:pt x="61647" y="79369"/>
                    <a:pt x="39714" y="79369"/>
                  </a:cubicBezTo>
                  <a:cubicBezTo>
                    <a:pt x="17780" y="79369"/>
                    <a:pt x="0" y="61602"/>
                    <a:pt x="0" y="39684"/>
                  </a:cubicBezTo>
                  <a:cubicBezTo>
                    <a:pt x="0" y="17767"/>
                    <a:pt x="17780" y="0"/>
                    <a:pt x="39714" y="0"/>
                  </a:cubicBezTo>
                  <a:cubicBezTo>
                    <a:pt x="61647" y="0"/>
                    <a:pt x="79428" y="17767"/>
                    <a:pt x="79428" y="39684"/>
                  </a:cubicBezTo>
                  <a:close/>
                </a:path>
              </a:pathLst>
            </a:custGeom>
            <a:grpFill/>
            <a:ln w="0" cap="flat">
              <a:noFill/>
              <a:prstDash val="solid"/>
              <a:miter/>
            </a:ln>
          </p:spPr>
          <p:txBody>
            <a:bodyPr rtlCol="0" anchor="ctr"/>
            <a:lstStyle/>
            <a:p>
              <a:endParaRPr lang="en-GB"/>
            </a:p>
          </p:txBody>
        </p:sp>
        <p:sp>
          <p:nvSpPr>
            <p:cNvPr id="26" name="Freeform 25">
              <a:extLst>
                <a:ext uri="{FF2B5EF4-FFF2-40B4-BE49-F238E27FC236}">
                  <a16:creationId xmlns:a16="http://schemas.microsoft.com/office/drawing/2014/main" id="{6E81DC4F-83DD-A0CF-6F4B-EF601C090C59}"/>
                </a:ext>
              </a:extLst>
            </p:cNvPr>
            <p:cNvSpPr/>
            <p:nvPr/>
          </p:nvSpPr>
          <p:spPr>
            <a:xfrm>
              <a:off x="11568621" y="876874"/>
              <a:ext cx="78964" cy="78906"/>
            </a:xfrm>
            <a:custGeom>
              <a:avLst/>
              <a:gdLst>
                <a:gd name="connsiteX0" fmla="*/ 78964 w 78964"/>
                <a:gd name="connsiteY0" fmla="*/ 39453 h 78906"/>
                <a:gd name="connsiteX1" fmla="*/ 39482 w 78964"/>
                <a:gd name="connsiteY1" fmla="*/ 78906 h 78906"/>
                <a:gd name="connsiteX2" fmla="*/ 0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7" y="78906"/>
                    <a:pt x="0" y="61242"/>
                    <a:pt x="0" y="39453"/>
                  </a:cubicBezTo>
                  <a:cubicBezTo>
                    <a:pt x="0" y="17664"/>
                    <a:pt x="17677"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27" name="Freeform 26">
              <a:extLst>
                <a:ext uri="{FF2B5EF4-FFF2-40B4-BE49-F238E27FC236}">
                  <a16:creationId xmlns:a16="http://schemas.microsoft.com/office/drawing/2014/main" id="{29DE45BA-6271-31F8-95E0-08ACECE43AAD}"/>
                </a:ext>
              </a:extLst>
            </p:cNvPr>
            <p:cNvSpPr/>
            <p:nvPr/>
          </p:nvSpPr>
          <p:spPr>
            <a:xfrm>
              <a:off x="11895710" y="592835"/>
              <a:ext cx="79890" cy="79831"/>
            </a:xfrm>
            <a:custGeom>
              <a:avLst/>
              <a:gdLst>
                <a:gd name="connsiteX0" fmla="*/ 79891 w 79890"/>
                <a:gd name="connsiteY0" fmla="*/ 39916 h 79831"/>
                <a:gd name="connsiteX1" fmla="*/ 39947 w 79890"/>
                <a:gd name="connsiteY1" fmla="*/ 79832 h 79831"/>
                <a:gd name="connsiteX2" fmla="*/ 2 w 79890"/>
                <a:gd name="connsiteY2" fmla="*/ 39916 h 79831"/>
                <a:gd name="connsiteX3" fmla="*/ 39947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6" y="79832"/>
                    <a:pt x="39947" y="79832"/>
                  </a:cubicBezTo>
                  <a:cubicBezTo>
                    <a:pt x="17885" y="79832"/>
                    <a:pt x="2" y="61961"/>
                    <a:pt x="2" y="39916"/>
                  </a:cubicBezTo>
                  <a:cubicBezTo>
                    <a:pt x="2" y="17871"/>
                    <a:pt x="17887" y="0"/>
                    <a:pt x="39947" y="0"/>
                  </a:cubicBezTo>
                  <a:cubicBezTo>
                    <a:pt x="62008" y="0"/>
                    <a:pt x="79891" y="17871"/>
                    <a:pt x="79891" y="39916"/>
                  </a:cubicBezTo>
                  <a:close/>
                </a:path>
              </a:pathLst>
            </a:custGeom>
            <a:grpFill/>
            <a:ln w="0" cap="flat">
              <a:noFill/>
              <a:prstDash val="solid"/>
              <a:miter/>
            </a:ln>
          </p:spPr>
          <p:txBody>
            <a:bodyPr rtlCol="0" anchor="ctr"/>
            <a:lstStyle/>
            <a:p>
              <a:endParaRPr lang="en-GB"/>
            </a:p>
          </p:txBody>
        </p:sp>
        <p:sp>
          <p:nvSpPr>
            <p:cNvPr id="28" name="Freeform 27">
              <a:extLst>
                <a:ext uri="{FF2B5EF4-FFF2-40B4-BE49-F238E27FC236}">
                  <a16:creationId xmlns:a16="http://schemas.microsoft.com/office/drawing/2014/main" id="{0D338C59-CAD8-7B43-9641-A87E9A406DE0}"/>
                </a:ext>
              </a:extLst>
            </p:cNvPr>
            <p:cNvSpPr/>
            <p:nvPr/>
          </p:nvSpPr>
          <p:spPr>
            <a:xfrm>
              <a:off x="11814082" y="734912"/>
              <a:ext cx="79427" cy="79368"/>
            </a:xfrm>
            <a:custGeom>
              <a:avLst/>
              <a:gdLst>
                <a:gd name="connsiteX0" fmla="*/ 79427 w 79427"/>
                <a:gd name="connsiteY0" fmla="*/ 39684 h 79368"/>
                <a:gd name="connsiteX1" fmla="*/ 39713 w 79427"/>
                <a:gd name="connsiteY1" fmla="*/ 79369 h 79368"/>
                <a:gd name="connsiteX2" fmla="*/ 0 w 79427"/>
                <a:gd name="connsiteY2" fmla="*/ 39684 h 79368"/>
                <a:gd name="connsiteX3" fmla="*/ 39713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3" y="79369"/>
                  </a:cubicBezTo>
                  <a:cubicBezTo>
                    <a:pt x="17780" y="79369"/>
                    <a:pt x="0" y="61602"/>
                    <a:pt x="0" y="39684"/>
                  </a:cubicBezTo>
                  <a:cubicBezTo>
                    <a:pt x="0" y="17767"/>
                    <a:pt x="17780" y="0"/>
                    <a:pt x="39713"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29" name="Freeform 28">
              <a:extLst>
                <a:ext uri="{FF2B5EF4-FFF2-40B4-BE49-F238E27FC236}">
                  <a16:creationId xmlns:a16="http://schemas.microsoft.com/office/drawing/2014/main" id="{71715453-7886-9F54-F537-65F88A351079}"/>
                </a:ext>
              </a:extLst>
            </p:cNvPr>
            <p:cNvSpPr/>
            <p:nvPr/>
          </p:nvSpPr>
          <p:spPr>
            <a:xfrm>
              <a:off x="11732339" y="876874"/>
              <a:ext cx="78964" cy="78906"/>
            </a:xfrm>
            <a:custGeom>
              <a:avLst/>
              <a:gdLst>
                <a:gd name="connsiteX0" fmla="*/ 78964 w 78964"/>
                <a:gd name="connsiteY0" fmla="*/ 39453 h 78906"/>
                <a:gd name="connsiteX1" fmla="*/ 39482 w 78964"/>
                <a:gd name="connsiteY1" fmla="*/ 78906 h 78906"/>
                <a:gd name="connsiteX2" fmla="*/ 1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7" y="78906"/>
                    <a:pt x="1" y="61242"/>
                    <a:pt x="1" y="39453"/>
                  </a:cubicBezTo>
                  <a:cubicBezTo>
                    <a:pt x="1" y="17664"/>
                    <a:pt x="17678"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30" name="Freeform 29">
              <a:extLst>
                <a:ext uri="{FF2B5EF4-FFF2-40B4-BE49-F238E27FC236}">
                  <a16:creationId xmlns:a16="http://schemas.microsoft.com/office/drawing/2014/main" id="{6A7A58C5-B8AA-7EDA-6FED-2B8523BF9D7E}"/>
                </a:ext>
              </a:extLst>
            </p:cNvPr>
            <p:cNvSpPr/>
            <p:nvPr/>
          </p:nvSpPr>
          <p:spPr>
            <a:xfrm>
              <a:off x="12059543" y="592835"/>
              <a:ext cx="79890" cy="79831"/>
            </a:xfrm>
            <a:custGeom>
              <a:avLst/>
              <a:gdLst>
                <a:gd name="connsiteX0" fmla="*/ 79890 w 79890"/>
                <a:gd name="connsiteY0" fmla="*/ 39916 h 79831"/>
                <a:gd name="connsiteX1" fmla="*/ 39945 w 79890"/>
                <a:gd name="connsiteY1" fmla="*/ 79832 h 79831"/>
                <a:gd name="connsiteX2" fmla="*/ 1 w 79890"/>
                <a:gd name="connsiteY2" fmla="*/ 39916 h 79831"/>
                <a:gd name="connsiteX3" fmla="*/ 39945 w 79890"/>
                <a:gd name="connsiteY3" fmla="*/ 0 h 79831"/>
                <a:gd name="connsiteX4" fmla="*/ 79890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0" y="39916"/>
                  </a:moveTo>
                  <a:cubicBezTo>
                    <a:pt x="79890" y="61961"/>
                    <a:pt x="62005" y="79832"/>
                    <a:pt x="39945" y="79832"/>
                  </a:cubicBezTo>
                  <a:cubicBezTo>
                    <a:pt x="17884" y="79832"/>
                    <a:pt x="1" y="61961"/>
                    <a:pt x="1" y="39916"/>
                  </a:cubicBezTo>
                  <a:cubicBezTo>
                    <a:pt x="1" y="17871"/>
                    <a:pt x="17885" y="0"/>
                    <a:pt x="39945" y="0"/>
                  </a:cubicBezTo>
                  <a:cubicBezTo>
                    <a:pt x="62007" y="0"/>
                    <a:pt x="79890" y="17871"/>
                    <a:pt x="79890" y="39916"/>
                  </a:cubicBezTo>
                  <a:close/>
                </a:path>
              </a:pathLst>
            </a:custGeom>
            <a:grpFill/>
            <a:ln w="0" cap="flat">
              <a:noFill/>
              <a:prstDash val="solid"/>
              <a:miter/>
            </a:ln>
          </p:spPr>
          <p:txBody>
            <a:bodyPr rtlCol="0" anchor="ctr"/>
            <a:lstStyle/>
            <a:p>
              <a:endParaRPr lang="en-GB"/>
            </a:p>
          </p:txBody>
        </p:sp>
        <p:sp>
          <p:nvSpPr>
            <p:cNvPr id="31" name="Freeform 30">
              <a:extLst>
                <a:ext uri="{FF2B5EF4-FFF2-40B4-BE49-F238E27FC236}">
                  <a16:creationId xmlns:a16="http://schemas.microsoft.com/office/drawing/2014/main" id="{F1837987-FBC3-1AE3-2D38-7874DD3F783D}"/>
                </a:ext>
              </a:extLst>
            </p:cNvPr>
            <p:cNvSpPr/>
            <p:nvPr/>
          </p:nvSpPr>
          <p:spPr>
            <a:xfrm>
              <a:off x="11977800" y="734912"/>
              <a:ext cx="79427" cy="79368"/>
            </a:xfrm>
            <a:custGeom>
              <a:avLst/>
              <a:gdLst>
                <a:gd name="connsiteX0" fmla="*/ 79427 w 79427"/>
                <a:gd name="connsiteY0" fmla="*/ 39684 h 79368"/>
                <a:gd name="connsiteX1" fmla="*/ 39713 w 79427"/>
                <a:gd name="connsiteY1" fmla="*/ 79369 h 79368"/>
                <a:gd name="connsiteX2" fmla="*/ -1 w 79427"/>
                <a:gd name="connsiteY2" fmla="*/ 39684 h 79368"/>
                <a:gd name="connsiteX3" fmla="*/ 39713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3" y="79369"/>
                  </a:cubicBezTo>
                  <a:cubicBezTo>
                    <a:pt x="17780" y="79369"/>
                    <a:pt x="-1" y="61602"/>
                    <a:pt x="-1" y="39684"/>
                  </a:cubicBezTo>
                  <a:cubicBezTo>
                    <a:pt x="-1" y="17767"/>
                    <a:pt x="17779" y="0"/>
                    <a:pt x="39713" y="0"/>
                  </a:cubicBezTo>
                  <a:cubicBezTo>
                    <a:pt x="61646" y="0"/>
                    <a:pt x="79427" y="17767"/>
                    <a:pt x="79427" y="39684"/>
                  </a:cubicBezTo>
                  <a:close/>
                </a:path>
              </a:pathLst>
            </a:custGeom>
            <a:grpFill/>
            <a:ln w="0" cap="flat">
              <a:noFill/>
              <a:prstDash val="solid"/>
              <a:miter/>
            </a:ln>
          </p:spPr>
          <p:txBody>
            <a:bodyPr rtlCol="0" anchor="ctr"/>
            <a:lstStyle/>
            <a:p>
              <a:endParaRPr lang="en-GB"/>
            </a:p>
          </p:txBody>
        </p:sp>
        <p:sp>
          <p:nvSpPr>
            <p:cNvPr id="32" name="Freeform 31">
              <a:extLst>
                <a:ext uri="{FF2B5EF4-FFF2-40B4-BE49-F238E27FC236}">
                  <a16:creationId xmlns:a16="http://schemas.microsoft.com/office/drawing/2014/main" id="{E7EA90A4-2224-36CD-B08A-B41A74CA9A6F}"/>
                </a:ext>
              </a:extLst>
            </p:cNvPr>
            <p:cNvSpPr/>
            <p:nvPr/>
          </p:nvSpPr>
          <p:spPr>
            <a:xfrm>
              <a:off x="11896173" y="876874"/>
              <a:ext cx="78964" cy="78906"/>
            </a:xfrm>
            <a:custGeom>
              <a:avLst/>
              <a:gdLst>
                <a:gd name="connsiteX0" fmla="*/ 78965 w 78964"/>
                <a:gd name="connsiteY0" fmla="*/ 39453 h 78906"/>
                <a:gd name="connsiteX1" fmla="*/ 39482 w 78964"/>
                <a:gd name="connsiteY1" fmla="*/ 78906 h 78906"/>
                <a:gd name="connsiteX2" fmla="*/ -1 w 78964"/>
                <a:gd name="connsiteY2" fmla="*/ 39453 h 78906"/>
                <a:gd name="connsiteX3" fmla="*/ 39482 w 78964"/>
                <a:gd name="connsiteY3" fmla="*/ 0 h 78906"/>
                <a:gd name="connsiteX4" fmla="*/ 78965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5" y="39453"/>
                  </a:moveTo>
                  <a:cubicBezTo>
                    <a:pt x="78965" y="61242"/>
                    <a:pt x="61288" y="78906"/>
                    <a:pt x="39482" y="78906"/>
                  </a:cubicBezTo>
                  <a:cubicBezTo>
                    <a:pt x="17676" y="78906"/>
                    <a:pt x="-1" y="61242"/>
                    <a:pt x="-1" y="39453"/>
                  </a:cubicBezTo>
                  <a:cubicBezTo>
                    <a:pt x="-1" y="17664"/>
                    <a:pt x="17676" y="0"/>
                    <a:pt x="39482" y="0"/>
                  </a:cubicBezTo>
                  <a:cubicBezTo>
                    <a:pt x="61288" y="0"/>
                    <a:pt x="78965" y="17664"/>
                    <a:pt x="78965" y="39453"/>
                  </a:cubicBezTo>
                  <a:close/>
                </a:path>
              </a:pathLst>
            </a:custGeom>
            <a:grpFill/>
            <a:ln w="0" cap="flat">
              <a:noFill/>
              <a:prstDash val="solid"/>
              <a:miter/>
            </a:ln>
          </p:spPr>
          <p:txBody>
            <a:bodyPr rtlCol="0" anchor="ctr"/>
            <a:lstStyle/>
            <a:p>
              <a:endParaRPr lang="en-GB"/>
            </a:p>
          </p:txBody>
        </p:sp>
        <p:sp>
          <p:nvSpPr>
            <p:cNvPr id="33" name="Freeform 32">
              <a:extLst>
                <a:ext uri="{FF2B5EF4-FFF2-40B4-BE49-F238E27FC236}">
                  <a16:creationId xmlns:a16="http://schemas.microsoft.com/office/drawing/2014/main" id="{C119F438-702D-6DE9-FC69-028366649AD8}"/>
                </a:ext>
              </a:extLst>
            </p:cNvPr>
            <p:cNvSpPr/>
            <p:nvPr/>
          </p:nvSpPr>
          <p:spPr>
            <a:xfrm>
              <a:off x="12141634" y="734912"/>
              <a:ext cx="79427" cy="79368"/>
            </a:xfrm>
            <a:custGeom>
              <a:avLst/>
              <a:gdLst>
                <a:gd name="connsiteX0" fmla="*/ 79428 w 79427"/>
                <a:gd name="connsiteY0" fmla="*/ 39684 h 79368"/>
                <a:gd name="connsiteX1" fmla="*/ 39713 w 79427"/>
                <a:gd name="connsiteY1" fmla="*/ 79369 h 79368"/>
                <a:gd name="connsiteX2" fmla="*/ -1 w 79427"/>
                <a:gd name="connsiteY2" fmla="*/ 39684 h 79368"/>
                <a:gd name="connsiteX3" fmla="*/ 39713 w 79427"/>
                <a:gd name="connsiteY3" fmla="*/ 0 h 79368"/>
                <a:gd name="connsiteX4" fmla="*/ 79428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8" y="39684"/>
                  </a:moveTo>
                  <a:cubicBezTo>
                    <a:pt x="79428" y="61602"/>
                    <a:pt x="61647" y="79369"/>
                    <a:pt x="39713" y="79369"/>
                  </a:cubicBezTo>
                  <a:cubicBezTo>
                    <a:pt x="17781" y="79369"/>
                    <a:pt x="-1" y="61602"/>
                    <a:pt x="-1" y="39684"/>
                  </a:cubicBezTo>
                  <a:cubicBezTo>
                    <a:pt x="-1" y="17767"/>
                    <a:pt x="17779" y="0"/>
                    <a:pt x="39713" y="0"/>
                  </a:cubicBezTo>
                  <a:cubicBezTo>
                    <a:pt x="61646" y="0"/>
                    <a:pt x="79428" y="17767"/>
                    <a:pt x="79428" y="39684"/>
                  </a:cubicBezTo>
                  <a:close/>
                </a:path>
              </a:pathLst>
            </a:custGeom>
            <a:grpFill/>
            <a:ln w="0" cap="flat">
              <a:noFill/>
              <a:prstDash val="solid"/>
              <a:miter/>
            </a:ln>
          </p:spPr>
          <p:txBody>
            <a:bodyPr rtlCol="0" anchor="ctr"/>
            <a:lstStyle/>
            <a:p>
              <a:endParaRPr lang="en-GB"/>
            </a:p>
          </p:txBody>
        </p:sp>
        <p:sp>
          <p:nvSpPr>
            <p:cNvPr id="34" name="Freeform 33">
              <a:extLst>
                <a:ext uri="{FF2B5EF4-FFF2-40B4-BE49-F238E27FC236}">
                  <a16:creationId xmlns:a16="http://schemas.microsoft.com/office/drawing/2014/main" id="{DA45AE24-8CDB-CBD2-123C-555D2F1DC9A6}"/>
                </a:ext>
              </a:extLst>
            </p:cNvPr>
            <p:cNvSpPr/>
            <p:nvPr/>
          </p:nvSpPr>
          <p:spPr>
            <a:xfrm>
              <a:off x="12060006" y="876874"/>
              <a:ext cx="78964" cy="78906"/>
            </a:xfrm>
            <a:custGeom>
              <a:avLst/>
              <a:gdLst>
                <a:gd name="connsiteX0" fmla="*/ 78965 w 78964"/>
                <a:gd name="connsiteY0" fmla="*/ 39453 h 78906"/>
                <a:gd name="connsiteX1" fmla="*/ 39482 w 78964"/>
                <a:gd name="connsiteY1" fmla="*/ 78906 h 78906"/>
                <a:gd name="connsiteX2" fmla="*/ 0 w 78964"/>
                <a:gd name="connsiteY2" fmla="*/ 39453 h 78906"/>
                <a:gd name="connsiteX3" fmla="*/ 39482 w 78964"/>
                <a:gd name="connsiteY3" fmla="*/ 0 h 78906"/>
                <a:gd name="connsiteX4" fmla="*/ 78965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5" y="39453"/>
                  </a:moveTo>
                  <a:cubicBezTo>
                    <a:pt x="78965" y="61242"/>
                    <a:pt x="61288" y="78906"/>
                    <a:pt x="39482" y="78906"/>
                  </a:cubicBezTo>
                  <a:cubicBezTo>
                    <a:pt x="17677" y="78906"/>
                    <a:pt x="0" y="61242"/>
                    <a:pt x="0" y="39453"/>
                  </a:cubicBezTo>
                  <a:cubicBezTo>
                    <a:pt x="0" y="17664"/>
                    <a:pt x="17677" y="0"/>
                    <a:pt x="39482" y="0"/>
                  </a:cubicBezTo>
                  <a:cubicBezTo>
                    <a:pt x="61288" y="0"/>
                    <a:pt x="78965" y="17664"/>
                    <a:pt x="78965" y="39453"/>
                  </a:cubicBezTo>
                  <a:close/>
                </a:path>
              </a:pathLst>
            </a:custGeom>
            <a:grpFill/>
            <a:ln w="0" cap="flat">
              <a:noFill/>
              <a:prstDash val="solid"/>
              <a:miter/>
            </a:ln>
          </p:spPr>
          <p:txBody>
            <a:bodyPr rtlCol="0" anchor="ctr"/>
            <a:lstStyle/>
            <a:p>
              <a:endParaRPr lang="en-GB"/>
            </a:p>
          </p:txBody>
        </p:sp>
        <p:sp>
          <p:nvSpPr>
            <p:cNvPr id="35" name="Freeform 34">
              <a:extLst>
                <a:ext uri="{FF2B5EF4-FFF2-40B4-BE49-F238E27FC236}">
                  <a16:creationId xmlns:a16="http://schemas.microsoft.com/office/drawing/2014/main" id="{7126FF07-9EB6-F585-5CB4-42FC901C8D5D}"/>
                </a:ext>
              </a:extLst>
            </p:cNvPr>
            <p:cNvSpPr/>
            <p:nvPr/>
          </p:nvSpPr>
          <p:spPr>
            <a:xfrm>
              <a:off x="12141981" y="1018720"/>
              <a:ext cx="78732" cy="78674"/>
            </a:xfrm>
            <a:custGeom>
              <a:avLst/>
              <a:gdLst>
                <a:gd name="connsiteX0" fmla="*/ 78733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4" y="78675"/>
                    <a:pt x="-1" y="61063"/>
                    <a:pt x="-1" y="39337"/>
                  </a:cubicBezTo>
                  <a:cubicBezTo>
                    <a:pt x="-1" y="17612"/>
                    <a:pt x="17624" y="0"/>
                    <a:pt x="39366" y="0"/>
                  </a:cubicBezTo>
                  <a:cubicBezTo>
                    <a:pt x="61108" y="0"/>
                    <a:pt x="78733" y="17612"/>
                    <a:pt x="78733" y="39337"/>
                  </a:cubicBezTo>
                  <a:close/>
                </a:path>
              </a:pathLst>
            </a:custGeom>
            <a:grpFill/>
            <a:ln w="0" cap="flat">
              <a:noFill/>
              <a:prstDash val="solid"/>
              <a:miter/>
            </a:ln>
          </p:spPr>
          <p:txBody>
            <a:bodyPr rtlCol="0" anchor="ctr"/>
            <a:lstStyle/>
            <a:p>
              <a:endParaRPr lang="en-GB"/>
            </a:p>
          </p:txBody>
        </p:sp>
        <p:sp>
          <p:nvSpPr>
            <p:cNvPr id="36" name="Freeform 35">
              <a:extLst>
                <a:ext uri="{FF2B5EF4-FFF2-40B4-BE49-F238E27FC236}">
                  <a16:creationId xmlns:a16="http://schemas.microsoft.com/office/drawing/2014/main" id="{65D8C823-5D7D-8CEC-2F51-521E482CAB83}"/>
                </a:ext>
              </a:extLst>
            </p:cNvPr>
            <p:cNvSpPr/>
            <p:nvPr/>
          </p:nvSpPr>
          <p:spPr>
            <a:xfrm>
              <a:off x="11241070" y="4845897"/>
              <a:ext cx="78732" cy="78674"/>
            </a:xfrm>
            <a:custGeom>
              <a:avLst/>
              <a:gdLst>
                <a:gd name="connsiteX0" fmla="*/ 78733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1" y="61063"/>
                    <a:pt x="-1" y="39337"/>
                  </a:cubicBezTo>
                  <a:cubicBezTo>
                    <a:pt x="-1" y="17612"/>
                    <a:pt x="17624" y="0"/>
                    <a:pt x="39366" y="0"/>
                  </a:cubicBezTo>
                  <a:cubicBezTo>
                    <a:pt x="61107" y="0"/>
                    <a:pt x="78733" y="17612"/>
                    <a:pt x="78733" y="39337"/>
                  </a:cubicBezTo>
                  <a:close/>
                </a:path>
              </a:pathLst>
            </a:custGeom>
            <a:grpFill/>
            <a:ln w="0" cap="flat">
              <a:noFill/>
              <a:prstDash val="solid"/>
              <a:miter/>
            </a:ln>
          </p:spPr>
          <p:txBody>
            <a:bodyPr rtlCol="0" anchor="ctr"/>
            <a:lstStyle/>
            <a:p>
              <a:endParaRPr lang="en-GB"/>
            </a:p>
          </p:txBody>
        </p:sp>
        <p:sp>
          <p:nvSpPr>
            <p:cNvPr id="37" name="Freeform 36">
              <a:extLst>
                <a:ext uri="{FF2B5EF4-FFF2-40B4-BE49-F238E27FC236}">
                  <a16:creationId xmlns:a16="http://schemas.microsoft.com/office/drawing/2014/main" id="{181CCA52-468A-F7E5-83FE-DDB1E842CD8A}"/>
                </a:ext>
              </a:extLst>
            </p:cNvPr>
            <p:cNvSpPr/>
            <p:nvPr/>
          </p:nvSpPr>
          <p:spPr>
            <a:xfrm>
              <a:off x="11159095" y="4987511"/>
              <a:ext cx="78964" cy="78906"/>
            </a:xfrm>
            <a:custGeom>
              <a:avLst/>
              <a:gdLst>
                <a:gd name="connsiteX0" fmla="*/ 78964 w 78964"/>
                <a:gd name="connsiteY0" fmla="*/ 39453 h 78906"/>
                <a:gd name="connsiteX1" fmla="*/ 39482 w 78964"/>
                <a:gd name="connsiteY1" fmla="*/ 78906 h 78906"/>
                <a:gd name="connsiteX2" fmla="*/ 0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3"/>
                    <a:pt x="61287" y="78906"/>
                    <a:pt x="39482" y="78906"/>
                  </a:cubicBezTo>
                  <a:cubicBezTo>
                    <a:pt x="17677" y="78906"/>
                    <a:pt x="0" y="61243"/>
                    <a:pt x="0" y="39453"/>
                  </a:cubicBezTo>
                  <a:cubicBezTo>
                    <a:pt x="0" y="17664"/>
                    <a:pt x="17678"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38" name="Freeform 37">
              <a:extLst>
                <a:ext uri="{FF2B5EF4-FFF2-40B4-BE49-F238E27FC236}">
                  <a16:creationId xmlns:a16="http://schemas.microsoft.com/office/drawing/2014/main" id="{35BC165F-ABE4-5F92-AD9A-62D2BBE05021}"/>
                </a:ext>
              </a:extLst>
            </p:cNvPr>
            <p:cNvSpPr/>
            <p:nvPr/>
          </p:nvSpPr>
          <p:spPr>
            <a:xfrm>
              <a:off x="11077120" y="5129126"/>
              <a:ext cx="79195" cy="79137"/>
            </a:xfrm>
            <a:custGeom>
              <a:avLst/>
              <a:gdLst>
                <a:gd name="connsiteX0" fmla="*/ 79196 w 79195"/>
                <a:gd name="connsiteY0" fmla="*/ 39569 h 79137"/>
                <a:gd name="connsiteX1" fmla="*/ 39598 w 79195"/>
                <a:gd name="connsiteY1" fmla="*/ 79138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39" name="Freeform 38">
              <a:extLst>
                <a:ext uri="{FF2B5EF4-FFF2-40B4-BE49-F238E27FC236}">
                  <a16:creationId xmlns:a16="http://schemas.microsoft.com/office/drawing/2014/main" id="{E84035B8-1AAF-3FAC-B8D2-56749EF353B6}"/>
                </a:ext>
              </a:extLst>
            </p:cNvPr>
            <p:cNvSpPr/>
            <p:nvPr/>
          </p:nvSpPr>
          <p:spPr>
            <a:xfrm>
              <a:off x="10995030" y="5270856"/>
              <a:ext cx="79427" cy="79368"/>
            </a:xfrm>
            <a:custGeom>
              <a:avLst/>
              <a:gdLst>
                <a:gd name="connsiteX0" fmla="*/ 79427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4" y="79369"/>
                  </a:cubicBezTo>
                  <a:cubicBezTo>
                    <a:pt x="17780" y="79369"/>
                    <a:pt x="0" y="61601"/>
                    <a:pt x="0" y="39684"/>
                  </a:cubicBezTo>
                  <a:cubicBezTo>
                    <a:pt x="0" y="17767"/>
                    <a:pt x="17780" y="0"/>
                    <a:pt x="39714"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40" name="Freeform 39">
              <a:extLst>
                <a:ext uri="{FF2B5EF4-FFF2-40B4-BE49-F238E27FC236}">
                  <a16:creationId xmlns:a16="http://schemas.microsoft.com/office/drawing/2014/main" id="{252B0D97-2CD6-9A59-9162-57AC6CB82DAD}"/>
                </a:ext>
              </a:extLst>
            </p:cNvPr>
            <p:cNvSpPr/>
            <p:nvPr/>
          </p:nvSpPr>
          <p:spPr>
            <a:xfrm>
              <a:off x="10912939" y="541235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6" y="79832"/>
                    <a:pt x="39945" y="79832"/>
                  </a:cubicBezTo>
                  <a:cubicBezTo>
                    <a:pt x="17884" y="79832"/>
                    <a:pt x="0" y="61961"/>
                    <a:pt x="0" y="39916"/>
                  </a:cubicBezTo>
                  <a:cubicBezTo>
                    <a:pt x="0" y="17871"/>
                    <a:pt x="17884" y="0"/>
                    <a:pt x="39945" y="0"/>
                  </a:cubicBezTo>
                  <a:cubicBezTo>
                    <a:pt x="62006" y="0"/>
                    <a:pt x="79891" y="17871"/>
                    <a:pt x="79891" y="39916"/>
                  </a:cubicBezTo>
                  <a:close/>
                </a:path>
              </a:pathLst>
            </a:custGeom>
            <a:grpFill/>
            <a:ln w="0" cap="flat">
              <a:noFill/>
              <a:prstDash val="solid"/>
              <a:miter/>
            </a:ln>
          </p:spPr>
          <p:txBody>
            <a:bodyPr rtlCol="0" anchor="ctr"/>
            <a:lstStyle/>
            <a:p>
              <a:endParaRPr lang="en-GB"/>
            </a:p>
          </p:txBody>
        </p:sp>
        <p:sp>
          <p:nvSpPr>
            <p:cNvPr id="41" name="Freeform 40">
              <a:extLst>
                <a:ext uri="{FF2B5EF4-FFF2-40B4-BE49-F238E27FC236}">
                  <a16:creationId xmlns:a16="http://schemas.microsoft.com/office/drawing/2014/main" id="{8040FD73-6E47-0345-025D-99F7C15834C8}"/>
                </a:ext>
              </a:extLst>
            </p:cNvPr>
            <p:cNvSpPr/>
            <p:nvPr/>
          </p:nvSpPr>
          <p:spPr>
            <a:xfrm>
              <a:off x="12142792" y="3571020"/>
              <a:ext cx="77111" cy="77054"/>
            </a:xfrm>
            <a:custGeom>
              <a:avLst/>
              <a:gdLst>
                <a:gd name="connsiteX0" fmla="*/ 77112 w 77111"/>
                <a:gd name="connsiteY0" fmla="*/ 38527 h 77054"/>
                <a:gd name="connsiteX1" fmla="*/ 38557 w 77111"/>
                <a:gd name="connsiteY1" fmla="*/ 77055 h 77054"/>
                <a:gd name="connsiteX2" fmla="*/ 1 w 77111"/>
                <a:gd name="connsiteY2" fmla="*/ 38527 h 77054"/>
                <a:gd name="connsiteX3" fmla="*/ 38557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1" y="77055"/>
                    <a:pt x="38557" y="77055"/>
                  </a:cubicBezTo>
                  <a:cubicBezTo>
                    <a:pt x="17263" y="77055"/>
                    <a:pt x="1" y="59805"/>
                    <a:pt x="1" y="38527"/>
                  </a:cubicBezTo>
                  <a:cubicBezTo>
                    <a:pt x="1" y="17249"/>
                    <a:pt x="17263" y="0"/>
                    <a:pt x="38557" y="0"/>
                  </a:cubicBezTo>
                  <a:cubicBezTo>
                    <a:pt x="59851" y="0"/>
                    <a:pt x="77112" y="17250"/>
                    <a:pt x="77112" y="38527"/>
                  </a:cubicBezTo>
                  <a:close/>
                </a:path>
              </a:pathLst>
            </a:custGeom>
            <a:grpFill/>
            <a:ln w="0" cap="flat">
              <a:noFill/>
              <a:prstDash val="solid"/>
              <a:miter/>
            </a:ln>
          </p:spPr>
          <p:txBody>
            <a:bodyPr rtlCol="0" anchor="ctr"/>
            <a:lstStyle/>
            <a:p>
              <a:endParaRPr lang="en-GB"/>
            </a:p>
          </p:txBody>
        </p:sp>
        <p:sp>
          <p:nvSpPr>
            <p:cNvPr id="42" name="Freeform 41">
              <a:extLst>
                <a:ext uri="{FF2B5EF4-FFF2-40B4-BE49-F238E27FC236}">
                  <a16:creationId xmlns:a16="http://schemas.microsoft.com/office/drawing/2014/main" id="{3BA45ADD-37F1-D46F-0E8A-ABDBE422F818}"/>
                </a:ext>
              </a:extLst>
            </p:cNvPr>
            <p:cNvSpPr/>
            <p:nvPr/>
          </p:nvSpPr>
          <p:spPr>
            <a:xfrm>
              <a:off x="12060817" y="3712634"/>
              <a:ext cx="77343" cy="77286"/>
            </a:xfrm>
            <a:custGeom>
              <a:avLst/>
              <a:gdLst>
                <a:gd name="connsiteX0" fmla="*/ 77343 w 77343"/>
                <a:gd name="connsiteY0" fmla="*/ 38643 h 77286"/>
                <a:gd name="connsiteX1" fmla="*/ 38672 w 77343"/>
                <a:gd name="connsiteY1" fmla="*/ 77286 h 77286"/>
                <a:gd name="connsiteX2" fmla="*/ 1 w 77343"/>
                <a:gd name="connsiteY2" fmla="*/ 38643 h 77286"/>
                <a:gd name="connsiteX3" fmla="*/ 38672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6"/>
                    <a:pt x="38672" y="77286"/>
                  </a:cubicBezTo>
                  <a:cubicBezTo>
                    <a:pt x="17314" y="77286"/>
                    <a:pt x="1" y="59985"/>
                    <a:pt x="1" y="38643"/>
                  </a:cubicBezTo>
                  <a:cubicBezTo>
                    <a:pt x="1" y="17301"/>
                    <a:pt x="17314" y="0"/>
                    <a:pt x="38672"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43" name="Freeform 42">
              <a:extLst>
                <a:ext uri="{FF2B5EF4-FFF2-40B4-BE49-F238E27FC236}">
                  <a16:creationId xmlns:a16="http://schemas.microsoft.com/office/drawing/2014/main" id="{F9A9232D-6753-1830-EA88-5232C0E1AB20}"/>
                </a:ext>
              </a:extLst>
            </p:cNvPr>
            <p:cNvSpPr/>
            <p:nvPr/>
          </p:nvSpPr>
          <p:spPr>
            <a:xfrm>
              <a:off x="11978842" y="3854364"/>
              <a:ext cx="77343" cy="77286"/>
            </a:xfrm>
            <a:custGeom>
              <a:avLst/>
              <a:gdLst>
                <a:gd name="connsiteX0" fmla="*/ 77344 w 77343"/>
                <a:gd name="connsiteY0" fmla="*/ 38643 h 77286"/>
                <a:gd name="connsiteX1" fmla="*/ 38672 w 77343"/>
                <a:gd name="connsiteY1" fmla="*/ 77286 h 77286"/>
                <a:gd name="connsiteX2" fmla="*/ 1 w 77343"/>
                <a:gd name="connsiteY2" fmla="*/ 38643 h 77286"/>
                <a:gd name="connsiteX3" fmla="*/ 38672 w 77343"/>
                <a:gd name="connsiteY3" fmla="*/ 0 h 77286"/>
                <a:gd name="connsiteX4" fmla="*/ 77344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4" y="38643"/>
                  </a:moveTo>
                  <a:cubicBezTo>
                    <a:pt x="77344" y="59985"/>
                    <a:pt x="60030" y="77286"/>
                    <a:pt x="38672" y="77286"/>
                  </a:cubicBezTo>
                  <a:cubicBezTo>
                    <a:pt x="17315" y="77286"/>
                    <a:pt x="1" y="59985"/>
                    <a:pt x="1" y="38643"/>
                  </a:cubicBezTo>
                  <a:cubicBezTo>
                    <a:pt x="1" y="17301"/>
                    <a:pt x="17315" y="0"/>
                    <a:pt x="38672" y="0"/>
                  </a:cubicBezTo>
                  <a:cubicBezTo>
                    <a:pt x="60030" y="0"/>
                    <a:pt x="77344" y="17301"/>
                    <a:pt x="77344" y="38643"/>
                  </a:cubicBezTo>
                  <a:close/>
                </a:path>
              </a:pathLst>
            </a:custGeom>
            <a:grpFill/>
            <a:ln w="0" cap="flat">
              <a:noFill/>
              <a:prstDash val="solid"/>
              <a:miter/>
            </a:ln>
          </p:spPr>
          <p:txBody>
            <a:bodyPr rtlCol="0" anchor="ctr"/>
            <a:lstStyle/>
            <a:p>
              <a:endParaRPr lang="en-GB"/>
            </a:p>
          </p:txBody>
        </p:sp>
        <p:sp>
          <p:nvSpPr>
            <p:cNvPr id="44" name="Freeform 43">
              <a:extLst>
                <a:ext uri="{FF2B5EF4-FFF2-40B4-BE49-F238E27FC236}">
                  <a16:creationId xmlns:a16="http://schemas.microsoft.com/office/drawing/2014/main" id="{95643C36-5F86-9912-D577-88E8541CEEE8}"/>
                </a:ext>
              </a:extLst>
            </p:cNvPr>
            <p:cNvSpPr/>
            <p:nvPr/>
          </p:nvSpPr>
          <p:spPr>
            <a:xfrm>
              <a:off x="11896983" y="3996094"/>
              <a:ext cx="77343" cy="77286"/>
            </a:xfrm>
            <a:custGeom>
              <a:avLst/>
              <a:gdLst>
                <a:gd name="connsiteX0" fmla="*/ 77343 w 77343"/>
                <a:gd name="connsiteY0" fmla="*/ 38643 h 77286"/>
                <a:gd name="connsiteX1" fmla="*/ 38672 w 77343"/>
                <a:gd name="connsiteY1" fmla="*/ 77286 h 77286"/>
                <a:gd name="connsiteX2" fmla="*/ 0 w 77343"/>
                <a:gd name="connsiteY2" fmla="*/ 38643 h 77286"/>
                <a:gd name="connsiteX3" fmla="*/ 38672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6"/>
                    <a:pt x="38672" y="77286"/>
                  </a:cubicBezTo>
                  <a:cubicBezTo>
                    <a:pt x="17314" y="77286"/>
                    <a:pt x="0" y="59985"/>
                    <a:pt x="0" y="38643"/>
                  </a:cubicBezTo>
                  <a:cubicBezTo>
                    <a:pt x="0" y="17301"/>
                    <a:pt x="17314" y="0"/>
                    <a:pt x="38672"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45" name="Freeform 44">
              <a:extLst>
                <a:ext uri="{FF2B5EF4-FFF2-40B4-BE49-F238E27FC236}">
                  <a16:creationId xmlns:a16="http://schemas.microsoft.com/office/drawing/2014/main" id="{C22FCABE-A482-B99B-F78B-0D18C9BAA78F}"/>
                </a:ext>
              </a:extLst>
            </p:cNvPr>
            <p:cNvSpPr/>
            <p:nvPr/>
          </p:nvSpPr>
          <p:spPr>
            <a:xfrm>
              <a:off x="11815009" y="4137709"/>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8"/>
                    <a:pt x="38788" y="77518"/>
                  </a:cubicBezTo>
                  <a:cubicBezTo>
                    <a:pt x="17366" y="77518"/>
                    <a:pt x="1" y="60165"/>
                    <a:pt x="1" y="38759"/>
                  </a:cubicBezTo>
                  <a:cubicBezTo>
                    <a:pt x="1" y="17353"/>
                    <a:pt x="17366" y="0"/>
                    <a:pt x="38788"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46" name="Freeform 45">
              <a:extLst>
                <a:ext uri="{FF2B5EF4-FFF2-40B4-BE49-F238E27FC236}">
                  <a16:creationId xmlns:a16="http://schemas.microsoft.com/office/drawing/2014/main" id="{00FF23FE-0CE0-5CC6-9F51-3B4BA45090C3}"/>
                </a:ext>
              </a:extLst>
            </p:cNvPr>
            <p:cNvSpPr/>
            <p:nvPr/>
          </p:nvSpPr>
          <p:spPr>
            <a:xfrm>
              <a:off x="11732918" y="4279323"/>
              <a:ext cx="77806" cy="77749"/>
            </a:xfrm>
            <a:custGeom>
              <a:avLst/>
              <a:gdLst>
                <a:gd name="connsiteX0" fmla="*/ 77807 w 77806"/>
                <a:gd name="connsiteY0" fmla="*/ 38875 h 77749"/>
                <a:gd name="connsiteX1" fmla="*/ 38904 w 77806"/>
                <a:gd name="connsiteY1" fmla="*/ 77749 h 77749"/>
                <a:gd name="connsiteX2" fmla="*/ 0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4" y="77749"/>
                  </a:cubicBezTo>
                  <a:cubicBezTo>
                    <a:pt x="17418" y="77749"/>
                    <a:pt x="0" y="60344"/>
                    <a:pt x="0" y="38875"/>
                  </a:cubicBezTo>
                  <a:cubicBezTo>
                    <a:pt x="0" y="17405"/>
                    <a:pt x="17418" y="0"/>
                    <a:pt x="38904"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47" name="Freeform 46">
              <a:extLst>
                <a:ext uri="{FF2B5EF4-FFF2-40B4-BE49-F238E27FC236}">
                  <a16:creationId xmlns:a16="http://schemas.microsoft.com/office/drawing/2014/main" id="{6BD0E6DE-35E5-43A1-064E-B42B858CA179}"/>
                </a:ext>
              </a:extLst>
            </p:cNvPr>
            <p:cNvSpPr/>
            <p:nvPr/>
          </p:nvSpPr>
          <p:spPr>
            <a:xfrm>
              <a:off x="11651059" y="4421169"/>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5"/>
                    <a:pt x="60389" y="77749"/>
                    <a:pt x="38903" y="77749"/>
                  </a:cubicBezTo>
                  <a:cubicBezTo>
                    <a:pt x="17418" y="77749"/>
                    <a:pt x="0" y="60344"/>
                    <a:pt x="0" y="38875"/>
                  </a:cubicBezTo>
                  <a:cubicBezTo>
                    <a:pt x="0" y="17405"/>
                    <a:pt x="17418" y="0"/>
                    <a:pt x="38903" y="0"/>
                  </a:cubicBezTo>
                  <a:cubicBezTo>
                    <a:pt x="60389" y="0"/>
                    <a:pt x="77806" y="17405"/>
                    <a:pt x="77806" y="38875"/>
                  </a:cubicBezTo>
                  <a:close/>
                </a:path>
              </a:pathLst>
            </a:custGeom>
            <a:grpFill/>
            <a:ln w="0" cap="flat">
              <a:noFill/>
              <a:prstDash val="solid"/>
              <a:miter/>
            </a:ln>
          </p:spPr>
          <p:txBody>
            <a:bodyPr rtlCol="0" anchor="ctr"/>
            <a:lstStyle/>
            <a:p>
              <a:endParaRPr lang="en-GB"/>
            </a:p>
          </p:txBody>
        </p:sp>
        <p:sp>
          <p:nvSpPr>
            <p:cNvPr id="48" name="Freeform 47">
              <a:extLst>
                <a:ext uri="{FF2B5EF4-FFF2-40B4-BE49-F238E27FC236}">
                  <a16:creationId xmlns:a16="http://schemas.microsoft.com/office/drawing/2014/main" id="{69293BF8-3DB9-B91B-DB78-4BE1B3778988}"/>
                </a:ext>
              </a:extLst>
            </p:cNvPr>
            <p:cNvSpPr/>
            <p:nvPr/>
          </p:nvSpPr>
          <p:spPr>
            <a:xfrm>
              <a:off x="11569084" y="4562784"/>
              <a:ext cx="78038" cy="77980"/>
            </a:xfrm>
            <a:custGeom>
              <a:avLst/>
              <a:gdLst>
                <a:gd name="connsiteX0" fmla="*/ 78038 w 78038"/>
                <a:gd name="connsiteY0" fmla="*/ 38990 h 77980"/>
                <a:gd name="connsiteX1" fmla="*/ 39019 w 78038"/>
                <a:gd name="connsiteY1" fmla="*/ 77981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1"/>
                    <a:pt x="39019" y="77981"/>
                  </a:cubicBezTo>
                  <a:cubicBezTo>
                    <a:pt x="17469" y="77981"/>
                    <a:pt x="0" y="60524"/>
                    <a:pt x="0" y="38990"/>
                  </a:cubicBezTo>
                  <a:cubicBezTo>
                    <a:pt x="0" y="17457"/>
                    <a:pt x="17469" y="0"/>
                    <a:pt x="39019" y="0"/>
                  </a:cubicBezTo>
                  <a:cubicBezTo>
                    <a:pt x="60569" y="0"/>
                    <a:pt x="78038" y="17457"/>
                    <a:pt x="78038" y="38990"/>
                  </a:cubicBezTo>
                  <a:close/>
                </a:path>
              </a:pathLst>
            </a:custGeom>
            <a:grpFill/>
            <a:ln w="0" cap="flat">
              <a:noFill/>
              <a:prstDash val="solid"/>
              <a:miter/>
            </a:ln>
          </p:spPr>
          <p:txBody>
            <a:bodyPr rtlCol="0" anchor="ctr"/>
            <a:lstStyle/>
            <a:p>
              <a:endParaRPr lang="en-GB"/>
            </a:p>
          </p:txBody>
        </p:sp>
        <p:sp>
          <p:nvSpPr>
            <p:cNvPr id="49" name="Freeform 48">
              <a:extLst>
                <a:ext uri="{FF2B5EF4-FFF2-40B4-BE49-F238E27FC236}">
                  <a16:creationId xmlns:a16="http://schemas.microsoft.com/office/drawing/2014/main" id="{822B89EA-ADE2-FF27-3EA2-EA69664052ED}"/>
                </a:ext>
              </a:extLst>
            </p:cNvPr>
            <p:cNvSpPr/>
            <p:nvPr/>
          </p:nvSpPr>
          <p:spPr>
            <a:xfrm>
              <a:off x="11486994" y="4704398"/>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1" y="78212"/>
                    <a:pt x="0" y="60704"/>
                    <a:pt x="0" y="39106"/>
                  </a:cubicBezTo>
                  <a:cubicBezTo>
                    <a:pt x="0" y="17508"/>
                    <a:pt x="17521"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50" name="Freeform 49">
              <a:extLst>
                <a:ext uri="{FF2B5EF4-FFF2-40B4-BE49-F238E27FC236}">
                  <a16:creationId xmlns:a16="http://schemas.microsoft.com/office/drawing/2014/main" id="{B84ED9E1-E627-B24F-59E8-535953C0ACD4}"/>
                </a:ext>
              </a:extLst>
            </p:cNvPr>
            <p:cNvSpPr/>
            <p:nvPr/>
          </p:nvSpPr>
          <p:spPr>
            <a:xfrm>
              <a:off x="11405019" y="4846013"/>
              <a:ext cx="78501" cy="78443"/>
            </a:xfrm>
            <a:custGeom>
              <a:avLst/>
              <a:gdLst>
                <a:gd name="connsiteX0" fmla="*/ 78501 w 78501"/>
                <a:gd name="connsiteY0" fmla="*/ 39222 h 78443"/>
                <a:gd name="connsiteX1" fmla="*/ 39250 w 78501"/>
                <a:gd name="connsiteY1" fmla="*/ 78444 h 78443"/>
                <a:gd name="connsiteX2" fmla="*/ 0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4"/>
                    <a:pt x="39250" y="78444"/>
                  </a:cubicBezTo>
                  <a:cubicBezTo>
                    <a:pt x="17573" y="78444"/>
                    <a:pt x="0" y="60883"/>
                    <a:pt x="0" y="39222"/>
                  </a:cubicBezTo>
                  <a:cubicBezTo>
                    <a:pt x="0"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51" name="Freeform 50">
              <a:extLst>
                <a:ext uri="{FF2B5EF4-FFF2-40B4-BE49-F238E27FC236}">
                  <a16:creationId xmlns:a16="http://schemas.microsoft.com/office/drawing/2014/main" id="{22341E99-350E-0044-7348-7D98CB1BE3FC}"/>
                </a:ext>
              </a:extLst>
            </p:cNvPr>
            <p:cNvSpPr/>
            <p:nvPr/>
          </p:nvSpPr>
          <p:spPr>
            <a:xfrm>
              <a:off x="11323045" y="4987627"/>
              <a:ext cx="78732" cy="78674"/>
            </a:xfrm>
            <a:custGeom>
              <a:avLst/>
              <a:gdLst>
                <a:gd name="connsiteX0" fmla="*/ 78733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1" y="61063"/>
                    <a:pt x="-1" y="39337"/>
                  </a:cubicBezTo>
                  <a:cubicBezTo>
                    <a:pt x="-1" y="17612"/>
                    <a:pt x="17624" y="0"/>
                    <a:pt x="39366" y="0"/>
                  </a:cubicBezTo>
                  <a:cubicBezTo>
                    <a:pt x="61107" y="0"/>
                    <a:pt x="78733" y="17612"/>
                    <a:pt x="78733" y="39337"/>
                  </a:cubicBezTo>
                  <a:close/>
                </a:path>
              </a:pathLst>
            </a:custGeom>
            <a:grpFill/>
            <a:ln w="0" cap="flat">
              <a:noFill/>
              <a:prstDash val="solid"/>
              <a:miter/>
            </a:ln>
          </p:spPr>
          <p:txBody>
            <a:bodyPr rtlCol="0" anchor="ctr"/>
            <a:lstStyle/>
            <a:p>
              <a:endParaRPr lang="en-GB"/>
            </a:p>
          </p:txBody>
        </p:sp>
        <p:sp>
          <p:nvSpPr>
            <p:cNvPr id="52" name="Freeform 51">
              <a:extLst>
                <a:ext uri="{FF2B5EF4-FFF2-40B4-BE49-F238E27FC236}">
                  <a16:creationId xmlns:a16="http://schemas.microsoft.com/office/drawing/2014/main" id="{BF22C8E8-A4B8-D579-C6B7-939DCB5714DE}"/>
                </a:ext>
              </a:extLst>
            </p:cNvPr>
            <p:cNvSpPr/>
            <p:nvPr/>
          </p:nvSpPr>
          <p:spPr>
            <a:xfrm>
              <a:off x="11240954" y="5129242"/>
              <a:ext cx="78964" cy="78906"/>
            </a:xfrm>
            <a:custGeom>
              <a:avLst/>
              <a:gdLst>
                <a:gd name="connsiteX0" fmla="*/ 78964 w 78964"/>
                <a:gd name="connsiteY0" fmla="*/ 39453 h 78906"/>
                <a:gd name="connsiteX1" fmla="*/ 39482 w 78964"/>
                <a:gd name="connsiteY1" fmla="*/ 78906 h 78906"/>
                <a:gd name="connsiteX2" fmla="*/ 1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3"/>
                    <a:pt x="61287" y="78906"/>
                    <a:pt x="39482" y="78906"/>
                  </a:cubicBezTo>
                  <a:cubicBezTo>
                    <a:pt x="17677" y="78906"/>
                    <a:pt x="1" y="61243"/>
                    <a:pt x="1" y="39453"/>
                  </a:cubicBezTo>
                  <a:cubicBezTo>
                    <a:pt x="1" y="17664"/>
                    <a:pt x="17678"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53" name="Freeform 52">
              <a:extLst>
                <a:ext uri="{FF2B5EF4-FFF2-40B4-BE49-F238E27FC236}">
                  <a16:creationId xmlns:a16="http://schemas.microsoft.com/office/drawing/2014/main" id="{ACE61B25-5D1B-699A-BBC0-A89674E85E86}"/>
                </a:ext>
              </a:extLst>
            </p:cNvPr>
            <p:cNvSpPr/>
            <p:nvPr/>
          </p:nvSpPr>
          <p:spPr>
            <a:xfrm>
              <a:off x="11158979" y="5270972"/>
              <a:ext cx="79195" cy="79137"/>
            </a:xfrm>
            <a:custGeom>
              <a:avLst/>
              <a:gdLst>
                <a:gd name="connsiteX0" fmla="*/ 79196 w 79195"/>
                <a:gd name="connsiteY0" fmla="*/ 39569 h 79137"/>
                <a:gd name="connsiteX1" fmla="*/ 39598 w 79195"/>
                <a:gd name="connsiteY1" fmla="*/ 79138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0" y="61422"/>
                    <a:pt x="0" y="39569"/>
                  </a:cubicBezTo>
                  <a:cubicBezTo>
                    <a:pt x="0" y="17715"/>
                    <a:pt x="17729" y="0"/>
                    <a:pt x="39598" y="0"/>
                  </a:cubicBezTo>
                  <a:cubicBezTo>
                    <a:pt x="61467" y="0"/>
                    <a:pt x="79196" y="17715"/>
                    <a:pt x="79196" y="39569"/>
                  </a:cubicBezTo>
                  <a:close/>
                </a:path>
              </a:pathLst>
            </a:custGeom>
            <a:grpFill/>
            <a:ln w="0" cap="flat">
              <a:noFill/>
              <a:prstDash val="solid"/>
              <a:miter/>
            </a:ln>
          </p:spPr>
          <p:txBody>
            <a:bodyPr rtlCol="0" anchor="ctr"/>
            <a:lstStyle/>
            <a:p>
              <a:endParaRPr lang="en-GB"/>
            </a:p>
          </p:txBody>
        </p:sp>
        <p:sp>
          <p:nvSpPr>
            <p:cNvPr id="54" name="Freeform 53">
              <a:extLst>
                <a:ext uri="{FF2B5EF4-FFF2-40B4-BE49-F238E27FC236}">
                  <a16:creationId xmlns:a16="http://schemas.microsoft.com/office/drawing/2014/main" id="{6F663D26-C393-B7A8-2C9C-16057C44299E}"/>
                </a:ext>
              </a:extLst>
            </p:cNvPr>
            <p:cNvSpPr/>
            <p:nvPr/>
          </p:nvSpPr>
          <p:spPr>
            <a:xfrm>
              <a:off x="11077005" y="5412586"/>
              <a:ext cx="79427" cy="79368"/>
            </a:xfrm>
            <a:custGeom>
              <a:avLst/>
              <a:gdLst>
                <a:gd name="connsiteX0" fmla="*/ 79427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4" y="79369"/>
                  </a:cubicBezTo>
                  <a:cubicBezTo>
                    <a:pt x="17780" y="79369"/>
                    <a:pt x="0" y="61601"/>
                    <a:pt x="0" y="39684"/>
                  </a:cubicBezTo>
                  <a:cubicBezTo>
                    <a:pt x="0" y="17767"/>
                    <a:pt x="17780" y="0"/>
                    <a:pt x="39714"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55" name="Freeform 54">
              <a:extLst>
                <a:ext uri="{FF2B5EF4-FFF2-40B4-BE49-F238E27FC236}">
                  <a16:creationId xmlns:a16="http://schemas.microsoft.com/office/drawing/2014/main" id="{C78894B6-BE74-CBAA-78D7-06D2A2ABB6CA}"/>
                </a:ext>
              </a:extLst>
            </p:cNvPr>
            <p:cNvSpPr/>
            <p:nvPr/>
          </p:nvSpPr>
          <p:spPr>
            <a:xfrm>
              <a:off x="10994798" y="555408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6" y="79832"/>
                    <a:pt x="39945" y="79832"/>
                  </a:cubicBezTo>
                  <a:cubicBezTo>
                    <a:pt x="17884" y="79832"/>
                    <a:pt x="0" y="61961"/>
                    <a:pt x="0" y="39916"/>
                  </a:cubicBezTo>
                  <a:cubicBezTo>
                    <a:pt x="0" y="17871"/>
                    <a:pt x="17884" y="0"/>
                    <a:pt x="39945" y="0"/>
                  </a:cubicBezTo>
                  <a:cubicBezTo>
                    <a:pt x="62006" y="0"/>
                    <a:pt x="79891" y="17871"/>
                    <a:pt x="79891" y="39916"/>
                  </a:cubicBezTo>
                  <a:close/>
                </a:path>
              </a:pathLst>
            </a:custGeom>
            <a:grpFill/>
            <a:ln w="0" cap="flat">
              <a:noFill/>
              <a:prstDash val="solid"/>
              <a:miter/>
            </a:ln>
          </p:spPr>
          <p:txBody>
            <a:bodyPr rtlCol="0" anchor="ctr"/>
            <a:lstStyle/>
            <a:p>
              <a:endParaRPr lang="en-GB"/>
            </a:p>
          </p:txBody>
        </p:sp>
        <p:sp>
          <p:nvSpPr>
            <p:cNvPr id="56" name="Freeform 55">
              <a:extLst>
                <a:ext uri="{FF2B5EF4-FFF2-40B4-BE49-F238E27FC236}">
                  <a16:creationId xmlns:a16="http://schemas.microsoft.com/office/drawing/2014/main" id="{A9D473C3-28D2-CE8C-BE07-2B1BDAF0C09E}"/>
                </a:ext>
              </a:extLst>
            </p:cNvPr>
            <p:cNvSpPr/>
            <p:nvPr/>
          </p:nvSpPr>
          <p:spPr>
            <a:xfrm>
              <a:off x="12142676" y="3854364"/>
              <a:ext cx="77343" cy="77286"/>
            </a:xfrm>
            <a:custGeom>
              <a:avLst/>
              <a:gdLst>
                <a:gd name="connsiteX0" fmla="*/ 77344 w 77343"/>
                <a:gd name="connsiteY0" fmla="*/ 38643 h 77286"/>
                <a:gd name="connsiteX1" fmla="*/ 38673 w 77343"/>
                <a:gd name="connsiteY1" fmla="*/ 77286 h 77286"/>
                <a:gd name="connsiteX2" fmla="*/ 1 w 77343"/>
                <a:gd name="connsiteY2" fmla="*/ 38643 h 77286"/>
                <a:gd name="connsiteX3" fmla="*/ 38673 w 77343"/>
                <a:gd name="connsiteY3" fmla="*/ 0 h 77286"/>
                <a:gd name="connsiteX4" fmla="*/ 77344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4" y="38643"/>
                  </a:moveTo>
                  <a:cubicBezTo>
                    <a:pt x="77344" y="59985"/>
                    <a:pt x="60030" y="77286"/>
                    <a:pt x="38673" y="77286"/>
                  </a:cubicBezTo>
                  <a:cubicBezTo>
                    <a:pt x="17315" y="77286"/>
                    <a:pt x="1" y="59985"/>
                    <a:pt x="1" y="38643"/>
                  </a:cubicBezTo>
                  <a:cubicBezTo>
                    <a:pt x="1" y="17301"/>
                    <a:pt x="17315" y="0"/>
                    <a:pt x="38673" y="0"/>
                  </a:cubicBezTo>
                  <a:cubicBezTo>
                    <a:pt x="60030" y="0"/>
                    <a:pt x="77344" y="17301"/>
                    <a:pt x="77344" y="38643"/>
                  </a:cubicBezTo>
                  <a:close/>
                </a:path>
              </a:pathLst>
            </a:custGeom>
            <a:grpFill/>
            <a:ln w="0" cap="flat">
              <a:noFill/>
              <a:prstDash val="solid"/>
              <a:miter/>
            </a:ln>
          </p:spPr>
          <p:txBody>
            <a:bodyPr rtlCol="0" anchor="ctr"/>
            <a:lstStyle/>
            <a:p>
              <a:endParaRPr lang="en-GB"/>
            </a:p>
          </p:txBody>
        </p:sp>
        <p:sp>
          <p:nvSpPr>
            <p:cNvPr id="57" name="Freeform 56">
              <a:extLst>
                <a:ext uri="{FF2B5EF4-FFF2-40B4-BE49-F238E27FC236}">
                  <a16:creationId xmlns:a16="http://schemas.microsoft.com/office/drawing/2014/main" id="{292991C2-1B7D-6942-3A91-18B38A77020B}"/>
                </a:ext>
              </a:extLst>
            </p:cNvPr>
            <p:cNvSpPr/>
            <p:nvPr/>
          </p:nvSpPr>
          <p:spPr>
            <a:xfrm>
              <a:off x="12060817" y="3996094"/>
              <a:ext cx="77343" cy="77286"/>
            </a:xfrm>
            <a:custGeom>
              <a:avLst/>
              <a:gdLst>
                <a:gd name="connsiteX0" fmla="*/ 77343 w 77343"/>
                <a:gd name="connsiteY0" fmla="*/ 38643 h 77286"/>
                <a:gd name="connsiteX1" fmla="*/ 38672 w 77343"/>
                <a:gd name="connsiteY1" fmla="*/ 77286 h 77286"/>
                <a:gd name="connsiteX2" fmla="*/ 1 w 77343"/>
                <a:gd name="connsiteY2" fmla="*/ 38643 h 77286"/>
                <a:gd name="connsiteX3" fmla="*/ 38672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6"/>
                    <a:pt x="38672" y="77286"/>
                  </a:cubicBezTo>
                  <a:cubicBezTo>
                    <a:pt x="17314" y="77286"/>
                    <a:pt x="1" y="59985"/>
                    <a:pt x="1" y="38643"/>
                  </a:cubicBezTo>
                  <a:cubicBezTo>
                    <a:pt x="1" y="17301"/>
                    <a:pt x="17314" y="0"/>
                    <a:pt x="38672"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58" name="Freeform 57">
              <a:extLst>
                <a:ext uri="{FF2B5EF4-FFF2-40B4-BE49-F238E27FC236}">
                  <a16:creationId xmlns:a16="http://schemas.microsoft.com/office/drawing/2014/main" id="{C6D39716-15FD-0992-C09B-74D9FD6D48C0}"/>
                </a:ext>
              </a:extLst>
            </p:cNvPr>
            <p:cNvSpPr/>
            <p:nvPr/>
          </p:nvSpPr>
          <p:spPr>
            <a:xfrm>
              <a:off x="11978726" y="4137709"/>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8"/>
                    <a:pt x="38788" y="77518"/>
                  </a:cubicBezTo>
                  <a:cubicBezTo>
                    <a:pt x="17367" y="77518"/>
                    <a:pt x="1" y="60165"/>
                    <a:pt x="1" y="38759"/>
                  </a:cubicBezTo>
                  <a:cubicBezTo>
                    <a:pt x="1" y="17353"/>
                    <a:pt x="17367" y="0"/>
                    <a:pt x="38788"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59" name="Freeform 58">
              <a:extLst>
                <a:ext uri="{FF2B5EF4-FFF2-40B4-BE49-F238E27FC236}">
                  <a16:creationId xmlns:a16="http://schemas.microsoft.com/office/drawing/2014/main" id="{26D0074D-8E70-0E74-3474-51C2E78CFFB5}"/>
                </a:ext>
              </a:extLst>
            </p:cNvPr>
            <p:cNvSpPr/>
            <p:nvPr/>
          </p:nvSpPr>
          <p:spPr>
            <a:xfrm>
              <a:off x="11896867" y="4279439"/>
              <a:ext cx="77574" cy="77517"/>
            </a:xfrm>
            <a:custGeom>
              <a:avLst/>
              <a:gdLst>
                <a:gd name="connsiteX0" fmla="*/ 77574 w 77574"/>
                <a:gd name="connsiteY0" fmla="*/ 38759 h 77517"/>
                <a:gd name="connsiteX1" fmla="*/ 38787 w 77574"/>
                <a:gd name="connsiteY1" fmla="*/ 77518 h 77517"/>
                <a:gd name="connsiteX2" fmla="*/ 0 w 77574"/>
                <a:gd name="connsiteY2" fmla="*/ 38759 h 77517"/>
                <a:gd name="connsiteX3" fmla="*/ 38787 w 77574"/>
                <a:gd name="connsiteY3" fmla="*/ 0 h 77517"/>
                <a:gd name="connsiteX4" fmla="*/ 77574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4" y="38759"/>
                  </a:moveTo>
                  <a:cubicBezTo>
                    <a:pt x="77574" y="60165"/>
                    <a:pt x="60208" y="77518"/>
                    <a:pt x="38787" y="77518"/>
                  </a:cubicBezTo>
                  <a:cubicBezTo>
                    <a:pt x="17366" y="77518"/>
                    <a:pt x="0" y="60165"/>
                    <a:pt x="0" y="38759"/>
                  </a:cubicBezTo>
                  <a:cubicBezTo>
                    <a:pt x="0" y="17353"/>
                    <a:pt x="17366" y="0"/>
                    <a:pt x="38787" y="0"/>
                  </a:cubicBezTo>
                  <a:cubicBezTo>
                    <a:pt x="60208" y="0"/>
                    <a:pt x="77574" y="17353"/>
                    <a:pt x="77574" y="38759"/>
                  </a:cubicBezTo>
                  <a:close/>
                </a:path>
              </a:pathLst>
            </a:custGeom>
            <a:grpFill/>
            <a:ln w="0" cap="flat">
              <a:noFill/>
              <a:prstDash val="solid"/>
              <a:miter/>
            </a:ln>
          </p:spPr>
          <p:txBody>
            <a:bodyPr rtlCol="0" anchor="ctr"/>
            <a:lstStyle/>
            <a:p>
              <a:endParaRPr lang="en-GB"/>
            </a:p>
          </p:txBody>
        </p:sp>
        <p:sp>
          <p:nvSpPr>
            <p:cNvPr id="60" name="Freeform 59">
              <a:extLst>
                <a:ext uri="{FF2B5EF4-FFF2-40B4-BE49-F238E27FC236}">
                  <a16:creationId xmlns:a16="http://schemas.microsoft.com/office/drawing/2014/main" id="{2BCE6288-73F1-4074-75B6-BB1DC5D5E909}"/>
                </a:ext>
              </a:extLst>
            </p:cNvPr>
            <p:cNvSpPr/>
            <p:nvPr/>
          </p:nvSpPr>
          <p:spPr>
            <a:xfrm>
              <a:off x="11814893" y="4421169"/>
              <a:ext cx="77806" cy="77749"/>
            </a:xfrm>
            <a:custGeom>
              <a:avLst/>
              <a:gdLst>
                <a:gd name="connsiteX0" fmla="*/ 77807 w 77806"/>
                <a:gd name="connsiteY0" fmla="*/ 38875 h 77749"/>
                <a:gd name="connsiteX1" fmla="*/ 38904 w 77806"/>
                <a:gd name="connsiteY1" fmla="*/ 77749 h 77749"/>
                <a:gd name="connsiteX2" fmla="*/ 1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5"/>
                    <a:pt x="60390" y="77749"/>
                    <a:pt x="38904" y="77749"/>
                  </a:cubicBezTo>
                  <a:cubicBezTo>
                    <a:pt x="17418" y="77749"/>
                    <a:pt x="1" y="60344"/>
                    <a:pt x="1" y="38875"/>
                  </a:cubicBezTo>
                  <a:cubicBezTo>
                    <a:pt x="1" y="17405"/>
                    <a:pt x="17418" y="0"/>
                    <a:pt x="38904" y="0"/>
                  </a:cubicBezTo>
                  <a:cubicBezTo>
                    <a:pt x="60390" y="0"/>
                    <a:pt x="77807" y="17405"/>
                    <a:pt x="77807" y="38875"/>
                  </a:cubicBezTo>
                  <a:close/>
                </a:path>
              </a:pathLst>
            </a:custGeom>
            <a:grpFill/>
            <a:ln w="0" cap="flat">
              <a:noFill/>
              <a:prstDash val="solid"/>
              <a:miter/>
            </a:ln>
          </p:spPr>
          <p:txBody>
            <a:bodyPr rtlCol="0" anchor="ctr"/>
            <a:lstStyle/>
            <a:p>
              <a:endParaRPr lang="en-GB"/>
            </a:p>
          </p:txBody>
        </p:sp>
        <p:sp>
          <p:nvSpPr>
            <p:cNvPr id="61" name="Freeform 60">
              <a:extLst>
                <a:ext uri="{FF2B5EF4-FFF2-40B4-BE49-F238E27FC236}">
                  <a16:creationId xmlns:a16="http://schemas.microsoft.com/office/drawing/2014/main" id="{589E1527-CB60-8880-0422-F71F8846EA88}"/>
                </a:ext>
              </a:extLst>
            </p:cNvPr>
            <p:cNvSpPr/>
            <p:nvPr/>
          </p:nvSpPr>
          <p:spPr>
            <a:xfrm>
              <a:off x="11732918" y="4562899"/>
              <a:ext cx="77806" cy="77749"/>
            </a:xfrm>
            <a:custGeom>
              <a:avLst/>
              <a:gdLst>
                <a:gd name="connsiteX0" fmla="*/ 77807 w 77806"/>
                <a:gd name="connsiteY0" fmla="*/ 38875 h 77749"/>
                <a:gd name="connsiteX1" fmla="*/ 38904 w 77806"/>
                <a:gd name="connsiteY1" fmla="*/ 77749 h 77749"/>
                <a:gd name="connsiteX2" fmla="*/ 0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5"/>
                    <a:pt x="60389" y="77749"/>
                    <a:pt x="38904" y="77749"/>
                  </a:cubicBezTo>
                  <a:cubicBezTo>
                    <a:pt x="17418" y="77749"/>
                    <a:pt x="0" y="60344"/>
                    <a:pt x="0" y="38875"/>
                  </a:cubicBezTo>
                  <a:cubicBezTo>
                    <a:pt x="0" y="17405"/>
                    <a:pt x="17418" y="0"/>
                    <a:pt x="38904"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62" name="Freeform 61">
              <a:extLst>
                <a:ext uri="{FF2B5EF4-FFF2-40B4-BE49-F238E27FC236}">
                  <a16:creationId xmlns:a16="http://schemas.microsoft.com/office/drawing/2014/main" id="{60E91998-BEF1-A1C6-27C2-9EF32BE1A458}"/>
                </a:ext>
              </a:extLst>
            </p:cNvPr>
            <p:cNvSpPr/>
            <p:nvPr/>
          </p:nvSpPr>
          <p:spPr>
            <a:xfrm>
              <a:off x="11650943" y="4704514"/>
              <a:ext cx="78038" cy="77980"/>
            </a:xfrm>
            <a:custGeom>
              <a:avLst/>
              <a:gdLst>
                <a:gd name="connsiteX0" fmla="*/ 78038 w 78038"/>
                <a:gd name="connsiteY0" fmla="*/ 38990 h 77980"/>
                <a:gd name="connsiteX1" fmla="*/ 39019 w 78038"/>
                <a:gd name="connsiteY1" fmla="*/ 77981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1"/>
                    <a:pt x="39019" y="77981"/>
                  </a:cubicBezTo>
                  <a:cubicBezTo>
                    <a:pt x="17470" y="77981"/>
                    <a:pt x="0" y="60524"/>
                    <a:pt x="0" y="38990"/>
                  </a:cubicBezTo>
                  <a:cubicBezTo>
                    <a:pt x="0" y="17457"/>
                    <a:pt x="17470" y="0"/>
                    <a:pt x="39019" y="0"/>
                  </a:cubicBezTo>
                  <a:cubicBezTo>
                    <a:pt x="60569" y="0"/>
                    <a:pt x="78038" y="17457"/>
                    <a:pt x="78038" y="38990"/>
                  </a:cubicBezTo>
                  <a:close/>
                </a:path>
              </a:pathLst>
            </a:custGeom>
            <a:grpFill/>
            <a:ln w="0" cap="flat">
              <a:noFill/>
              <a:prstDash val="solid"/>
              <a:miter/>
            </a:ln>
          </p:spPr>
          <p:txBody>
            <a:bodyPr rtlCol="0" anchor="ctr"/>
            <a:lstStyle/>
            <a:p>
              <a:endParaRPr lang="en-GB"/>
            </a:p>
          </p:txBody>
        </p:sp>
        <p:sp>
          <p:nvSpPr>
            <p:cNvPr id="63" name="Freeform 62">
              <a:extLst>
                <a:ext uri="{FF2B5EF4-FFF2-40B4-BE49-F238E27FC236}">
                  <a16:creationId xmlns:a16="http://schemas.microsoft.com/office/drawing/2014/main" id="{543A271D-E58C-3175-A2E4-FBD4EBA63140}"/>
                </a:ext>
              </a:extLst>
            </p:cNvPr>
            <p:cNvSpPr/>
            <p:nvPr/>
          </p:nvSpPr>
          <p:spPr>
            <a:xfrm>
              <a:off x="11568969" y="4846128"/>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2" y="78212"/>
                    <a:pt x="0" y="60704"/>
                    <a:pt x="0" y="39106"/>
                  </a:cubicBezTo>
                  <a:cubicBezTo>
                    <a:pt x="0" y="17508"/>
                    <a:pt x="17522"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64" name="Freeform 63">
              <a:extLst>
                <a:ext uri="{FF2B5EF4-FFF2-40B4-BE49-F238E27FC236}">
                  <a16:creationId xmlns:a16="http://schemas.microsoft.com/office/drawing/2014/main" id="{83F1F3A7-3217-0D38-8C06-A7C79040E1B0}"/>
                </a:ext>
              </a:extLst>
            </p:cNvPr>
            <p:cNvSpPr/>
            <p:nvPr/>
          </p:nvSpPr>
          <p:spPr>
            <a:xfrm>
              <a:off x="11486878" y="4987743"/>
              <a:ext cx="78501" cy="78443"/>
            </a:xfrm>
            <a:custGeom>
              <a:avLst/>
              <a:gdLst>
                <a:gd name="connsiteX0" fmla="*/ 78501 w 78501"/>
                <a:gd name="connsiteY0" fmla="*/ 39222 h 78443"/>
                <a:gd name="connsiteX1" fmla="*/ 39250 w 78501"/>
                <a:gd name="connsiteY1" fmla="*/ 78444 h 78443"/>
                <a:gd name="connsiteX2" fmla="*/ 0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4"/>
                    <a:pt x="39250" y="78444"/>
                  </a:cubicBezTo>
                  <a:cubicBezTo>
                    <a:pt x="17573" y="78444"/>
                    <a:pt x="0" y="60883"/>
                    <a:pt x="0" y="39222"/>
                  </a:cubicBezTo>
                  <a:cubicBezTo>
                    <a:pt x="0"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65" name="Freeform 64">
              <a:extLst>
                <a:ext uri="{FF2B5EF4-FFF2-40B4-BE49-F238E27FC236}">
                  <a16:creationId xmlns:a16="http://schemas.microsoft.com/office/drawing/2014/main" id="{A1ED40D5-E080-0E3C-483A-945B2618ADBF}"/>
                </a:ext>
              </a:extLst>
            </p:cNvPr>
            <p:cNvSpPr/>
            <p:nvPr/>
          </p:nvSpPr>
          <p:spPr>
            <a:xfrm>
              <a:off x="11404903" y="5129357"/>
              <a:ext cx="78732" cy="78674"/>
            </a:xfrm>
            <a:custGeom>
              <a:avLst/>
              <a:gdLst>
                <a:gd name="connsiteX0" fmla="*/ 78733 w 78732"/>
                <a:gd name="connsiteY0" fmla="*/ 39337 h 78674"/>
                <a:gd name="connsiteX1" fmla="*/ 39366 w 78732"/>
                <a:gd name="connsiteY1" fmla="*/ 78675 h 78674"/>
                <a:gd name="connsiteX2" fmla="*/ 0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0" y="61063"/>
                    <a:pt x="0" y="39337"/>
                  </a:cubicBezTo>
                  <a:cubicBezTo>
                    <a:pt x="0" y="17612"/>
                    <a:pt x="17624" y="0"/>
                    <a:pt x="39366" y="0"/>
                  </a:cubicBezTo>
                  <a:cubicBezTo>
                    <a:pt x="61107" y="0"/>
                    <a:pt x="78733" y="17612"/>
                    <a:pt x="78733" y="39337"/>
                  </a:cubicBezTo>
                  <a:close/>
                </a:path>
              </a:pathLst>
            </a:custGeom>
            <a:grpFill/>
            <a:ln w="0" cap="flat">
              <a:noFill/>
              <a:prstDash val="solid"/>
              <a:miter/>
            </a:ln>
          </p:spPr>
          <p:txBody>
            <a:bodyPr rtlCol="0" anchor="ctr"/>
            <a:lstStyle/>
            <a:p>
              <a:endParaRPr lang="en-GB"/>
            </a:p>
          </p:txBody>
        </p:sp>
        <p:sp>
          <p:nvSpPr>
            <p:cNvPr id="66" name="Freeform 65">
              <a:extLst>
                <a:ext uri="{FF2B5EF4-FFF2-40B4-BE49-F238E27FC236}">
                  <a16:creationId xmlns:a16="http://schemas.microsoft.com/office/drawing/2014/main" id="{89875563-F351-5261-E7F9-ED40AF752E59}"/>
                </a:ext>
              </a:extLst>
            </p:cNvPr>
            <p:cNvSpPr/>
            <p:nvPr/>
          </p:nvSpPr>
          <p:spPr>
            <a:xfrm>
              <a:off x="11322929" y="5271087"/>
              <a:ext cx="78964" cy="78906"/>
            </a:xfrm>
            <a:custGeom>
              <a:avLst/>
              <a:gdLst>
                <a:gd name="connsiteX0" fmla="*/ 78964 w 78964"/>
                <a:gd name="connsiteY0" fmla="*/ 39453 h 78906"/>
                <a:gd name="connsiteX1" fmla="*/ 39483 w 78964"/>
                <a:gd name="connsiteY1" fmla="*/ 78906 h 78906"/>
                <a:gd name="connsiteX2" fmla="*/ 1 w 78964"/>
                <a:gd name="connsiteY2" fmla="*/ 39453 h 78906"/>
                <a:gd name="connsiteX3" fmla="*/ 39483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3" y="78906"/>
                  </a:cubicBezTo>
                  <a:cubicBezTo>
                    <a:pt x="17677" y="78906"/>
                    <a:pt x="1" y="61242"/>
                    <a:pt x="1" y="39453"/>
                  </a:cubicBezTo>
                  <a:cubicBezTo>
                    <a:pt x="1" y="17664"/>
                    <a:pt x="17678" y="0"/>
                    <a:pt x="39483"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67" name="Freeform 66">
              <a:extLst>
                <a:ext uri="{FF2B5EF4-FFF2-40B4-BE49-F238E27FC236}">
                  <a16:creationId xmlns:a16="http://schemas.microsoft.com/office/drawing/2014/main" id="{86CF65DB-115C-373E-7B3E-A5E572792BAC}"/>
                </a:ext>
              </a:extLst>
            </p:cNvPr>
            <p:cNvSpPr/>
            <p:nvPr/>
          </p:nvSpPr>
          <p:spPr>
            <a:xfrm>
              <a:off x="11240838" y="5412702"/>
              <a:ext cx="79195" cy="79137"/>
            </a:xfrm>
            <a:custGeom>
              <a:avLst/>
              <a:gdLst>
                <a:gd name="connsiteX0" fmla="*/ 79196 w 79195"/>
                <a:gd name="connsiteY0" fmla="*/ 39569 h 79137"/>
                <a:gd name="connsiteX1" fmla="*/ 39598 w 79195"/>
                <a:gd name="connsiteY1" fmla="*/ 79138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0" y="61422"/>
                    <a:pt x="0" y="39569"/>
                  </a:cubicBezTo>
                  <a:cubicBezTo>
                    <a:pt x="0" y="17715"/>
                    <a:pt x="17729" y="0"/>
                    <a:pt x="39598" y="0"/>
                  </a:cubicBezTo>
                  <a:cubicBezTo>
                    <a:pt x="61467" y="0"/>
                    <a:pt x="79196" y="17715"/>
                    <a:pt x="79196" y="39569"/>
                  </a:cubicBezTo>
                  <a:close/>
                </a:path>
              </a:pathLst>
            </a:custGeom>
            <a:grpFill/>
            <a:ln w="0" cap="flat">
              <a:noFill/>
              <a:prstDash val="solid"/>
              <a:miter/>
            </a:ln>
          </p:spPr>
          <p:txBody>
            <a:bodyPr rtlCol="0" anchor="ctr"/>
            <a:lstStyle/>
            <a:p>
              <a:endParaRPr lang="en-GB"/>
            </a:p>
          </p:txBody>
        </p:sp>
        <p:sp>
          <p:nvSpPr>
            <p:cNvPr id="68" name="Freeform 67">
              <a:extLst>
                <a:ext uri="{FF2B5EF4-FFF2-40B4-BE49-F238E27FC236}">
                  <a16:creationId xmlns:a16="http://schemas.microsoft.com/office/drawing/2014/main" id="{30F1B16A-443D-EE75-2348-0F07D2138506}"/>
                </a:ext>
              </a:extLst>
            </p:cNvPr>
            <p:cNvSpPr/>
            <p:nvPr/>
          </p:nvSpPr>
          <p:spPr>
            <a:xfrm>
              <a:off x="11158864" y="5554316"/>
              <a:ext cx="79427" cy="79368"/>
            </a:xfrm>
            <a:custGeom>
              <a:avLst/>
              <a:gdLst>
                <a:gd name="connsiteX0" fmla="*/ 79428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8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8" y="39684"/>
                  </a:moveTo>
                  <a:cubicBezTo>
                    <a:pt x="79428" y="61602"/>
                    <a:pt x="61647" y="79369"/>
                    <a:pt x="39714" y="79369"/>
                  </a:cubicBezTo>
                  <a:cubicBezTo>
                    <a:pt x="17780" y="79369"/>
                    <a:pt x="0" y="61601"/>
                    <a:pt x="0" y="39684"/>
                  </a:cubicBezTo>
                  <a:cubicBezTo>
                    <a:pt x="0" y="17767"/>
                    <a:pt x="17780" y="0"/>
                    <a:pt x="39714" y="0"/>
                  </a:cubicBezTo>
                  <a:cubicBezTo>
                    <a:pt x="61647" y="0"/>
                    <a:pt x="79428" y="17767"/>
                    <a:pt x="79428" y="39684"/>
                  </a:cubicBezTo>
                  <a:close/>
                </a:path>
              </a:pathLst>
            </a:custGeom>
            <a:grpFill/>
            <a:ln w="0" cap="flat">
              <a:noFill/>
              <a:prstDash val="solid"/>
              <a:miter/>
            </a:ln>
          </p:spPr>
          <p:txBody>
            <a:bodyPr rtlCol="0" anchor="ctr"/>
            <a:lstStyle/>
            <a:p>
              <a:endParaRPr lang="en-GB"/>
            </a:p>
          </p:txBody>
        </p:sp>
        <p:sp>
          <p:nvSpPr>
            <p:cNvPr id="69" name="Freeform 68">
              <a:extLst>
                <a:ext uri="{FF2B5EF4-FFF2-40B4-BE49-F238E27FC236}">
                  <a16:creationId xmlns:a16="http://schemas.microsoft.com/office/drawing/2014/main" id="{956828B8-5728-7BE5-EF2C-DBA3A2FEDF6E}"/>
                </a:ext>
              </a:extLst>
            </p:cNvPr>
            <p:cNvSpPr/>
            <p:nvPr/>
          </p:nvSpPr>
          <p:spPr>
            <a:xfrm>
              <a:off x="11076773" y="569581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70" name="Freeform 69">
              <a:extLst>
                <a:ext uri="{FF2B5EF4-FFF2-40B4-BE49-F238E27FC236}">
                  <a16:creationId xmlns:a16="http://schemas.microsoft.com/office/drawing/2014/main" id="{81A1360D-D406-D71D-A6ED-7DD5E60643FB}"/>
                </a:ext>
              </a:extLst>
            </p:cNvPr>
            <p:cNvSpPr/>
            <p:nvPr/>
          </p:nvSpPr>
          <p:spPr>
            <a:xfrm>
              <a:off x="12142676" y="4137825"/>
              <a:ext cx="77343" cy="77286"/>
            </a:xfrm>
            <a:custGeom>
              <a:avLst/>
              <a:gdLst>
                <a:gd name="connsiteX0" fmla="*/ 77344 w 77343"/>
                <a:gd name="connsiteY0" fmla="*/ 38643 h 77286"/>
                <a:gd name="connsiteX1" fmla="*/ 38673 w 77343"/>
                <a:gd name="connsiteY1" fmla="*/ 77286 h 77286"/>
                <a:gd name="connsiteX2" fmla="*/ 1 w 77343"/>
                <a:gd name="connsiteY2" fmla="*/ 38643 h 77286"/>
                <a:gd name="connsiteX3" fmla="*/ 38673 w 77343"/>
                <a:gd name="connsiteY3" fmla="*/ 0 h 77286"/>
                <a:gd name="connsiteX4" fmla="*/ 77344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4" y="38643"/>
                  </a:moveTo>
                  <a:cubicBezTo>
                    <a:pt x="77344" y="59985"/>
                    <a:pt x="60030" y="77286"/>
                    <a:pt x="38673" y="77286"/>
                  </a:cubicBezTo>
                  <a:cubicBezTo>
                    <a:pt x="17315" y="77286"/>
                    <a:pt x="1" y="59985"/>
                    <a:pt x="1" y="38643"/>
                  </a:cubicBezTo>
                  <a:cubicBezTo>
                    <a:pt x="1" y="17301"/>
                    <a:pt x="17315" y="0"/>
                    <a:pt x="38673" y="0"/>
                  </a:cubicBezTo>
                  <a:cubicBezTo>
                    <a:pt x="60030" y="0"/>
                    <a:pt x="77344" y="17301"/>
                    <a:pt x="77344" y="38643"/>
                  </a:cubicBezTo>
                  <a:close/>
                </a:path>
              </a:pathLst>
            </a:custGeom>
            <a:grpFill/>
            <a:ln w="0" cap="flat">
              <a:noFill/>
              <a:prstDash val="solid"/>
              <a:miter/>
            </a:ln>
          </p:spPr>
          <p:txBody>
            <a:bodyPr rtlCol="0" anchor="ctr"/>
            <a:lstStyle/>
            <a:p>
              <a:endParaRPr lang="en-GB"/>
            </a:p>
          </p:txBody>
        </p:sp>
        <p:sp>
          <p:nvSpPr>
            <p:cNvPr id="71" name="Freeform 70">
              <a:extLst>
                <a:ext uri="{FF2B5EF4-FFF2-40B4-BE49-F238E27FC236}">
                  <a16:creationId xmlns:a16="http://schemas.microsoft.com/office/drawing/2014/main" id="{816C8D36-B171-2512-A650-199D2A9CC6E7}"/>
                </a:ext>
              </a:extLst>
            </p:cNvPr>
            <p:cNvSpPr/>
            <p:nvPr/>
          </p:nvSpPr>
          <p:spPr>
            <a:xfrm>
              <a:off x="12060701" y="4279439"/>
              <a:ext cx="77574" cy="77517"/>
            </a:xfrm>
            <a:custGeom>
              <a:avLst/>
              <a:gdLst>
                <a:gd name="connsiteX0" fmla="*/ 77575 w 77574"/>
                <a:gd name="connsiteY0" fmla="*/ 38759 h 77517"/>
                <a:gd name="connsiteX1" fmla="*/ 38788 w 77574"/>
                <a:gd name="connsiteY1" fmla="*/ 77518 h 77517"/>
                <a:gd name="connsiteX2" fmla="*/ 0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8"/>
                    <a:pt x="38788" y="77518"/>
                  </a:cubicBezTo>
                  <a:cubicBezTo>
                    <a:pt x="17367" y="77518"/>
                    <a:pt x="0" y="60165"/>
                    <a:pt x="0" y="38759"/>
                  </a:cubicBezTo>
                  <a:cubicBezTo>
                    <a:pt x="0" y="17353"/>
                    <a:pt x="17367" y="0"/>
                    <a:pt x="38788"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72" name="Freeform 71">
              <a:extLst>
                <a:ext uri="{FF2B5EF4-FFF2-40B4-BE49-F238E27FC236}">
                  <a16:creationId xmlns:a16="http://schemas.microsoft.com/office/drawing/2014/main" id="{65C088AD-ACF8-3916-8113-4A5EEE0B890E}"/>
                </a:ext>
              </a:extLst>
            </p:cNvPr>
            <p:cNvSpPr/>
            <p:nvPr/>
          </p:nvSpPr>
          <p:spPr>
            <a:xfrm>
              <a:off x="11978726" y="4421285"/>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8"/>
                    <a:pt x="38788" y="77518"/>
                  </a:cubicBezTo>
                  <a:cubicBezTo>
                    <a:pt x="17367" y="77518"/>
                    <a:pt x="1" y="60165"/>
                    <a:pt x="1" y="38759"/>
                  </a:cubicBezTo>
                  <a:cubicBezTo>
                    <a:pt x="1" y="17353"/>
                    <a:pt x="17367" y="0"/>
                    <a:pt x="38788"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73" name="Freeform 72">
              <a:extLst>
                <a:ext uri="{FF2B5EF4-FFF2-40B4-BE49-F238E27FC236}">
                  <a16:creationId xmlns:a16="http://schemas.microsoft.com/office/drawing/2014/main" id="{86F22EB6-1C46-1036-4832-DFE5349163F0}"/>
                </a:ext>
              </a:extLst>
            </p:cNvPr>
            <p:cNvSpPr/>
            <p:nvPr/>
          </p:nvSpPr>
          <p:spPr>
            <a:xfrm>
              <a:off x="11896752" y="4562899"/>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5"/>
                    <a:pt x="60389" y="77749"/>
                    <a:pt x="38903" y="77749"/>
                  </a:cubicBezTo>
                  <a:cubicBezTo>
                    <a:pt x="17417" y="77749"/>
                    <a:pt x="0" y="60344"/>
                    <a:pt x="0" y="38875"/>
                  </a:cubicBezTo>
                  <a:cubicBezTo>
                    <a:pt x="0" y="17405"/>
                    <a:pt x="17417" y="0"/>
                    <a:pt x="38903" y="0"/>
                  </a:cubicBezTo>
                  <a:cubicBezTo>
                    <a:pt x="60389" y="0"/>
                    <a:pt x="77806" y="17405"/>
                    <a:pt x="77806" y="38875"/>
                  </a:cubicBezTo>
                  <a:close/>
                </a:path>
              </a:pathLst>
            </a:custGeom>
            <a:grpFill/>
            <a:ln w="0" cap="flat">
              <a:noFill/>
              <a:prstDash val="solid"/>
              <a:miter/>
            </a:ln>
          </p:spPr>
          <p:txBody>
            <a:bodyPr rtlCol="0" anchor="ctr"/>
            <a:lstStyle/>
            <a:p>
              <a:endParaRPr lang="en-GB"/>
            </a:p>
          </p:txBody>
        </p:sp>
        <p:sp>
          <p:nvSpPr>
            <p:cNvPr id="74" name="Freeform 73">
              <a:extLst>
                <a:ext uri="{FF2B5EF4-FFF2-40B4-BE49-F238E27FC236}">
                  <a16:creationId xmlns:a16="http://schemas.microsoft.com/office/drawing/2014/main" id="{C283B309-942A-1B87-DDC7-465E6E1312D2}"/>
                </a:ext>
              </a:extLst>
            </p:cNvPr>
            <p:cNvSpPr/>
            <p:nvPr/>
          </p:nvSpPr>
          <p:spPr>
            <a:xfrm>
              <a:off x="11814777" y="4704514"/>
              <a:ext cx="78038" cy="77980"/>
            </a:xfrm>
            <a:custGeom>
              <a:avLst/>
              <a:gdLst>
                <a:gd name="connsiteX0" fmla="*/ 78038 w 78038"/>
                <a:gd name="connsiteY0" fmla="*/ 38990 h 77980"/>
                <a:gd name="connsiteX1" fmla="*/ 39019 w 78038"/>
                <a:gd name="connsiteY1" fmla="*/ 77981 h 77980"/>
                <a:gd name="connsiteX2" fmla="*/ 1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1"/>
                    <a:pt x="39019" y="77981"/>
                  </a:cubicBezTo>
                  <a:cubicBezTo>
                    <a:pt x="17470" y="77981"/>
                    <a:pt x="1" y="60524"/>
                    <a:pt x="1" y="38990"/>
                  </a:cubicBezTo>
                  <a:cubicBezTo>
                    <a:pt x="1" y="17457"/>
                    <a:pt x="17470" y="0"/>
                    <a:pt x="39019" y="0"/>
                  </a:cubicBezTo>
                  <a:cubicBezTo>
                    <a:pt x="60569" y="0"/>
                    <a:pt x="78038" y="17457"/>
                    <a:pt x="78038" y="38990"/>
                  </a:cubicBezTo>
                  <a:close/>
                </a:path>
              </a:pathLst>
            </a:custGeom>
            <a:grpFill/>
            <a:ln w="0" cap="flat">
              <a:noFill/>
              <a:prstDash val="solid"/>
              <a:miter/>
            </a:ln>
          </p:spPr>
          <p:txBody>
            <a:bodyPr rtlCol="0" anchor="ctr"/>
            <a:lstStyle/>
            <a:p>
              <a:endParaRPr lang="en-GB"/>
            </a:p>
          </p:txBody>
        </p:sp>
        <p:sp>
          <p:nvSpPr>
            <p:cNvPr id="75" name="Freeform 74">
              <a:extLst>
                <a:ext uri="{FF2B5EF4-FFF2-40B4-BE49-F238E27FC236}">
                  <a16:creationId xmlns:a16="http://schemas.microsoft.com/office/drawing/2014/main" id="{34D72D93-00D7-F278-0B45-C5ED7BE34669}"/>
                </a:ext>
              </a:extLst>
            </p:cNvPr>
            <p:cNvSpPr/>
            <p:nvPr/>
          </p:nvSpPr>
          <p:spPr>
            <a:xfrm>
              <a:off x="11732802" y="4846244"/>
              <a:ext cx="78038" cy="77980"/>
            </a:xfrm>
            <a:custGeom>
              <a:avLst/>
              <a:gdLst>
                <a:gd name="connsiteX0" fmla="*/ 78038 w 78038"/>
                <a:gd name="connsiteY0" fmla="*/ 38990 h 77980"/>
                <a:gd name="connsiteX1" fmla="*/ 39019 w 78038"/>
                <a:gd name="connsiteY1" fmla="*/ 77981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1"/>
                    <a:pt x="39019" y="77981"/>
                  </a:cubicBezTo>
                  <a:cubicBezTo>
                    <a:pt x="17470" y="77981"/>
                    <a:pt x="0" y="60524"/>
                    <a:pt x="0" y="38990"/>
                  </a:cubicBezTo>
                  <a:cubicBezTo>
                    <a:pt x="0" y="17457"/>
                    <a:pt x="17470" y="0"/>
                    <a:pt x="39019" y="0"/>
                  </a:cubicBezTo>
                  <a:cubicBezTo>
                    <a:pt x="60569" y="0"/>
                    <a:pt x="78038" y="17457"/>
                    <a:pt x="78038" y="38990"/>
                  </a:cubicBezTo>
                  <a:close/>
                </a:path>
              </a:pathLst>
            </a:custGeom>
            <a:grpFill/>
            <a:ln w="0" cap="flat">
              <a:noFill/>
              <a:prstDash val="solid"/>
              <a:miter/>
            </a:ln>
          </p:spPr>
          <p:txBody>
            <a:bodyPr rtlCol="0" anchor="ctr"/>
            <a:lstStyle/>
            <a:p>
              <a:endParaRPr lang="en-GB"/>
            </a:p>
          </p:txBody>
        </p:sp>
        <p:sp>
          <p:nvSpPr>
            <p:cNvPr id="76" name="Freeform 75">
              <a:extLst>
                <a:ext uri="{FF2B5EF4-FFF2-40B4-BE49-F238E27FC236}">
                  <a16:creationId xmlns:a16="http://schemas.microsoft.com/office/drawing/2014/main" id="{23B199F3-F1CE-8753-F8C8-2F1DDD0FFB0A}"/>
                </a:ext>
              </a:extLst>
            </p:cNvPr>
            <p:cNvSpPr/>
            <p:nvPr/>
          </p:nvSpPr>
          <p:spPr>
            <a:xfrm>
              <a:off x="11650828" y="4987858"/>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2" y="78212"/>
                    <a:pt x="0" y="60704"/>
                    <a:pt x="0" y="39106"/>
                  </a:cubicBezTo>
                  <a:cubicBezTo>
                    <a:pt x="0" y="17508"/>
                    <a:pt x="17522"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77" name="Freeform 76">
              <a:extLst>
                <a:ext uri="{FF2B5EF4-FFF2-40B4-BE49-F238E27FC236}">
                  <a16:creationId xmlns:a16="http://schemas.microsoft.com/office/drawing/2014/main" id="{892F6376-7FFF-04E3-64D1-88D586F54522}"/>
                </a:ext>
              </a:extLst>
            </p:cNvPr>
            <p:cNvSpPr/>
            <p:nvPr/>
          </p:nvSpPr>
          <p:spPr>
            <a:xfrm>
              <a:off x="11568853" y="5129473"/>
              <a:ext cx="78501" cy="78443"/>
            </a:xfrm>
            <a:custGeom>
              <a:avLst/>
              <a:gdLst>
                <a:gd name="connsiteX0" fmla="*/ 78501 w 78501"/>
                <a:gd name="connsiteY0" fmla="*/ 39222 h 78443"/>
                <a:gd name="connsiteX1" fmla="*/ 39251 w 78501"/>
                <a:gd name="connsiteY1" fmla="*/ 78444 h 78443"/>
                <a:gd name="connsiteX2" fmla="*/ 0 w 78501"/>
                <a:gd name="connsiteY2" fmla="*/ 39222 h 78443"/>
                <a:gd name="connsiteX3" fmla="*/ 39251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4"/>
                    <a:pt x="39251" y="78444"/>
                  </a:cubicBezTo>
                  <a:cubicBezTo>
                    <a:pt x="17573" y="78444"/>
                    <a:pt x="0" y="60883"/>
                    <a:pt x="0" y="39222"/>
                  </a:cubicBezTo>
                  <a:cubicBezTo>
                    <a:pt x="0" y="17560"/>
                    <a:pt x="17573" y="0"/>
                    <a:pt x="39251"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78" name="Freeform 77">
              <a:extLst>
                <a:ext uri="{FF2B5EF4-FFF2-40B4-BE49-F238E27FC236}">
                  <a16:creationId xmlns:a16="http://schemas.microsoft.com/office/drawing/2014/main" id="{BA728AEB-7431-0574-3CD8-E7876C9745F9}"/>
                </a:ext>
              </a:extLst>
            </p:cNvPr>
            <p:cNvSpPr/>
            <p:nvPr/>
          </p:nvSpPr>
          <p:spPr>
            <a:xfrm>
              <a:off x="11486762" y="5271203"/>
              <a:ext cx="78732" cy="78674"/>
            </a:xfrm>
            <a:custGeom>
              <a:avLst/>
              <a:gdLst>
                <a:gd name="connsiteX0" fmla="*/ 78733 w 78732"/>
                <a:gd name="connsiteY0" fmla="*/ 39337 h 78674"/>
                <a:gd name="connsiteX1" fmla="*/ 39366 w 78732"/>
                <a:gd name="connsiteY1" fmla="*/ 78675 h 78674"/>
                <a:gd name="connsiteX2" fmla="*/ 0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0" y="61063"/>
                    <a:pt x="0" y="39337"/>
                  </a:cubicBezTo>
                  <a:cubicBezTo>
                    <a:pt x="0" y="17612"/>
                    <a:pt x="17624" y="0"/>
                    <a:pt x="39366" y="0"/>
                  </a:cubicBezTo>
                  <a:cubicBezTo>
                    <a:pt x="61107" y="0"/>
                    <a:pt x="78733" y="17612"/>
                    <a:pt x="78733" y="39337"/>
                  </a:cubicBezTo>
                  <a:close/>
                </a:path>
              </a:pathLst>
            </a:custGeom>
            <a:grpFill/>
            <a:ln w="0" cap="flat">
              <a:noFill/>
              <a:prstDash val="solid"/>
              <a:miter/>
            </a:ln>
          </p:spPr>
          <p:txBody>
            <a:bodyPr rtlCol="0" anchor="ctr"/>
            <a:lstStyle/>
            <a:p>
              <a:endParaRPr lang="en-GB"/>
            </a:p>
          </p:txBody>
        </p:sp>
        <p:sp>
          <p:nvSpPr>
            <p:cNvPr id="79" name="Freeform 78">
              <a:extLst>
                <a:ext uri="{FF2B5EF4-FFF2-40B4-BE49-F238E27FC236}">
                  <a16:creationId xmlns:a16="http://schemas.microsoft.com/office/drawing/2014/main" id="{86E35230-4387-BB8B-73E0-2C3B249EB406}"/>
                </a:ext>
              </a:extLst>
            </p:cNvPr>
            <p:cNvSpPr/>
            <p:nvPr/>
          </p:nvSpPr>
          <p:spPr>
            <a:xfrm>
              <a:off x="11404788" y="5412818"/>
              <a:ext cx="78964" cy="78906"/>
            </a:xfrm>
            <a:custGeom>
              <a:avLst/>
              <a:gdLst>
                <a:gd name="connsiteX0" fmla="*/ 78965 w 78964"/>
                <a:gd name="connsiteY0" fmla="*/ 39453 h 78906"/>
                <a:gd name="connsiteX1" fmla="*/ 39483 w 78964"/>
                <a:gd name="connsiteY1" fmla="*/ 78906 h 78906"/>
                <a:gd name="connsiteX2" fmla="*/ 1 w 78964"/>
                <a:gd name="connsiteY2" fmla="*/ 39453 h 78906"/>
                <a:gd name="connsiteX3" fmla="*/ 39483 w 78964"/>
                <a:gd name="connsiteY3" fmla="*/ 0 h 78906"/>
                <a:gd name="connsiteX4" fmla="*/ 78965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5" y="39453"/>
                  </a:moveTo>
                  <a:cubicBezTo>
                    <a:pt x="78965" y="61242"/>
                    <a:pt x="61287" y="78906"/>
                    <a:pt x="39483" y="78906"/>
                  </a:cubicBezTo>
                  <a:cubicBezTo>
                    <a:pt x="17677" y="78906"/>
                    <a:pt x="1" y="61242"/>
                    <a:pt x="1" y="39453"/>
                  </a:cubicBezTo>
                  <a:cubicBezTo>
                    <a:pt x="1" y="17664"/>
                    <a:pt x="17678" y="0"/>
                    <a:pt x="39483" y="0"/>
                  </a:cubicBezTo>
                  <a:cubicBezTo>
                    <a:pt x="61288" y="0"/>
                    <a:pt x="78965" y="17664"/>
                    <a:pt x="78965" y="39453"/>
                  </a:cubicBezTo>
                  <a:close/>
                </a:path>
              </a:pathLst>
            </a:custGeom>
            <a:grpFill/>
            <a:ln w="0" cap="flat">
              <a:noFill/>
              <a:prstDash val="solid"/>
              <a:miter/>
            </a:ln>
          </p:spPr>
          <p:txBody>
            <a:bodyPr rtlCol="0" anchor="ctr"/>
            <a:lstStyle/>
            <a:p>
              <a:endParaRPr lang="en-GB"/>
            </a:p>
          </p:txBody>
        </p:sp>
        <p:sp>
          <p:nvSpPr>
            <p:cNvPr id="80" name="Freeform 79">
              <a:extLst>
                <a:ext uri="{FF2B5EF4-FFF2-40B4-BE49-F238E27FC236}">
                  <a16:creationId xmlns:a16="http://schemas.microsoft.com/office/drawing/2014/main" id="{698755BA-C583-F0C1-52EF-04D4C45BABB4}"/>
                </a:ext>
              </a:extLst>
            </p:cNvPr>
            <p:cNvSpPr/>
            <p:nvPr/>
          </p:nvSpPr>
          <p:spPr>
            <a:xfrm>
              <a:off x="11322813" y="5554432"/>
              <a:ext cx="79195" cy="79137"/>
            </a:xfrm>
            <a:custGeom>
              <a:avLst/>
              <a:gdLst>
                <a:gd name="connsiteX0" fmla="*/ 79196 w 79195"/>
                <a:gd name="connsiteY0" fmla="*/ 39569 h 79137"/>
                <a:gd name="connsiteX1" fmla="*/ 39598 w 79195"/>
                <a:gd name="connsiteY1" fmla="*/ 79138 h 79137"/>
                <a:gd name="connsiteX2" fmla="*/ 1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1" y="61422"/>
                    <a:pt x="1" y="39569"/>
                  </a:cubicBezTo>
                  <a:cubicBezTo>
                    <a:pt x="1" y="17715"/>
                    <a:pt x="17729" y="0"/>
                    <a:pt x="39598" y="0"/>
                  </a:cubicBezTo>
                  <a:cubicBezTo>
                    <a:pt x="61467" y="0"/>
                    <a:pt x="79196" y="17715"/>
                    <a:pt x="79196" y="39569"/>
                  </a:cubicBezTo>
                  <a:close/>
                </a:path>
              </a:pathLst>
            </a:custGeom>
            <a:grpFill/>
            <a:ln w="0" cap="flat">
              <a:noFill/>
              <a:prstDash val="solid"/>
              <a:miter/>
            </a:ln>
          </p:spPr>
          <p:txBody>
            <a:bodyPr rtlCol="0" anchor="ctr"/>
            <a:lstStyle/>
            <a:p>
              <a:endParaRPr lang="en-GB"/>
            </a:p>
          </p:txBody>
        </p:sp>
        <p:sp>
          <p:nvSpPr>
            <p:cNvPr id="81" name="Freeform 80">
              <a:extLst>
                <a:ext uri="{FF2B5EF4-FFF2-40B4-BE49-F238E27FC236}">
                  <a16:creationId xmlns:a16="http://schemas.microsoft.com/office/drawing/2014/main" id="{AA7CECFB-0D05-E825-5D5C-01FDDA11FEE0}"/>
                </a:ext>
              </a:extLst>
            </p:cNvPr>
            <p:cNvSpPr/>
            <p:nvPr/>
          </p:nvSpPr>
          <p:spPr>
            <a:xfrm>
              <a:off x="11240722" y="5696046"/>
              <a:ext cx="79427" cy="79368"/>
            </a:xfrm>
            <a:custGeom>
              <a:avLst/>
              <a:gdLst>
                <a:gd name="connsiteX0" fmla="*/ 79428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8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8" y="39684"/>
                  </a:moveTo>
                  <a:cubicBezTo>
                    <a:pt x="79428" y="61602"/>
                    <a:pt x="61647" y="79369"/>
                    <a:pt x="39714" y="79369"/>
                  </a:cubicBezTo>
                  <a:cubicBezTo>
                    <a:pt x="17781" y="79369"/>
                    <a:pt x="0" y="61601"/>
                    <a:pt x="0" y="39684"/>
                  </a:cubicBezTo>
                  <a:cubicBezTo>
                    <a:pt x="0" y="17767"/>
                    <a:pt x="17781" y="0"/>
                    <a:pt x="39714" y="0"/>
                  </a:cubicBezTo>
                  <a:cubicBezTo>
                    <a:pt x="61647" y="0"/>
                    <a:pt x="79428" y="17767"/>
                    <a:pt x="79428" y="39684"/>
                  </a:cubicBezTo>
                  <a:close/>
                </a:path>
              </a:pathLst>
            </a:custGeom>
            <a:grpFill/>
            <a:ln w="0" cap="flat">
              <a:noFill/>
              <a:prstDash val="solid"/>
              <a:miter/>
            </a:ln>
          </p:spPr>
          <p:txBody>
            <a:bodyPr rtlCol="0" anchor="ctr"/>
            <a:lstStyle/>
            <a:p>
              <a:endParaRPr lang="en-GB"/>
            </a:p>
          </p:txBody>
        </p:sp>
        <p:sp>
          <p:nvSpPr>
            <p:cNvPr id="82" name="Freeform 81">
              <a:extLst>
                <a:ext uri="{FF2B5EF4-FFF2-40B4-BE49-F238E27FC236}">
                  <a16:creationId xmlns:a16="http://schemas.microsoft.com/office/drawing/2014/main" id="{CF325C3B-430D-97C7-0676-34E869F956E2}"/>
                </a:ext>
              </a:extLst>
            </p:cNvPr>
            <p:cNvSpPr/>
            <p:nvPr/>
          </p:nvSpPr>
          <p:spPr>
            <a:xfrm>
              <a:off x="11158632" y="583754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83" name="Freeform 82">
              <a:extLst>
                <a:ext uri="{FF2B5EF4-FFF2-40B4-BE49-F238E27FC236}">
                  <a16:creationId xmlns:a16="http://schemas.microsoft.com/office/drawing/2014/main" id="{C1ECE5BF-05BC-8EC4-B0DD-1DBA25A59766}"/>
                </a:ext>
              </a:extLst>
            </p:cNvPr>
            <p:cNvSpPr/>
            <p:nvPr/>
          </p:nvSpPr>
          <p:spPr>
            <a:xfrm>
              <a:off x="12142560" y="4421285"/>
              <a:ext cx="77574" cy="77517"/>
            </a:xfrm>
            <a:custGeom>
              <a:avLst/>
              <a:gdLst>
                <a:gd name="connsiteX0" fmla="*/ 77576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6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6" y="38759"/>
                  </a:moveTo>
                  <a:cubicBezTo>
                    <a:pt x="77576" y="60165"/>
                    <a:pt x="60209" y="77518"/>
                    <a:pt x="38788" y="77518"/>
                  </a:cubicBezTo>
                  <a:cubicBezTo>
                    <a:pt x="17367" y="77518"/>
                    <a:pt x="1" y="60165"/>
                    <a:pt x="1" y="38759"/>
                  </a:cubicBezTo>
                  <a:cubicBezTo>
                    <a:pt x="1" y="17353"/>
                    <a:pt x="17367" y="0"/>
                    <a:pt x="38788" y="0"/>
                  </a:cubicBezTo>
                  <a:cubicBezTo>
                    <a:pt x="60209" y="0"/>
                    <a:pt x="77576" y="17353"/>
                    <a:pt x="77576" y="38759"/>
                  </a:cubicBezTo>
                  <a:close/>
                </a:path>
              </a:pathLst>
            </a:custGeom>
            <a:grpFill/>
            <a:ln w="0" cap="flat">
              <a:noFill/>
              <a:prstDash val="solid"/>
              <a:miter/>
            </a:ln>
          </p:spPr>
          <p:txBody>
            <a:bodyPr rtlCol="0" anchor="ctr"/>
            <a:lstStyle/>
            <a:p>
              <a:endParaRPr lang="en-GB"/>
            </a:p>
          </p:txBody>
        </p:sp>
        <p:sp>
          <p:nvSpPr>
            <p:cNvPr id="84" name="Freeform 83">
              <a:extLst>
                <a:ext uri="{FF2B5EF4-FFF2-40B4-BE49-F238E27FC236}">
                  <a16:creationId xmlns:a16="http://schemas.microsoft.com/office/drawing/2014/main" id="{518EC37D-9C69-830C-C518-8C1579835116}"/>
                </a:ext>
              </a:extLst>
            </p:cNvPr>
            <p:cNvSpPr/>
            <p:nvPr/>
          </p:nvSpPr>
          <p:spPr>
            <a:xfrm>
              <a:off x="12060701" y="4563015"/>
              <a:ext cx="77574" cy="77517"/>
            </a:xfrm>
            <a:custGeom>
              <a:avLst/>
              <a:gdLst>
                <a:gd name="connsiteX0" fmla="*/ 77575 w 77574"/>
                <a:gd name="connsiteY0" fmla="*/ 38759 h 77517"/>
                <a:gd name="connsiteX1" fmla="*/ 38788 w 77574"/>
                <a:gd name="connsiteY1" fmla="*/ 77518 h 77517"/>
                <a:gd name="connsiteX2" fmla="*/ 0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8"/>
                    <a:pt x="38788" y="77518"/>
                  </a:cubicBezTo>
                  <a:cubicBezTo>
                    <a:pt x="17367" y="77518"/>
                    <a:pt x="0" y="60165"/>
                    <a:pt x="0" y="38759"/>
                  </a:cubicBezTo>
                  <a:cubicBezTo>
                    <a:pt x="0" y="17353"/>
                    <a:pt x="17367" y="0"/>
                    <a:pt x="38788"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85" name="Freeform 84">
              <a:extLst>
                <a:ext uri="{FF2B5EF4-FFF2-40B4-BE49-F238E27FC236}">
                  <a16:creationId xmlns:a16="http://schemas.microsoft.com/office/drawing/2014/main" id="{A1F31CA4-B769-39D4-57C1-5E08D8EF8183}"/>
                </a:ext>
              </a:extLst>
            </p:cNvPr>
            <p:cNvSpPr/>
            <p:nvPr/>
          </p:nvSpPr>
          <p:spPr>
            <a:xfrm>
              <a:off x="11978611" y="4704630"/>
              <a:ext cx="77806" cy="77749"/>
            </a:xfrm>
            <a:custGeom>
              <a:avLst/>
              <a:gdLst>
                <a:gd name="connsiteX0" fmla="*/ 77807 w 77806"/>
                <a:gd name="connsiteY0" fmla="*/ 38875 h 77749"/>
                <a:gd name="connsiteX1" fmla="*/ 38904 w 77806"/>
                <a:gd name="connsiteY1" fmla="*/ 77749 h 77749"/>
                <a:gd name="connsiteX2" fmla="*/ 1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5"/>
                    <a:pt x="60390" y="77749"/>
                    <a:pt x="38904" y="77749"/>
                  </a:cubicBezTo>
                  <a:cubicBezTo>
                    <a:pt x="17418" y="77749"/>
                    <a:pt x="1" y="60344"/>
                    <a:pt x="1" y="38875"/>
                  </a:cubicBezTo>
                  <a:cubicBezTo>
                    <a:pt x="1" y="17405"/>
                    <a:pt x="17418" y="0"/>
                    <a:pt x="38904" y="0"/>
                  </a:cubicBezTo>
                  <a:cubicBezTo>
                    <a:pt x="60390" y="0"/>
                    <a:pt x="77807" y="17405"/>
                    <a:pt x="77807" y="38875"/>
                  </a:cubicBezTo>
                  <a:close/>
                </a:path>
              </a:pathLst>
            </a:custGeom>
            <a:grpFill/>
            <a:ln w="0" cap="flat">
              <a:noFill/>
              <a:prstDash val="solid"/>
              <a:miter/>
            </a:ln>
          </p:spPr>
          <p:txBody>
            <a:bodyPr rtlCol="0" anchor="ctr"/>
            <a:lstStyle/>
            <a:p>
              <a:endParaRPr lang="en-GB"/>
            </a:p>
          </p:txBody>
        </p:sp>
        <p:sp>
          <p:nvSpPr>
            <p:cNvPr id="86" name="Freeform 85">
              <a:extLst>
                <a:ext uri="{FF2B5EF4-FFF2-40B4-BE49-F238E27FC236}">
                  <a16:creationId xmlns:a16="http://schemas.microsoft.com/office/drawing/2014/main" id="{85BC72DA-AF78-9C83-27D9-FE5479F83E13}"/>
                </a:ext>
              </a:extLst>
            </p:cNvPr>
            <p:cNvSpPr/>
            <p:nvPr/>
          </p:nvSpPr>
          <p:spPr>
            <a:xfrm>
              <a:off x="11896636" y="4846244"/>
              <a:ext cx="78038" cy="77980"/>
            </a:xfrm>
            <a:custGeom>
              <a:avLst/>
              <a:gdLst>
                <a:gd name="connsiteX0" fmla="*/ 78038 w 78038"/>
                <a:gd name="connsiteY0" fmla="*/ 38990 h 77980"/>
                <a:gd name="connsiteX1" fmla="*/ 39019 w 78038"/>
                <a:gd name="connsiteY1" fmla="*/ 77981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1"/>
                    <a:pt x="39019" y="77981"/>
                  </a:cubicBezTo>
                  <a:cubicBezTo>
                    <a:pt x="17469" y="77981"/>
                    <a:pt x="0" y="60524"/>
                    <a:pt x="0" y="38990"/>
                  </a:cubicBezTo>
                  <a:cubicBezTo>
                    <a:pt x="0" y="17457"/>
                    <a:pt x="17469" y="0"/>
                    <a:pt x="39019" y="0"/>
                  </a:cubicBezTo>
                  <a:cubicBezTo>
                    <a:pt x="60569" y="0"/>
                    <a:pt x="78038" y="17457"/>
                    <a:pt x="78038" y="38990"/>
                  </a:cubicBezTo>
                  <a:close/>
                </a:path>
              </a:pathLst>
            </a:custGeom>
            <a:grpFill/>
            <a:ln w="0" cap="flat">
              <a:noFill/>
              <a:prstDash val="solid"/>
              <a:miter/>
            </a:ln>
          </p:spPr>
          <p:txBody>
            <a:bodyPr rtlCol="0" anchor="ctr"/>
            <a:lstStyle/>
            <a:p>
              <a:endParaRPr lang="en-GB"/>
            </a:p>
          </p:txBody>
        </p:sp>
        <p:sp>
          <p:nvSpPr>
            <p:cNvPr id="87" name="Freeform 86">
              <a:extLst>
                <a:ext uri="{FF2B5EF4-FFF2-40B4-BE49-F238E27FC236}">
                  <a16:creationId xmlns:a16="http://schemas.microsoft.com/office/drawing/2014/main" id="{6469FF00-E225-9548-FD2B-D29C75F00342}"/>
                </a:ext>
              </a:extLst>
            </p:cNvPr>
            <p:cNvSpPr/>
            <p:nvPr/>
          </p:nvSpPr>
          <p:spPr>
            <a:xfrm>
              <a:off x="11814661" y="4987858"/>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9" y="78212"/>
                    <a:pt x="39135" y="78212"/>
                  </a:cubicBezTo>
                  <a:cubicBezTo>
                    <a:pt x="17522" y="78212"/>
                    <a:pt x="0" y="60704"/>
                    <a:pt x="0" y="39106"/>
                  </a:cubicBezTo>
                  <a:cubicBezTo>
                    <a:pt x="0" y="17508"/>
                    <a:pt x="17522" y="0"/>
                    <a:pt x="39135" y="0"/>
                  </a:cubicBezTo>
                  <a:cubicBezTo>
                    <a:pt x="60749" y="0"/>
                    <a:pt x="78270" y="17508"/>
                    <a:pt x="78270" y="39106"/>
                  </a:cubicBezTo>
                  <a:close/>
                </a:path>
              </a:pathLst>
            </a:custGeom>
            <a:grpFill/>
            <a:ln w="0" cap="flat">
              <a:noFill/>
              <a:prstDash val="solid"/>
              <a:miter/>
            </a:ln>
          </p:spPr>
          <p:txBody>
            <a:bodyPr rtlCol="0" anchor="ctr"/>
            <a:lstStyle/>
            <a:p>
              <a:endParaRPr lang="en-GB"/>
            </a:p>
          </p:txBody>
        </p:sp>
        <p:sp>
          <p:nvSpPr>
            <p:cNvPr id="88" name="Freeform 87">
              <a:extLst>
                <a:ext uri="{FF2B5EF4-FFF2-40B4-BE49-F238E27FC236}">
                  <a16:creationId xmlns:a16="http://schemas.microsoft.com/office/drawing/2014/main" id="{D1CA5925-FC4D-9BE3-3F6D-8A482DBB1796}"/>
                </a:ext>
              </a:extLst>
            </p:cNvPr>
            <p:cNvSpPr/>
            <p:nvPr/>
          </p:nvSpPr>
          <p:spPr>
            <a:xfrm>
              <a:off x="11732686" y="5129589"/>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2" y="78212"/>
                    <a:pt x="0" y="60704"/>
                    <a:pt x="0" y="39106"/>
                  </a:cubicBezTo>
                  <a:cubicBezTo>
                    <a:pt x="0" y="17508"/>
                    <a:pt x="17522"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89" name="Freeform 88">
              <a:extLst>
                <a:ext uri="{FF2B5EF4-FFF2-40B4-BE49-F238E27FC236}">
                  <a16:creationId xmlns:a16="http://schemas.microsoft.com/office/drawing/2014/main" id="{17B80851-C8BF-4C8D-F153-FAE306A14C3D}"/>
                </a:ext>
              </a:extLst>
            </p:cNvPr>
            <p:cNvSpPr/>
            <p:nvPr/>
          </p:nvSpPr>
          <p:spPr>
            <a:xfrm>
              <a:off x="11650712" y="5271319"/>
              <a:ext cx="78501" cy="78443"/>
            </a:xfrm>
            <a:custGeom>
              <a:avLst/>
              <a:gdLst>
                <a:gd name="connsiteX0" fmla="*/ 78502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2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2" y="39222"/>
                  </a:moveTo>
                  <a:cubicBezTo>
                    <a:pt x="78502" y="60883"/>
                    <a:pt x="60928" y="78443"/>
                    <a:pt x="39251" y="78443"/>
                  </a:cubicBezTo>
                  <a:cubicBezTo>
                    <a:pt x="17573" y="78443"/>
                    <a:pt x="0" y="60883"/>
                    <a:pt x="0" y="39222"/>
                  </a:cubicBezTo>
                  <a:cubicBezTo>
                    <a:pt x="0" y="17560"/>
                    <a:pt x="17573" y="0"/>
                    <a:pt x="39251" y="0"/>
                  </a:cubicBezTo>
                  <a:cubicBezTo>
                    <a:pt x="60928" y="0"/>
                    <a:pt x="78502" y="17560"/>
                    <a:pt x="78502" y="39222"/>
                  </a:cubicBezTo>
                  <a:close/>
                </a:path>
              </a:pathLst>
            </a:custGeom>
            <a:grpFill/>
            <a:ln w="0" cap="flat">
              <a:noFill/>
              <a:prstDash val="solid"/>
              <a:miter/>
            </a:ln>
          </p:spPr>
          <p:txBody>
            <a:bodyPr rtlCol="0" anchor="ctr"/>
            <a:lstStyle/>
            <a:p>
              <a:endParaRPr lang="en-GB"/>
            </a:p>
          </p:txBody>
        </p:sp>
        <p:sp>
          <p:nvSpPr>
            <p:cNvPr id="90" name="Freeform 89">
              <a:extLst>
                <a:ext uri="{FF2B5EF4-FFF2-40B4-BE49-F238E27FC236}">
                  <a16:creationId xmlns:a16="http://schemas.microsoft.com/office/drawing/2014/main" id="{15EF3E99-290F-6D84-8916-B858BA3BD161}"/>
                </a:ext>
              </a:extLst>
            </p:cNvPr>
            <p:cNvSpPr/>
            <p:nvPr/>
          </p:nvSpPr>
          <p:spPr>
            <a:xfrm>
              <a:off x="11568737" y="5412933"/>
              <a:ext cx="78732" cy="78674"/>
            </a:xfrm>
            <a:custGeom>
              <a:avLst/>
              <a:gdLst>
                <a:gd name="connsiteX0" fmla="*/ 78732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2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2" y="39337"/>
                  </a:moveTo>
                  <a:cubicBezTo>
                    <a:pt x="78732" y="61063"/>
                    <a:pt x="61108" y="78675"/>
                    <a:pt x="39366" y="78675"/>
                  </a:cubicBezTo>
                  <a:cubicBezTo>
                    <a:pt x="17625" y="78675"/>
                    <a:pt x="-1" y="61063"/>
                    <a:pt x="-1" y="39337"/>
                  </a:cubicBezTo>
                  <a:cubicBezTo>
                    <a:pt x="-1" y="17612"/>
                    <a:pt x="17624" y="0"/>
                    <a:pt x="39366" y="0"/>
                  </a:cubicBezTo>
                  <a:cubicBezTo>
                    <a:pt x="61107" y="0"/>
                    <a:pt x="78732" y="17612"/>
                    <a:pt x="78732" y="39337"/>
                  </a:cubicBezTo>
                  <a:close/>
                </a:path>
              </a:pathLst>
            </a:custGeom>
            <a:grpFill/>
            <a:ln w="0" cap="flat">
              <a:noFill/>
              <a:prstDash val="solid"/>
              <a:miter/>
            </a:ln>
          </p:spPr>
          <p:txBody>
            <a:bodyPr rtlCol="0" anchor="ctr"/>
            <a:lstStyle/>
            <a:p>
              <a:endParaRPr lang="en-GB"/>
            </a:p>
          </p:txBody>
        </p:sp>
        <p:sp>
          <p:nvSpPr>
            <p:cNvPr id="91" name="Freeform 90">
              <a:extLst>
                <a:ext uri="{FF2B5EF4-FFF2-40B4-BE49-F238E27FC236}">
                  <a16:creationId xmlns:a16="http://schemas.microsoft.com/office/drawing/2014/main" id="{F368DB89-E0F9-0F61-12C1-D282A55C6070}"/>
                </a:ext>
              </a:extLst>
            </p:cNvPr>
            <p:cNvSpPr/>
            <p:nvPr/>
          </p:nvSpPr>
          <p:spPr>
            <a:xfrm>
              <a:off x="11486647" y="5554548"/>
              <a:ext cx="78964" cy="78906"/>
            </a:xfrm>
            <a:custGeom>
              <a:avLst/>
              <a:gdLst>
                <a:gd name="connsiteX0" fmla="*/ 78965 w 78964"/>
                <a:gd name="connsiteY0" fmla="*/ 39453 h 78906"/>
                <a:gd name="connsiteX1" fmla="*/ 39483 w 78964"/>
                <a:gd name="connsiteY1" fmla="*/ 78906 h 78906"/>
                <a:gd name="connsiteX2" fmla="*/ 1 w 78964"/>
                <a:gd name="connsiteY2" fmla="*/ 39453 h 78906"/>
                <a:gd name="connsiteX3" fmla="*/ 39483 w 78964"/>
                <a:gd name="connsiteY3" fmla="*/ 0 h 78906"/>
                <a:gd name="connsiteX4" fmla="*/ 78965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5" y="39453"/>
                  </a:moveTo>
                  <a:cubicBezTo>
                    <a:pt x="78965" y="61242"/>
                    <a:pt x="61288" y="78906"/>
                    <a:pt x="39483" y="78906"/>
                  </a:cubicBezTo>
                  <a:cubicBezTo>
                    <a:pt x="17677" y="78906"/>
                    <a:pt x="1" y="61242"/>
                    <a:pt x="1" y="39453"/>
                  </a:cubicBezTo>
                  <a:cubicBezTo>
                    <a:pt x="1" y="17664"/>
                    <a:pt x="17678" y="0"/>
                    <a:pt x="39483" y="0"/>
                  </a:cubicBezTo>
                  <a:cubicBezTo>
                    <a:pt x="61288" y="0"/>
                    <a:pt x="78965" y="17664"/>
                    <a:pt x="78965" y="39453"/>
                  </a:cubicBezTo>
                  <a:close/>
                </a:path>
              </a:pathLst>
            </a:custGeom>
            <a:grpFill/>
            <a:ln w="0" cap="flat">
              <a:noFill/>
              <a:prstDash val="solid"/>
              <a:miter/>
            </a:ln>
          </p:spPr>
          <p:txBody>
            <a:bodyPr rtlCol="0" anchor="ctr"/>
            <a:lstStyle/>
            <a:p>
              <a:endParaRPr lang="en-GB"/>
            </a:p>
          </p:txBody>
        </p:sp>
        <p:sp>
          <p:nvSpPr>
            <p:cNvPr id="92" name="Freeform 91">
              <a:extLst>
                <a:ext uri="{FF2B5EF4-FFF2-40B4-BE49-F238E27FC236}">
                  <a16:creationId xmlns:a16="http://schemas.microsoft.com/office/drawing/2014/main" id="{AB27664D-2558-39FA-EC2D-E5BE43B8C04B}"/>
                </a:ext>
              </a:extLst>
            </p:cNvPr>
            <p:cNvSpPr/>
            <p:nvPr/>
          </p:nvSpPr>
          <p:spPr>
            <a:xfrm>
              <a:off x="11404672" y="5696162"/>
              <a:ext cx="79195" cy="79137"/>
            </a:xfrm>
            <a:custGeom>
              <a:avLst/>
              <a:gdLst>
                <a:gd name="connsiteX0" fmla="*/ 79196 w 79195"/>
                <a:gd name="connsiteY0" fmla="*/ 39569 h 79137"/>
                <a:gd name="connsiteX1" fmla="*/ 39598 w 79195"/>
                <a:gd name="connsiteY1" fmla="*/ 79138 h 79137"/>
                <a:gd name="connsiteX2" fmla="*/ 1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8" y="79138"/>
                    <a:pt x="39598" y="79138"/>
                  </a:cubicBezTo>
                  <a:cubicBezTo>
                    <a:pt x="17729" y="79138"/>
                    <a:pt x="1" y="61422"/>
                    <a:pt x="1" y="39569"/>
                  </a:cubicBezTo>
                  <a:cubicBezTo>
                    <a:pt x="1" y="17715"/>
                    <a:pt x="17729" y="0"/>
                    <a:pt x="39598" y="0"/>
                  </a:cubicBezTo>
                  <a:cubicBezTo>
                    <a:pt x="61468" y="0"/>
                    <a:pt x="79196" y="17715"/>
                    <a:pt x="79196" y="39569"/>
                  </a:cubicBezTo>
                  <a:close/>
                </a:path>
              </a:pathLst>
            </a:custGeom>
            <a:grpFill/>
            <a:ln w="0" cap="flat">
              <a:noFill/>
              <a:prstDash val="solid"/>
              <a:miter/>
            </a:ln>
          </p:spPr>
          <p:txBody>
            <a:bodyPr rtlCol="0" anchor="ctr"/>
            <a:lstStyle/>
            <a:p>
              <a:endParaRPr lang="en-GB"/>
            </a:p>
          </p:txBody>
        </p:sp>
        <p:sp>
          <p:nvSpPr>
            <p:cNvPr id="93" name="Freeform 92">
              <a:extLst>
                <a:ext uri="{FF2B5EF4-FFF2-40B4-BE49-F238E27FC236}">
                  <a16:creationId xmlns:a16="http://schemas.microsoft.com/office/drawing/2014/main" id="{3AA13418-B3C6-6152-49DF-4394494C1B2E}"/>
                </a:ext>
              </a:extLst>
            </p:cNvPr>
            <p:cNvSpPr/>
            <p:nvPr/>
          </p:nvSpPr>
          <p:spPr>
            <a:xfrm>
              <a:off x="11322697" y="5837777"/>
              <a:ext cx="79427" cy="79368"/>
            </a:xfrm>
            <a:custGeom>
              <a:avLst/>
              <a:gdLst>
                <a:gd name="connsiteX0" fmla="*/ 79428 w 79427"/>
                <a:gd name="connsiteY0" fmla="*/ 39684 h 79368"/>
                <a:gd name="connsiteX1" fmla="*/ 39714 w 79427"/>
                <a:gd name="connsiteY1" fmla="*/ 79369 h 79368"/>
                <a:gd name="connsiteX2" fmla="*/ 1 w 79427"/>
                <a:gd name="connsiteY2" fmla="*/ 39684 h 79368"/>
                <a:gd name="connsiteX3" fmla="*/ 39714 w 79427"/>
                <a:gd name="connsiteY3" fmla="*/ 0 h 79368"/>
                <a:gd name="connsiteX4" fmla="*/ 79428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8" y="39684"/>
                  </a:moveTo>
                  <a:cubicBezTo>
                    <a:pt x="79428" y="61602"/>
                    <a:pt x="61648" y="79369"/>
                    <a:pt x="39714" y="79369"/>
                  </a:cubicBezTo>
                  <a:cubicBezTo>
                    <a:pt x="17781" y="79369"/>
                    <a:pt x="1" y="61601"/>
                    <a:pt x="1" y="39684"/>
                  </a:cubicBezTo>
                  <a:cubicBezTo>
                    <a:pt x="1" y="17767"/>
                    <a:pt x="17781" y="0"/>
                    <a:pt x="39714" y="0"/>
                  </a:cubicBezTo>
                  <a:cubicBezTo>
                    <a:pt x="61648" y="0"/>
                    <a:pt x="79428" y="17767"/>
                    <a:pt x="79428" y="39684"/>
                  </a:cubicBezTo>
                  <a:close/>
                </a:path>
              </a:pathLst>
            </a:custGeom>
            <a:grpFill/>
            <a:ln w="0" cap="flat">
              <a:noFill/>
              <a:prstDash val="solid"/>
              <a:miter/>
            </a:ln>
          </p:spPr>
          <p:txBody>
            <a:bodyPr rtlCol="0" anchor="ctr"/>
            <a:lstStyle/>
            <a:p>
              <a:endParaRPr lang="en-GB"/>
            </a:p>
          </p:txBody>
        </p:sp>
        <p:sp>
          <p:nvSpPr>
            <p:cNvPr id="94" name="Freeform 93">
              <a:extLst>
                <a:ext uri="{FF2B5EF4-FFF2-40B4-BE49-F238E27FC236}">
                  <a16:creationId xmlns:a16="http://schemas.microsoft.com/office/drawing/2014/main" id="{09AACD56-2DD0-A373-8DF5-B2D3B7988D42}"/>
                </a:ext>
              </a:extLst>
            </p:cNvPr>
            <p:cNvSpPr/>
            <p:nvPr/>
          </p:nvSpPr>
          <p:spPr>
            <a:xfrm>
              <a:off x="11240491" y="5979275"/>
              <a:ext cx="79890" cy="79831"/>
            </a:xfrm>
            <a:custGeom>
              <a:avLst/>
              <a:gdLst>
                <a:gd name="connsiteX0" fmla="*/ 79890 w 79890"/>
                <a:gd name="connsiteY0" fmla="*/ 39916 h 79831"/>
                <a:gd name="connsiteX1" fmla="*/ 39945 w 79890"/>
                <a:gd name="connsiteY1" fmla="*/ 79832 h 79831"/>
                <a:gd name="connsiteX2" fmla="*/ -1 w 79890"/>
                <a:gd name="connsiteY2" fmla="*/ 39916 h 79831"/>
                <a:gd name="connsiteX3" fmla="*/ 39945 w 79890"/>
                <a:gd name="connsiteY3" fmla="*/ 0 h 79831"/>
                <a:gd name="connsiteX4" fmla="*/ 79890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0" y="39916"/>
                  </a:moveTo>
                  <a:cubicBezTo>
                    <a:pt x="79890" y="61961"/>
                    <a:pt x="62006" y="79832"/>
                    <a:pt x="39945" y="79832"/>
                  </a:cubicBezTo>
                  <a:cubicBezTo>
                    <a:pt x="17883" y="79832"/>
                    <a:pt x="-1" y="61961"/>
                    <a:pt x="-1" y="39916"/>
                  </a:cubicBezTo>
                  <a:cubicBezTo>
                    <a:pt x="-1" y="17871"/>
                    <a:pt x="17883" y="0"/>
                    <a:pt x="39945" y="0"/>
                  </a:cubicBezTo>
                  <a:cubicBezTo>
                    <a:pt x="62006" y="0"/>
                    <a:pt x="79890" y="17871"/>
                    <a:pt x="79890" y="39916"/>
                  </a:cubicBezTo>
                  <a:close/>
                </a:path>
              </a:pathLst>
            </a:custGeom>
            <a:grpFill/>
            <a:ln w="0" cap="flat">
              <a:noFill/>
              <a:prstDash val="solid"/>
              <a:miter/>
            </a:ln>
          </p:spPr>
          <p:txBody>
            <a:bodyPr rtlCol="0" anchor="ctr"/>
            <a:lstStyle/>
            <a:p>
              <a:endParaRPr lang="en-GB"/>
            </a:p>
          </p:txBody>
        </p:sp>
        <p:sp>
          <p:nvSpPr>
            <p:cNvPr id="95" name="Freeform 94">
              <a:extLst>
                <a:ext uri="{FF2B5EF4-FFF2-40B4-BE49-F238E27FC236}">
                  <a16:creationId xmlns:a16="http://schemas.microsoft.com/office/drawing/2014/main" id="{2D4ACB66-429E-5B9D-3AD9-9E8B46A8A5BA}"/>
                </a:ext>
              </a:extLst>
            </p:cNvPr>
            <p:cNvSpPr/>
            <p:nvPr/>
          </p:nvSpPr>
          <p:spPr>
            <a:xfrm>
              <a:off x="12142444" y="4704630"/>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5"/>
                    <a:pt x="60389" y="77749"/>
                    <a:pt x="38903" y="77749"/>
                  </a:cubicBezTo>
                  <a:cubicBezTo>
                    <a:pt x="17417" y="77749"/>
                    <a:pt x="0" y="60344"/>
                    <a:pt x="0" y="38875"/>
                  </a:cubicBezTo>
                  <a:cubicBezTo>
                    <a:pt x="0" y="17405"/>
                    <a:pt x="17417" y="0"/>
                    <a:pt x="38903" y="0"/>
                  </a:cubicBezTo>
                  <a:cubicBezTo>
                    <a:pt x="60389" y="0"/>
                    <a:pt x="77806" y="17405"/>
                    <a:pt x="77806" y="38875"/>
                  </a:cubicBezTo>
                  <a:close/>
                </a:path>
              </a:pathLst>
            </a:custGeom>
            <a:grpFill/>
            <a:ln w="0" cap="flat">
              <a:noFill/>
              <a:prstDash val="solid"/>
              <a:miter/>
            </a:ln>
          </p:spPr>
          <p:txBody>
            <a:bodyPr rtlCol="0" anchor="ctr"/>
            <a:lstStyle/>
            <a:p>
              <a:endParaRPr lang="en-GB"/>
            </a:p>
          </p:txBody>
        </p:sp>
        <p:sp>
          <p:nvSpPr>
            <p:cNvPr id="96" name="Freeform 95">
              <a:extLst>
                <a:ext uri="{FF2B5EF4-FFF2-40B4-BE49-F238E27FC236}">
                  <a16:creationId xmlns:a16="http://schemas.microsoft.com/office/drawing/2014/main" id="{C489B5C7-563D-D534-A815-D5A154669E12}"/>
                </a:ext>
              </a:extLst>
            </p:cNvPr>
            <p:cNvSpPr/>
            <p:nvPr/>
          </p:nvSpPr>
          <p:spPr>
            <a:xfrm>
              <a:off x="12060585" y="4846360"/>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5"/>
                    <a:pt x="60389" y="77749"/>
                    <a:pt x="38903" y="77749"/>
                  </a:cubicBezTo>
                  <a:cubicBezTo>
                    <a:pt x="17417" y="77749"/>
                    <a:pt x="0" y="60344"/>
                    <a:pt x="0" y="38875"/>
                  </a:cubicBezTo>
                  <a:cubicBezTo>
                    <a:pt x="0" y="17405"/>
                    <a:pt x="17417" y="0"/>
                    <a:pt x="38903" y="0"/>
                  </a:cubicBezTo>
                  <a:cubicBezTo>
                    <a:pt x="60389" y="0"/>
                    <a:pt x="77806" y="17405"/>
                    <a:pt x="77806" y="38875"/>
                  </a:cubicBezTo>
                  <a:close/>
                </a:path>
              </a:pathLst>
            </a:custGeom>
            <a:grpFill/>
            <a:ln w="0" cap="flat">
              <a:noFill/>
              <a:prstDash val="solid"/>
              <a:miter/>
            </a:ln>
          </p:spPr>
          <p:txBody>
            <a:bodyPr rtlCol="0" anchor="ctr"/>
            <a:lstStyle/>
            <a:p>
              <a:endParaRPr lang="en-GB"/>
            </a:p>
          </p:txBody>
        </p:sp>
        <p:sp>
          <p:nvSpPr>
            <p:cNvPr id="97" name="Freeform 96">
              <a:extLst>
                <a:ext uri="{FF2B5EF4-FFF2-40B4-BE49-F238E27FC236}">
                  <a16:creationId xmlns:a16="http://schemas.microsoft.com/office/drawing/2014/main" id="{6ADDBCED-4593-394E-3115-95CE610055FE}"/>
                </a:ext>
              </a:extLst>
            </p:cNvPr>
            <p:cNvSpPr/>
            <p:nvPr/>
          </p:nvSpPr>
          <p:spPr>
            <a:xfrm>
              <a:off x="11978495" y="4987974"/>
              <a:ext cx="78038" cy="77980"/>
            </a:xfrm>
            <a:custGeom>
              <a:avLst/>
              <a:gdLst>
                <a:gd name="connsiteX0" fmla="*/ 78039 w 78038"/>
                <a:gd name="connsiteY0" fmla="*/ 38990 h 77980"/>
                <a:gd name="connsiteX1" fmla="*/ 39020 w 78038"/>
                <a:gd name="connsiteY1" fmla="*/ 77981 h 77980"/>
                <a:gd name="connsiteX2" fmla="*/ 1 w 78038"/>
                <a:gd name="connsiteY2" fmla="*/ 38990 h 77980"/>
                <a:gd name="connsiteX3" fmla="*/ 39020 w 78038"/>
                <a:gd name="connsiteY3" fmla="*/ 0 h 77980"/>
                <a:gd name="connsiteX4" fmla="*/ 78039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9" y="38990"/>
                  </a:moveTo>
                  <a:cubicBezTo>
                    <a:pt x="78039" y="60524"/>
                    <a:pt x="60569" y="77981"/>
                    <a:pt x="39020" y="77981"/>
                  </a:cubicBezTo>
                  <a:cubicBezTo>
                    <a:pt x="17470" y="77981"/>
                    <a:pt x="1" y="60524"/>
                    <a:pt x="1" y="38990"/>
                  </a:cubicBezTo>
                  <a:cubicBezTo>
                    <a:pt x="1" y="17457"/>
                    <a:pt x="17470" y="0"/>
                    <a:pt x="39020" y="0"/>
                  </a:cubicBezTo>
                  <a:cubicBezTo>
                    <a:pt x="60569" y="0"/>
                    <a:pt x="78039" y="17457"/>
                    <a:pt x="78039" y="38990"/>
                  </a:cubicBezTo>
                  <a:close/>
                </a:path>
              </a:pathLst>
            </a:custGeom>
            <a:grpFill/>
            <a:ln w="0" cap="flat">
              <a:noFill/>
              <a:prstDash val="solid"/>
              <a:miter/>
            </a:ln>
          </p:spPr>
          <p:txBody>
            <a:bodyPr rtlCol="0" anchor="ctr"/>
            <a:lstStyle/>
            <a:p>
              <a:endParaRPr lang="en-GB"/>
            </a:p>
          </p:txBody>
        </p:sp>
        <p:sp>
          <p:nvSpPr>
            <p:cNvPr id="98" name="Freeform 97">
              <a:extLst>
                <a:ext uri="{FF2B5EF4-FFF2-40B4-BE49-F238E27FC236}">
                  <a16:creationId xmlns:a16="http://schemas.microsoft.com/office/drawing/2014/main" id="{C366F061-B51F-EEF4-AE62-68FE5DFCA478}"/>
                </a:ext>
              </a:extLst>
            </p:cNvPr>
            <p:cNvSpPr/>
            <p:nvPr/>
          </p:nvSpPr>
          <p:spPr>
            <a:xfrm>
              <a:off x="11896520" y="5129589"/>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1" y="78212"/>
                    <a:pt x="0" y="60704"/>
                    <a:pt x="0" y="39106"/>
                  </a:cubicBezTo>
                  <a:cubicBezTo>
                    <a:pt x="0" y="17508"/>
                    <a:pt x="17521"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99" name="Freeform 98">
              <a:extLst>
                <a:ext uri="{FF2B5EF4-FFF2-40B4-BE49-F238E27FC236}">
                  <a16:creationId xmlns:a16="http://schemas.microsoft.com/office/drawing/2014/main" id="{4D95304F-EF72-6F99-6ED1-872D6941785B}"/>
                </a:ext>
              </a:extLst>
            </p:cNvPr>
            <p:cNvSpPr/>
            <p:nvPr/>
          </p:nvSpPr>
          <p:spPr>
            <a:xfrm>
              <a:off x="11814545" y="5271319"/>
              <a:ext cx="78501" cy="78443"/>
            </a:xfrm>
            <a:custGeom>
              <a:avLst/>
              <a:gdLst>
                <a:gd name="connsiteX0" fmla="*/ 78502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2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2" y="39222"/>
                  </a:moveTo>
                  <a:cubicBezTo>
                    <a:pt x="78502" y="60883"/>
                    <a:pt x="60929" y="78443"/>
                    <a:pt x="39251" y="78443"/>
                  </a:cubicBezTo>
                  <a:cubicBezTo>
                    <a:pt x="17573" y="78443"/>
                    <a:pt x="0" y="60883"/>
                    <a:pt x="0" y="39222"/>
                  </a:cubicBezTo>
                  <a:cubicBezTo>
                    <a:pt x="0" y="17560"/>
                    <a:pt x="17573" y="0"/>
                    <a:pt x="39251" y="0"/>
                  </a:cubicBezTo>
                  <a:cubicBezTo>
                    <a:pt x="60928" y="0"/>
                    <a:pt x="78502" y="17560"/>
                    <a:pt x="78502" y="39222"/>
                  </a:cubicBezTo>
                  <a:close/>
                </a:path>
              </a:pathLst>
            </a:custGeom>
            <a:grpFill/>
            <a:ln w="0" cap="flat">
              <a:noFill/>
              <a:prstDash val="solid"/>
              <a:miter/>
            </a:ln>
          </p:spPr>
          <p:txBody>
            <a:bodyPr rtlCol="0" anchor="ctr"/>
            <a:lstStyle/>
            <a:p>
              <a:endParaRPr lang="en-GB"/>
            </a:p>
          </p:txBody>
        </p:sp>
        <p:sp>
          <p:nvSpPr>
            <p:cNvPr id="100" name="Freeform 99">
              <a:extLst>
                <a:ext uri="{FF2B5EF4-FFF2-40B4-BE49-F238E27FC236}">
                  <a16:creationId xmlns:a16="http://schemas.microsoft.com/office/drawing/2014/main" id="{D5EEAC5A-410B-96B2-40CB-4D79543A7470}"/>
                </a:ext>
              </a:extLst>
            </p:cNvPr>
            <p:cNvSpPr/>
            <p:nvPr/>
          </p:nvSpPr>
          <p:spPr>
            <a:xfrm>
              <a:off x="11732571" y="5413049"/>
              <a:ext cx="78501" cy="78443"/>
            </a:xfrm>
            <a:custGeom>
              <a:avLst/>
              <a:gdLst>
                <a:gd name="connsiteX0" fmla="*/ 78501 w 78501"/>
                <a:gd name="connsiteY0" fmla="*/ 39222 h 78443"/>
                <a:gd name="connsiteX1" fmla="*/ 39250 w 78501"/>
                <a:gd name="connsiteY1" fmla="*/ 78443 h 78443"/>
                <a:gd name="connsiteX2" fmla="*/ -1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1" y="60883"/>
                    <a:pt x="-1" y="39222"/>
                  </a:cubicBezTo>
                  <a:cubicBezTo>
                    <a:pt x="-1"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101" name="Freeform 100">
              <a:extLst>
                <a:ext uri="{FF2B5EF4-FFF2-40B4-BE49-F238E27FC236}">
                  <a16:creationId xmlns:a16="http://schemas.microsoft.com/office/drawing/2014/main" id="{E0ADC6A0-E62E-A7C8-1216-FB779E04113D}"/>
                </a:ext>
              </a:extLst>
            </p:cNvPr>
            <p:cNvSpPr/>
            <p:nvPr/>
          </p:nvSpPr>
          <p:spPr>
            <a:xfrm>
              <a:off x="11650596" y="5554663"/>
              <a:ext cx="78732" cy="78674"/>
            </a:xfrm>
            <a:custGeom>
              <a:avLst/>
              <a:gdLst>
                <a:gd name="connsiteX0" fmla="*/ 78733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1" y="61063"/>
                    <a:pt x="-1" y="39337"/>
                  </a:cubicBezTo>
                  <a:cubicBezTo>
                    <a:pt x="-1" y="17612"/>
                    <a:pt x="17624" y="0"/>
                    <a:pt x="39366" y="0"/>
                  </a:cubicBezTo>
                  <a:cubicBezTo>
                    <a:pt x="61107" y="0"/>
                    <a:pt x="78733" y="17612"/>
                    <a:pt x="78733" y="39337"/>
                  </a:cubicBezTo>
                  <a:close/>
                </a:path>
              </a:pathLst>
            </a:custGeom>
            <a:grpFill/>
            <a:ln w="0" cap="flat">
              <a:noFill/>
              <a:prstDash val="solid"/>
              <a:miter/>
            </a:ln>
          </p:spPr>
          <p:txBody>
            <a:bodyPr rtlCol="0" anchor="ctr"/>
            <a:lstStyle/>
            <a:p>
              <a:endParaRPr lang="en-GB"/>
            </a:p>
          </p:txBody>
        </p:sp>
        <p:sp>
          <p:nvSpPr>
            <p:cNvPr id="102" name="Freeform 101">
              <a:extLst>
                <a:ext uri="{FF2B5EF4-FFF2-40B4-BE49-F238E27FC236}">
                  <a16:creationId xmlns:a16="http://schemas.microsoft.com/office/drawing/2014/main" id="{8CF07F7B-0198-1AE6-0557-761007D2415D}"/>
                </a:ext>
              </a:extLst>
            </p:cNvPr>
            <p:cNvSpPr/>
            <p:nvPr/>
          </p:nvSpPr>
          <p:spPr>
            <a:xfrm>
              <a:off x="11568621" y="5696278"/>
              <a:ext cx="78964" cy="78906"/>
            </a:xfrm>
            <a:custGeom>
              <a:avLst/>
              <a:gdLst>
                <a:gd name="connsiteX0" fmla="*/ 78964 w 78964"/>
                <a:gd name="connsiteY0" fmla="*/ 39453 h 78906"/>
                <a:gd name="connsiteX1" fmla="*/ 39482 w 78964"/>
                <a:gd name="connsiteY1" fmla="*/ 78906 h 78906"/>
                <a:gd name="connsiteX2" fmla="*/ 0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7" y="78906"/>
                    <a:pt x="0" y="61242"/>
                    <a:pt x="0" y="39453"/>
                  </a:cubicBezTo>
                  <a:cubicBezTo>
                    <a:pt x="0" y="17664"/>
                    <a:pt x="17677"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103" name="Freeform 102">
              <a:extLst>
                <a:ext uri="{FF2B5EF4-FFF2-40B4-BE49-F238E27FC236}">
                  <a16:creationId xmlns:a16="http://schemas.microsoft.com/office/drawing/2014/main" id="{A8A0BAFD-6D5C-664A-78B3-149004994559}"/>
                </a:ext>
              </a:extLst>
            </p:cNvPr>
            <p:cNvSpPr/>
            <p:nvPr/>
          </p:nvSpPr>
          <p:spPr>
            <a:xfrm>
              <a:off x="11486531" y="5837892"/>
              <a:ext cx="79195" cy="79137"/>
            </a:xfrm>
            <a:custGeom>
              <a:avLst/>
              <a:gdLst>
                <a:gd name="connsiteX0" fmla="*/ 79196 w 79195"/>
                <a:gd name="connsiteY0" fmla="*/ 39569 h 79137"/>
                <a:gd name="connsiteX1" fmla="*/ 39598 w 79195"/>
                <a:gd name="connsiteY1" fmla="*/ 79138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0" y="61422"/>
                    <a:pt x="0" y="39569"/>
                  </a:cubicBezTo>
                  <a:cubicBezTo>
                    <a:pt x="0" y="17715"/>
                    <a:pt x="17729" y="0"/>
                    <a:pt x="39598" y="0"/>
                  </a:cubicBezTo>
                  <a:cubicBezTo>
                    <a:pt x="61467" y="0"/>
                    <a:pt x="79196" y="17715"/>
                    <a:pt x="79196" y="39569"/>
                  </a:cubicBezTo>
                  <a:close/>
                </a:path>
              </a:pathLst>
            </a:custGeom>
            <a:grpFill/>
            <a:ln w="0" cap="flat">
              <a:noFill/>
              <a:prstDash val="solid"/>
              <a:miter/>
            </a:ln>
          </p:spPr>
          <p:txBody>
            <a:bodyPr rtlCol="0" anchor="ctr"/>
            <a:lstStyle/>
            <a:p>
              <a:endParaRPr lang="en-GB"/>
            </a:p>
          </p:txBody>
        </p:sp>
        <p:sp>
          <p:nvSpPr>
            <p:cNvPr id="104" name="Freeform 103">
              <a:extLst>
                <a:ext uri="{FF2B5EF4-FFF2-40B4-BE49-F238E27FC236}">
                  <a16:creationId xmlns:a16="http://schemas.microsoft.com/office/drawing/2014/main" id="{D078D6BE-3FBC-2E7C-CED6-734BBFE5C63E}"/>
                </a:ext>
              </a:extLst>
            </p:cNvPr>
            <p:cNvSpPr/>
            <p:nvPr/>
          </p:nvSpPr>
          <p:spPr>
            <a:xfrm>
              <a:off x="11404556" y="5979507"/>
              <a:ext cx="79427" cy="79368"/>
            </a:xfrm>
            <a:custGeom>
              <a:avLst/>
              <a:gdLst>
                <a:gd name="connsiteX0" fmla="*/ 79427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4" y="79369"/>
                  </a:cubicBezTo>
                  <a:cubicBezTo>
                    <a:pt x="17780" y="79369"/>
                    <a:pt x="0" y="61602"/>
                    <a:pt x="0" y="39684"/>
                  </a:cubicBezTo>
                  <a:cubicBezTo>
                    <a:pt x="0" y="17767"/>
                    <a:pt x="17780" y="0"/>
                    <a:pt x="39714"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105" name="Freeform 104">
              <a:extLst>
                <a:ext uri="{FF2B5EF4-FFF2-40B4-BE49-F238E27FC236}">
                  <a16:creationId xmlns:a16="http://schemas.microsoft.com/office/drawing/2014/main" id="{CE216E50-FFC4-FD0C-E35E-13C9F235CC09}"/>
                </a:ext>
              </a:extLst>
            </p:cNvPr>
            <p:cNvSpPr/>
            <p:nvPr/>
          </p:nvSpPr>
          <p:spPr>
            <a:xfrm>
              <a:off x="11322466" y="6121006"/>
              <a:ext cx="79890" cy="79831"/>
            </a:xfrm>
            <a:custGeom>
              <a:avLst/>
              <a:gdLst>
                <a:gd name="connsiteX0" fmla="*/ 79890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0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0" y="39916"/>
                  </a:moveTo>
                  <a:cubicBezTo>
                    <a:pt x="79890" y="61961"/>
                    <a:pt x="62006" y="79832"/>
                    <a:pt x="39945" y="79832"/>
                  </a:cubicBezTo>
                  <a:cubicBezTo>
                    <a:pt x="17884" y="79832"/>
                    <a:pt x="0" y="61961"/>
                    <a:pt x="0" y="39916"/>
                  </a:cubicBezTo>
                  <a:cubicBezTo>
                    <a:pt x="0" y="17871"/>
                    <a:pt x="17884" y="0"/>
                    <a:pt x="39945" y="0"/>
                  </a:cubicBezTo>
                  <a:cubicBezTo>
                    <a:pt x="62006" y="0"/>
                    <a:pt x="79890" y="17871"/>
                    <a:pt x="79890" y="39916"/>
                  </a:cubicBezTo>
                  <a:close/>
                </a:path>
              </a:pathLst>
            </a:custGeom>
            <a:grpFill/>
            <a:ln w="0" cap="flat">
              <a:noFill/>
              <a:prstDash val="solid"/>
              <a:miter/>
            </a:ln>
          </p:spPr>
          <p:txBody>
            <a:bodyPr rtlCol="0" anchor="ctr"/>
            <a:lstStyle/>
            <a:p>
              <a:endParaRPr lang="en-GB"/>
            </a:p>
          </p:txBody>
        </p:sp>
        <p:sp>
          <p:nvSpPr>
            <p:cNvPr id="106" name="Freeform 105">
              <a:extLst>
                <a:ext uri="{FF2B5EF4-FFF2-40B4-BE49-F238E27FC236}">
                  <a16:creationId xmlns:a16="http://schemas.microsoft.com/office/drawing/2014/main" id="{BF95FBDF-6777-BD89-8132-07FC5C037530}"/>
                </a:ext>
              </a:extLst>
            </p:cNvPr>
            <p:cNvSpPr/>
            <p:nvPr/>
          </p:nvSpPr>
          <p:spPr>
            <a:xfrm>
              <a:off x="12142444" y="4988090"/>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5"/>
                    <a:pt x="60389" y="77749"/>
                    <a:pt x="38903" y="77749"/>
                  </a:cubicBezTo>
                  <a:cubicBezTo>
                    <a:pt x="17417" y="77749"/>
                    <a:pt x="0" y="60344"/>
                    <a:pt x="0" y="38875"/>
                  </a:cubicBezTo>
                  <a:cubicBezTo>
                    <a:pt x="0" y="17405"/>
                    <a:pt x="17417" y="0"/>
                    <a:pt x="38903" y="0"/>
                  </a:cubicBezTo>
                  <a:cubicBezTo>
                    <a:pt x="60389" y="0"/>
                    <a:pt x="77806" y="17405"/>
                    <a:pt x="77806" y="38875"/>
                  </a:cubicBezTo>
                  <a:close/>
                </a:path>
              </a:pathLst>
            </a:custGeom>
            <a:grpFill/>
            <a:ln w="0" cap="flat">
              <a:noFill/>
              <a:prstDash val="solid"/>
              <a:miter/>
            </a:ln>
          </p:spPr>
          <p:txBody>
            <a:bodyPr rtlCol="0" anchor="ctr"/>
            <a:lstStyle/>
            <a:p>
              <a:endParaRPr lang="en-GB"/>
            </a:p>
          </p:txBody>
        </p:sp>
        <p:sp>
          <p:nvSpPr>
            <p:cNvPr id="107" name="Freeform 106">
              <a:extLst>
                <a:ext uri="{FF2B5EF4-FFF2-40B4-BE49-F238E27FC236}">
                  <a16:creationId xmlns:a16="http://schemas.microsoft.com/office/drawing/2014/main" id="{40CB5006-D000-734B-31BB-58CB353EF304}"/>
                </a:ext>
              </a:extLst>
            </p:cNvPr>
            <p:cNvSpPr/>
            <p:nvPr/>
          </p:nvSpPr>
          <p:spPr>
            <a:xfrm>
              <a:off x="12060469" y="5129704"/>
              <a:ext cx="78038" cy="77980"/>
            </a:xfrm>
            <a:custGeom>
              <a:avLst/>
              <a:gdLst>
                <a:gd name="connsiteX0" fmla="*/ 78038 w 78038"/>
                <a:gd name="connsiteY0" fmla="*/ 38990 h 77980"/>
                <a:gd name="connsiteX1" fmla="*/ 39019 w 78038"/>
                <a:gd name="connsiteY1" fmla="*/ 77981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1"/>
                    <a:pt x="39019" y="77981"/>
                  </a:cubicBezTo>
                  <a:cubicBezTo>
                    <a:pt x="17469" y="77981"/>
                    <a:pt x="0" y="60524"/>
                    <a:pt x="0" y="38990"/>
                  </a:cubicBezTo>
                  <a:cubicBezTo>
                    <a:pt x="0" y="17457"/>
                    <a:pt x="17469" y="0"/>
                    <a:pt x="39019" y="0"/>
                  </a:cubicBezTo>
                  <a:cubicBezTo>
                    <a:pt x="60569" y="0"/>
                    <a:pt x="78038" y="17457"/>
                    <a:pt x="78038" y="38990"/>
                  </a:cubicBezTo>
                  <a:close/>
                </a:path>
              </a:pathLst>
            </a:custGeom>
            <a:grpFill/>
            <a:ln w="0" cap="flat">
              <a:noFill/>
              <a:prstDash val="solid"/>
              <a:miter/>
            </a:ln>
          </p:spPr>
          <p:txBody>
            <a:bodyPr rtlCol="0" anchor="ctr"/>
            <a:lstStyle/>
            <a:p>
              <a:endParaRPr lang="en-GB"/>
            </a:p>
          </p:txBody>
        </p:sp>
        <p:sp>
          <p:nvSpPr>
            <p:cNvPr id="108" name="Freeform 107">
              <a:extLst>
                <a:ext uri="{FF2B5EF4-FFF2-40B4-BE49-F238E27FC236}">
                  <a16:creationId xmlns:a16="http://schemas.microsoft.com/office/drawing/2014/main" id="{5A2F68C5-BB8C-2264-3A62-8353259A1260}"/>
                </a:ext>
              </a:extLst>
            </p:cNvPr>
            <p:cNvSpPr/>
            <p:nvPr/>
          </p:nvSpPr>
          <p:spPr>
            <a:xfrm>
              <a:off x="11978379" y="5271434"/>
              <a:ext cx="78269" cy="78211"/>
            </a:xfrm>
            <a:custGeom>
              <a:avLst/>
              <a:gdLst>
                <a:gd name="connsiteX0" fmla="*/ 78270 w 78269"/>
                <a:gd name="connsiteY0" fmla="*/ 39106 h 78211"/>
                <a:gd name="connsiteX1" fmla="*/ 39135 w 78269"/>
                <a:gd name="connsiteY1" fmla="*/ 78212 h 78211"/>
                <a:gd name="connsiteX2" fmla="*/ 1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9" y="78212"/>
                    <a:pt x="39135" y="78212"/>
                  </a:cubicBezTo>
                  <a:cubicBezTo>
                    <a:pt x="17522" y="78212"/>
                    <a:pt x="1" y="60704"/>
                    <a:pt x="1" y="39106"/>
                  </a:cubicBezTo>
                  <a:cubicBezTo>
                    <a:pt x="1" y="17508"/>
                    <a:pt x="17522" y="0"/>
                    <a:pt x="39135" y="0"/>
                  </a:cubicBezTo>
                  <a:cubicBezTo>
                    <a:pt x="60749" y="0"/>
                    <a:pt x="78270" y="17508"/>
                    <a:pt x="78270" y="39106"/>
                  </a:cubicBezTo>
                  <a:close/>
                </a:path>
              </a:pathLst>
            </a:custGeom>
            <a:grpFill/>
            <a:ln w="0" cap="flat">
              <a:noFill/>
              <a:prstDash val="solid"/>
              <a:miter/>
            </a:ln>
          </p:spPr>
          <p:txBody>
            <a:bodyPr rtlCol="0" anchor="ctr"/>
            <a:lstStyle/>
            <a:p>
              <a:endParaRPr lang="en-GB"/>
            </a:p>
          </p:txBody>
        </p:sp>
        <p:sp>
          <p:nvSpPr>
            <p:cNvPr id="109" name="Freeform 108">
              <a:extLst>
                <a:ext uri="{FF2B5EF4-FFF2-40B4-BE49-F238E27FC236}">
                  <a16:creationId xmlns:a16="http://schemas.microsoft.com/office/drawing/2014/main" id="{DC54ACC1-C5CE-E0EC-0F30-85E26812D575}"/>
                </a:ext>
              </a:extLst>
            </p:cNvPr>
            <p:cNvSpPr/>
            <p:nvPr/>
          </p:nvSpPr>
          <p:spPr>
            <a:xfrm>
              <a:off x="11896404" y="5413049"/>
              <a:ext cx="78501" cy="78443"/>
            </a:xfrm>
            <a:custGeom>
              <a:avLst/>
              <a:gdLst>
                <a:gd name="connsiteX0" fmla="*/ 78501 w 78501"/>
                <a:gd name="connsiteY0" fmla="*/ 39222 h 78443"/>
                <a:gd name="connsiteX1" fmla="*/ 39250 w 78501"/>
                <a:gd name="connsiteY1" fmla="*/ 78443 h 78443"/>
                <a:gd name="connsiteX2" fmla="*/ 0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9" y="78443"/>
                    <a:pt x="39250" y="78443"/>
                  </a:cubicBezTo>
                  <a:cubicBezTo>
                    <a:pt x="17574" y="78443"/>
                    <a:pt x="0" y="60883"/>
                    <a:pt x="0" y="39222"/>
                  </a:cubicBezTo>
                  <a:cubicBezTo>
                    <a:pt x="0" y="17560"/>
                    <a:pt x="17572" y="0"/>
                    <a:pt x="39250" y="0"/>
                  </a:cubicBezTo>
                  <a:cubicBezTo>
                    <a:pt x="60927" y="0"/>
                    <a:pt x="78501" y="17560"/>
                    <a:pt x="78501" y="39222"/>
                  </a:cubicBezTo>
                  <a:close/>
                </a:path>
              </a:pathLst>
            </a:custGeom>
            <a:grpFill/>
            <a:ln w="0" cap="flat">
              <a:noFill/>
              <a:prstDash val="solid"/>
              <a:miter/>
            </a:ln>
          </p:spPr>
          <p:txBody>
            <a:bodyPr rtlCol="0" anchor="ctr"/>
            <a:lstStyle/>
            <a:p>
              <a:endParaRPr lang="en-GB"/>
            </a:p>
          </p:txBody>
        </p:sp>
        <p:sp>
          <p:nvSpPr>
            <p:cNvPr id="110" name="Freeform 109">
              <a:extLst>
                <a:ext uri="{FF2B5EF4-FFF2-40B4-BE49-F238E27FC236}">
                  <a16:creationId xmlns:a16="http://schemas.microsoft.com/office/drawing/2014/main" id="{62955D12-4B4B-0ECC-D8D2-71EF2FA0727B}"/>
                </a:ext>
              </a:extLst>
            </p:cNvPr>
            <p:cNvSpPr/>
            <p:nvPr/>
          </p:nvSpPr>
          <p:spPr>
            <a:xfrm>
              <a:off x="11814545" y="5554779"/>
              <a:ext cx="78501" cy="78443"/>
            </a:xfrm>
            <a:custGeom>
              <a:avLst/>
              <a:gdLst>
                <a:gd name="connsiteX0" fmla="*/ 78502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2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2" y="39222"/>
                  </a:moveTo>
                  <a:cubicBezTo>
                    <a:pt x="78502" y="60883"/>
                    <a:pt x="60929" y="78443"/>
                    <a:pt x="39251" y="78443"/>
                  </a:cubicBezTo>
                  <a:cubicBezTo>
                    <a:pt x="17573" y="78443"/>
                    <a:pt x="0" y="60883"/>
                    <a:pt x="0" y="39222"/>
                  </a:cubicBezTo>
                  <a:cubicBezTo>
                    <a:pt x="0" y="17560"/>
                    <a:pt x="17573" y="0"/>
                    <a:pt x="39251" y="0"/>
                  </a:cubicBezTo>
                  <a:cubicBezTo>
                    <a:pt x="60928" y="0"/>
                    <a:pt x="78502" y="17560"/>
                    <a:pt x="78502" y="39222"/>
                  </a:cubicBezTo>
                  <a:close/>
                </a:path>
              </a:pathLst>
            </a:custGeom>
            <a:grpFill/>
            <a:ln w="0" cap="flat">
              <a:noFill/>
              <a:prstDash val="solid"/>
              <a:miter/>
            </a:ln>
          </p:spPr>
          <p:txBody>
            <a:bodyPr rtlCol="0" anchor="ctr"/>
            <a:lstStyle/>
            <a:p>
              <a:endParaRPr lang="en-GB"/>
            </a:p>
          </p:txBody>
        </p:sp>
        <p:sp>
          <p:nvSpPr>
            <p:cNvPr id="111" name="Freeform 110">
              <a:extLst>
                <a:ext uri="{FF2B5EF4-FFF2-40B4-BE49-F238E27FC236}">
                  <a16:creationId xmlns:a16="http://schemas.microsoft.com/office/drawing/2014/main" id="{DF72D066-7D51-0899-7F4F-1398B0D72427}"/>
                </a:ext>
              </a:extLst>
            </p:cNvPr>
            <p:cNvSpPr/>
            <p:nvPr/>
          </p:nvSpPr>
          <p:spPr>
            <a:xfrm>
              <a:off x="11732455" y="5696394"/>
              <a:ext cx="78732" cy="78674"/>
            </a:xfrm>
            <a:custGeom>
              <a:avLst/>
              <a:gdLst>
                <a:gd name="connsiteX0" fmla="*/ 78733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1" y="61063"/>
                    <a:pt x="-1" y="39337"/>
                  </a:cubicBezTo>
                  <a:cubicBezTo>
                    <a:pt x="-1" y="17612"/>
                    <a:pt x="17624" y="0"/>
                    <a:pt x="39366" y="0"/>
                  </a:cubicBezTo>
                  <a:cubicBezTo>
                    <a:pt x="61107" y="0"/>
                    <a:pt x="78733" y="17612"/>
                    <a:pt x="78733" y="39337"/>
                  </a:cubicBezTo>
                  <a:close/>
                </a:path>
              </a:pathLst>
            </a:custGeom>
            <a:grpFill/>
            <a:ln w="0" cap="flat">
              <a:noFill/>
              <a:prstDash val="solid"/>
              <a:miter/>
            </a:ln>
          </p:spPr>
          <p:txBody>
            <a:bodyPr rtlCol="0" anchor="ctr"/>
            <a:lstStyle/>
            <a:p>
              <a:endParaRPr lang="en-GB"/>
            </a:p>
          </p:txBody>
        </p:sp>
        <p:sp>
          <p:nvSpPr>
            <p:cNvPr id="112" name="Freeform 111">
              <a:extLst>
                <a:ext uri="{FF2B5EF4-FFF2-40B4-BE49-F238E27FC236}">
                  <a16:creationId xmlns:a16="http://schemas.microsoft.com/office/drawing/2014/main" id="{4B195425-B9E6-649F-AFDB-F2313DACF73A}"/>
                </a:ext>
              </a:extLst>
            </p:cNvPr>
            <p:cNvSpPr/>
            <p:nvPr/>
          </p:nvSpPr>
          <p:spPr>
            <a:xfrm>
              <a:off x="11650480" y="5838008"/>
              <a:ext cx="78964" cy="78906"/>
            </a:xfrm>
            <a:custGeom>
              <a:avLst/>
              <a:gdLst>
                <a:gd name="connsiteX0" fmla="*/ 78964 w 78964"/>
                <a:gd name="connsiteY0" fmla="*/ 39453 h 78906"/>
                <a:gd name="connsiteX1" fmla="*/ 39482 w 78964"/>
                <a:gd name="connsiteY1" fmla="*/ 78906 h 78906"/>
                <a:gd name="connsiteX2" fmla="*/ 0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7" y="78906"/>
                    <a:pt x="0" y="61242"/>
                    <a:pt x="0" y="39453"/>
                  </a:cubicBezTo>
                  <a:cubicBezTo>
                    <a:pt x="0" y="17664"/>
                    <a:pt x="17678"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113" name="Freeform 112">
              <a:extLst>
                <a:ext uri="{FF2B5EF4-FFF2-40B4-BE49-F238E27FC236}">
                  <a16:creationId xmlns:a16="http://schemas.microsoft.com/office/drawing/2014/main" id="{0AFA0B8D-E346-EADA-B81E-2A57631E4CC5}"/>
                </a:ext>
              </a:extLst>
            </p:cNvPr>
            <p:cNvSpPr/>
            <p:nvPr/>
          </p:nvSpPr>
          <p:spPr>
            <a:xfrm>
              <a:off x="11568505" y="5979623"/>
              <a:ext cx="79195" cy="79137"/>
            </a:xfrm>
            <a:custGeom>
              <a:avLst/>
              <a:gdLst>
                <a:gd name="connsiteX0" fmla="*/ 79196 w 79195"/>
                <a:gd name="connsiteY0" fmla="*/ 39569 h 79137"/>
                <a:gd name="connsiteX1" fmla="*/ 39598 w 79195"/>
                <a:gd name="connsiteY1" fmla="*/ 79137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7"/>
                    <a:pt x="39598" y="79137"/>
                  </a:cubicBezTo>
                  <a:cubicBezTo>
                    <a:pt x="17729" y="79137"/>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114" name="Freeform 113">
              <a:extLst>
                <a:ext uri="{FF2B5EF4-FFF2-40B4-BE49-F238E27FC236}">
                  <a16:creationId xmlns:a16="http://schemas.microsoft.com/office/drawing/2014/main" id="{7FF72F0F-8CE6-D5E1-952C-ADFE6A43A159}"/>
                </a:ext>
              </a:extLst>
            </p:cNvPr>
            <p:cNvSpPr/>
            <p:nvPr/>
          </p:nvSpPr>
          <p:spPr>
            <a:xfrm>
              <a:off x="11486415" y="6121237"/>
              <a:ext cx="79427" cy="79368"/>
            </a:xfrm>
            <a:custGeom>
              <a:avLst/>
              <a:gdLst>
                <a:gd name="connsiteX0" fmla="*/ 79427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4" y="79369"/>
                  </a:cubicBezTo>
                  <a:cubicBezTo>
                    <a:pt x="17780" y="79369"/>
                    <a:pt x="0" y="61602"/>
                    <a:pt x="0" y="39684"/>
                  </a:cubicBezTo>
                  <a:cubicBezTo>
                    <a:pt x="0" y="17767"/>
                    <a:pt x="17780" y="0"/>
                    <a:pt x="39714"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115" name="Freeform 114">
              <a:extLst>
                <a:ext uri="{FF2B5EF4-FFF2-40B4-BE49-F238E27FC236}">
                  <a16:creationId xmlns:a16="http://schemas.microsoft.com/office/drawing/2014/main" id="{29578600-A310-5603-0ACE-5272ECB5D97C}"/>
                </a:ext>
              </a:extLst>
            </p:cNvPr>
            <p:cNvSpPr/>
            <p:nvPr/>
          </p:nvSpPr>
          <p:spPr>
            <a:xfrm>
              <a:off x="11404325" y="6262851"/>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6" y="79832"/>
                    <a:pt x="39945" y="79832"/>
                  </a:cubicBezTo>
                  <a:cubicBezTo>
                    <a:pt x="17884" y="79832"/>
                    <a:pt x="0" y="61961"/>
                    <a:pt x="0" y="39916"/>
                  </a:cubicBezTo>
                  <a:cubicBezTo>
                    <a:pt x="0" y="17871"/>
                    <a:pt x="17884" y="0"/>
                    <a:pt x="39945" y="0"/>
                  </a:cubicBezTo>
                  <a:cubicBezTo>
                    <a:pt x="62006" y="0"/>
                    <a:pt x="79891" y="17871"/>
                    <a:pt x="79891" y="39916"/>
                  </a:cubicBezTo>
                  <a:close/>
                </a:path>
              </a:pathLst>
            </a:custGeom>
            <a:grpFill/>
            <a:ln w="0" cap="flat">
              <a:noFill/>
              <a:prstDash val="solid"/>
              <a:miter/>
            </a:ln>
          </p:spPr>
          <p:txBody>
            <a:bodyPr rtlCol="0" anchor="ctr"/>
            <a:lstStyle/>
            <a:p>
              <a:endParaRPr lang="en-GB"/>
            </a:p>
          </p:txBody>
        </p:sp>
        <p:sp>
          <p:nvSpPr>
            <p:cNvPr id="116" name="Freeform 115">
              <a:extLst>
                <a:ext uri="{FF2B5EF4-FFF2-40B4-BE49-F238E27FC236}">
                  <a16:creationId xmlns:a16="http://schemas.microsoft.com/office/drawing/2014/main" id="{35686EBE-4EEA-BA54-150D-6E19F808E4C6}"/>
                </a:ext>
              </a:extLst>
            </p:cNvPr>
            <p:cNvSpPr/>
            <p:nvPr/>
          </p:nvSpPr>
          <p:spPr>
            <a:xfrm>
              <a:off x="8210322" y="734681"/>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117" name="Freeform 116">
              <a:extLst>
                <a:ext uri="{FF2B5EF4-FFF2-40B4-BE49-F238E27FC236}">
                  <a16:creationId xmlns:a16="http://schemas.microsoft.com/office/drawing/2014/main" id="{8C063234-2C8A-AFD4-3B2A-19936AB8D085}"/>
                </a:ext>
              </a:extLst>
            </p:cNvPr>
            <p:cNvSpPr/>
            <p:nvPr/>
          </p:nvSpPr>
          <p:spPr>
            <a:xfrm>
              <a:off x="8128347" y="59283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6" y="79832"/>
                    <a:pt x="39945" y="79832"/>
                  </a:cubicBezTo>
                  <a:cubicBezTo>
                    <a:pt x="17884" y="79832"/>
                    <a:pt x="0" y="61961"/>
                    <a:pt x="0" y="39916"/>
                  </a:cubicBezTo>
                  <a:cubicBezTo>
                    <a:pt x="0" y="17871"/>
                    <a:pt x="17884" y="0"/>
                    <a:pt x="39945" y="0"/>
                  </a:cubicBezTo>
                  <a:cubicBezTo>
                    <a:pt x="62006" y="0"/>
                    <a:pt x="79891" y="17871"/>
                    <a:pt x="79891" y="39916"/>
                  </a:cubicBezTo>
                  <a:close/>
                </a:path>
              </a:pathLst>
            </a:custGeom>
            <a:grpFill/>
            <a:ln w="0" cap="flat">
              <a:noFill/>
              <a:prstDash val="solid"/>
              <a:miter/>
            </a:ln>
          </p:spPr>
          <p:txBody>
            <a:bodyPr rtlCol="0" anchor="ctr"/>
            <a:lstStyle/>
            <a:p>
              <a:endParaRPr lang="en-GB"/>
            </a:p>
          </p:txBody>
        </p:sp>
        <p:sp>
          <p:nvSpPr>
            <p:cNvPr id="118" name="Freeform 117">
              <a:extLst>
                <a:ext uri="{FF2B5EF4-FFF2-40B4-BE49-F238E27FC236}">
                  <a16:creationId xmlns:a16="http://schemas.microsoft.com/office/drawing/2014/main" id="{06C94E3C-3963-2F20-7B0B-7B58118F029B}"/>
                </a:ext>
              </a:extLst>
            </p:cNvPr>
            <p:cNvSpPr/>
            <p:nvPr/>
          </p:nvSpPr>
          <p:spPr>
            <a:xfrm>
              <a:off x="8456014" y="592835"/>
              <a:ext cx="79890" cy="79831"/>
            </a:xfrm>
            <a:custGeom>
              <a:avLst/>
              <a:gdLst>
                <a:gd name="connsiteX0" fmla="*/ 79890 w 79890"/>
                <a:gd name="connsiteY0" fmla="*/ 39916 h 79831"/>
                <a:gd name="connsiteX1" fmla="*/ 39945 w 79890"/>
                <a:gd name="connsiteY1" fmla="*/ 79832 h 79831"/>
                <a:gd name="connsiteX2" fmla="*/ -1 w 79890"/>
                <a:gd name="connsiteY2" fmla="*/ 39916 h 79831"/>
                <a:gd name="connsiteX3" fmla="*/ 39945 w 79890"/>
                <a:gd name="connsiteY3" fmla="*/ 0 h 79831"/>
                <a:gd name="connsiteX4" fmla="*/ 79890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0" y="39916"/>
                  </a:moveTo>
                  <a:cubicBezTo>
                    <a:pt x="79890" y="61961"/>
                    <a:pt x="62006" y="79832"/>
                    <a:pt x="39945" y="79832"/>
                  </a:cubicBezTo>
                  <a:cubicBezTo>
                    <a:pt x="17884" y="79832"/>
                    <a:pt x="-1" y="61961"/>
                    <a:pt x="-1" y="39916"/>
                  </a:cubicBezTo>
                  <a:cubicBezTo>
                    <a:pt x="-1" y="17871"/>
                    <a:pt x="17884" y="0"/>
                    <a:pt x="39945" y="0"/>
                  </a:cubicBezTo>
                  <a:cubicBezTo>
                    <a:pt x="62006" y="0"/>
                    <a:pt x="79890" y="17871"/>
                    <a:pt x="79890" y="39916"/>
                  </a:cubicBezTo>
                  <a:close/>
                </a:path>
              </a:pathLst>
            </a:custGeom>
            <a:grpFill/>
            <a:ln w="0" cap="flat">
              <a:noFill/>
              <a:prstDash val="solid"/>
              <a:miter/>
            </a:ln>
          </p:spPr>
          <p:txBody>
            <a:bodyPr rtlCol="0" anchor="ctr"/>
            <a:lstStyle/>
            <a:p>
              <a:endParaRPr lang="en-GB"/>
            </a:p>
          </p:txBody>
        </p:sp>
        <p:sp>
          <p:nvSpPr>
            <p:cNvPr id="119" name="Freeform 118">
              <a:extLst>
                <a:ext uri="{FF2B5EF4-FFF2-40B4-BE49-F238E27FC236}">
                  <a16:creationId xmlns:a16="http://schemas.microsoft.com/office/drawing/2014/main" id="{09F76AF2-8342-552D-6B5D-CEBE9CE28DD3}"/>
                </a:ext>
              </a:extLst>
            </p:cNvPr>
            <p:cNvSpPr/>
            <p:nvPr/>
          </p:nvSpPr>
          <p:spPr>
            <a:xfrm>
              <a:off x="8375429" y="736069"/>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6"/>
                    <a:pt x="0" y="38527"/>
                  </a:cubicBezTo>
                  <a:cubicBezTo>
                    <a:pt x="0" y="17249"/>
                    <a:pt x="17262" y="0"/>
                    <a:pt x="38556" y="0"/>
                  </a:cubicBezTo>
                  <a:cubicBezTo>
                    <a:pt x="59850" y="0"/>
                    <a:pt x="77112" y="17249"/>
                    <a:pt x="77112" y="38527"/>
                  </a:cubicBezTo>
                  <a:close/>
                </a:path>
              </a:pathLst>
            </a:custGeom>
            <a:grpFill/>
            <a:ln w="0" cap="flat">
              <a:noFill/>
              <a:prstDash val="solid"/>
              <a:miter/>
            </a:ln>
          </p:spPr>
          <p:txBody>
            <a:bodyPr rtlCol="0" anchor="ctr"/>
            <a:lstStyle/>
            <a:p>
              <a:endParaRPr lang="en-GB"/>
            </a:p>
          </p:txBody>
        </p:sp>
        <p:sp>
          <p:nvSpPr>
            <p:cNvPr id="120" name="Freeform 119">
              <a:extLst>
                <a:ext uri="{FF2B5EF4-FFF2-40B4-BE49-F238E27FC236}">
                  <a16:creationId xmlns:a16="http://schemas.microsoft.com/office/drawing/2014/main" id="{6D7F962A-6804-D7EC-0D38-B5C39898CC52}"/>
                </a:ext>
              </a:extLst>
            </p:cNvPr>
            <p:cNvSpPr/>
            <p:nvPr/>
          </p:nvSpPr>
          <p:spPr>
            <a:xfrm>
              <a:off x="8292180" y="876411"/>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121" name="Freeform 120">
              <a:extLst>
                <a:ext uri="{FF2B5EF4-FFF2-40B4-BE49-F238E27FC236}">
                  <a16:creationId xmlns:a16="http://schemas.microsoft.com/office/drawing/2014/main" id="{E8370A52-76A2-E341-54B1-D5C4A5D32B92}"/>
                </a:ext>
              </a:extLst>
            </p:cNvPr>
            <p:cNvSpPr/>
            <p:nvPr/>
          </p:nvSpPr>
          <p:spPr>
            <a:xfrm>
              <a:off x="8619732" y="59283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6" y="79832"/>
                    <a:pt x="39945" y="79832"/>
                  </a:cubicBezTo>
                  <a:cubicBezTo>
                    <a:pt x="17884" y="79832"/>
                    <a:pt x="0" y="61961"/>
                    <a:pt x="0" y="39916"/>
                  </a:cubicBezTo>
                  <a:cubicBezTo>
                    <a:pt x="0" y="17871"/>
                    <a:pt x="17884" y="0"/>
                    <a:pt x="39945" y="0"/>
                  </a:cubicBezTo>
                  <a:cubicBezTo>
                    <a:pt x="62006" y="0"/>
                    <a:pt x="79891" y="17871"/>
                    <a:pt x="79891" y="39916"/>
                  </a:cubicBezTo>
                  <a:close/>
                </a:path>
              </a:pathLst>
            </a:custGeom>
            <a:grpFill/>
            <a:ln w="0" cap="flat">
              <a:noFill/>
              <a:prstDash val="solid"/>
              <a:miter/>
            </a:ln>
          </p:spPr>
          <p:txBody>
            <a:bodyPr rtlCol="0" anchor="ctr"/>
            <a:lstStyle/>
            <a:p>
              <a:endParaRPr lang="en-GB"/>
            </a:p>
          </p:txBody>
        </p:sp>
        <p:sp>
          <p:nvSpPr>
            <p:cNvPr id="122" name="Freeform 121">
              <a:extLst>
                <a:ext uri="{FF2B5EF4-FFF2-40B4-BE49-F238E27FC236}">
                  <a16:creationId xmlns:a16="http://schemas.microsoft.com/office/drawing/2014/main" id="{7B782EA9-4635-27C3-7A48-2ACA37BF9430}"/>
                </a:ext>
              </a:extLst>
            </p:cNvPr>
            <p:cNvSpPr/>
            <p:nvPr/>
          </p:nvSpPr>
          <p:spPr>
            <a:xfrm>
              <a:off x="8539147" y="735953"/>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30"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123" name="Freeform 122">
              <a:extLst>
                <a:ext uri="{FF2B5EF4-FFF2-40B4-BE49-F238E27FC236}">
                  <a16:creationId xmlns:a16="http://schemas.microsoft.com/office/drawing/2014/main" id="{2038871B-315A-BB9D-295B-7CC569C0AC77}"/>
                </a:ext>
              </a:extLst>
            </p:cNvPr>
            <p:cNvSpPr/>
            <p:nvPr/>
          </p:nvSpPr>
          <p:spPr>
            <a:xfrm>
              <a:off x="8457288" y="877684"/>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124" name="Freeform 123">
              <a:extLst>
                <a:ext uri="{FF2B5EF4-FFF2-40B4-BE49-F238E27FC236}">
                  <a16:creationId xmlns:a16="http://schemas.microsoft.com/office/drawing/2014/main" id="{7AF95B48-7937-C912-5812-FE9058397CDC}"/>
                </a:ext>
              </a:extLst>
            </p:cNvPr>
            <p:cNvSpPr/>
            <p:nvPr/>
          </p:nvSpPr>
          <p:spPr>
            <a:xfrm>
              <a:off x="8783566" y="59283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125" name="Freeform 124">
              <a:extLst>
                <a:ext uri="{FF2B5EF4-FFF2-40B4-BE49-F238E27FC236}">
                  <a16:creationId xmlns:a16="http://schemas.microsoft.com/office/drawing/2014/main" id="{256D264B-114C-1C55-4BF4-F90CD33360C3}"/>
                </a:ext>
              </a:extLst>
            </p:cNvPr>
            <p:cNvSpPr/>
            <p:nvPr/>
          </p:nvSpPr>
          <p:spPr>
            <a:xfrm>
              <a:off x="8702749" y="735722"/>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4"/>
                    <a:pt x="60389" y="77749"/>
                    <a:pt x="38903" y="77749"/>
                  </a:cubicBezTo>
                  <a:cubicBezTo>
                    <a:pt x="17418" y="77749"/>
                    <a:pt x="0" y="60344"/>
                    <a:pt x="0" y="38875"/>
                  </a:cubicBezTo>
                  <a:cubicBezTo>
                    <a:pt x="0" y="17405"/>
                    <a:pt x="17418" y="0"/>
                    <a:pt x="38903" y="0"/>
                  </a:cubicBezTo>
                  <a:cubicBezTo>
                    <a:pt x="60389" y="0"/>
                    <a:pt x="77806" y="17405"/>
                    <a:pt x="77806" y="38875"/>
                  </a:cubicBezTo>
                  <a:close/>
                </a:path>
              </a:pathLst>
            </a:custGeom>
            <a:grpFill/>
            <a:ln w="0" cap="flat">
              <a:noFill/>
              <a:prstDash val="solid"/>
              <a:miter/>
            </a:ln>
          </p:spPr>
          <p:txBody>
            <a:bodyPr rtlCol="0" anchor="ctr"/>
            <a:lstStyle/>
            <a:p>
              <a:endParaRPr lang="en-GB"/>
            </a:p>
          </p:txBody>
        </p:sp>
        <p:sp>
          <p:nvSpPr>
            <p:cNvPr id="126" name="Freeform 125">
              <a:extLst>
                <a:ext uri="{FF2B5EF4-FFF2-40B4-BE49-F238E27FC236}">
                  <a16:creationId xmlns:a16="http://schemas.microsoft.com/office/drawing/2014/main" id="{FB98C24F-D9CD-5841-C3CE-023117C70910}"/>
                </a:ext>
              </a:extLst>
            </p:cNvPr>
            <p:cNvSpPr/>
            <p:nvPr/>
          </p:nvSpPr>
          <p:spPr>
            <a:xfrm>
              <a:off x="8621121" y="877799"/>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6"/>
                    <a:pt x="0" y="38527"/>
                  </a:cubicBezTo>
                  <a:cubicBezTo>
                    <a:pt x="0" y="17249"/>
                    <a:pt x="17262" y="0"/>
                    <a:pt x="38556" y="0"/>
                  </a:cubicBezTo>
                  <a:cubicBezTo>
                    <a:pt x="59850" y="0"/>
                    <a:pt x="77112" y="17249"/>
                    <a:pt x="77112" y="38527"/>
                  </a:cubicBezTo>
                  <a:close/>
                </a:path>
              </a:pathLst>
            </a:custGeom>
            <a:grpFill/>
            <a:ln w="0" cap="flat">
              <a:noFill/>
              <a:prstDash val="solid"/>
              <a:miter/>
            </a:ln>
          </p:spPr>
          <p:txBody>
            <a:bodyPr rtlCol="0" anchor="ctr"/>
            <a:lstStyle/>
            <a:p>
              <a:endParaRPr lang="en-GB"/>
            </a:p>
          </p:txBody>
        </p:sp>
        <p:sp>
          <p:nvSpPr>
            <p:cNvPr id="127" name="Freeform 126">
              <a:extLst>
                <a:ext uri="{FF2B5EF4-FFF2-40B4-BE49-F238E27FC236}">
                  <a16:creationId xmlns:a16="http://schemas.microsoft.com/office/drawing/2014/main" id="{DCBBC197-B882-7C49-B51D-E56BBEC3E80A}"/>
                </a:ext>
              </a:extLst>
            </p:cNvPr>
            <p:cNvSpPr/>
            <p:nvPr/>
          </p:nvSpPr>
          <p:spPr>
            <a:xfrm>
              <a:off x="8947399" y="592835"/>
              <a:ext cx="79890" cy="79831"/>
            </a:xfrm>
            <a:custGeom>
              <a:avLst/>
              <a:gdLst>
                <a:gd name="connsiteX0" fmla="*/ 79890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0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0" y="39916"/>
                  </a:moveTo>
                  <a:cubicBezTo>
                    <a:pt x="79890" y="61961"/>
                    <a:pt x="62006" y="79832"/>
                    <a:pt x="39945" y="79832"/>
                  </a:cubicBezTo>
                  <a:cubicBezTo>
                    <a:pt x="17884" y="79832"/>
                    <a:pt x="0" y="61961"/>
                    <a:pt x="0" y="39916"/>
                  </a:cubicBezTo>
                  <a:cubicBezTo>
                    <a:pt x="0" y="17871"/>
                    <a:pt x="17884" y="0"/>
                    <a:pt x="39945" y="0"/>
                  </a:cubicBezTo>
                  <a:cubicBezTo>
                    <a:pt x="62006" y="0"/>
                    <a:pt x="79890" y="17871"/>
                    <a:pt x="79890" y="39916"/>
                  </a:cubicBezTo>
                  <a:close/>
                </a:path>
              </a:pathLst>
            </a:custGeom>
            <a:grpFill/>
            <a:ln w="0" cap="flat">
              <a:noFill/>
              <a:prstDash val="solid"/>
              <a:miter/>
            </a:ln>
          </p:spPr>
          <p:txBody>
            <a:bodyPr rtlCol="0" anchor="ctr"/>
            <a:lstStyle/>
            <a:p>
              <a:endParaRPr lang="en-GB"/>
            </a:p>
          </p:txBody>
        </p:sp>
        <p:sp>
          <p:nvSpPr>
            <p:cNvPr id="128" name="Freeform 127">
              <a:extLst>
                <a:ext uri="{FF2B5EF4-FFF2-40B4-BE49-F238E27FC236}">
                  <a16:creationId xmlns:a16="http://schemas.microsoft.com/office/drawing/2014/main" id="{871A9C63-DB4F-8732-A39B-A37C98F06867}"/>
                </a:ext>
              </a:extLst>
            </p:cNvPr>
            <p:cNvSpPr/>
            <p:nvPr/>
          </p:nvSpPr>
          <p:spPr>
            <a:xfrm>
              <a:off x="8866351" y="735606"/>
              <a:ext cx="78038" cy="77980"/>
            </a:xfrm>
            <a:custGeom>
              <a:avLst/>
              <a:gdLst>
                <a:gd name="connsiteX0" fmla="*/ 78038 w 78038"/>
                <a:gd name="connsiteY0" fmla="*/ 38990 h 77980"/>
                <a:gd name="connsiteX1" fmla="*/ 39019 w 78038"/>
                <a:gd name="connsiteY1" fmla="*/ 77981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1"/>
                    <a:pt x="39019" y="77981"/>
                  </a:cubicBezTo>
                  <a:cubicBezTo>
                    <a:pt x="17470" y="77981"/>
                    <a:pt x="0" y="60524"/>
                    <a:pt x="0" y="38990"/>
                  </a:cubicBezTo>
                  <a:cubicBezTo>
                    <a:pt x="0" y="17457"/>
                    <a:pt x="17470" y="0"/>
                    <a:pt x="39019" y="0"/>
                  </a:cubicBezTo>
                  <a:cubicBezTo>
                    <a:pt x="60569" y="0"/>
                    <a:pt x="78038" y="17457"/>
                    <a:pt x="78038" y="38990"/>
                  </a:cubicBezTo>
                  <a:close/>
                </a:path>
              </a:pathLst>
            </a:custGeom>
            <a:grpFill/>
            <a:ln w="0" cap="flat">
              <a:noFill/>
              <a:prstDash val="solid"/>
              <a:miter/>
            </a:ln>
          </p:spPr>
          <p:txBody>
            <a:bodyPr rtlCol="0" anchor="ctr"/>
            <a:lstStyle/>
            <a:p>
              <a:endParaRPr lang="en-GB"/>
            </a:p>
          </p:txBody>
        </p:sp>
        <p:sp>
          <p:nvSpPr>
            <p:cNvPr id="129" name="Freeform 128">
              <a:extLst>
                <a:ext uri="{FF2B5EF4-FFF2-40B4-BE49-F238E27FC236}">
                  <a16:creationId xmlns:a16="http://schemas.microsoft.com/office/drawing/2014/main" id="{55D4F955-2B3F-9C8B-B804-B2CED45A0C85}"/>
                </a:ext>
              </a:extLst>
            </p:cNvPr>
            <p:cNvSpPr/>
            <p:nvPr/>
          </p:nvSpPr>
          <p:spPr>
            <a:xfrm>
              <a:off x="8784955" y="877799"/>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6"/>
                    <a:pt x="0" y="38527"/>
                  </a:cubicBezTo>
                  <a:cubicBezTo>
                    <a:pt x="0" y="17249"/>
                    <a:pt x="17262" y="0"/>
                    <a:pt x="38556" y="0"/>
                  </a:cubicBezTo>
                  <a:cubicBezTo>
                    <a:pt x="59850" y="0"/>
                    <a:pt x="77112" y="17249"/>
                    <a:pt x="77112" y="38527"/>
                  </a:cubicBezTo>
                  <a:close/>
                </a:path>
              </a:pathLst>
            </a:custGeom>
            <a:grpFill/>
            <a:ln w="0" cap="flat">
              <a:noFill/>
              <a:prstDash val="solid"/>
              <a:miter/>
            </a:ln>
          </p:spPr>
          <p:txBody>
            <a:bodyPr rtlCol="0" anchor="ctr"/>
            <a:lstStyle/>
            <a:p>
              <a:endParaRPr lang="en-GB"/>
            </a:p>
          </p:txBody>
        </p:sp>
        <p:sp>
          <p:nvSpPr>
            <p:cNvPr id="130" name="Freeform 129">
              <a:extLst>
                <a:ext uri="{FF2B5EF4-FFF2-40B4-BE49-F238E27FC236}">
                  <a16:creationId xmlns:a16="http://schemas.microsoft.com/office/drawing/2014/main" id="{5A7E1E81-C6C0-67D1-DC7F-4065180BFD47}"/>
                </a:ext>
              </a:extLst>
            </p:cNvPr>
            <p:cNvSpPr/>
            <p:nvPr/>
          </p:nvSpPr>
          <p:spPr>
            <a:xfrm>
              <a:off x="9111117" y="59283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6" y="79832"/>
                    <a:pt x="39945" y="79832"/>
                  </a:cubicBezTo>
                  <a:cubicBezTo>
                    <a:pt x="17884" y="79832"/>
                    <a:pt x="0" y="61961"/>
                    <a:pt x="0" y="39916"/>
                  </a:cubicBezTo>
                  <a:cubicBezTo>
                    <a:pt x="0" y="17871"/>
                    <a:pt x="17884" y="0"/>
                    <a:pt x="39945" y="0"/>
                  </a:cubicBezTo>
                  <a:cubicBezTo>
                    <a:pt x="62006" y="0"/>
                    <a:pt x="79891" y="17871"/>
                    <a:pt x="79891" y="39916"/>
                  </a:cubicBezTo>
                  <a:close/>
                </a:path>
              </a:pathLst>
            </a:custGeom>
            <a:grpFill/>
            <a:ln w="0" cap="flat">
              <a:noFill/>
              <a:prstDash val="solid"/>
              <a:miter/>
            </a:ln>
          </p:spPr>
          <p:txBody>
            <a:bodyPr rtlCol="0" anchor="ctr"/>
            <a:lstStyle/>
            <a:p>
              <a:endParaRPr lang="en-GB"/>
            </a:p>
          </p:txBody>
        </p:sp>
        <p:sp>
          <p:nvSpPr>
            <p:cNvPr id="131" name="Freeform 130">
              <a:extLst>
                <a:ext uri="{FF2B5EF4-FFF2-40B4-BE49-F238E27FC236}">
                  <a16:creationId xmlns:a16="http://schemas.microsoft.com/office/drawing/2014/main" id="{1AD3EF0E-9CEC-8773-71D1-AF517C323CF8}"/>
                </a:ext>
              </a:extLst>
            </p:cNvPr>
            <p:cNvSpPr/>
            <p:nvPr/>
          </p:nvSpPr>
          <p:spPr>
            <a:xfrm>
              <a:off x="9030069" y="735491"/>
              <a:ext cx="78269" cy="78211"/>
            </a:xfrm>
            <a:custGeom>
              <a:avLst/>
              <a:gdLst>
                <a:gd name="connsiteX0" fmla="*/ 78269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69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69" y="39106"/>
                  </a:moveTo>
                  <a:cubicBezTo>
                    <a:pt x="78269" y="60704"/>
                    <a:pt x="60748" y="78212"/>
                    <a:pt x="39135" y="78212"/>
                  </a:cubicBezTo>
                  <a:cubicBezTo>
                    <a:pt x="17521" y="78212"/>
                    <a:pt x="0" y="60704"/>
                    <a:pt x="0" y="39106"/>
                  </a:cubicBezTo>
                  <a:cubicBezTo>
                    <a:pt x="0" y="17508"/>
                    <a:pt x="17521" y="0"/>
                    <a:pt x="39135" y="0"/>
                  </a:cubicBezTo>
                  <a:cubicBezTo>
                    <a:pt x="60748" y="0"/>
                    <a:pt x="78269" y="17508"/>
                    <a:pt x="78269" y="39106"/>
                  </a:cubicBezTo>
                  <a:close/>
                </a:path>
              </a:pathLst>
            </a:custGeom>
            <a:grpFill/>
            <a:ln w="0" cap="flat">
              <a:noFill/>
              <a:prstDash val="solid"/>
              <a:miter/>
            </a:ln>
          </p:spPr>
          <p:txBody>
            <a:bodyPr rtlCol="0" anchor="ctr"/>
            <a:lstStyle/>
            <a:p>
              <a:endParaRPr lang="en-GB"/>
            </a:p>
          </p:txBody>
        </p:sp>
        <p:sp>
          <p:nvSpPr>
            <p:cNvPr id="132" name="Freeform 131">
              <a:extLst>
                <a:ext uri="{FF2B5EF4-FFF2-40B4-BE49-F238E27FC236}">
                  <a16:creationId xmlns:a16="http://schemas.microsoft.com/office/drawing/2014/main" id="{6654780B-144C-B239-6FC2-468F605AD1A9}"/>
                </a:ext>
              </a:extLst>
            </p:cNvPr>
            <p:cNvSpPr/>
            <p:nvPr/>
          </p:nvSpPr>
          <p:spPr>
            <a:xfrm>
              <a:off x="8948673" y="877684"/>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30"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133" name="Freeform 132">
              <a:extLst>
                <a:ext uri="{FF2B5EF4-FFF2-40B4-BE49-F238E27FC236}">
                  <a16:creationId xmlns:a16="http://schemas.microsoft.com/office/drawing/2014/main" id="{3BE55184-E52F-8FA5-0B55-176B11EFDFCF}"/>
                </a:ext>
              </a:extLst>
            </p:cNvPr>
            <p:cNvSpPr/>
            <p:nvPr/>
          </p:nvSpPr>
          <p:spPr>
            <a:xfrm>
              <a:off x="9274951" y="59283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134" name="Freeform 133">
              <a:extLst>
                <a:ext uri="{FF2B5EF4-FFF2-40B4-BE49-F238E27FC236}">
                  <a16:creationId xmlns:a16="http://schemas.microsoft.com/office/drawing/2014/main" id="{9A58C2FC-5537-B313-FD93-BD4C782896A8}"/>
                </a:ext>
              </a:extLst>
            </p:cNvPr>
            <p:cNvSpPr/>
            <p:nvPr/>
          </p:nvSpPr>
          <p:spPr>
            <a:xfrm>
              <a:off x="9193786" y="735375"/>
              <a:ext cx="78501" cy="78443"/>
            </a:xfrm>
            <a:custGeom>
              <a:avLst/>
              <a:gdLst>
                <a:gd name="connsiteX0" fmla="*/ 78501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1" y="78443"/>
                  </a:cubicBezTo>
                  <a:cubicBezTo>
                    <a:pt x="17573" y="78443"/>
                    <a:pt x="0" y="60883"/>
                    <a:pt x="0" y="39222"/>
                  </a:cubicBezTo>
                  <a:cubicBezTo>
                    <a:pt x="0" y="17560"/>
                    <a:pt x="17573" y="0"/>
                    <a:pt x="39251"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135" name="Freeform 134">
              <a:extLst>
                <a:ext uri="{FF2B5EF4-FFF2-40B4-BE49-F238E27FC236}">
                  <a16:creationId xmlns:a16="http://schemas.microsoft.com/office/drawing/2014/main" id="{6FB34FA1-59DE-0B4C-64DC-B07F7EF722C7}"/>
                </a:ext>
              </a:extLst>
            </p:cNvPr>
            <p:cNvSpPr/>
            <p:nvPr/>
          </p:nvSpPr>
          <p:spPr>
            <a:xfrm>
              <a:off x="9112275" y="877568"/>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8"/>
                    <a:pt x="38788" y="77518"/>
                  </a:cubicBezTo>
                  <a:cubicBezTo>
                    <a:pt x="17366" y="77518"/>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136" name="Freeform 135">
              <a:extLst>
                <a:ext uri="{FF2B5EF4-FFF2-40B4-BE49-F238E27FC236}">
                  <a16:creationId xmlns:a16="http://schemas.microsoft.com/office/drawing/2014/main" id="{17690A2B-A470-BA38-EF1C-9854924CC525}"/>
                </a:ext>
              </a:extLst>
            </p:cNvPr>
            <p:cNvSpPr/>
            <p:nvPr/>
          </p:nvSpPr>
          <p:spPr>
            <a:xfrm>
              <a:off x="9438784" y="592835"/>
              <a:ext cx="79890" cy="79831"/>
            </a:xfrm>
            <a:custGeom>
              <a:avLst/>
              <a:gdLst>
                <a:gd name="connsiteX0" fmla="*/ 79890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0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0" y="39916"/>
                  </a:moveTo>
                  <a:cubicBezTo>
                    <a:pt x="79890" y="61961"/>
                    <a:pt x="62006" y="79832"/>
                    <a:pt x="39945" y="79832"/>
                  </a:cubicBezTo>
                  <a:cubicBezTo>
                    <a:pt x="17884" y="79832"/>
                    <a:pt x="0" y="61961"/>
                    <a:pt x="0" y="39916"/>
                  </a:cubicBezTo>
                  <a:cubicBezTo>
                    <a:pt x="0" y="17871"/>
                    <a:pt x="17884" y="0"/>
                    <a:pt x="39945" y="0"/>
                  </a:cubicBezTo>
                  <a:cubicBezTo>
                    <a:pt x="62006" y="0"/>
                    <a:pt x="79890" y="17871"/>
                    <a:pt x="79890" y="39916"/>
                  </a:cubicBezTo>
                  <a:close/>
                </a:path>
              </a:pathLst>
            </a:custGeom>
            <a:grpFill/>
            <a:ln w="0" cap="flat">
              <a:noFill/>
              <a:prstDash val="solid"/>
              <a:miter/>
            </a:ln>
          </p:spPr>
          <p:txBody>
            <a:bodyPr rtlCol="0" anchor="ctr"/>
            <a:lstStyle/>
            <a:p>
              <a:endParaRPr lang="en-GB"/>
            </a:p>
          </p:txBody>
        </p:sp>
        <p:sp>
          <p:nvSpPr>
            <p:cNvPr id="137" name="Freeform 136">
              <a:extLst>
                <a:ext uri="{FF2B5EF4-FFF2-40B4-BE49-F238E27FC236}">
                  <a16:creationId xmlns:a16="http://schemas.microsoft.com/office/drawing/2014/main" id="{788BB7EC-0BD3-0AB9-E218-F65ADC84CBA2}"/>
                </a:ext>
              </a:extLst>
            </p:cNvPr>
            <p:cNvSpPr/>
            <p:nvPr/>
          </p:nvSpPr>
          <p:spPr>
            <a:xfrm>
              <a:off x="9357504" y="735375"/>
              <a:ext cx="78501" cy="78443"/>
            </a:xfrm>
            <a:custGeom>
              <a:avLst/>
              <a:gdLst>
                <a:gd name="connsiteX0" fmla="*/ 78501 w 78501"/>
                <a:gd name="connsiteY0" fmla="*/ 39222 h 78443"/>
                <a:gd name="connsiteX1" fmla="*/ 39250 w 78501"/>
                <a:gd name="connsiteY1" fmla="*/ 78443 h 78443"/>
                <a:gd name="connsiteX2" fmla="*/ -1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2" y="78443"/>
                    <a:pt x="-1" y="60883"/>
                    <a:pt x="-1" y="39222"/>
                  </a:cubicBezTo>
                  <a:cubicBezTo>
                    <a:pt x="-1" y="17560"/>
                    <a:pt x="17572"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138" name="Freeform 137">
              <a:extLst>
                <a:ext uri="{FF2B5EF4-FFF2-40B4-BE49-F238E27FC236}">
                  <a16:creationId xmlns:a16="http://schemas.microsoft.com/office/drawing/2014/main" id="{87BA8860-7F85-0528-01F7-37D7FA1BABFE}"/>
                </a:ext>
              </a:extLst>
            </p:cNvPr>
            <p:cNvSpPr/>
            <p:nvPr/>
          </p:nvSpPr>
          <p:spPr>
            <a:xfrm>
              <a:off x="9275993" y="877452"/>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4"/>
                    <a:pt x="60389" y="77749"/>
                    <a:pt x="38903" y="77749"/>
                  </a:cubicBezTo>
                  <a:cubicBezTo>
                    <a:pt x="17418" y="77749"/>
                    <a:pt x="0" y="60344"/>
                    <a:pt x="0" y="38875"/>
                  </a:cubicBezTo>
                  <a:cubicBezTo>
                    <a:pt x="0" y="17405"/>
                    <a:pt x="17418" y="0"/>
                    <a:pt x="38903" y="0"/>
                  </a:cubicBezTo>
                  <a:cubicBezTo>
                    <a:pt x="60389" y="0"/>
                    <a:pt x="77806" y="17405"/>
                    <a:pt x="77806" y="38875"/>
                  </a:cubicBezTo>
                  <a:close/>
                </a:path>
              </a:pathLst>
            </a:custGeom>
            <a:grpFill/>
            <a:ln w="0" cap="flat">
              <a:noFill/>
              <a:prstDash val="solid"/>
              <a:miter/>
            </a:ln>
          </p:spPr>
          <p:txBody>
            <a:bodyPr rtlCol="0" anchor="ctr"/>
            <a:lstStyle/>
            <a:p>
              <a:endParaRPr lang="en-GB"/>
            </a:p>
          </p:txBody>
        </p:sp>
        <p:sp>
          <p:nvSpPr>
            <p:cNvPr id="139" name="Freeform 138">
              <a:extLst>
                <a:ext uri="{FF2B5EF4-FFF2-40B4-BE49-F238E27FC236}">
                  <a16:creationId xmlns:a16="http://schemas.microsoft.com/office/drawing/2014/main" id="{A8D662D1-1A04-76FB-44A2-00B4B1FE79CA}"/>
                </a:ext>
              </a:extLst>
            </p:cNvPr>
            <p:cNvSpPr/>
            <p:nvPr/>
          </p:nvSpPr>
          <p:spPr>
            <a:xfrm>
              <a:off x="9602502" y="59283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6" y="79832"/>
                    <a:pt x="39945" y="79832"/>
                  </a:cubicBezTo>
                  <a:cubicBezTo>
                    <a:pt x="17884" y="79832"/>
                    <a:pt x="0" y="61961"/>
                    <a:pt x="0" y="39916"/>
                  </a:cubicBezTo>
                  <a:cubicBezTo>
                    <a:pt x="0" y="17871"/>
                    <a:pt x="17884" y="0"/>
                    <a:pt x="39945" y="0"/>
                  </a:cubicBezTo>
                  <a:cubicBezTo>
                    <a:pt x="62006" y="0"/>
                    <a:pt x="79891" y="17871"/>
                    <a:pt x="79891" y="39916"/>
                  </a:cubicBezTo>
                  <a:close/>
                </a:path>
              </a:pathLst>
            </a:custGeom>
            <a:grpFill/>
            <a:ln w="0" cap="flat">
              <a:noFill/>
              <a:prstDash val="solid"/>
              <a:miter/>
            </a:ln>
          </p:spPr>
          <p:txBody>
            <a:bodyPr rtlCol="0" anchor="ctr"/>
            <a:lstStyle/>
            <a:p>
              <a:endParaRPr lang="en-GB"/>
            </a:p>
          </p:txBody>
        </p:sp>
        <p:sp>
          <p:nvSpPr>
            <p:cNvPr id="140" name="Freeform 139">
              <a:extLst>
                <a:ext uri="{FF2B5EF4-FFF2-40B4-BE49-F238E27FC236}">
                  <a16:creationId xmlns:a16="http://schemas.microsoft.com/office/drawing/2014/main" id="{4E7254A2-DE9F-8BB4-46EF-42207C2A8FD0}"/>
                </a:ext>
              </a:extLst>
            </p:cNvPr>
            <p:cNvSpPr/>
            <p:nvPr/>
          </p:nvSpPr>
          <p:spPr>
            <a:xfrm>
              <a:off x="9521222" y="735259"/>
              <a:ext cx="78732" cy="78674"/>
            </a:xfrm>
            <a:custGeom>
              <a:avLst/>
              <a:gdLst>
                <a:gd name="connsiteX0" fmla="*/ 78733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1" y="61063"/>
                    <a:pt x="-1" y="39337"/>
                  </a:cubicBezTo>
                  <a:cubicBezTo>
                    <a:pt x="-1" y="17612"/>
                    <a:pt x="17624" y="0"/>
                    <a:pt x="39366" y="0"/>
                  </a:cubicBezTo>
                  <a:cubicBezTo>
                    <a:pt x="61107" y="0"/>
                    <a:pt x="78733" y="17612"/>
                    <a:pt x="78733" y="39337"/>
                  </a:cubicBezTo>
                  <a:close/>
                </a:path>
              </a:pathLst>
            </a:custGeom>
            <a:grpFill/>
            <a:ln w="0" cap="flat">
              <a:noFill/>
              <a:prstDash val="solid"/>
              <a:miter/>
            </a:ln>
          </p:spPr>
          <p:txBody>
            <a:bodyPr rtlCol="0" anchor="ctr"/>
            <a:lstStyle/>
            <a:p>
              <a:endParaRPr lang="en-GB"/>
            </a:p>
          </p:txBody>
        </p:sp>
        <p:sp>
          <p:nvSpPr>
            <p:cNvPr id="141" name="Freeform 140">
              <a:extLst>
                <a:ext uri="{FF2B5EF4-FFF2-40B4-BE49-F238E27FC236}">
                  <a16:creationId xmlns:a16="http://schemas.microsoft.com/office/drawing/2014/main" id="{A49A4D1E-1206-AFA3-DC96-C7E92A3BD1FF}"/>
                </a:ext>
              </a:extLst>
            </p:cNvPr>
            <p:cNvSpPr/>
            <p:nvPr/>
          </p:nvSpPr>
          <p:spPr>
            <a:xfrm>
              <a:off x="9439826" y="877452"/>
              <a:ext cx="77806" cy="77749"/>
            </a:xfrm>
            <a:custGeom>
              <a:avLst/>
              <a:gdLst>
                <a:gd name="connsiteX0" fmla="*/ 77807 w 77806"/>
                <a:gd name="connsiteY0" fmla="*/ 38875 h 77749"/>
                <a:gd name="connsiteX1" fmla="*/ 38904 w 77806"/>
                <a:gd name="connsiteY1" fmla="*/ 77749 h 77749"/>
                <a:gd name="connsiteX2" fmla="*/ 1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4" y="77749"/>
                  </a:cubicBezTo>
                  <a:cubicBezTo>
                    <a:pt x="17418" y="77749"/>
                    <a:pt x="1" y="60344"/>
                    <a:pt x="1" y="38875"/>
                  </a:cubicBezTo>
                  <a:cubicBezTo>
                    <a:pt x="1" y="17405"/>
                    <a:pt x="17418" y="0"/>
                    <a:pt x="38904"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142" name="Freeform 141">
              <a:extLst>
                <a:ext uri="{FF2B5EF4-FFF2-40B4-BE49-F238E27FC236}">
                  <a16:creationId xmlns:a16="http://schemas.microsoft.com/office/drawing/2014/main" id="{DD32E42A-F098-E80E-9370-CC43D3978B72}"/>
                </a:ext>
              </a:extLst>
            </p:cNvPr>
            <p:cNvSpPr/>
            <p:nvPr/>
          </p:nvSpPr>
          <p:spPr>
            <a:xfrm>
              <a:off x="9766336" y="59283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143" name="Freeform 142">
              <a:extLst>
                <a:ext uri="{FF2B5EF4-FFF2-40B4-BE49-F238E27FC236}">
                  <a16:creationId xmlns:a16="http://schemas.microsoft.com/office/drawing/2014/main" id="{E5E956B1-171B-B9E9-8A64-966044556774}"/>
                </a:ext>
              </a:extLst>
            </p:cNvPr>
            <p:cNvSpPr/>
            <p:nvPr/>
          </p:nvSpPr>
          <p:spPr>
            <a:xfrm>
              <a:off x="9685056" y="735259"/>
              <a:ext cx="78732" cy="78674"/>
            </a:xfrm>
            <a:custGeom>
              <a:avLst/>
              <a:gdLst>
                <a:gd name="connsiteX0" fmla="*/ 78733 w 78732"/>
                <a:gd name="connsiteY0" fmla="*/ 39337 h 78674"/>
                <a:gd name="connsiteX1" fmla="*/ 39366 w 78732"/>
                <a:gd name="connsiteY1" fmla="*/ 78675 h 78674"/>
                <a:gd name="connsiteX2" fmla="*/ 0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0" y="61063"/>
                    <a:pt x="0" y="39337"/>
                  </a:cubicBezTo>
                  <a:cubicBezTo>
                    <a:pt x="0" y="17612"/>
                    <a:pt x="17625" y="0"/>
                    <a:pt x="39366" y="0"/>
                  </a:cubicBezTo>
                  <a:cubicBezTo>
                    <a:pt x="61108" y="0"/>
                    <a:pt x="78733" y="17612"/>
                    <a:pt x="78733" y="39337"/>
                  </a:cubicBezTo>
                  <a:close/>
                </a:path>
              </a:pathLst>
            </a:custGeom>
            <a:grpFill/>
            <a:ln w="0" cap="flat">
              <a:noFill/>
              <a:prstDash val="solid"/>
              <a:miter/>
            </a:ln>
          </p:spPr>
          <p:txBody>
            <a:bodyPr rtlCol="0" anchor="ctr"/>
            <a:lstStyle/>
            <a:p>
              <a:endParaRPr lang="en-GB"/>
            </a:p>
          </p:txBody>
        </p:sp>
        <p:sp>
          <p:nvSpPr>
            <p:cNvPr id="144" name="Freeform 143">
              <a:extLst>
                <a:ext uri="{FF2B5EF4-FFF2-40B4-BE49-F238E27FC236}">
                  <a16:creationId xmlns:a16="http://schemas.microsoft.com/office/drawing/2014/main" id="{3764174A-21B4-6372-DDCF-ABC9B25378DC}"/>
                </a:ext>
              </a:extLst>
            </p:cNvPr>
            <p:cNvSpPr/>
            <p:nvPr/>
          </p:nvSpPr>
          <p:spPr>
            <a:xfrm>
              <a:off x="9603428" y="877337"/>
              <a:ext cx="78038" cy="77980"/>
            </a:xfrm>
            <a:custGeom>
              <a:avLst/>
              <a:gdLst>
                <a:gd name="connsiteX0" fmla="*/ 78038 w 78038"/>
                <a:gd name="connsiteY0" fmla="*/ 38990 h 77980"/>
                <a:gd name="connsiteX1" fmla="*/ 39019 w 78038"/>
                <a:gd name="connsiteY1" fmla="*/ 77981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1"/>
                    <a:pt x="39019" y="77981"/>
                  </a:cubicBezTo>
                  <a:cubicBezTo>
                    <a:pt x="17469" y="77981"/>
                    <a:pt x="0" y="60524"/>
                    <a:pt x="0" y="38990"/>
                  </a:cubicBezTo>
                  <a:cubicBezTo>
                    <a:pt x="0" y="17457"/>
                    <a:pt x="17469"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145" name="Freeform 144">
              <a:extLst>
                <a:ext uri="{FF2B5EF4-FFF2-40B4-BE49-F238E27FC236}">
                  <a16:creationId xmlns:a16="http://schemas.microsoft.com/office/drawing/2014/main" id="{A96AE4B5-F1D3-3F96-9D41-0E7F33DDA7A5}"/>
                </a:ext>
              </a:extLst>
            </p:cNvPr>
            <p:cNvSpPr/>
            <p:nvPr/>
          </p:nvSpPr>
          <p:spPr>
            <a:xfrm>
              <a:off x="9521801" y="1019298"/>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8"/>
                    <a:pt x="38788" y="77518"/>
                  </a:cubicBezTo>
                  <a:cubicBezTo>
                    <a:pt x="17366" y="77518"/>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146" name="Freeform 145">
              <a:extLst>
                <a:ext uri="{FF2B5EF4-FFF2-40B4-BE49-F238E27FC236}">
                  <a16:creationId xmlns:a16="http://schemas.microsoft.com/office/drawing/2014/main" id="{33A164B5-F9F7-B301-92F4-E11A58191B1C}"/>
                </a:ext>
              </a:extLst>
            </p:cNvPr>
            <p:cNvSpPr/>
            <p:nvPr/>
          </p:nvSpPr>
          <p:spPr>
            <a:xfrm>
              <a:off x="9930169" y="592835"/>
              <a:ext cx="79890" cy="79831"/>
            </a:xfrm>
            <a:custGeom>
              <a:avLst/>
              <a:gdLst>
                <a:gd name="connsiteX0" fmla="*/ 79890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0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0" y="39916"/>
                  </a:moveTo>
                  <a:cubicBezTo>
                    <a:pt x="79890" y="61961"/>
                    <a:pt x="62006" y="79832"/>
                    <a:pt x="39945" y="79832"/>
                  </a:cubicBezTo>
                  <a:cubicBezTo>
                    <a:pt x="17884" y="79832"/>
                    <a:pt x="0" y="61961"/>
                    <a:pt x="0" y="39916"/>
                  </a:cubicBezTo>
                  <a:cubicBezTo>
                    <a:pt x="0" y="17871"/>
                    <a:pt x="17884" y="0"/>
                    <a:pt x="39945" y="0"/>
                  </a:cubicBezTo>
                  <a:cubicBezTo>
                    <a:pt x="62006" y="0"/>
                    <a:pt x="79890" y="17871"/>
                    <a:pt x="79890" y="39916"/>
                  </a:cubicBezTo>
                  <a:close/>
                </a:path>
              </a:pathLst>
            </a:custGeom>
            <a:grpFill/>
            <a:ln w="0" cap="flat">
              <a:noFill/>
              <a:prstDash val="solid"/>
              <a:miter/>
            </a:ln>
          </p:spPr>
          <p:txBody>
            <a:bodyPr rtlCol="0" anchor="ctr"/>
            <a:lstStyle/>
            <a:p>
              <a:endParaRPr lang="en-GB"/>
            </a:p>
          </p:txBody>
        </p:sp>
        <p:sp>
          <p:nvSpPr>
            <p:cNvPr id="147" name="Freeform 146">
              <a:extLst>
                <a:ext uri="{FF2B5EF4-FFF2-40B4-BE49-F238E27FC236}">
                  <a16:creationId xmlns:a16="http://schemas.microsoft.com/office/drawing/2014/main" id="{374D4D36-B192-1F02-E638-D0ED764A925F}"/>
                </a:ext>
              </a:extLst>
            </p:cNvPr>
            <p:cNvSpPr/>
            <p:nvPr/>
          </p:nvSpPr>
          <p:spPr>
            <a:xfrm>
              <a:off x="9848658" y="735144"/>
              <a:ext cx="78964" cy="78906"/>
            </a:xfrm>
            <a:custGeom>
              <a:avLst/>
              <a:gdLst>
                <a:gd name="connsiteX0" fmla="*/ 78964 w 78964"/>
                <a:gd name="connsiteY0" fmla="*/ 39453 h 78906"/>
                <a:gd name="connsiteX1" fmla="*/ 39482 w 78964"/>
                <a:gd name="connsiteY1" fmla="*/ 78906 h 78906"/>
                <a:gd name="connsiteX2" fmla="*/ 1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7" y="78906"/>
                    <a:pt x="1" y="61242"/>
                    <a:pt x="1" y="39453"/>
                  </a:cubicBezTo>
                  <a:cubicBezTo>
                    <a:pt x="1" y="17664"/>
                    <a:pt x="17678"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148" name="Freeform 147">
              <a:extLst>
                <a:ext uri="{FF2B5EF4-FFF2-40B4-BE49-F238E27FC236}">
                  <a16:creationId xmlns:a16="http://schemas.microsoft.com/office/drawing/2014/main" id="{A0384503-7423-3FE0-906B-BEF7471F2AB1}"/>
                </a:ext>
              </a:extLst>
            </p:cNvPr>
            <p:cNvSpPr/>
            <p:nvPr/>
          </p:nvSpPr>
          <p:spPr>
            <a:xfrm>
              <a:off x="9767146" y="877221"/>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2" y="78212"/>
                    <a:pt x="0" y="60704"/>
                    <a:pt x="0" y="39106"/>
                  </a:cubicBezTo>
                  <a:cubicBezTo>
                    <a:pt x="0" y="17508"/>
                    <a:pt x="17522"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149" name="Freeform 148">
              <a:extLst>
                <a:ext uri="{FF2B5EF4-FFF2-40B4-BE49-F238E27FC236}">
                  <a16:creationId xmlns:a16="http://schemas.microsoft.com/office/drawing/2014/main" id="{725360A7-7496-3A58-E904-C76F417D7106}"/>
                </a:ext>
              </a:extLst>
            </p:cNvPr>
            <p:cNvSpPr/>
            <p:nvPr/>
          </p:nvSpPr>
          <p:spPr>
            <a:xfrm>
              <a:off x="9685635" y="1019298"/>
              <a:ext cx="77574" cy="77517"/>
            </a:xfrm>
            <a:custGeom>
              <a:avLst/>
              <a:gdLst>
                <a:gd name="connsiteX0" fmla="*/ 77575 w 77574"/>
                <a:gd name="connsiteY0" fmla="*/ 38759 h 77517"/>
                <a:gd name="connsiteX1" fmla="*/ 38788 w 77574"/>
                <a:gd name="connsiteY1" fmla="*/ 77518 h 77517"/>
                <a:gd name="connsiteX2" fmla="*/ 0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8"/>
                    <a:pt x="38788" y="77518"/>
                  </a:cubicBezTo>
                  <a:cubicBezTo>
                    <a:pt x="17366" y="77518"/>
                    <a:pt x="0" y="60165"/>
                    <a:pt x="0" y="38759"/>
                  </a:cubicBezTo>
                  <a:cubicBezTo>
                    <a:pt x="0" y="17353"/>
                    <a:pt x="17366" y="0"/>
                    <a:pt x="38788"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150" name="Freeform 149">
              <a:extLst>
                <a:ext uri="{FF2B5EF4-FFF2-40B4-BE49-F238E27FC236}">
                  <a16:creationId xmlns:a16="http://schemas.microsoft.com/office/drawing/2014/main" id="{819EFB14-D7FB-A87D-FE68-50B9E9901F02}"/>
                </a:ext>
              </a:extLst>
            </p:cNvPr>
            <p:cNvSpPr/>
            <p:nvPr/>
          </p:nvSpPr>
          <p:spPr>
            <a:xfrm>
              <a:off x="10094003" y="59283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151" name="Freeform 150">
              <a:extLst>
                <a:ext uri="{FF2B5EF4-FFF2-40B4-BE49-F238E27FC236}">
                  <a16:creationId xmlns:a16="http://schemas.microsoft.com/office/drawing/2014/main" id="{0E714FC8-4DB7-4881-97D7-921FE27D833C}"/>
                </a:ext>
              </a:extLst>
            </p:cNvPr>
            <p:cNvSpPr/>
            <p:nvPr/>
          </p:nvSpPr>
          <p:spPr>
            <a:xfrm>
              <a:off x="10012491" y="735144"/>
              <a:ext cx="78964" cy="78906"/>
            </a:xfrm>
            <a:custGeom>
              <a:avLst/>
              <a:gdLst>
                <a:gd name="connsiteX0" fmla="*/ 78965 w 78964"/>
                <a:gd name="connsiteY0" fmla="*/ 39453 h 78906"/>
                <a:gd name="connsiteX1" fmla="*/ 39483 w 78964"/>
                <a:gd name="connsiteY1" fmla="*/ 78906 h 78906"/>
                <a:gd name="connsiteX2" fmla="*/ 1 w 78964"/>
                <a:gd name="connsiteY2" fmla="*/ 39453 h 78906"/>
                <a:gd name="connsiteX3" fmla="*/ 39483 w 78964"/>
                <a:gd name="connsiteY3" fmla="*/ 0 h 78906"/>
                <a:gd name="connsiteX4" fmla="*/ 78965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5" y="39453"/>
                  </a:moveTo>
                  <a:cubicBezTo>
                    <a:pt x="78965" y="61242"/>
                    <a:pt x="61287" y="78906"/>
                    <a:pt x="39483" y="78906"/>
                  </a:cubicBezTo>
                  <a:cubicBezTo>
                    <a:pt x="17677" y="78906"/>
                    <a:pt x="1" y="61242"/>
                    <a:pt x="1" y="39453"/>
                  </a:cubicBezTo>
                  <a:cubicBezTo>
                    <a:pt x="1" y="17664"/>
                    <a:pt x="17678" y="0"/>
                    <a:pt x="39483" y="0"/>
                  </a:cubicBezTo>
                  <a:cubicBezTo>
                    <a:pt x="61288" y="0"/>
                    <a:pt x="78965" y="17664"/>
                    <a:pt x="78965" y="39453"/>
                  </a:cubicBezTo>
                  <a:close/>
                </a:path>
              </a:pathLst>
            </a:custGeom>
            <a:grpFill/>
            <a:ln w="0" cap="flat">
              <a:noFill/>
              <a:prstDash val="solid"/>
              <a:miter/>
            </a:ln>
          </p:spPr>
          <p:txBody>
            <a:bodyPr rtlCol="0" anchor="ctr"/>
            <a:lstStyle/>
            <a:p>
              <a:endParaRPr lang="en-GB"/>
            </a:p>
          </p:txBody>
        </p:sp>
        <p:sp>
          <p:nvSpPr>
            <p:cNvPr id="152" name="Freeform 151">
              <a:extLst>
                <a:ext uri="{FF2B5EF4-FFF2-40B4-BE49-F238E27FC236}">
                  <a16:creationId xmlns:a16="http://schemas.microsoft.com/office/drawing/2014/main" id="{B45DB87B-FAB6-6E34-92A3-8DD37165FE92}"/>
                </a:ext>
              </a:extLst>
            </p:cNvPr>
            <p:cNvSpPr/>
            <p:nvPr/>
          </p:nvSpPr>
          <p:spPr>
            <a:xfrm>
              <a:off x="9930980" y="877221"/>
              <a:ext cx="78269" cy="78211"/>
            </a:xfrm>
            <a:custGeom>
              <a:avLst/>
              <a:gdLst>
                <a:gd name="connsiteX0" fmla="*/ 78269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69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69" y="39106"/>
                  </a:moveTo>
                  <a:cubicBezTo>
                    <a:pt x="78269" y="60704"/>
                    <a:pt x="60748" y="78212"/>
                    <a:pt x="39135" y="78212"/>
                  </a:cubicBezTo>
                  <a:cubicBezTo>
                    <a:pt x="17521" y="78212"/>
                    <a:pt x="0" y="60704"/>
                    <a:pt x="0" y="39106"/>
                  </a:cubicBezTo>
                  <a:cubicBezTo>
                    <a:pt x="0" y="17508"/>
                    <a:pt x="17521" y="0"/>
                    <a:pt x="39135" y="0"/>
                  </a:cubicBezTo>
                  <a:cubicBezTo>
                    <a:pt x="60748" y="0"/>
                    <a:pt x="78269" y="17508"/>
                    <a:pt x="78269" y="39106"/>
                  </a:cubicBezTo>
                  <a:close/>
                </a:path>
              </a:pathLst>
            </a:custGeom>
            <a:grpFill/>
            <a:ln w="0" cap="flat">
              <a:noFill/>
              <a:prstDash val="solid"/>
              <a:miter/>
            </a:ln>
          </p:spPr>
          <p:txBody>
            <a:bodyPr rtlCol="0" anchor="ctr"/>
            <a:lstStyle/>
            <a:p>
              <a:endParaRPr lang="en-GB"/>
            </a:p>
          </p:txBody>
        </p:sp>
        <p:sp>
          <p:nvSpPr>
            <p:cNvPr id="153" name="Freeform 152">
              <a:extLst>
                <a:ext uri="{FF2B5EF4-FFF2-40B4-BE49-F238E27FC236}">
                  <a16:creationId xmlns:a16="http://schemas.microsoft.com/office/drawing/2014/main" id="{4B590ADE-4467-26B1-A46C-24D0D60C913B}"/>
                </a:ext>
              </a:extLst>
            </p:cNvPr>
            <p:cNvSpPr/>
            <p:nvPr/>
          </p:nvSpPr>
          <p:spPr>
            <a:xfrm>
              <a:off x="9849352" y="1019182"/>
              <a:ext cx="77806" cy="77749"/>
            </a:xfrm>
            <a:custGeom>
              <a:avLst/>
              <a:gdLst>
                <a:gd name="connsiteX0" fmla="*/ 77807 w 77806"/>
                <a:gd name="connsiteY0" fmla="*/ 38875 h 77749"/>
                <a:gd name="connsiteX1" fmla="*/ 38904 w 77806"/>
                <a:gd name="connsiteY1" fmla="*/ 77749 h 77749"/>
                <a:gd name="connsiteX2" fmla="*/ 1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4" y="77749"/>
                  </a:cubicBezTo>
                  <a:cubicBezTo>
                    <a:pt x="17418" y="77749"/>
                    <a:pt x="1" y="60344"/>
                    <a:pt x="1" y="38875"/>
                  </a:cubicBezTo>
                  <a:cubicBezTo>
                    <a:pt x="1" y="17405"/>
                    <a:pt x="17418" y="0"/>
                    <a:pt x="38904"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154" name="Freeform 153">
              <a:extLst>
                <a:ext uri="{FF2B5EF4-FFF2-40B4-BE49-F238E27FC236}">
                  <a16:creationId xmlns:a16="http://schemas.microsoft.com/office/drawing/2014/main" id="{98662CC9-69B4-3C0A-EA21-A4857A456C82}"/>
                </a:ext>
              </a:extLst>
            </p:cNvPr>
            <p:cNvSpPr/>
            <p:nvPr/>
          </p:nvSpPr>
          <p:spPr>
            <a:xfrm>
              <a:off x="9767609" y="1161144"/>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155" name="Freeform 154">
              <a:extLst>
                <a:ext uri="{FF2B5EF4-FFF2-40B4-BE49-F238E27FC236}">
                  <a16:creationId xmlns:a16="http://schemas.microsoft.com/office/drawing/2014/main" id="{6790360F-0E9C-4B02-5169-111A36AEE725}"/>
                </a:ext>
              </a:extLst>
            </p:cNvPr>
            <p:cNvSpPr/>
            <p:nvPr/>
          </p:nvSpPr>
          <p:spPr>
            <a:xfrm>
              <a:off x="10257721" y="59283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156" name="Freeform 155">
              <a:extLst>
                <a:ext uri="{FF2B5EF4-FFF2-40B4-BE49-F238E27FC236}">
                  <a16:creationId xmlns:a16="http://schemas.microsoft.com/office/drawing/2014/main" id="{9924D066-E22D-A92F-B6A0-34F3B70047EF}"/>
                </a:ext>
              </a:extLst>
            </p:cNvPr>
            <p:cNvSpPr/>
            <p:nvPr/>
          </p:nvSpPr>
          <p:spPr>
            <a:xfrm>
              <a:off x="10176325" y="735144"/>
              <a:ext cx="78964" cy="78906"/>
            </a:xfrm>
            <a:custGeom>
              <a:avLst/>
              <a:gdLst>
                <a:gd name="connsiteX0" fmla="*/ 78964 w 78964"/>
                <a:gd name="connsiteY0" fmla="*/ 39453 h 78906"/>
                <a:gd name="connsiteX1" fmla="*/ 39482 w 78964"/>
                <a:gd name="connsiteY1" fmla="*/ 78906 h 78906"/>
                <a:gd name="connsiteX2" fmla="*/ 0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7" y="78906"/>
                    <a:pt x="0" y="61242"/>
                    <a:pt x="0" y="39453"/>
                  </a:cubicBezTo>
                  <a:cubicBezTo>
                    <a:pt x="0" y="17664"/>
                    <a:pt x="17677"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157" name="Freeform 156">
              <a:extLst>
                <a:ext uri="{FF2B5EF4-FFF2-40B4-BE49-F238E27FC236}">
                  <a16:creationId xmlns:a16="http://schemas.microsoft.com/office/drawing/2014/main" id="{C9B2E22E-4C6A-9FBC-73DA-5389F1227BB2}"/>
                </a:ext>
              </a:extLst>
            </p:cNvPr>
            <p:cNvSpPr/>
            <p:nvPr/>
          </p:nvSpPr>
          <p:spPr>
            <a:xfrm>
              <a:off x="10094698" y="877105"/>
              <a:ext cx="78501" cy="78443"/>
            </a:xfrm>
            <a:custGeom>
              <a:avLst/>
              <a:gdLst>
                <a:gd name="connsiteX0" fmla="*/ 78501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1" y="78443"/>
                  </a:cubicBezTo>
                  <a:cubicBezTo>
                    <a:pt x="17573" y="78443"/>
                    <a:pt x="0" y="60883"/>
                    <a:pt x="0" y="39222"/>
                  </a:cubicBezTo>
                  <a:cubicBezTo>
                    <a:pt x="0" y="17560"/>
                    <a:pt x="17573" y="0"/>
                    <a:pt x="39251"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158" name="Freeform 157">
              <a:extLst>
                <a:ext uri="{FF2B5EF4-FFF2-40B4-BE49-F238E27FC236}">
                  <a16:creationId xmlns:a16="http://schemas.microsoft.com/office/drawing/2014/main" id="{A1CC5BC2-C6AC-D25C-ABD0-28A692166002}"/>
                </a:ext>
              </a:extLst>
            </p:cNvPr>
            <p:cNvSpPr/>
            <p:nvPr/>
          </p:nvSpPr>
          <p:spPr>
            <a:xfrm>
              <a:off x="10013070" y="1019182"/>
              <a:ext cx="77806" cy="77749"/>
            </a:xfrm>
            <a:custGeom>
              <a:avLst/>
              <a:gdLst>
                <a:gd name="connsiteX0" fmla="*/ 77807 w 77806"/>
                <a:gd name="connsiteY0" fmla="*/ 38875 h 77749"/>
                <a:gd name="connsiteX1" fmla="*/ 38904 w 77806"/>
                <a:gd name="connsiteY1" fmla="*/ 77749 h 77749"/>
                <a:gd name="connsiteX2" fmla="*/ 1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4" y="77749"/>
                  </a:cubicBezTo>
                  <a:cubicBezTo>
                    <a:pt x="17418" y="77749"/>
                    <a:pt x="1" y="60344"/>
                    <a:pt x="1" y="38875"/>
                  </a:cubicBezTo>
                  <a:cubicBezTo>
                    <a:pt x="1" y="17405"/>
                    <a:pt x="17418" y="0"/>
                    <a:pt x="38904"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159" name="Freeform 158">
              <a:extLst>
                <a:ext uri="{FF2B5EF4-FFF2-40B4-BE49-F238E27FC236}">
                  <a16:creationId xmlns:a16="http://schemas.microsoft.com/office/drawing/2014/main" id="{BD0E8F2B-F0D5-A164-0B99-5C715E800970}"/>
                </a:ext>
              </a:extLst>
            </p:cNvPr>
            <p:cNvSpPr/>
            <p:nvPr/>
          </p:nvSpPr>
          <p:spPr>
            <a:xfrm>
              <a:off x="9931327" y="1161028"/>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8"/>
                    <a:pt x="38788" y="77518"/>
                  </a:cubicBezTo>
                  <a:cubicBezTo>
                    <a:pt x="17366" y="77518"/>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160" name="Freeform 159">
              <a:extLst>
                <a:ext uri="{FF2B5EF4-FFF2-40B4-BE49-F238E27FC236}">
                  <a16:creationId xmlns:a16="http://schemas.microsoft.com/office/drawing/2014/main" id="{502D3612-F191-FA3D-6018-4E85E11CCCA9}"/>
                </a:ext>
              </a:extLst>
            </p:cNvPr>
            <p:cNvSpPr/>
            <p:nvPr/>
          </p:nvSpPr>
          <p:spPr>
            <a:xfrm>
              <a:off x="9849700" y="1302990"/>
              <a:ext cx="77111" cy="77054"/>
            </a:xfrm>
            <a:custGeom>
              <a:avLst/>
              <a:gdLst>
                <a:gd name="connsiteX0" fmla="*/ 77112 w 77111"/>
                <a:gd name="connsiteY0" fmla="*/ 38527 h 77054"/>
                <a:gd name="connsiteX1" fmla="*/ 38556 w 77111"/>
                <a:gd name="connsiteY1" fmla="*/ 77055 h 77054"/>
                <a:gd name="connsiteX2" fmla="*/ -1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49" y="77055"/>
                    <a:pt x="38556" y="77055"/>
                  </a:cubicBezTo>
                  <a:cubicBezTo>
                    <a:pt x="17262" y="77055"/>
                    <a:pt x="-1" y="59806"/>
                    <a:pt x="-1" y="38527"/>
                  </a:cubicBezTo>
                  <a:cubicBezTo>
                    <a:pt x="-1" y="17249"/>
                    <a:pt x="17262" y="0"/>
                    <a:pt x="38556" y="0"/>
                  </a:cubicBezTo>
                  <a:cubicBezTo>
                    <a:pt x="59849" y="0"/>
                    <a:pt x="77112" y="17249"/>
                    <a:pt x="77112" y="38527"/>
                  </a:cubicBezTo>
                  <a:close/>
                </a:path>
              </a:pathLst>
            </a:custGeom>
            <a:grpFill/>
            <a:ln w="0" cap="flat">
              <a:noFill/>
              <a:prstDash val="solid"/>
              <a:miter/>
            </a:ln>
          </p:spPr>
          <p:txBody>
            <a:bodyPr rtlCol="0" anchor="ctr"/>
            <a:lstStyle/>
            <a:p>
              <a:endParaRPr lang="en-GB"/>
            </a:p>
          </p:txBody>
        </p:sp>
        <p:sp>
          <p:nvSpPr>
            <p:cNvPr id="161" name="Freeform 160">
              <a:extLst>
                <a:ext uri="{FF2B5EF4-FFF2-40B4-BE49-F238E27FC236}">
                  <a16:creationId xmlns:a16="http://schemas.microsoft.com/office/drawing/2014/main" id="{53E42F4A-6B51-BE7C-DAA9-E3E16EA19140}"/>
                </a:ext>
              </a:extLst>
            </p:cNvPr>
            <p:cNvSpPr/>
            <p:nvPr/>
          </p:nvSpPr>
          <p:spPr>
            <a:xfrm>
              <a:off x="10421554" y="592835"/>
              <a:ext cx="79890" cy="79831"/>
            </a:xfrm>
            <a:custGeom>
              <a:avLst/>
              <a:gdLst>
                <a:gd name="connsiteX0" fmla="*/ 79890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0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0" y="39916"/>
                  </a:moveTo>
                  <a:cubicBezTo>
                    <a:pt x="79890" y="61961"/>
                    <a:pt x="62006" y="79832"/>
                    <a:pt x="39945" y="79832"/>
                  </a:cubicBezTo>
                  <a:cubicBezTo>
                    <a:pt x="17884" y="79832"/>
                    <a:pt x="0" y="61961"/>
                    <a:pt x="0" y="39916"/>
                  </a:cubicBezTo>
                  <a:cubicBezTo>
                    <a:pt x="0" y="17871"/>
                    <a:pt x="17884" y="0"/>
                    <a:pt x="39945" y="0"/>
                  </a:cubicBezTo>
                  <a:cubicBezTo>
                    <a:pt x="62006" y="0"/>
                    <a:pt x="79890" y="17871"/>
                    <a:pt x="79890" y="39916"/>
                  </a:cubicBezTo>
                  <a:close/>
                </a:path>
              </a:pathLst>
            </a:custGeom>
            <a:grpFill/>
            <a:ln w="0" cap="flat">
              <a:noFill/>
              <a:prstDash val="solid"/>
              <a:miter/>
            </a:ln>
          </p:spPr>
          <p:txBody>
            <a:bodyPr rtlCol="0" anchor="ctr"/>
            <a:lstStyle/>
            <a:p>
              <a:endParaRPr lang="en-GB"/>
            </a:p>
          </p:txBody>
        </p:sp>
        <p:sp>
          <p:nvSpPr>
            <p:cNvPr id="162" name="Freeform 161">
              <a:extLst>
                <a:ext uri="{FF2B5EF4-FFF2-40B4-BE49-F238E27FC236}">
                  <a16:creationId xmlns:a16="http://schemas.microsoft.com/office/drawing/2014/main" id="{303A858A-FDA8-585A-F127-C86947728BA0}"/>
                </a:ext>
              </a:extLst>
            </p:cNvPr>
            <p:cNvSpPr/>
            <p:nvPr/>
          </p:nvSpPr>
          <p:spPr>
            <a:xfrm>
              <a:off x="10340159" y="735144"/>
              <a:ext cx="78964" cy="78906"/>
            </a:xfrm>
            <a:custGeom>
              <a:avLst/>
              <a:gdLst>
                <a:gd name="connsiteX0" fmla="*/ 78964 w 78964"/>
                <a:gd name="connsiteY0" fmla="*/ 39453 h 78906"/>
                <a:gd name="connsiteX1" fmla="*/ 39483 w 78964"/>
                <a:gd name="connsiteY1" fmla="*/ 78906 h 78906"/>
                <a:gd name="connsiteX2" fmla="*/ 1 w 78964"/>
                <a:gd name="connsiteY2" fmla="*/ 39453 h 78906"/>
                <a:gd name="connsiteX3" fmla="*/ 39483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3" y="78906"/>
                  </a:cubicBezTo>
                  <a:cubicBezTo>
                    <a:pt x="17677" y="78906"/>
                    <a:pt x="1" y="61242"/>
                    <a:pt x="1" y="39453"/>
                  </a:cubicBezTo>
                  <a:cubicBezTo>
                    <a:pt x="1" y="17664"/>
                    <a:pt x="17678" y="0"/>
                    <a:pt x="39483"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163" name="Freeform 162">
              <a:extLst>
                <a:ext uri="{FF2B5EF4-FFF2-40B4-BE49-F238E27FC236}">
                  <a16:creationId xmlns:a16="http://schemas.microsoft.com/office/drawing/2014/main" id="{5CF5656A-0B11-F50B-9169-ED2E43272F96}"/>
                </a:ext>
              </a:extLst>
            </p:cNvPr>
            <p:cNvSpPr/>
            <p:nvPr/>
          </p:nvSpPr>
          <p:spPr>
            <a:xfrm>
              <a:off x="10258415" y="877105"/>
              <a:ext cx="78501" cy="78443"/>
            </a:xfrm>
            <a:custGeom>
              <a:avLst/>
              <a:gdLst>
                <a:gd name="connsiteX0" fmla="*/ 78502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2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2" y="39222"/>
                  </a:moveTo>
                  <a:cubicBezTo>
                    <a:pt x="78502" y="60883"/>
                    <a:pt x="60928" y="78443"/>
                    <a:pt x="39251" y="78443"/>
                  </a:cubicBezTo>
                  <a:cubicBezTo>
                    <a:pt x="17573" y="78443"/>
                    <a:pt x="0" y="60883"/>
                    <a:pt x="0" y="39222"/>
                  </a:cubicBezTo>
                  <a:cubicBezTo>
                    <a:pt x="0" y="17560"/>
                    <a:pt x="17573" y="0"/>
                    <a:pt x="39251" y="0"/>
                  </a:cubicBezTo>
                  <a:cubicBezTo>
                    <a:pt x="60928" y="0"/>
                    <a:pt x="78502" y="17560"/>
                    <a:pt x="78502" y="39222"/>
                  </a:cubicBezTo>
                  <a:close/>
                </a:path>
              </a:pathLst>
            </a:custGeom>
            <a:grpFill/>
            <a:ln w="0" cap="flat">
              <a:noFill/>
              <a:prstDash val="solid"/>
              <a:miter/>
            </a:ln>
          </p:spPr>
          <p:txBody>
            <a:bodyPr rtlCol="0" anchor="ctr"/>
            <a:lstStyle/>
            <a:p>
              <a:endParaRPr lang="en-GB"/>
            </a:p>
          </p:txBody>
        </p:sp>
        <p:sp>
          <p:nvSpPr>
            <p:cNvPr id="164" name="Freeform 163">
              <a:extLst>
                <a:ext uri="{FF2B5EF4-FFF2-40B4-BE49-F238E27FC236}">
                  <a16:creationId xmlns:a16="http://schemas.microsoft.com/office/drawing/2014/main" id="{CF5E72F4-3313-073E-B40D-000D9F3827D9}"/>
                </a:ext>
              </a:extLst>
            </p:cNvPr>
            <p:cNvSpPr/>
            <p:nvPr/>
          </p:nvSpPr>
          <p:spPr>
            <a:xfrm>
              <a:off x="10176788" y="1019067"/>
              <a:ext cx="78038" cy="77980"/>
            </a:xfrm>
            <a:custGeom>
              <a:avLst/>
              <a:gdLst>
                <a:gd name="connsiteX0" fmla="*/ 78038 w 78038"/>
                <a:gd name="connsiteY0" fmla="*/ 38990 h 77980"/>
                <a:gd name="connsiteX1" fmla="*/ 39019 w 78038"/>
                <a:gd name="connsiteY1" fmla="*/ 77981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1"/>
                    <a:pt x="39019" y="77981"/>
                  </a:cubicBezTo>
                  <a:cubicBezTo>
                    <a:pt x="17469" y="77981"/>
                    <a:pt x="0" y="60524"/>
                    <a:pt x="0" y="38990"/>
                  </a:cubicBezTo>
                  <a:cubicBezTo>
                    <a:pt x="0" y="17457"/>
                    <a:pt x="17469"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165" name="Freeform 164">
              <a:extLst>
                <a:ext uri="{FF2B5EF4-FFF2-40B4-BE49-F238E27FC236}">
                  <a16:creationId xmlns:a16="http://schemas.microsoft.com/office/drawing/2014/main" id="{C5D8AF91-A2E0-CB40-956B-AE41B3F28901}"/>
                </a:ext>
              </a:extLst>
            </p:cNvPr>
            <p:cNvSpPr/>
            <p:nvPr/>
          </p:nvSpPr>
          <p:spPr>
            <a:xfrm>
              <a:off x="10095161" y="1161028"/>
              <a:ext cx="77574" cy="77517"/>
            </a:xfrm>
            <a:custGeom>
              <a:avLst/>
              <a:gdLst>
                <a:gd name="connsiteX0" fmla="*/ 77575 w 77574"/>
                <a:gd name="connsiteY0" fmla="*/ 38759 h 77517"/>
                <a:gd name="connsiteX1" fmla="*/ 38787 w 77574"/>
                <a:gd name="connsiteY1" fmla="*/ 77518 h 77517"/>
                <a:gd name="connsiteX2" fmla="*/ 0 w 77574"/>
                <a:gd name="connsiteY2" fmla="*/ 38759 h 77517"/>
                <a:gd name="connsiteX3" fmla="*/ 38787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8"/>
                    <a:pt x="38787" y="77518"/>
                  </a:cubicBezTo>
                  <a:cubicBezTo>
                    <a:pt x="17366" y="77518"/>
                    <a:pt x="0" y="60165"/>
                    <a:pt x="0" y="38759"/>
                  </a:cubicBezTo>
                  <a:cubicBezTo>
                    <a:pt x="0" y="17353"/>
                    <a:pt x="17366" y="0"/>
                    <a:pt x="38787"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166" name="Freeform 165">
              <a:extLst>
                <a:ext uri="{FF2B5EF4-FFF2-40B4-BE49-F238E27FC236}">
                  <a16:creationId xmlns:a16="http://schemas.microsoft.com/office/drawing/2014/main" id="{D51BAEAD-9B78-E55E-1CB3-45346384E050}"/>
                </a:ext>
              </a:extLst>
            </p:cNvPr>
            <p:cNvSpPr/>
            <p:nvPr/>
          </p:nvSpPr>
          <p:spPr>
            <a:xfrm>
              <a:off x="10013302" y="1302874"/>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30"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167" name="Freeform 166">
              <a:extLst>
                <a:ext uri="{FF2B5EF4-FFF2-40B4-BE49-F238E27FC236}">
                  <a16:creationId xmlns:a16="http://schemas.microsoft.com/office/drawing/2014/main" id="{68463222-1C39-5629-008E-0EC1E673EC8D}"/>
                </a:ext>
              </a:extLst>
            </p:cNvPr>
            <p:cNvSpPr/>
            <p:nvPr/>
          </p:nvSpPr>
          <p:spPr>
            <a:xfrm>
              <a:off x="9931559" y="1444720"/>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49" y="77055"/>
                    <a:pt x="38556" y="77055"/>
                  </a:cubicBezTo>
                  <a:cubicBezTo>
                    <a:pt x="17262" y="77055"/>
                    <a:pt x="0" y="59806"/>
                    <a:pt x="0" y="38527"/>
                  </a:cubicBezTo>
                  <a:cubicBezTo>
                    <a:pt x="0" y="17249"/>
                    <a:pt x="17262" y="0"/>
                    <a:pt x="38556" y="0"/>
                  </a:cubicBezTo>
                  <a:cubicBezTo>
                    <a:pt x="59849" y="0"/>
                    <a:pt x="77112" y="17249"/>
                    <a:pt x="77112" y="38527"/>
                  </a:cubicBezTo>
                  <a:close/>
                </a:path>
              </a:pathLst>
            </a:custGeom>
            <a:grpFill/>
            <a:ln w="0" cap="flat">
              <a:noFill/>
              <a:prstDash val="solid"/>
              <a:miter/>
            </a:ln>
          </p:spPr>
          <p:txBody>
            <a:bodyPr rtlCol="0" anchor="ctr"/>
            <a:lstStyle/>
            <a:p>
              <a:endParaRPr lang="en-GB"/>
            </a:p>
          </p:txBody>
        </p:sp>
        <p:sp>
          <p:nvSpPr>
            <p:cNvPr id="168" name="Freeform 167">
              <a:extLst>
                <a:ext uri="{FF2B5EF4-FFF2-40B4-BE49-F238E27FC236}">
                  <a16:creationId xmlns:a16="http://schemas.microsoft.com/office/drawing/2014/main" id="{1C32DD24-8FF8-6DE5-0507-178B11E7EE33}"/>
                </a:ext>
              </a:extLst>
            </p:cNvPr>
            <p:cNvSpPr/>
            <p:nvPr/>
          </p:nvSpPr>
          <p:spPr>
            <a:xfrm>
              <a:off x="10585388" y="59283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169" name="Freeform 168">
              <a:extLst>
                <a:ext uri="{FF2B5EF4-FFF2-40B4-BE49-F238E27FC236}">
                  <a16:creationId xmlns:a16="http://schemas.microsoft.com/office/drawing/2014/main" id="{E57239CD-FDBC-7F05-1D87-B9A50CBDCBE1}"/>
                </a:ext>
              </a:extLst>
            </p:cNvPr>
            <p:cNvSpPr/>
            <p:nvPr/>
          </p:nvSpPr>
          <p:spPr>
            <a:xfrm>
              <a:off x="10503761" y="735028"/>
              <a:ext cx="79195" cy="79137"/>
            </a:xfrm>
            <a:custGeom>
              <a:avLst/>
              <a:gdLst>
                <a:gd name="connsiteX0" fmla="*/ 79196 w 79195"/>
                <a:gd name="connsiteY0" fmla="*/ 39569 h 79137"/>
                <a:gd name="connsiteX1" fmla="*/ 39598 w 79195"/>
                <a:gd name="connsiteY1" fmla="*/ 79138 h 79137"/>
                <a:gd name="connsiteX2" fmla="*/ 1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8" y="79138"/>
                    <a:pt x="39598" y="79138"/>
                  </a:cubicBezTo>
                  <a:cubicBezTo>
                    <a:pt x="17729" y="79138"/>
                    <a:pt x="1" y="61422"/>
                    <a:pt x="1" y="39569"/>
                  </a:cubicBezTo>
                  <a:cubicBezTo>
                    <a:pt x="1" y="17716"/>
                    <a:pt x="17729" y="0"/>
                    <a:pt x="39598" y="0"/>
                  </a:cubicBezTo>
                  <a:cubicBezTo>
                    <a:pt x="61468" y="0"/>
                    <a:pt x="79196" y="17716"/>
                    <a:pt x="79196" y="39569"/>
                  </a:cubicBezTo>
                  <a:close/>
                </a:path>
              </a:pathLst>
            </a:custGeom>
            <a:grpFill/>
            <a:ln w="0" cap="flat">
              <a:noFill/>
              <a:prstDash val="solid"/>
              <a:miter/>
            </a:ln>
          </p:spPr>
          <p:txBody>
            <a:bodyPr rtlCol="0" anchor="ctr"/>
            <a:lstStyle/>
            <a:p>
              <a:endParaRPr lang="en-GB"/>
            </a:p>
          </p:txBody>
        </p:sp>
        <p:sp>
          <p:nvSpPr>
            <p:cNvPr id="170" name="Freeform 169">
              <a:extLst>
                <a:ext uri="{FF2B5EF4-FFF2-40B4-BE49-F238E27FC236}">
                  <a16:creationId xmlns:a16="http://schemas.microsoft.com/office/drawing/2014/main" id="{1EA79F40-9285-4678-459E-FC2B522159F4}"/>
                </a:ext>
              </a:extLst>
            </p:cNvPr>
            <p:cNvSpPr/>
            <p:nvPr/>
          </p:nvSpPr>
          <p:spPr>
            <a:xfrm>
              <a:off x="10422249" y="877105"/>
              <a:ext cx="78501" cy="78443"/>
            </a:xfrm>
            <a:custGeom>
              <a:avLst/>
              <a:gdLst>
                <a:gd name="connsiteX0" fmla="*/ 78501 w 78501"/>
                <a:gd name="connsiteY0" fmla="*/ 39222 h 78443"/>
                <a:gd name="connsiteX1" fmla="*/ 39250 w 78501"/>
                <a:gd name="connsiteY1" fmla="*/ 78443 h 78443"/>
                <a:gd name="connsiteX2" fmla="*/ 0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0" y="60883"/>
                    <a:pt x="0" y="39222"/>
                  </a:cubicBezTo>
                  <a:cubicBezTo>
                    <a:pt x="0"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171" name="Freeform 170">
              <a:extLst>
                <a:ext uri="{FF2B5EF4-FFF2-40B4-BE49-F238E27FC236}">
                  <a16:creationId xmlns:a16="http://schemas.microsoft.com/office/drawing/2014/main" id="{CD070A85-84D8-7C06-D66D-A6D42272A603}"/>
                </a:ext>
              </a:extLst>
            </p:cNvPr>
            <p:cNvSpPr/>
            <p:nvPr/>
          </p:nvSpPr>
          <p:spPr>
            <a:xfrm>
              <a:off x="10340622" y="1019067"/>
              <a:ext cx="78038" cy="77980"/>
            </a:xfrm>
            <a:custGeom>
              <a:avLst/>
              <a:gdLst>
                <a:gd name="connsiteX0" fmla="*/ 78038 w 78038"/>
                <a:gd name="connsiteY0" fmla="*/ 38990 h 77980"/>
                <a:gd name="connsiteX1" fmla="*/ 39019 w 78038"/>
                <a:gd name="connsiteY1" fmla="*/ 77981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1"/>
                    <a:pt x="39019" y="77981"/>
                  </a:cubicBezTo>
                  <a:cubicBezTo>
                    <a:pt x="17470" y="77981"/>
                    <a:pt x="0" y="60524"/>
                    <a:pt x="0" y="38990"/>
                  </a:cubicBezTo>
                  <a:cubicBezTo>
                    <a:pt x="0" y="17457"/>
                    <a:pt x="17470"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172" name="Freeform 171">
              <a:extLst>
                <a:ext uri="{FF2B5EF4-FFF2-40B4-BE49-F238E27FC236}">
                  <a16:creationId xmlns:a16="http://schemas.microsoft.com/office/drawing/2014/main" id="{354A9757-357F-E0C5-98AE-367148852ECE}"/>
                </a:ext>
              </a:extLst>
            </p:cNvPr>
            <p:cNvSpPr/>
            <p:nvPr/>
          </p:nvSpPr>
          <p:spPr>
            <a:xfrm>
              <a:off x="10258879" y="1161028"/>
              <a:ext cx="77574" cy="77517"/>
            </a:xfrm>
            <a:custGeom>
              <a:avLst/>
              <a:gdLst>
                <a:gd name="connsiteX0" fmla="*/ 77575 w 77574"/>
                <a:gd name="connsiteY0" fmla="*/ 38759 h 77517"/>
                <a:gd name="connsiteX1" fmla="*/ 38788 w 77574"/>
                <a:gd name="connsiteY1" fmla="*/ 77518 h 77517"/>
                <a:gd name="connsiteX2" fmla="*/ 0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8"/>
                    <a:pt x="38788" y="77518"/>
                  </a:cubicBezTo>
                  <a:cubicBezTo>
                    <a:pt x="17366" y="77518"/>
                    <a:pt x="0" y="60165"/>
                    <a:pt x="0" y="38759"/>
                  </a:cubicBezTo>
                  <a:cubicBezTo>
                    <a:pt x="0" y="17353"/>
                    <a:pt x="17366" y="0"/>
                    <a:pt x="38788"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173" name="Freeform 172">
              <a:extLst>
                <a:ext uri="{FF2B5EF4-FFF2-40B4-BE49-F238E27FC236}">
                  <a16:creationId xmlns:a16="http://schemas.microsoft.com/office/drawing/2014/main" id="{ADFB7BBE-E9EF-BDEA-8130-C386E58E7188}"/>
                </a:ext>
              </a:extLst>
            </p:cNvPr>
            <p:cNvSpPr/>
            <p:nvPr/>
          </p:nvSpPr>
          <p:spPr>
            <a:xfrm>
              <a:off x="10177135" y="1302874"/>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174" name="Freeform 173">
              <a:extLst>
                <a:ext uri="{FF2B5EF4-FFF2-40B4-BE49-F238E27FC236}">
                  <a16:creationId xmlns:a16="http://schemas.microsoft.com/office/drawing/2014/main" id="{333F159D-09FA-65E0-C786-C2DAE59EE499}"/>
                </a:ext>
              </a:extLst>
            </p:cNvPr>
            <p:cNvSpPr/>
            <p:nvPr/>
          </p:nvSpPr>
          <p:spPr>
            <a:xfrm>
              <a:off x="10095392" y="1444720"/>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6"/>
                    <a:pt x="0" y="38527"/>
                  </a:cubicBezTo>
                  <a:cubicBezTo>
                    <a:pt x="0" y="17249"/>
                    <a:pt x="17262" y="0"/>
                    <a:pt x="38556" y="0"/>
                  </a:cubicBezTo>
                  <a:cubicBezTo>
                    <a:pt x="59850" y="0"/>
                    <a:pt x="77112" y="17249"/>
                    <a:pt x="77112" y="38527"/>
                  </a:cubicBezTo>
                  <a:close/>
                </a:path>
              </a:pathLst>
            </a:custGeom>
            <a:grpFill/>
            <a:ln w="0" cap="flat">
              <a:noFill/>
              <a:prstDash val="solid"/>
              <a:miter/>
            </a:ln>
          </p:spPr>
          <p:txBody>
            <a:bodyPr rtlCol="0" anchor="ctr"/>
            <a:lstStyle/>
            <a:p>
              <a:endParaRPr lang="en-GB"/>
            </a:p>
          </p:txBody>
        </p:sp>
        <p:sp>
          <p:nvSpPr>
            <p:cNvPr id="175" name="Freeform 174">
              <a:extLst>
                <a:ext uri="{FF2B5EF4-FFF2-40B4-BE49-F238E27FC236}">
                  <a16:creationId xmlns:a16="http://schemas.microsoft.com/office/drawing/2014/main" id="{4FE2E2D4-BEDC-8A0F-F3D3-055F340549AC}"/>
                </a:ext>
              </a:extLst>
            </p:cNvPr>
            <p:cNvSpPr/>
            <p:nvPr/>
          </p:nvSpPr>
          <p:spPr>
            <a:xfrm>
              <a:off x="10013418" y="1586566"/>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6"/>
                    <a:pt x="0" y="38527"/>
                  </a:cubicBezTo>
                  <a:cubicBezTo>
                    <a:pt x="0" y="17249"/>
                    <a:pt x="17262" y="0"/>
                    <a:pt x="38556" y="0"/>
                  </a:cubicBezTo>
                  <a:cubicBezTo>
                    <a:pt x="59850" y="0"/>
                    <a:pt x="77112" y="17249"/>
                    <a:pt x="77112" y="38527"/>
                  </a:cubicBezTo>
                  <a:close/>
                </a:path>
              </a:pathLst>
            </a:custGeom>
            <a:grpFill/>
            <a:ln w="0" cap="flat">
              <a:noFill/>
              <a:prstDash val="solid"/>
              <a:miter/>
            </a:ln>
          </p:spPr>
          <p:txBody>
            <a:bodyPr rtlCol="0" anchor="ctr"/>
            <a:lstStyle/>
            <a:p>
              <a:endParaRPr lang="en-GB"/>
            </a:p>
          </p:txBody>
        </p:sp>
        <p:sp>
          <p:nvSpPr>
            <p:cNvPr id="176" name="Freeform 175">
              <a:extLst>
                <a:ext uri="{FF2B5EF4-FFF2-40B4-BE49-F238E27FC236}">
                  <a16:creationId xmlns:a16="http://schemas.microsoft.com/office/drawing/2014/main" id="{038421D3-D214-BCA5-2ABE-0C51C522486D}"/>
                </a:ext>
              </a:extLst>
            </p:cNvPr>
            <p:cNvSpPr/>
            <p:nvPr/>
          </p:nvSpPr>
          <p:spPr>
            <a:xfrm>
              <a:off x="10749106" y="59283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177" name="Freeform 176">
              <a:extLst>
                <a:ext uri="{FF2B5EF4-FFF2-40B4-BE49-F238E27FC236}">
                  <a16:creationId xmlns:a16="http://schemas.microsoft.com/office/drawing/2014/main" id="{402167B8-0D33-144C-69C6-31A5BFD955CF}"/>
                </a:ext>
              </a:extLst>
            </p:cNvPr>
            <p:cNvSpPr/>
            <p:nvPr/>
          </p:nvSpPr>
          <p:spPr>
            <a:xfrm>
              <a:off x="10667594" y="735028"/>
              <a:ext cx="79195" cy="79137"/>
            </a:xfrm>
            <a:custGeom>
              <a:avLst/>
              <a:gdLst>
                <a:gd name="connsiteX0" fmla="*/ 79196 w 79195"/>
                <a:gd name="connsiteY0" fmla="*/ 39569 h 79137"/>
                <a:gd name="connsiteX1" fmla="*/ 39598 w 79195"/>
                <a:gd name="connsiteY1" fmla="*/ 79138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178" name="Freeform 177">
              <a:extLst>
                <a:ext uri="{FF2B5EF4-FFF2-40B4-BE49-F238E27FC236}">
                  <a16:creationId xmlns:a16="http://schemas.microsoft.com/office/drawing/2014/main" id="{002854C9-3668-46DB-3E03-E57A94E315B8}"/>
                </a:ext>
              </a:extLst>
            </p:cNvPr>
            <p:cNvSpPr/>
            <p:nvPr/>
          </p:nvSpPr>
          <p:spPr>
            <a:xfrm>
              <a:off x="10586083" y="877105"/>
              <a:ext cx="78501" cy="78443"/>
            </a:xfrm>
            <a:custGeom>
              <a:avLst/>
              <a:gdLst>
                <a:gd name="connsiteX0" fmla="*/ 78501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1" y="78443"/>
                  </a:cubicBezTo>
                  <a:cubicBezTo>
                    <a:pt x="17573" y="78443"/>
                    <a:pt x="0" y="60883"/>
                    <a:pt x="0" y="39222"/>
                  </a:cubicBezTo>
                  <a:cubicBezTo>
                    <a:pt x="0" y="17560"/>
                    <a:pt x="17573" y="0"/>
                    <a:pt x="39251"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179" name="Freeform 178">
              <a:extLst>
                <a:ext uri="{FF2B5EF4-FFF2-40B4-BE49-F238E27FC236}">
                  <a16:creationId xmlns:a16="http://schemas.microsoft.com/office/drawing/2014/main" id="{26B76156-1619-ECA9-CCB8-A29A1D3D2497}"/>
                </a:ext>
              </a:extLst>
            </p:cNvPr>
            <p:cNvSpPr/>
            <p:nvPr/>
          </p:nvSpPr>
          <p:spPr>
            <a:xfrm>
              <a:off x="10504340" y="1019067"/>
              <a:ext cx="78038" cy="77980"/>
            </a:xfrm>
            <a:custGeom>
              <a:avLst/>
              <a:gdLst>
                <a:gd name="connsiteX0" fmla="*/ 78038 w 78038"/>
                <a:gd name="connsiteY0" fmla="*/ 38990 h 77980"/>
                <a:gd name="connsiteX1" fmla="*/ 39019 w 78038"/>
                <a:gd name="connsiteY1" fmla="*/ 77981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1"/>
                    <a:pt x="39019" y="77981"/>
                  </a:cubicBezTo>
                  <a:cubicBezTo>
                    <a:pt x="17469" y="77981"/>
                    <a:pt x="0" y="60524"/>
                    <a:pt x="0" y="38990"/>
                  </a:cubicBezTo>
                  <a:cubicBezTo>
                    <a:pt x="0" y="17457"/>
                    <a:pt x="17469"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180" name="Freeform 179">
              <a:extLst>
                <a:ext uri="{FF2B5EF4-FFF2-40B4-BE49-F238E27FC236}">
                  <a16:creationId xmlns:a16="http://schemas.microsoft.com/office/drawing/2014/main" id="{43A2662C-B4FA-5AB9-296D-B1D86D0F906E}"/>
                </a:ext>
              </a:extLst>
            </p:cNvPr>
            <p:cNvSpPr/>
            <p:nvPr/>
          </p:nvSpPr>
          <p:spPr>
            <a:xfrm>
              <a:off x="10422596" y="1160913"/>
              <a:ext cx="77806" cy="77749"/>
            </a:xfrm>
            <a:custGeom>
              <a:avLst/>
              <a:gdLst>
                <a:gd name="connsiteX0" fmla="*/ 77807 w 77806"/>
                <a:gd name="connsiteY0" fmla="*/ 38875 h 77749"/>
                <a:gd name="connsiteX1" fmla="*/ 38904 w 77806"/>
                <a:gd name="connsiteY1" fmla="*/ 77749 h 77749"/>
                <a:gd name="connsiteX2" fmla="*/ 1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4" y="77749"/>
                  </a:cubicBezTo>
                  <a:cubicBezTo>
                    <a:pt x="17418" y="77749"/>
                    <a:pt x="1" y="60344"/>
                    <a:pt x="1" y="38875"/>
                  </a:cubicBezTo>
                  <a:cubicBezTo>
                    <a:pt x="1" y="17405"/>
                    <a:pt x="17418" y="0"/>
                    <a:pt x="38904"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181" name="Freeform 180">
              <a:extLst>
                <a:ext uri="{FF2B5EF4-FFF2-40B4-BE49-F238E27FC236}">
                  <a16:creationId xmlns:a16="http://schemas.microsoft.com/office/drawing/2014/main" id="{F9DF429B-36B1-D4A1-27CE-907D74B7BBB9}"/>
                </a:ext>
              </a:extLst>
            </p:cNvPr>
            <p:cNvSpPr/>
            <p:nvPr/>
          </p:nvSpPr>
          <p:spPr>
            <a:xfrm>
              <a:off x="10340853" y="1302758"/>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8"/>
                    <a:pt x="38788" y="77518"/>
                  </a:cubicBezTo>
                  <a:cubicBezTo>
                    <a:pt x="17366" y="77518"/>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182" name="Freeform 181">
              <a:extLst>
                <a:ext uri="{FF2B5EF4-FFF2-40B4-BE49-F238E27FC236}">
                  <a16:creationId xmlns:a16="http://schemas.microsoft.com/office/drawing/2014/main" id="{80169E9C-F086-D90F-8D67-5504970BE594}"/>
                </a:ext>
              </a:extLst>
            </p:cNvPr>
            <p:cNvSpPr/>
            <p:nvPr/>
          </p:nvSpPr>
          <p:spPr>
            <a:xfrm>
              <a:off x="10258994" y="1444604"/>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183" name="Freeform 182">
              <a:extLst>
                <a:ext uri="{FF2B5EF4-FFF2-40B4-BE49-F238E27FC236}">
                  <a16:creationId xmlns:a16="http://schemas.microsoft.com/office/drawing/2014/main" id="{6D0AE5AB-DF82-33CD-AF5E-270A43B80170}"/>
                </a:ext>
              </a:extLst>
            </p:cNvPr>
            <p:cNvSpPr/>
            <p:nvPr/>
          </p:nvSpPr>
          <p:spPr>
            <a:xfrm>
              <a:off x="10177251" y="1586566"/>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6"/>
                    <a:pt x="0" y="38527"/>
                  </a:cubicBezTo>
                  <a:cubicBezTo>
                    <a:pt x="0" y="17249"/>
                    <a:pt x="17262" y="0"/>
                    <a:pt x="38556" y="0"/>
                  </a:cubicBezTo>
                  <a:cubicBezTo>
                    <a:pt x="59850" y="0"/>
                    <a:pt x="77112" y="17249"/>
                    <a:pt x="77112" y="38527"/>
                  </a:cubicBezTo>
                  <a:close/>
                </a:path>
              </a:pathLst>
            </a:custGeom>
            <a:grpFill/>
            <a:ln w="0" cap="flat">
              <a:noFill/>
              <a:prstDash val="solid"/>
              <a:miter/>
            </a:ln>
          </p:spPr>
          <p:txBody>
            <a:bodyPr rtlCol="0" anchor="ctr"/>
            <a:lstStyle/>
            <a:p>
              <a:endParaRPr lang="en-GB"/>
            </a:p>
          </p:txBody>
        </p:sp>
        <p:sp>
          <p:nvSpPr>
            <p:cNvPr id="184" name="Freeform 183">
              <a:extLst>
                <a:ext uri="{FF2B5EF4-FFF2-40B4-BE49-F238E27FC236}">
                  <a16:creationId xmlns:a16="http://schemas.microsoft.com/office/drawing/2014/main" id="{60F53411-F870-529F-4A67-FA963BB372C6}"/>
                </a:ext>
              </a:extLst>
            </p:cNvPr>
            <p:cNvSpPr/>
            <p:nvPr/>
          </p:nvSpPr>
          <p:spPr>
            <a:xfrm>
              <a:off x="10095392" y="1728296"/>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6"/>
                    <a:pt x="0" y="38527"/>
                  </a:cubicBezTo>
                  <a:cubicBezTo>
                    <a:pt x="0" y="17249"/>
                    <a:pt x="17262" y="0"/>
                    <a:pt x="38556" y="0"/>
                  </a:cubicBezTo>
                  <a:cubicBezTo>
                    <a:pt x="59850" y="0"/>
                    <a:pt x="77112" y="17249"/>
                    <a:pt x="77112" y="38527"/>
                  </a:cubicBezTo>
                  <a:close/>
                </a:path>
              </a:pathLst>
            </a:custGeom>
            <a:grpFill/>
            <a:ln w="0" cap="flat">
              <a:noFill/>
              <a:prstDash val="solid"/>
              <a:miter/>
            </a:ln>
          </p:spPr>
          <p:txBody>
            <a:bodyPr rtlCol="0" anchor="ctr"/>
            <a:lstStyle/>
            <a:p>
              <a:endParaRPr lang="en-GB"/>
            </a:p>
          </p:txBody>
        </p:sp>
        <p:sp>
          <p:nvSpPr>
            <p:cNvPr id="185" name="Freeform 184">
              <a:extLst>
                <a:ext uri="{FF2B5EF4-FFF2-40B4-BE49-F238E27FC236}">
                  <a16:creationId xmlns:a16="http://schemas.microsoft.com/office/drawing/2014/main" id="{6D759335-A00B-89B4-290C-6374533F48EE}"/>
                </a:ext>
              </a:extLst>
            </p:cNvPr>
            <p:cNvSpPr/>
            <p:nvPr/>
          </p:nvSpPr>
          <p:spPr>
            <a:xfrm>
              <a:off x="10912939" y="59283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6" y="79832"/>
                    <a:pt x="39945" y="79832"/>
                  </a:cubicBezTo>
                  <a:cubicBezTo>
                    <a:pt x="17884" y="79832"/>
                    <a:pt x="0" y="61961"/>
                    <a:pt x="0" y="39916"/>
                  </a:cubicBezTo>
                  <a:cubicBezTo>
                    <a:pt x="0" y="17871"/>
                    <a:pt x="17884" y="0"/>
                    <a:pt x="39945" y="0"/>
                  </a:cubicBezTo>
                  <a:cubicBezTo>
                    <a:pt x="62006" y="0"/>
                    <a:pt x="79891" y="17871"/>
                    <a:pt x="79891" y="39916"/>
                  </a:cubicBezTo>
                  <a:close/>
                </a:path>
              </a:pathLst>
            </a:custGeom>
            <a:grpFill/>
            <a:ln w="0" cap="flat">
              <a:noFill/>
              <a:prstDash val="solid"/>
              <a:miter/>
            </a:ln>
          </p:spPr>
          <p:txBody>
            <a:bodyPr rtlCol="0" anchor="ctr"/>
            <a:lstStyle/>
            <a:p>
              <a:endParaRPr lang="en-GB"/>
            </a:p>
          </p:txBody>
        </p:sp>
        <p:sp>
          <p:nvSpPr>
            <p:cNvPr id="186" name="Freeform 185">
              <a:extLst>
                <a:ext uri="{FF2B5EF4-FFF2-40B4-BE49-F238E27FC236}">
                  <a16:creationId xmlns:a16="http://schemas.microsoft.com/office/drawing/2014/main" id="{C0D7DB52-487E-C863-1087-94E07913B378}"/>
                </a:ext>
              </a:extLst>
            </p:cNvPr>
            <p:cNvSpPr/>
            <p:nvPr/>
          </p:nvSpPr>
          <p:spPr>
            <a:xfrm>
              <a:off x="10831428" y="735028"/>
              <a:ext cx="79195" cy="79137"/>
            </a:xfrm>
            <a:custGeom>
              <a:avLst/>
              <a:gdLst>
                <a:gd name="connsiteX0" fmla="*/ 79196 w 79195"/>
                <a:gd name="connsiteY0" fmla="*/ 39569 h 79137"/>
                <a:gd name="connsiteX1" fmla="*/ 39598 w 79195"/>
                <a:gd name="connsiteY1" fmla="*/ 79138 h 79137"/>
                <a:gd name="connsiteX2" fmla="*/ 1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1" y="61422"/>
                    <a:pt x="1" y="39569"/>
                  </a:cubicBezTo>
                  <a:cubicBezTo>
                    <a:pt x="1"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187" name="Freeform 186">
              <a:extLst>
                <a:ext uri="{FF2B5EF4-FFF2-40B4-BE49-F238E27FC236}">
                  <a16:creationId xmlns:a16="http://schemas.microsoft.com/office/drawing/2014/main" id="{DE4C1EBF-EB0C-9DB7-4C13-624410137019}"/>
                </a:ext>
              </a:extLst>
            </p:cNvPr>
            <p:cNvSpPr/>
            <p:nvPr/>
          </p:nvSpPr>
          <p:spPr>
            <a:xfrm>
              <a:off x="10749685" y="876989"/>
              <a:ext cx="78732" cy="78674"/>
            </a:xfrm>
            <a:custGeom>
              <a:avLst/>
              <a:gdLst>
                <a:gd name="connsiteX0" fmla="*/ 78733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1" y="61063"/>
                    <a:pt x="-1" y="39337"/>
                  </a:cubicBezTo>
                  <a:cubicBezTo>
                    <a:pt x="-1" y="17612"/>
                    <a:pt x="17624" y="0"/>
                    <a:pt x="39366" y="0"/>
                  </a:cubicBezTo>
                  <a:cubicBezTo>
                    <a:pt x="61107" y="0"/>
                    <a:pt x="78733" y="17612"/>
                    <a:pt x="78733" y="39337"/>
                  </a:cubicBezTo>
                  <a:close/>
                </a:path>
              </a:pathLst>
            </a:custGeom>
            <a:grpFill/>
            <a:ln w="0" cap="flat">
              <a:noFill/>
              <a:prstDash val="solid"/>
              <a:miter/>
            </a:ln>
          </p:spPr>
          <p:txBody>
            <a:bodyPr rtlCol="0" anchor="ctr"/>
            <a:lstStyle/>
            <a:p>
              <a:endParaRPr lang="en-GB"/>
            </a:p>
          </p:txBody>
        </p:sp>
        <p:sp>
          <p:nvSpPr>
            <p:cNvPr id="188" name="Freeform 187">
              <a:extLst>
                <a:ext uri="{FF2B5EF4-FFF2-40B4-BE49-F238E27FC236}">
                  <a16:creationId xmlns:a16="http://schemas.microsoft.com/office/drawing/2014/main" id="{8B9FED2C-ADC9-8C81-1F1F-4EAD373A821C}"/>
                </a:ext>
              </a:extLst>
            </p:cNvPr>
            <p:cNvSpPr/>
            <p:nvPr/>
          </p:nvSpPr>
          <p:spPr>
            <a:xfrm>
              <a:off x="10668057" y="1018951"/>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2" y="78212"/>
                    <a:pt x="0" y="60704"/>
                    <a:pt x="0" y="39106"/>
                  </a:cubicBezTo>
                  <a:cubicBezTo>
                    <a:pt x="0" y="17508"/>
                    <a:pt x="17522"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189" name="Freeform 188">
              <a:extLst>
                <a:ext uri="{FF2B5EF4-FFF2-40B4-BE49-F238E27FC236}">
                  <a16:creationId xmlns:a16="http://schemas.microsoft.com/office/drawing/2014/main" id="{844047E9-AE26-9286-DF0A-9F62ECBB5860}"/>
                </a:ext>
              </a:extLst>
            </p:cNvPr>
            <p:cNvSpPr/>
            <p:nvPr/>
          </p:nvSpPr>
          <p:spPr>
            <a:xfrm>
              <a:off x="10586430" y="1160913"/>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4"/>
                    <a:pt x="60389" y="77749"/>
                    <a:pt x="38903" y="77749"/>
                  </a:cubicBezTo>
                  <a:cubicBezTo>
                    <a:pt x="17418" y="77749"/>
                    <a:pt x="0" y="60344"/>
                    <a:pt x="0" y="38875"/>
                  </a:cubicBezTo>
                  <a:cubicBezTo>
                    <a:pt x="0" y="17405"/>
                    <a:pt x="17418" y="0"/>
                    <a:pt x="38903" y="0"/>
                  </a:cubicBezTo>
                  <a:cubicBezTo>
                    <a:pt x="60389" y="0"/>
                    <a:pt x="77806" y="17405"/>
                    <a:pt x="77806" y="38875"/>
                  </a:cubicBezTo>
                  <a:close/>
                </a:path>
              </a:pathLst>
            </a:custGeom>
            <a:grpFill/>
            <a:ln w="0" cap="flat">
              <a:noFill/>
              <a:prstDash val="solid"/>
              <a:miter/>
            </a:ln>
          </p:spPr>
          <p:txBody>
            <a:bodyPr rtlCol="0" anchor="ctr"/>
            <a:lstStyle/>
            <a:p>
              <a:endParaRPr lang="en-GB"/>
            </a:p>
          </p:txBody>
        </p:sp>
        <p:sp>
          <p:nvSpPr>
            <p:cNvPr id="190" name="Freeform 189">
              <a:extLst>
                <a:ext uri="{FF2B5EF4-FFF2-40B4-BE49-F238E27FC236}">
                  <a16:creationId xmlns:a16="http://schemas.microsoft.com/office/drawing/2014/main" id="{93EFFB3C-DA1A-9D9E-13EA-5BBC34C0D1C3}"/>
                </a:ext>
              </a:extLst>
            </p:cNvPr>
            <p:cNvSpPr/>
            <p:nvPr/>
          </p:nvSpPr>
          <p:spPr>
            <a:xfrm>
              <a:off x="10504571" y="1302758"/>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8"/>
                    <a:pt x="38788" y="77518"/>
                  </a:cubicBezTo>
                  <a:cubicBezTo>
                    <a:pt x="17366" y="77518"/>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191" name="Freeform 190">
              <a:extLst>
                <a:ext uri="{FF2B5EF4-FFF2-40B4-BE49-F238E27FC236}">
                  <a16:creationId xmlns:a16="http://schemas.microsoft.com/office/drawing/2014/main" id="{BC140DCA-4355-CC9E-6FEE-9F88CBF5C73C}"/>
                </a:ext>
              </a:extLst>
            </p:cNvPr>
            <p:cNvSpPr/>
            <p:nvPr/>
          </p:nvSpPr>
          <p:spPr>
            <a:xfrm>
              <a:off x="10422828" y="1444604"/>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30"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192" name="Freeform 191">
              <a:extLst>
                <a:ext uri="{FF2B5EF4-FFF2-40B4-BE49-F238E27FC236}">
                  <a16:creationId xmlns:a16="http://schemas.microsoft.com/office/drawing/2014/main" id="{8169696F-0F18-01CE-A121-4544A7970658}"/>
                </a:ext>
              </a:extLst>
            </p:cNvPr>
            <p:cNvSpPr/>
            <p:nvPr/>
          </p:nvSpPr>
          <p:spPr>
            <a:xfrm>
              <a:off x="10341085" y="1586566"/>
              <a:ext cx="77111" cy="77054"/>
            </a:xfrm>
            <a:custGeom>
              <a:avLst/>
              <a:gdLst>
                <a:gd name="connsiteX0" fmla="*/ 77112 w 77111"/>
                <a:gd name="connsiteY0" fmla="*/ 38527 h 77054"/>
                <a:gd name="connsiteX1" fmla="*/ 38556 w 77111"/>
                <a:gd name="connsiteY1" fmla="*/ 77055 h 77054"/>
                <a:gd name="connsiteX2" fmla="*/ -1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49" y="77055"/>
                    <a:pt x="38556" y="77055"/>
                  </a:cubicBezTo>
                  <a:cubicBezTo>
                    <a:pt x="17262" y="77055"/>
                    <a:pt x="-1" y="59806"/>
                    <a:pt x="-1" y="38527"/>
                  </a:cubicBezTo>
                  <a:cubicBezTo>
                    <a:pt x="-1" y="17249"/>
                    <a:pt x="17262" y="0"/>
                    <a:pt x="38556" y="0"/>
                  </a:cubicBezTo>
                  <a:cubicBezTo>
                    <a:pt x="59849" y="0"/>
                    <a:pt x="77112" y="17249"/>
                    <a:pt x="77112" y="38527"/>
                  </a:cubicBezTo>
                  <a:close/>
                </a:path>
              </a:pathLst>
            </a:custGeom>
            <a:grpFill/>
            <a:ln w="0" cap="flat">
              <a:noFill/>
              <a:prstDash val="solid"/>
              <a:miter/>
            </a:ln>
          </p:spPr>
          <p:txBody>
            <a:bodyPr rtlCol="0" anchor="ctr"/>
            <a:lstStyle/>
            <a:p>
              <a:endParaRPr lang="en-GB"/>
            </a:p>
          </p:txBody>
        </p:sp>
        <p:sp>
          <p:nvSpPr>
            <p:cNvPr id="193" name="Freeform 192">
              <a:extLst>
                <a:ext uri="{FF2B5EF4-FFF2-40B4-BE49-F238E27FC236}">
                  <a16:creationId xmlns:a16="http://schemas.microsoft.com/office/drawing/2014/main" id="{BECC4FE2-8A8B-3F12-6705-CFAF06D7D604}"/>
                </a:ext>
              </a:extLst>
            </p:cNvPr>
            <p:cNvSpPr/>
            <p:nvPr/>
          </p:nvSpPr>
          <p:spPr>
            <a:xfrm>
              <a:off x="10259110" y="1728296"/>
              <a:ext cx="77111" cy="77054"/>
            </a:xfrm>
            <a:custGeom>
              <a:avLst/>
              <a:gdLst>
                <a:gd name="connsiteX0" fmla="*/ 77111 w 77111"/>
                <a:gd name="connsiteY0" fmla="*/ 38527 h 77054"/>
                <a:gd name="connsiteX1" fmla="*/ 38555 w 77111"/>
                <a:gd name="connsiteY1" fmla="*/ 77055 h 77054"/>
                <a:gd name="connsiteX2" fmla="*/ -1 w 77111"/>
                <a:gd name="connsiteY2" fmla="*/ 38527 h 77054"/>
                <a:gd name="connsiteX3" fmla="*/ 38555 w 77111"/>
                <a:gd name="connsiteY3" fmla="*/ 0 h 77054"/>
                <a:gd name="connsiteX4" fmla="*/ 77111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1" y="38527"/>
                  </a:moveTo>
                  <a:cubicBezTo>
                    <a:pt x="77111" y="59806"/>
                    <a:pt x="59849" y="77055"/>
                    <a:pt x="38555" y="77055"/>
                  </a:cubicBezTo>
                  <a:cubicBezTo>
                    <a:pt x="17261" y="77055"/>
                    <a:pt x="-1" y="59806"/>
                    <a:pt x="-1" y="38527"/>
                  </a:cubicBezTo>
                  <a:cubicBezTo>
                    <a:pt x="-1" y="17249"/>
                    <a:pt x="17261" y="0"/>
                    <a:pt x="38555" y="0"/>
                  </a:cubicBezTo>
                  <a:cubicBezTo>
                    <a:pt x="59849" y="0"/>
                    <a:pt x="77111" y="17249"/>
                    <a:pt x="77111" y="38527"/>
                  </a:cubicBezTo>
                  <a:close/>
                </a:path>
              </a:pathLst>
            </a:custGeom>
            <a:grpFill/>
            <a:ln w="0" cap="flat">
              <a:noFill/>
              <a:prstDash val="solid"/>
              <a:miter/>
            </a:ln>
          </p:spPr>
          <p:txBody>
            <a:bodyPr rtlCol="0" anchor="ctr"/>
            <a:lstStyle/>
            <a:p>
              <a:endParaRPr lang="en-GB"/>
            </a:p>
          </p:txBody>
        </p:sp>
        <p:sp>
          <p:nvSpPr>
            <p:cNvPr id="194" name="Freeform 193">
              <a:extLst>
                <a:ext uri="{FF2B5EF4-FFF2-40B4-BE49-F238E27FC236}">
                  <a16:creationId xmlns:a16="http://schemas.microsoft.com/office/drawing/2014/main" id="{E7284745-DFAB-A21D-EDFA-7BFC5217C620}"/>
                </a:ext>
              </a:extLst>
            </p:cNvPr>
            <p:cNvSpPr/>
            <p:nvPr/>
          </p:nvSpPr>
          <p:spPr>
            <a:xfrm>
              <a:off x="10177251" y="1870026"/>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6"/>
                    <a:pt x="0" y="38527"/>
                  </a:cubicBezTo>
                  <a:cubicBezTo>
                    <a:pt x="0" y="17249"/>
                    <a:pt x="17262" y="0"/>
                    <a:pt x="38556" y="0"/>
                  </a:cubicBezTo>
                  <a:cubicBezTo>
                    <a:pt x="59850" y="0"/>
                    <a:pt x="77112" y="17249"/>
                    <a:pt x="77112" y="38527"/>
                  </a:cubicBezTo>
                  <a:close/>
                </a:path>
              </a:pathLst>
            </a:custGeom>
            <a:grpFill/>
            <a:ln w="0" cap="flat">
              <a:noFill/>
              <a:prstDash val="solid"/>
              <a:miter/>
            </a:ln>
          </p:spPr>
          <p:txBody>
            <a:bodyPr rtlCol="0" anchor="ctr"/>
            <a:lstStyle/>
            <a:p>
              <a:endParaRPr lang="en-GB"/>
            </a:p>
          </p:txBody>
        </p:sp>
        <p:sp>
          <p:nvSpPr>
            <p:cNvPr id="195" name="Freeform 194">
              <a:extLst>
                <a:ext uri="{FF2B5EF4-FFF2-40B4-BE49-F238E27FC236}">
                  <a16:creationId xmlns:a16="http://schemas.microsoft.com/office/drawing/2014/main" id="{A3B8C2B2-DCE4-6201-999B-E5408BDBE5FD}"/>
                </a:ext>
              </a:extLst>
            </p:cNvPr>
            <p:cNvSpPr/>
            <p:nvPr/>
          </p:nvSpPr>
          <p:spPr>
            <a:xfrm>
              <a:off x="11076773" y="59283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196" name="Freeform 195">
              <a:extLst>
                <a:ext uri="{FF2B5EF4-FFF2-40B4-BE49-F238E27FC236}">
                  <a16:creationId xmlns:a16="http://schemas.microsoft.com/office/drawing/2014/main" id="{077D9F22-0882-6DDE-8133-5E49B31192F4}"/>
                </a:ext>
              </a:extLst>
            </p:cNvPr>
            <p:cNvSpPr/>
            <p:nvPr/>
          </p:nvSpPr>
          <p:spPr>
            <a:xfrm>
              <a:off x="10995146" y="735028"/>
              <a:ext cx="79195" cy="79137"/>
            </a:xfrm>
            <a:custGeom>
              <a:avLst/>
              <a:gdLst>
                <a:gd name="connsiteX0" fmla="*/ 79196 w 79195"/>
                <a:gd name="connsiteY0" fmla="*/ 39569 h 79137"/>
                <a:gd name="connsiteX1" fmla="*/ 39598 w 79195"/>
                <a:gd name="connsiteY1" fmla="*/ 79138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197" name="Freeform 196">
              <a:extLst>
                <a:ext uri="{FF2B5EF4-FFF2-40B4-BE49-F238E27FC236}">
                  <a16:creationId xmlns:a16="http://schemas.microsoft.com/office/drawing/2014/main" id="{785D4DD4-25AA-EF27-945D-F6D1407EED4D}"/>
                </a:ext>
              </a:extLst>
            </p:cNvPr>
            <p:cNvSpPr/>
            <p:nvPr/>
          </p:nvSpPr>
          <p:spPr>
            <a:xfrm>
              <a:off x="10913518" y="876989"/>
              <a:ext cx="78732" cy="78674"/>
            </a:xfrm>
            <a:custGeom>
              <a:avLst/>
              <a:gdLst>
                <a:gd name="connsiteX0" fmla="*/ 78733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1" y="61063"/>
                    <a:pt x="-1" y="39337"/>
                  </a:cubicBezTo>
                  <a:cubicBezTo>
                    <a:pt x="-1" y="17612"/>
                    <a:pt x="17624" y="0"/>
                    <a:pt x="39366" y="0"/>
                  </a:cubicBezTo>
                  <a:cubicBezTo>
                    <a:pt x="61107" y="0"/>
                    <a:pt x="78733" y="17612"/>
                    <a:pt x="78733" y="39337"/>
                  </a:cubicBezTo>
                  <a:close/>
                </a:path>
              </a:pathLst>
            </a:custGeom>
            <a:grpFill/>
            <a:ln w="0" cap="flat">
              <a:noFill/>
              <a:prstDash val="solid"/>
              <a:miter/>
            </a:ln>
          </p:spPr>
          <p:txBody>
            <a:bodyPr rtlCol="0" anchor="ctr"/>
            <a:lstStyle/>
            <a:p>
              <a:endParaRPr lang="en-GB"/>
            </a:p>
          </p:txBody>
        </p:sp>
        <p:sp>
          <p:nvSpPr>
            <p:cNvPr id="198" name="Freeform 197">
              <a:extLst>
                <a:ext uri="{FF2B5EF4-FFF2-40B4-BE49-F238E27FC236}">
                  <a16:creationId xmlns:a16="http://schemas.microsoft.com/office/drawing/2014/main" id="{56A8C282-A8F9-2837-C82A-903C3305A90E}"/>
                </a:ext>
              </a:extLst>
            </p:cNvPr>
            <p:cNvSpPr/>
            <p:nvPr/>
          </p:nvSpPr>
          <p:spPr>
            <a:xfrm>
              <a:off x="10831891" y="1018951"/>
              <a:ext cx="78269" cy="78211"/>
            </a:xfrm>
            <a:custGeom>
              <a:avLst/>
              <a:gdLst>
                <a:gd name="connsiteX0" fmla="*/ 78269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69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69" y="39106"/>
                  </a:moveTo>
                  <a:cubicBezTo>
                    <a:pt x="78269" y="60704"/>
                    <a:pt x="60748" y="78212"/>
                    <a:pt x="39135" y="78212"/>
                  </a:cubicBezTo>
                  <a:cubicBezTo>
                    <a:pt x="17521" y="78212"/>
                    <a:pt x="0" y="60704"/>
                    <a:pt x="0" y="39106"/>
                  </a:cubicBezTo>
                  <a:cubicBezTo>
                    <a:pt x="0" y="17508"/>
                    <a:pt x="17521" y="0"/>
                    <a:pt x="39135" y="0"/>
                  </a:cubicBezTo>
                  <a:cubicBezTo>
                    <a:pt x="60748" y="0"/>
                    <a:pt x="78269" y="17508"/>
                    <a:pt x="78269" y="39106"/>
                  </a:cubicBezTo>
                  <a:close/>
                </a:path>
              </a:pathLst>
            </a:custGeom>
            <a:grpFill/>
            <a:ln w="0" cap="flat">
              <a:noFill/>
              <a:prstDash val="solid"/>
              <a:miter/>
            </a:ln>
          </p:spPr>
          <p:txBody>
            <a:bodyPr rtlCol="0" anchor="ctr"/>
            <a:lstStyle/>
            <a:p>
              <a:endParaRPr lang="en-GB"/>
            </a:p>
          </p:txBody>
        </p:sp>
        <p:sp>
          <p:nvSpPr>
            <p:cNvPr id="199" name="Freeform 198">
              <a:extLst>
                <a:ext uri="{FF2B5EF4-FFF2-40B4-BE49-F238E27FC236}">
                  <a16:creationId xmlns:a16="http://schemas.microsoft.com/office/drawing/2014/main" id="{1107C790-7AD3-C729-EC5C-B05D43B63E1F}"/>
                </a:ext>
              </a:extLst>
            </p:cNvPr>
            <p:cNvSpPr/>
            <p:nvPr/>
          </p:nvSpPr>
          <p:spPr>
            <a:xfrm>
              <a:off x="11240491" y="592835"/>
              <a:ext cx="79890" cy="79831"/>
            </a:xfrm>
            <a:custGeom>
              <a:avLst/>
              <a:gdLst>
                <a:gd name="connsiteX0" fmla="*/ 79890 w 79890"/>
                <a:gd name="connsiteY0" fmla="*/ 39916 h 79831"/>
                <a:gd name="connsiteX1" fmla="*/ 39945 w 79890"/>
                <a:gd name="connsiteY1" fmla="*/ 79832 h 79831"/>
                <a:gd name="connsiteX2" fmla="*/ -1 w 79890"/>
                <a:gd name="connsiteY2" fmla="*/ 39916 h 79831"/>
                <a:gd name="connsiteX3" fmla="*/ 39945 w 79890"/>
                <a:gd name="connsiteY3" fmla="*/ 0 h 79831"/>
                <a:gd name="connsiteX4" fmla="*/ 79890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0" y="39916"/>
                  </a:moveTo>
                  <a:cubicBezTo>
                    <a:pt x="79890" y="61961"/>
                    <a:pt x="62006" y="79832"/>
                    <a:pt x="39945" y="79832"/>
                  </a:cubicBezTo>
                  <a:cubicBezTo>
                    <a:pt x="17883" y="79832"/>
                    <a:pt x="-1" y="61961"/>
                    <a:pt x="-1" y="39916"/>
                  </a:cubicBezTo>
                  <a:cubicBezTo>
                    <a:pt x="-1" y="17871"/>
                    <a:pt x="17883" y="0"/>
                    <a:pt x="39945" y="0"/>
                  </a:cubicBezTo>
                  <a:cubicBezTo>
                    <a:pt x="62006" y="0"/>
                    <a:pt x="79890" y="17871"/>
                    <a:pt x="79890" y="39916"/>
                  </a:cubicBezTo>
                  <a:close/>
                </a:path>
              </a:pathLst>
            </a:custGeom>
            <a:grpFill/>
            <a:ln w="0" cap="flat">
              <a:noFill/>
              <a:prstDash val="solid"/>
              <a:miter/>
            </a:ln>
          </p:spPr>
          <p:txBody>
            <a:bodyPr rtlCol="0" anchor="ctr"/>
            <a:lstStyle/>
            <a:p>
              <a:endParaRPr lang="en-GB"/>
            </a:p>
          </p:txBody>
        </p:sp>
        <p:sp>
          <p:nvSpPr>
            <p:cNvPr id="200" name="Freeform 199">
              <a:extLst>
                <a:ext uri="{FF2B5EF4-FFF2-40B4-BE49-F238E27FC236}">
                  <a16:creationId xmlns:a16="http://schemas.microsoft.com/office/drawing/2014/main" id="{17347854-6F92-1A9E-FCFE-FCDD0C45AC94}"/>
                </a:ext>
              </a:extLst>
            </p:cNvPr>
            <p:cNvSpPr/>
            <p:nvPr/>
          </p:nvSpPr>
          <p:spPr>
            <a:xfrm>
              <a:off x="11158979" y="735028"/>
              <a:ext cx="79195" cy="79137"/>
            </a:xfrm>
            <a:custGeom>
              <a:avLst/>
              <a:gdLst>
                <a:gd name="connsiteX0" fmla="*/ 79196 w 79195"/>
                <a:gd name="connsiteY0" fmla="*/ 39569 h 79137"/>
                <a:gd name="connsiteX1" fmla="*/ 39598 w 79195"/>
                <a:gd name="connsiteY1" fmla="*/ 79138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201" name="Freeform 200">
              <a:extLst>
                <a:ext uri="{FF2B5EF4-FFF2-40B4-BE49-F238E27FC236}">
                  <a16:creationId xmlns:a16="http://schemas.microsoft.com/office/drawing/2014/main" id="{603C939A-801E-4FE2-B01C-4E7A42BD5C7D}"/>
                </a:ext>
              </a:extLst>
            </p:cNvPr>
            <p:cNvSpPr/>
            <p:nvPr/>
          </p:nvSpPr>
          <p:spPr>
            <a:xfrm>
              <a:off x="11077352" y="876989"/>
              <a:ext cx="78732" cy="78674"/>
            </a:xfrm>
            <a:custGeom>
              <a:avLst/>
              <a:gdLst>
                <a:gd name="connsiteX0" fmla="*/ 78733 w 78732"/>
                <a:gd name="connsiteY0" fmla="*/ 39337 h 78674"/>
                <a:gd name="connsiteX1" fmla="*/ 39366 w 78732"/>
                <a:gd name="connsiteY1" fmla="*/ 78675 h 78674"/>
                <a:gd name="connsiteX2" fmla="*/ 0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0" y="61063"/>
                    <a:pt x="0" y="39337"/>
                  </a:cubicBezTo>
                  <a:cubicBezTo>
                    <a:pt x="0" y="17612"/>
                    <a:pt x="17625" y="0"/>
                    <a:pt x="39366" y="0"/>
                  </a:cubicBezTo>
                  <a:cubicBezTo>
                    <a:pt x="61108" y="0"/>
                    <a:pt x="78733" y="17612"/>
                    <a:pt x="78733" y="39337"/>
                  </a:cubicBezTo>
                  <a:close/>
                </a:path>
              </a:pathLst>
            </a:custGeom>
            <a:grpFill/>
            <a:ln w="0" cap="flat">
              <a:noFill/>
              <a:prstDash val="solid"/>
              <a:miter/>
            </a:ln>
          </p:spPr>
          <p:txBody>
            <a:bodyPr rtlCol="0" anchor="ctr"/>
            <a:lstStyle/>
            <a:p>
              <a:endParaRPr lang="en-GB"/>
            </a:p>
          </p:txBody>
        </p:sp>
        <p:sp>
          <p:nvSpPr>
            <p:cNvPr id="202" name="Freeform 201">
              <a:extLst>
                <a:ext uri="{FF2B5EF4-FFF2-40B4-BE49-F238E27FC236}">
                  <a16:creationId xmlns:a16="http://schemas.microsoft.com/office/drawing/2014/main" id="{25F61FF1-A958-D961-4577-95DA0496571B}"/>
                </a:ext>
              </a:extLst>
            </p:cNvPr>
            <p:cNvSpPr/>
            <p:nvPr/>
          </p:nvSpPr>
          <p:spPr>
            <a:xfrm>
              <a:off x="11404325" y="59283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6" y="79832"/>
                    <a:pt x="39945" y="79832"/>
                  </a:cubicBezTo>
                  <a:cubicBezTo>
                    <a:pt x="17884" y="79832"/>
                    <a:pt x="0" y="61961"/>
                    <a:pt x="0" y="39916"/>
                  </a:cubicBezTo>
                  <a:cubicBezTo>
                    <a:pt x="0" y="17871"/>
                    <a:pt x="17884" y="0"/>
                    <a:pt x="39945" y="0"/>
                  </a:cubicBezTo>
                  <a:cubicBezTo>
                    <a:pt x="62006" y="0"/>
                    <a:pt x="79891" y="17871"/>
                    <a:pt x="79891" y="39916"/>
                  </a:cubicBezTo>
                  <a:close/>
                </a:path>
              </a:pathLst>
            </a:custGeom>
            <a:grpFill/>
            <a:ln w="0" cap="flat">
              <a:noFill/>
              <a:prstDash val="solid"/>
              <a:miter/>
            </a:ln>
          </p:spPr>
          <p:txBody>
            <a:bodyPr rtlCol="0" anchor="ctr"/>
            <a:lstStyle/>
            <a:p>
              <a:endParaRPr lang="en-GB"/>
            </a:p>
          </p:txBody>
        </p:sp>
        <p:sp>
          <p:nvSpPr>
            <p:cNvPr id="203" name="Freeform 202">
              <a:extLst>
                <a:ext uri="{FF2B5EF4-FFF2-40B4-BE49-F238E27FC236}">
                  <a16:creationId xmlns:a16="http://schemas.microsoft.com/office/drawing/2014/main" id="{78026DE1-4A79-752A-3004-644F6592D0A0}"/>
                </a:ext>
              </a:extLst>
            </p:cNvPr>
            <p:cNvSpPr/>
            <p:nvPr/>
          </p:nvSpPr>
          <p:spPr>
            <a:xfrm>
              <a:off x="11322813" y="735028"/>
              <a:ext cx="79195" cy="79137"/>
            </a:xfrm>
            <a:custGeom>
              <a:avLst/>
              <a:gdLst>
                <a:gd name="connsiteX0" fmla="*/ 79196 w 79195"/>
                <a:gd name="connsiteY0" fmla="*/ 39569 h 79137"/>
                <a:gd name="connsiteX1" fmla="*/ 39598 w 79195"/>
                <a:gd name="connsiteY1" fmla="*/ 79138 h 79137"/>
                <a:gd name="connsiteX2" fmla="*/ 1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1" y="61422"/>
                    <a:pt x="1" y="39569"/>
                  </a:cubicBezTo>
                  <a:cubicBezTo>
                    <a:pt x="1"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204" name="Freeform 203">
              <a:extLst>
                <a:ext uri="{FF2B5EF4-FFF2-40B4-BE49-F238E27FC236}">
                  <a16:creationId xmlns:a16="http://schemas.microsoft.com/office/drawing/2014/main" id="{47DE2541-2BF6-109A-512E-8671B02C1F4C}"/>
                </a:ext>
              </a:extLst>
            </p:cNvPr>
            <p:cNvSpPr/>
            <p:nvPr/>
          </p:nvSpPr>
          <p:spPr>
            <a:xfrm>
              <a:off x="11241070" y="876989"/>
              <a:ext cx="78732" cy="78674"/>
            </a:xfrm>
            <a:custGeom>
              <a:avLst/>
              <a:gdLst>
                <a:gd name="connsiteX0" fmla="*/ 78733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1" y="61063"/>
                    <a:pt x="-1" y="39337"/>
                  </a:cubicBezTo>
                  <a:cubicBezTo>
                    <a:pt x="-1" y="17612"/>
                    <a:pt x="17624" y="0"/>
                    <a:pt x="39366" y="0"/>
                  </a:cubicBezTo>
                  <a:cubicBezTo>
                    <a:pt x="61107" y="0"/>
                    <a:pt x="78733" y="17612"/>
                    <a:pt x="78733" y="39337"/>
                  </a:cubicBezTo>
                  <a:close/>
                </a:path>
              </a:pathLst>
            </a:custGeom>
            <a:grpFill/>
            <a:ln w="0" cap="flat">
              <a:noFill/>
              <a:prstDash val="solid"/>
              <a:miter/>
            </a:ln>
          </p:spPr>
          <p:txBody>
            <a:bodyPr rtlCol="0" anchor="ctr"/>
            <a:lstStyle/>
            <a:p>
              <a:endParaRPr lang="en-GB"/>
            </a:p>
          </p:txBody>
        </p:sp>
        <p:sp>
          <p:nvSpPr>
            <p:cNvPr id="205" name="Freeform 204">
              <a:extLst>
                <a:ext uri="{FF2B5EF4-FFF2-40B4-BE49-F238E27FC236}">
                  <a16:creationId xmlns:a16="http://schemas.microsoft.com/office/drawing/2014/main" id="{4CF86F7A-AEF2-04A6-2C3F-8C4E4C830978}"/>
                </a:ext>
              </a:extLst>
            </p:cNvPr>
            <p:cNvSpPr/>
            <p:nvPr/>
          </p:nvSpPr>
          <p:spPr>
            <a:xfrm>
              <a:off x="12142328" y="5271550"/>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8" y="77980"/>
                    <a:pt x="39019" y="77980"/>
                  </a:cubicBezTo>
                  <a:cubicBezTo>
                    <a:pt x="17469" y="77980"/>
                    <a:pt x="0" y="60524"/>
                    <a:pt x="0" y="38990"/>
                  </a:cubicBezTo>
                  <a:cubicBezTo>
                    <a:pt x="0" y="17456"/>
                    <a:pt x="17469" y="0"/>
                    <a:pt x="39019" y="0"/>
                  </a:cubicBezTo>
                  <a:cubicBezTo>
                    <a:pt x="60568" y="0"/>
                    <a:pt x="78038" y="17456"/>
                    <a:pt x="78038" y="38990"/>
                  </a:cubicBezTo>
                  <a:close/>
                </a:path>
              </a:pathLst>
            </a:custGeom>
            <a:grpFill/>
            <a:ln w="0" cap="flat">
              <a:noFill/>
              <a:prstDash val="solid"/>
              <a:miter/>
            </a:ln>
          </p:spPr>
          <p:txBody>
            <a:bodyPr rtlCol="0" anchor="ctr"/>
            <a:lstStyle/>
            <a:p>
              <a:endParaRPr lang="en-GB"/>
            </a:p>
          </p:txBody>
        </p:sp>
        <p:sp>
          <p:nvSpPr>
            <p:cNvPr id="206" name="Freeform 205">
              <a:extLst>
                <a:ext uri="{FF2B5EF4-FFF2-40B4-BE49-F238E27FC236}">
                  <a16:creationId xmlns:a16="http://schemas.microsoft.com/office/drawing/2014/main" id="{67C19CAF-DBFC-4F11-6452-608E095E2A4B}"/>
                </a:ext>
              </a:extLst>
            </p:cNvPr>
            <p:cNvSpPr/>
            <p:nvPr/>
          </p:nvSpPr>
          <p:spPr>
            <a:xfrm>
              <a:off x="12060354" y="5413165"/>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2" y="78212"/>
                    <a:pt x="0" y="60704"/>
                    <a:pt x="0" y="39106"/>
                  </a:cubicBezTo>
                  <a:cubicBezTo>
                    <a:pt x="0" y="17508"/>
                    <a:pt x="17522"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207" name="Freeform 206">
              <a:extLst>
                <a:ext uri="{FF2B5EF4-FFF2-40B4-BE49-F238E27FC236}">
                  <a16:creationId xmlns:a16="http://schemas.microsoft.com/office/drawing/2014/main" id="{833C6DD1-C60A-E954-7CFD-CAEB8B2A04D8}"/>
                </a:ext>
              </a:extLst>
            </p:cNvPr>
            <p:cNvSpPr/>
            <p:nvPr/>
          </p:nvSpPr>
          <p:spPr>
            <a:xfrm>
              <a:off x="11978263" y="5554779"/>
              <a:ext cx="78501" cy="78443"/>
            </a:xfrm>
            <a:custGeom>
              <a:avLst/>
              <a:gdLst>
                <a:gd name="connsiteX0" fmla="*/ 78501 w 78501"/>
                <a:gd name="connsiteY0" fmla="*/ 39222 h 78443"/>
                <a:gd name="connsiteX1" fmla="*/ 39250 w 78501"/>
                <a:gd name="connsiteY1" fmla="*/ 78443 h 78443"/>
                <a:gd name="connsiteX2" fmla="*/ -1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1" y="60883"/>
                    <a:pt x="-1" y="39222"/>
                  </a:cubicBezTo>
                  <a:cubicBezTo>
                    <a:pt x="-1" y="17560"/>
                    <a:pt x="17572" y="0"/>
                    <a:pt x="39250" y="0"/>
                  </a:cubicBezTo>
                  <a:cubicBezTo>
                    <a:pt x="60927" y="0"/>
                    <a:pt x="78501" y="17560"/>
                    <a:pt x="78501" y="39222"/>
                  </a:cubicBezTo>
                  <a:close/>
                </a:path>
              </a:pathLst>
            </a:custGeom>
            <a:grpFill/>
            <a:ln w="0" cap="flat">
              <a:noFill/>
              <a:prstDash val="solid"/>
              <a:miter/>
            </a:ln>
          </p:spPr>
          <p:txBody>
            <a:bodyPr rtlCol="0" anchor="ctr"/>
            <a:lstStyle/>
            <a:p>
              <a:endParaRPr lang="en-GB"/>
            </a:p>
          </p:txBody>
        </p:sp>
        <p:sp>
          <p:nvSpPr>
            <p:cNvPr id="208" name="Freeform 207">
              <a:extLst>
                <a:ext uri="{FF2B5EF4-FFF2-40B4-BE49-F238E27FC236}">
                  <a16:creationId xmlns:a16="http://schemas.microsoft.com/office/drawing/2014/main" id="{239CA09C-44B4-E728-DE32-72E2EBDAD42C}"/>
                </a:ext>
              </a:extLst>
            </p:cNvPr>
            <p:cNvSpPr/>
            <p:nvPr/>
          </p:nvSpPr>
          <p:spPr>
            <a:xfrm>
              <a:off x="11896289" y="5696394"/>
              <a:ext cx="78732" cy="78674"/>
            </a:xfrm>
            <a:custGeom>
              <a:avLst/>
              <a:gdLst>
                <a:gd name="connsiteX0" fmla="*/ 78733 w 78732"/>
                <a:gd name="connsiteY0" fmla="*/ 39337 h 78674"/>
                <a:gd name="connsiteX1" fmla="*/ 39366 w 78732"/>
                <a:gd name="connsiteY1" fmla="*/ 78675 h 78674"/>
                <a:gd name="connsiteX2" fmla="*/ 0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4" y="78675"/>
                    <a:pt x="0" y="61063"/>
                    <a:pt x="0" y="39337"/>
                  </a:cubicBezTo>
                  <a:cubicBezTo>
                    <a:pt x="0" y="17612"/>
                    <a:pt x="17624" y="0"/>
                    <a:pt x="39366" y="0"/>
                  </a:cubicBezTo>
                  <a:cubicBezTo>
                    <a:pt x="61108" y="0"/>
                    <a:pt x="78733" y="17612"/>
                    <a:pt x="78733" y="39337"/>
                  </a:cubicBezTo>
                  <a:close/>
                </a:path>
              </a:pathLst>
            </a:custGeom>
            <a:grpFill/>
            <a:ln w="0" cap="flat">
              <a:noFill/>
              <a:prstDash val="solid"/>
              <a:miter/>
            </a:ln>
          </p:spPr>
          <p:txBody>
            <a:bodyPr rtlCol="0" anchor="ctr"/>
            <a:lstStyle/>
            <a:p>
              <a:endParaRPr lang="en-GB"/>
            </a:p>
          </p:txBody>
        </p:sp>
        <p:sp>
          <p:nvSpPr>
            <p:cNvPr id="209" name="Freeform 208">
              <a:extLst>
                <a:ext uri="{FF2B5EF4-FFF2-40B4-BE49-F238E27FC236}">
                  <a16:creationId xmlns:a16="http://schemas.microsoft.com/office/drawing/2014/main" id="{125B6CD7-587E-B591-EBD6-7EC766DED596}"/>
                </a:ext>
              </a:extLst>
            </p:cNvPr>
            <p:cNvSpPr/>
            <p:nvPr/>
          </p:nvSpPr>
          <p:spPr>
            <a:xfrm>
              <a:off x="11814430" y="5838124"/>
              <a:ext cx="78732" cy="78674"/>
            </a:xfrm>
            <a:custGeom>
              <a:avLst/>
              <a:gdLst>
                <a:gd name="connsiteX0" fmla="*/ 78732 w 78732"/>
                <a:gd name="connsiteY0" fmla="*/ 39337 h 78674"/>
                <a:gd name="connsiteX1" fmla="*/ 39365 w 78732"/>
                <a:gd name="connsiteY1" fmla="*/ 78675 h 78674"/>
                <a:gd name="connsiteX2" fmla="*/ -1 w 78732"/>
                <a:gd name="connsiteY2" fmla="*/ 39337 h 78674"/>
                <a:gd name="connsiteX3" fmla="*/ 39365 w 78732"/>
                <a:gd name="connsiteY3" fmla="*/ 0 h 78674"/>
                <a:gd name="connsiteX4" fmla="*/ 78732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2" y="39337"/>
                  </a:moveTo>
                  <a:cubicBezTo>
                    <a:pt x="78732" y="61063"/>
                    <a:pt x="61107" y="78675"/>
                    <a:pt x="39365" y="78675"/>
                  </a:cubicBezTo>
                  <a:cubicBezTo>
                    <a:pt x="17624" y="78675"/>
                    <a:pt x="-1" y="61063"/>
                    <a:pt x="-1" y="39337"/>
                  </a:cubicBezTo>
                  <a:cubicBezTo>
                    <a:pt x="-1" y="17612"/>
                    <a:pt x="17624" y="0"/>
                    <a:pt x="39365" y="0"/>
                  </a:cubicBezTo>
                  <a:cubicBezTo>
                    <a:pt x="61107" y="0"/>
                    <a:pt x="78732" y="17612"/>
                    <a:pt x="78732" y="39337"/>
                  </a:cubicBezTo>
                  <a:close/>
                </a:path>
              </a:pathLst>
            </a:custGeom>
            <a:grpFill/>
            <a:ln w="0" cap="flat">
              <a:noFill/>
              <a:prstDash val="solid"/>
              <a:miter/>
            </a:ln>
          </p:spPr>
          <p:txBody>
            <a:bodyPr rtlCol="0" anchor="ctr"/>
            <a:lstStyle/>
            <a:p>
              <a:endParaRPr lang="en-GB"/>
            </a:p>
          </p:txBody>
        </p:sp>
        <p:sp>
          <p:nvSpPr>
            <p:cNvPr id="210" name="Freeform 209">
              <a:extLst>
                <a:ext uri="{FF2B5EF4-FFF2-40B4-BE49-F238E27FC236}">
                  <a16:creationId xmlns:a16="http://schemas.microsoft.com/office/drawing/2014/main" id="{1AACD26A-0CD4-603E-C36F-1AF43224E1B5}"/>
                </a:ext>
              </a:extLst>
            </p:cNvPr>
            <p:cNvSpPr/>
            <p:nvPr/>
          </p:nvSpPr>
          <p:spPr>
            <a:xfrm>
              <a:off x="11732339" y="5979738"/>
              <a:ext cx="78964" cy="78906"/>
            </a:xfrm>
            <a:custGeom>
              <a:avLst/>
              <a:gdLst>
                <a:gd name="connsiteX0" fmla="*/ 78964 w 78964"/>
                <a:gd name="connsiteY0" fmla="*/ 39453 h 78906"/>
                <a:gd name="connsiteX1" fmla="*/ 39482 w 78964"/>
                <a:gd name="connsiteY1" fmla="*/ 78906 h 78906"/>
                <a:gd name="connsiteX2" fmla="*/ 1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7" y="78906"/>
                    <a:pt x="1" y="61242"/>
                    <a:pt x="1" y="39453"/>
                  </a:cubicBezTo>
                  <a:cubicBezTo>
                    <a:pt x="1" y="17664"/>
                    <a:pt x="17678"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211" name="Freeform 210">
              <a:extLst>
                <a:ext uri="{FF2B5EF4-FFF2-40B4-BE49-F238E27FC236}">
                  <a16:creationId xmlns:a16="http://schemas.microsoft.com/office/drawing/2014/main" id="{2337BA43-FBFD-4013-0324-09680D20445D}"/>
                </a:ext>
              </a:extLst>
            </p:cNvPr>
            <p:cNvSpPr/>
            <p:nvPr/>
          </p:nvSpPr>
          <p:spPr>
            <a:xfrm>
              <a:off x="11650364" y="6121353"/>
              <a:ext cx="79195" cy="79137"/>
            </a:xfrm>
            <a:custGeom>
              <a:avLst/>
              <a:gdLst>
                <a:gd name="connsiteX0" fmla="*/ 79196 w 79195"/>
                <a:gd name="connsiteY0" fmla="*/ 39569 h 79137"/>
                <a:gd name="connsiteX1" fmla="*/ 39598 w 79195"/>
                <a:gd name="connsiteY1" fmla="*/ 79137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7"/>
                    <a:pt x="39598" y="79137"/>
                  </a:cubicBezTo>
                  <a:cubicBezTo>
                    <a:pt x="17729" y="79137"/>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212" name="Freeform 211">
              <a:extLst>
                <a:ext uri="{FF2B5EF4-FFF2-40B4-BE49-F238E27FC236}">
                  <a16:creationId xmlns:a16="http://schemas.microsoft.com/office/drawing/2014/main" id="{0BE91F70-B15C-9CDA-5593-FCA54A7902F7}"/>
                </a:ext>
              </a:extLst>
            </p:cNvPr>
            <p:cNvSpPr/>
            <p:nvPr/>
          </p:nvSpPr>
          <p:spPr>
            <a:xfrm>
              <a:off x="11568390" y="6263083"/>
              <a:ext cx="79427" cy="79368"/>
            </a:xfrm>
            <a:custGeom>
              <a:avLst/>
              <a:gdLst>
                <a:gd name="connsiteX0" fmla="*/ 79427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4" y="79369"/>
                  </a:cubicBezTo>
                  <a:cubicBezTo>
                    <a:pt x="17780" y="79369"/>
                    <a:pt x="0" y="61602"/>
                    <a:pt x="0" y="39684"/>
                  </a:cubicBezTo>
                  <a:cubicBezTo>
                    <a:pt x="0" y="17767"/>
                    <a:pt x="17780" y="0"/>
                    <a:pt x="39714"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213" name="Freeform 212">
              <a:extLst>
                <a:ext uri="{FF2B5EF4-FFF2-40B4-BE49-F238E27FC236}">
                  <a16:creationId xmlns:a16="http://schemas.microsoft.com/office/drawing/2014/main" id="{C4154AD5-AB97-FCBE-DDE6-DBF30BE2D53D}"/>
                </a:ext>
              </a:extLst>
            </p:cNvPr>
            <p:cNvSpPr/>
            <p:nvPr/>
          </p:nvSpPr>
          <p:spPr>
            <a:xfrm>
              <a:off x="11486183" y="6404582"/>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214" name="Freeform 213">
              <a:extLst>
                <a:ext uri="{FF2B5EF4-FFF2-40B4-BE49-F238E27FC236}">
                  <a16:creationId xmlns:a16="http://schemas.microsoft.com/office/drawing/2014/main" id="{FF59BE73-C6FE-F172-992A-0AF877F7F587}"/>
                </a:ext>
              </a:extLst>
            </p:cNvPr>
            <p:cNvSpPr/>
            <p:nvPr/>
          </p:nvSpPr>
          <p:spPr>
            <a:xfrm>
              <a:off x="12142213" y="5554895"/>
              <a:ext cx="78269" cy="78211"/>
            </a:xfrm>
            <a:custGeom>
              <a:avLst/>
              <a:gdLst>
                <a:gd name="connsiteX0" fmla="*/ 78269 w 78269"/>
                <a:gd name="connsiteY0" fmla="*/ 39106 h 78211"/>
                <a:gd name="connsiteX1" fmla="*/ 39134 w 78269"/>
                <a:gd name="connsiteY1" fmla="*/ 78212 h 78211"/>
                <a:gd name="connsiteX2" fmla="*/ -1 w 78269"/>
                <a:gd name="connsiteY2" fmla="*/ 39106 h 78211"/>
                <a:gd name="connsiteX3" fmla="*/ 39134 w 78269"/>
                <a:gd name="connsiteY3" fmla="*/ 0 h 78211"/>
                <a:gd name="connsiteX4" fmla="*/ 78269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69" y="39106"/>
                  </a:moveTo>
                  <a:cubicBezTo>
                    <a:pt x="78269" y="60704"/>
                    <a:pt x="60748" y="78212"/>
                    <a:pt x="39134" y="78212"/>
                  </a:cubicBezTo>
                  <a:cubicBezTo>
                    <a:pt x="17521" y="78212"/>
                    <a:pt x="-1" y="60704"/>
                    <a:pt x="-1" y="39106"/>
                  </a:cubicBezTo>
                  <a:cubicBezTo>
                    <a:pt x="-1" y="17508"/>
                    <a:pt x="17521" y="0"/>
                    <a:pt x="39134" y="0"/>
                  </a:cubicBezTo>
                  <a:cubicBezTo>
                    <a:pt x="60748" y="0"/>
                    <a:pt x="78269" y="17508"/>
                    <a:pt x="78269" y="39106"/>
                  </a:cubicBezTo>
                  <a:close/>
                </a:path>
              </a:pathLst>
            </a:custGeom>
            <a:grpFill/>
            <a:ln w="0" cap="flat">
              <a:noFill/>
              <a:prstDash val="solid"/>
              <a:miter/>
            </a:ln>
          </p:spPr>
          <p:txBody>
            <a:bodyPr rtlCol="0" anchor="ctr"/>
            <a:lstStyle/>
            <a:p>
              <a:endParaRPr lang="en-GB"/>
            </a:p>
          </p:txBody>
        </p:sp>
        <p:sp>
          <p:nvSpPr>
            <p:cNvPr id="215" name="Freeform 214">
              <a:extLst>
                <a:ext uri="{FF2B5EF4-FFF2-40B4-BE49-F238E27FC236}">
                  <a16:creationId xmlns:a16="http://schemas.microsoft.com/office/drawing/2014/main" id="{37DEC03B-F019-21E3-E5E1-DEEF5816969A}"/>
                </a:ext>
              </a:extLst>
            </p:cNvPr>
            <p:cNvSpPr/>
            <p:nvPr/>
          </p:nvSpPr>
          <p:spPr>
            <a:xfrm>
              <a:off x="12060238" y="5696509"/>
              <a:ext cx="78501" cy="78443"/>
            </a:xfrm>
            <a:custGeom>
              <a:avLst/>
              <a:gdLst>
                <a:gd name="connsiteX0" fmla="*/ 78501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9" y="78443"/>
                    <a:pt x="39251" y="78443"/>
                  </a:cubicBezTo>
                  <a:cubicBezTo>
                    <a:pt x="17574" y="78443"/>
                    <a:pt x="0" y="60883"/>
                    <a:pt x="0" y="39222"/>
                  </a:cubicBezTo>
                  <a:cubicBezTo>
                    <a:pt x="0" y="17560"/>
                    <a:pt x="17572" y="0"/>
                    <a:pt x="39251"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216" name="Freeform 215">
              <a:extLst>
                <a:ext uri="{FF2B5EF4-FFF2-40B4-BE49-F238E27FC236}">
                  <a16:creationId xmlns:a16="http://schemas.microsoft.com/office/drawing/2014/main" id="{E5D73490-DDDB-5731-177A-EDB4AD2C4E5A}"/>
                </a:ext>
              </a:extLst>
            </p:cNvPr>
            <p:cNvSpPr/>
            <p:nvPr/>
          </p:nvSpPr>
          <p:spPr>
            <a:xfrm>
              <a:off x="11978147" y="5838124"/>
              <a:ext cx="78732" cy="78674"/>
            </a:xfrm>
            <a:custGeom>
              <a:avLst/>
              <a:gdLst>
                <a:gd name="connsiteX0" fmla="*/ 78732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2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2" y="39337"/>
                  </a:moveTo>
                  <a:cubicBezTo>
                    <a:pt x="78732" y="61063"/>
                    <a:pt x="61108" y="78675"/>
                    <a:pt x="39366" y="78675"/>
                  </a:cubicBezTo>
                  <a:cubicBezTo>
                    <a:pt x="17624" y="78675"/>
                    <a:pt x="-1" y="61063"/>
                    <a:pt x="-1" y="39337"/>
                  </a:cubicBezTo>
                  <a:cubicBezTo>
                    <a:pt x="-1" y="17612"/>
                    <a:pt x="17624" y="0"/>
                    <a:pt x="39366" y="0"/>
                  </a:cubicBezTo>
                  <a:cubicBezTo>
                    <a:pt x="61108" y="0"/>
                    <a:pt x="78732" y="17612"/>
                    <a:pt x="78732" y="39337"/>
                  </a:cubicBezTo>
                  <a:close/>
                </a:path>
              </a:pathLst>
            </a:custGeom>
            <a:grpFill/>
            <a:ln w="0" cap="flat">
              <a:noFill/>
              <a:prstDash val="solid"/>
              <a:miter/>
            </a:ln>
          </p:spPr>
          <p:txBody>
            <a:bodyPr rtlCol="0" anchor="ctr"/>
            <a:lstStyle/>
            <a:p>
              <a:endParaRPr lang="en-GB"/>
            </a:p>
          </p:txBody>
        </p:sp>
        <p:sp>
          <p:nvSpPr>
            <p:cNvPr id="217" name="Freeform 216">
              <a:extLst>
                <a:ext uri="{FF2B5EF4-FFF2-40B4-BE49-F238E27FC236}">
                  <a16:creationId xmlns:a16="http://schemas.microsoft.com/office/drawing/2014/main" id="{2252C987-F50F-7F3D-3FBA-59CD28FD2566}"/>
                </a:ext>
              </a:extLst>
            </p:cNvPr>
            <p:cNvSpPr/>
            <p:nvPr/>
          </p:nvSpPr>
          <p:spPr>
            <a:xfrm>
              <a:off x="11896173" y="5979738"/>
              <a:ext cx="78964" cy="78906"/>
            </a:xfrm>
            <a:custGeom>
              <a:avLst/>
              <a:gdLst>
                <a:gd name="connsiteX0" fmla="*/ 78965 w 78964"/>
                <a:gd name="connsiteY0" fmla="*/ 39453 h 78906"/>
                <a:gd name="connsiteX1" fmla="*/ 39482 w 78964"/>
                <a:gd name="connsiteY1" fmla="*/ 78906 h 78906"/>
                <a:gd name="connsiteX2" fmla="*/ -1 w 78964"/>
                <a:gd name="connsiteY2" fmla="*/ 39453 h 78906"/>
                <a:gd name="connsiteX3" fmla="*/ 39482 w 78964"/>
                <a:gd name="connsiteY3" fmla="*/ 0 h 78906"/>
                <a:gd name="connsiteX4" fmla="*/ 78965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5" y="39453"/>
                  </a:moveTo>
                  <a:cubicBezTo>
                    <a:pt x="78965" y="61242"/>
                    <a:pt x="61288" y="78906"/>
                    <a:pt x="39482" y="78906"/>
                  </a:cubicBezTo>
                  <a:cubicBezTo>
                    <a:pt x="17676" y="78906"/>
                    <a:pt x="-1" y="61242"/>
                    <a:pt x="-1" y="39453"/>
                  </a:cubicBezTo>
                  <a:cubicBezTo>
                    <a:pt x="-1" y="17664"/>
                    <a:pt x="17676" y="0"/>
                    <a:pt x="39482" y="0"/>
                  </a:cubicBezTo>
                  <a:cubicBezTo>
                    <a:pt x="61288" y="0"/>
                    <a:pt x="78965" y="17664"/>
                    <a:pt x="78965" y="39453"/>
                  </a:cubicBezTo>
                  <a:close/>
                </a:path>
              </a:pathLst>
            </a:custGeom>
            <a:grpFill/>
            <a:ln w="0" cap="flat">
              <a:noFill/>
              <a:prstDash val="solid"/>
              <a:miter/>
            </a:ln>
          </p:spPr>
          <p:txBody>
            <a:bodyPr rtlCol="0" anchor="ctr"/>
            <a:lstStyle/>
            <a:p>
              <a:endParaRPr lang="en-GB"/>
            </a:p>
          </p:txBody>
        </p:sp>
        <p:sp>
          <p:nvSpPr>
            <p:cNvPr id="218" name="Freeform 217">
              <a:extLst>
                <a:ext uri="{FF2B5EF4-FFF2-40B4-BE49-F238E27FC236}">
                  <a16:creationId xmlns:a16="http://schemas.microsoft.com/office/drawing/2014/main" id="{B5CEA5EE-6990-CA40-8387-6B488808620B}"/>
                </a:ext>
              </a:extLst>
            </p:cNvPr>
            <p:cNvSpPr/>
            <p:nvPr/>
          </p:nvSpPr>
          <p:spPr>
            <a:xfrm>
              <a:off x="11814314" y="6121468"/>
              <a:ext cx="78964" cy="78906"/>
            </a:xfrm>
            <a:custGeom>
              <a:avLst/>
              <a:gdLst>
                <a:gd name="connsiteX0" fmla="*/ 78964 w 78964"/>
                <a:gd name="connsiteY0" fmla="*/ 39453 h 78906"/>
                <a:gd name="connsiteX1" fmla="*/ 39482 w 78964"/>
                <a:gd name="connsiteY1" fmla="*/ 78906 h 78906"/>
                <a:gd name="connsiteX2" fmla="*/ 0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6" y="78906"/>
                    <a:pt x="0" y="61242"/>
                    <a:pt x="0" y="39453"/>
                  </a:cubicBezTo>
                  <a:cubicBezTo>
                    <a:pt x="0" y="17664"/>
                    <a:pt x="17677" y="0"/>
                    <a:pt x="39482" y="0"/>
                  </a:cubicBezTo>
                  <a:cubicBezTo>
                    <a:pt x="61287" y="0"/>
                    <a:pt x="78964" y="17664"/>
                    <a:pt x="78964" y="39453"/>
                  </a:cubicBezTo>
                  <a:close/>
                </a:path>
              </a:pathLst>
            </a:custGeom>
            <a:grpFill/>
            <a:ln w="0" cap="flat">
              <a:noFill/>
              <a:prstDash val="solid"/>
              <a:miter/>
            </a:ln>
          </p:spPr>
          <p:txBody>
            <a:bodyPr rtlCol="0" anchor="ctr"/>
            <a:lstStyle/>
            <a:p>
              <a:endParaRPr lang="en-GB"/>
            </a:p>
          </p:txBody>
        </p:sp>
        <p:sp>
          <p:nvSpPr>
            <p:cNvPr id="219" name="Freeform 218">
              <a:extLst>
                <a:ext uri="{FF2B5EF4-FFF2-40B4-BE49-F238E27FC236}">
                  <a16:creationId xmlns:a16="http://schemas.microsoft.com/office/drawing/2014/main" id="{B0257728-043A-E148-3DA1-6E8F6EA6B7D8}"/>
                </a:ext>
              </a:extLst>
            </p:cNvPr>
            <p:cNvSpPr/>
            <p:nvPr/>
          </p:nvSpPr>
          <p:spPr>
            <a:xfrm>
              <a:off x="11732223" y="6263199"/>
              <a:ext cx="79195" cy="79137"/>
            </a:xfrm>
            <a:custGeom>
              <a:avLst/>
              <a:gdLst>
                <a:gd name="connsiteX0" fmla="*/ 79196 w 79195"/>
                <a:gd name="connsiteY0" fmla="*/ 39569 h 79137"/>
                <a:gd name="connsiteX1" fmla="*/ 39598 w 79195"/>
                <a:gd name="connsiteY1" fmla="*/ 79137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7"/>
                    <a:pt x="39598" y="79137"/>
                  </a:cubicBezTo>
                  <a:cubicBezTo>
                    <a:pt x="17729" y="79137"/>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220" name="Freeform 219">
              <a:extLst>
                <a:ext uri="{FF2B5EF4-FFF2-40B4-BE49-F238E27FC236}">
                  <a16:creationId xmlns:a16="http://schemas.microsoft.com/office/drawing/2014/main" id="{9746E995-2FBF-2EBF-59BF-6EE217A9E16D}"/>
                </a:ext>
              </a:extLst>
            </p:cNvPr>
            <p:cNvSpPr/>
            <p:nvPr/>
          </p:nvSpPr>
          <p:spPr>
            <a:xfrm>
              <a:off x="11650249" y="6404813"/>
              <a:ext cx="79427" cy="79368"/>
            </a:xfrm>
            <a:custGeom>
              <a:avLst/>
              <a:gdLst>
                <a:gd name="connsiteX0" fmla="*/ 79428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8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8" y="39684"/>
                  </a:moveTo>
                  <a:cubicBezTo>
                    <a:pt x="79428" y="61602"/>
                    <a:pt x="61647" y="79369"/>
                    <a:pt x="39714" y="79369"/>
                  </a:cubicBezTo>
                  <a:cubicBezTo>
                    <a:pt x="17780" y="79369"/>
                    <a:pt x="0" y="61602"/>
                    <a:pt x="0" y="39684"/>
                  </a:cubicBezTo>
                  <a:cubicBezTo>
                    <a:pt x="0" y="17767"/>
                    <a:pt x="17780" y="0"/>
                    <a:pt x="39714" y="0"/>
                  </a:cubicBezTo>
                  <a:cubicBezTo>
                    <a:pt x="61647" y="0"/>
                    <a:pt x="79428" y="17767"/>
                    <a:pt x="79428" y="39684"/>
                  </a:cubicBezTo>
                  <a:close/>
                </a:path>
              </a:pathLst>
            </a:custGeom>
            <a:grpFill/>
            <a:ln w="0" cap="flat">
              <a:noFill/>
              <a:prstDash val="solid"/>
              <a:miter/>
            </a:ln>
          </p:spPr>
          <p:txBody>
            <a:bodyPr rtlCol="0" anchor="ctr"/>
            <a:lstStyle/>
            <a:p>
              <a:endParaRPr lang="en-GB"/>
            </a:p>
          </p:txBody>
        </p:sp>
        <p:sp>
          <p:nvSpPr>
            <p:cNvPr id="221" name="Freeform 220">
              <a:extLst>
                <a:ext uri="{FF2B5EF4-FFF2-40B4-BE49-F238E27FC236}">
                  <a16:creationId xmlns:a16="http://schemas.microsoft.com/office/drawing/2014/main" id="{1EF0CDC2-D201-289B-93BC-2DCE6FE9119B}"/>
                </a:ext>
              </a:extLst>
            </p:cNvPr>
            <p:cNvSpPr/>
            <p:nvPr/>
          </p:nvSpPr>
          <p:spPr>
            <a:xfrm>
              <a:off x="11568158" y="6546312"/>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222" name="Freeform 221">
              <a:extLst>
                <a:ext uri="{FF2B5EF4-FFF2-40B4-BE49-F238E27FC236}">
                  <a16:creationId xmlns:a16="http://schemas.microsoft.com/office/drawing/2014/main" id="{DF186C89-A70F-E785-4549-38E939034FB9}"/>
                </a:ext>
              </a:extLst>
            </p:cNvPr>
            <p:cNvSpPr/>
            <p:nvPr/>
          </p:nvSpPr>
          <p:spPr>
            <a:xfrm>
              <a:off x="12142097" y="5838239"/>
              <a:ext cx="78501" cy="78443"/>
            </a:xfrm>
            <a:custGeom>
              <a:avLst/>
              <a:gdLst>
                <a:gd name="connsiteX0" fmla="*/ 78501 w 78501"/>
                <a:gd name="connsiteY0" fmla="*/ 39222 h 78443"/>
                <a:gd name="connsiteX1" fmla="*/ 39250 w 78501"/>
                <a:gd name="connsiteY1" fmla="*/ 78443 h 78443"/>
                <a:gd name="connsiteX2" fmla="*/ -1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1" y="60883"/>
                    <a:pt x="-1" y="39222"/>
                  </a:cubicBezTo>
                  <a:cubicBezTo>
                    <a:pt x="-1" y="17560"/>
                    <a:pt x="17572" y="0"/>
                    <a:pt x="39250" y="0"/>
                  </a:cubicBezTo>
                  <a:cubicBezTo>
                    <a:pt x="60927" y="0"/>
                    <a:pt x="78501" y="17560"/>
                    <a:pt x="78501" y="39222"/>
                  </a:cubicBezTo>
                  <a:close/>
                </a:path>
              </a:pathLst>
            </a:custGeom>
            <a:grpFill/>
            <a:ln w="0" cap="flat">
              <a:noFill/>
              <a:prstDash val="solid"/>
              <a:miter/>
            </a:ln>
          </p:spPr>
          <p:txBody>
            <a:bodyPr rtlCol="0" anchor="ctr"/>
            <a:lstStyle/>
            <a:p>
              <a:endParaRPr lang="en-GB"/>
            </a:p>
          </p:txBody>
        </p:sp>
        <p:sp>
          <p:nvSpPr>
            <p:cNvPr id="223" name="Freeform 222">
              <a:extLst>
                <a:ext uri="{FF2B5EF4-FFF2-40B4-BE49-F238E27FC236}">
                  <a16:creationId xmlns:a16="http://schemas.microsoft.com/office/drawing/2014/main" id="{E75CB161-7528-565F-876E-C5D78FCC852E}"/>
                </a:ext>
              </a:extLst>
            </p:cNvPr>
            <p:cNvSpPr/>
            <p:nvPr/>
          </p:nvSpPr>
          <p:spPr>
            <a:xfrm>
              <a:off x="12060122" y="5979854"/>
              <a:ext cx="78732" cy="78674"/>
            </a:xfrm>
            <a:custGeom>
              <a:avLst/>
              <a:gdLst>
                <a:gd name="connsiteX0" fmla="*/ 78733 w 78732"/>
                <a:gd name="connsiteY0" fmla="*/ 39337 h 78674"/>
                <a:gd name="connsiteX1" fmla="*/ 39366 w 78732"/>
                <a:gd name="connsiteY1" fmla="*/ 78675 h 78674"/>
                <a:gd name="connsiteX2" fmla="*/ 0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2"/>
                    <a:pt x="61108" y="78675"/>
                    <a:pt x="39366" y="78675"/>
                  </a:cubicBezTo>
                  <a:cubicBezTo>
                    <a:pt x="17625" y="78675"/>
                    <a:pt x="0" y="61063"/>
                    <a:pt x="0" y="39337"/>
                  </a:cubicBezTo>
                  <a:cubicBezTo>
                    <a:pt x="0" y="17612"/>
                    <a:pt x="17625" y="0"/>
                    <a:pt x="39366" y="0"/>
                  </a:cubicBezTo>
                  <a:cubicBezTo>
                    <a:pt x="61108" y="0"/>
                    <a:pt x="78733" y="17611"/>
                    <a:pt x="78733" y="39337"/>
                  </a:cubicBezTo>
                  <a:close/>
                </a:path>
              </a:pathLst>
            </a:custGeom>
            <a:grpFill/>
            <a:ln w="0" cap="flat">
              <a:noFill/>
              <a:prstDash val="solid"/>
              <a:miter/>
            </a:ln>
          </p:spPr>
          <p:txBody>
            <a:bodyPr rtlCol="0" anchor="ctr"/>
            <a:lstStyle/>
            <a:p>
              <a:endParaRPr lang="en-GB"/>
            </a:p>
          </p:txBody>
        </p:sp>
        <p:sp>
          <p:nvSpPr>
            <p:cNvPr id="224" name="Freeform 223">
              <a:extLst>
                <a:ext uri="{FF2B5EF4-FFF2-40B4-BE49-F238E27FC236}">
                  <a16:creationId xmlns:a16="http://schemas.microsoft.com/office/drawing/2014/main" id="{9FF2783E-76CA-20E7-F9C2-45D2E8B115E2}"/>
                </a:ext>
              </a:extLst>
            </p:cNvPr>
            <p:cNvSpPr/>
            <p:nvPr/>
          </p:nvSpPr>
          <p:spPr>
            <a:xfrm>
              <a:off x="11978032" y="6121468"/>
              <a:ext cx="78964" cy="78906"/>
            </a:xfrm>
            <a:custGeom>
              <a:avLst/>
              <a:gdLst>
                <a:gd name="connsiteX0" fmla="*/ 78964 w 78964"/>
                <a:gd name="connsiteY0" fmla="*/ 39453 h 78906"/>
                <a:gd name="connsiteX1" fmla="*/ 39481 w 78964"/>
                <a:gd name="connsiteY1" fmla="*/ 78906 h 78906"/>
                <a:gd name="connsiteX2" fmla="*/ -1 w 78964"/>
                <a:gd name="connsiteY2" fmla="*/ 39453 h 78906"/>
                <a:gd name="connsiteX3" fmla="*/ 39481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1" y="78906"/>
                  </a:cubicBezTo>
                  <a:cubicBezTo>
                    <a:pt x="17676" y="78906"/>
                    <a:pt x="-1" y="61242"/>
                    <a:pt x="-1" y="39453"/>
                  </a:cubicBezTo>
                  <a:cubicBezTo>
                    <a:pt x="-1" y="17664"/>
                    <a:pt x="17676" y="0"/>
                    <a:pt x="39481" y="0"/>
                  </a:cubicBezTo>
                  <a:cubicBezTo>
                    <a:pt x="61287" y="0"/>
                    <a:pt x="78964" y="17664"/>
                    <a:pt x="78964" y="39453"/>
                  </a:cubicBezTo>
                  <a:close/>
                </a:path>
              </a:pathLst>
            </a:custGeom>
            <a:grpFill/>
            <a:ln w="0" cap="flat">
              <a:noFill/>
              <a:prstDash val="solid"/>
              <a:miter/>
            </a:ln>
          </p:spPr>
          <p:txBody>
            <a:bodyPr rtlCol="0" anchor="ctr"/>
            <a:lstStyle/>
            <a:p>
              <a:endParaRPr lang="en-GB"/>
            </a:p>
          </p:txBody>
        </p:sp>
        <p:sp>
          <p:nvSpPr>
            <p:cNvPr id="225" name="Freeform 224">
              <a:extLst>
                <a:ext uri="{FF2B5EF4-FFF2-40B4-BE49-F238E27FC236}">
                  <a16:creationId xmlns:a16="http://schemas.microsoft.com/office/drawing/2014/main" id="{DF6ECDED-EA9B-1447-7252-20E124D3ECCF}"/>
                </a:ext>
              </a:extLst>
            </p:cNvPr>
            <p:cNvSpPr/>
            <p:nvPr/>
          </p:nvSpPr>
          <p:spPr>
            <a:xfrm>
              <a:off x="11896057" y="6263199"/>
              <a:ext cx="79195" cy="79137"/>
            </a:xfrm>
            <a:custGeom>
              <a:avLst/>
              <a:gdLst>
                <a:gd name="connsiteX0" fmla="*/ 79196 w 79195"/>
                <a:gd name="connsiteY0" fmla="*/ 39569 h 79137"/>
                <a:gd name="connsiteX1" fmla="*/ 39598 w 79195"/>
                <a:gd name="connsiteY1" fmla="*/ 79137 h 79137"/>
                <a:gd name="connsiteX2" fmla="*/ -1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8" y="79137"/>
                    <a:pt x="39598" y="79137"/>
                  </a:cubicBezTo>
                  <a:cubicBezTo>
                    <a:pt x="17729" y="79137"/>
                    <a:pt x="-1" y="61422"/>
                    <a:pt x="-1" y="39569"/>
                  </a:cubicBezTo>
                  <a:cubicBezTo>
                    <a:pt x="-1" y="17716"/>
                    <a:pt x="17727"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226" name="Freeform 225">
              <a:extLst>
                <a:ext uri="{FF2B5EF4-FFF2-40B4-BE49-F238E27FC236}">
                  <a16:creationId xmlns:a16="http://schemas.microsoft.com/office/drawing/2014/main" id="{7A7064E5-3BF7-D681-C791-742CC21E80AC}"/>
                </a:ext>
              </a:extLst>
            </p:cNvPr>
            <p:cNvSpPr/>
            <p:nvPr/>
          </p:nvSpPr>
          <p:spPr>
            <a:xfrm>
              <a:off x="11814082" y="6404813"/>
              <a:ext cx="79427" cy="79368"/>
            </a:xfrm>
            <a:custGeom>
              <a:avLst/>
              <a:gdLst>
                <a:gd name="connsiteX0" fmla="*/ 79427 w 79427"/>
                <a:gd name="connsiteY0" fmla="*/ 39684 h 79368"/>
                <a:gd name="connsiteX1" fmla="*/ 39713 w 79427"/>
                <a:gd name="connsiteY1" fmla="*/ 79369 h 79368"/>
                <a:gd name="connsiteX2" fmla="*/ 0 w 79427"/>
                <a:gd name="connsiteY2" fmla="*/ 39684 h 79368"/>
                <a:gd name="connsiteX3" fmla="*/ 39713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3" y="79369"/>
                  </a:cubicBezTo>
                  <a:cubicBezTo>
                    <a:pt x="17780" y="79369"/>
                    <a:pt x="0" y="61602"/>
                    <a:pt x="0" y="39684"/>
                  </a:cubicBezTo>
                  <a:cubicBezTo>
                    <a:pt x="0" y="17767"/>
                    <a:pt x="17780" y="0"/>
                    <a:pt x="39713"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227" name="Freeform 226">
              <a:extLst>
                <a:ext uri="{FF2B5EF4-FFF2-40B4-BE49-F238E27FC236}">
                  <a16:creationId xmlns:a16="http://schemas.microsoft.com/office/drawing/2014/main" id="{05918393-6DBE-EC89-FAC1-4D429E8F527F}"/>
                </a:ext>
              </a:extLst>
            </p:cNvPr>
            <p:cNvSpPr/>
            <p:nvPr/>
          </p:nvSpPr>
          <p:spPr>
            <a:xfrm>
              <a:off x="11731992" y="6546427"/>
              <a:ext cx="79659" cy="79600"/>
            </a:xfrm>
            <a:custGeom>
              <a:avLst/>
              <a:gdLst>
                <a:gd name="connsiteX0" fmla="*/ 79659 w 79659"/>
                <a:gd name="connsiteY0" fmla="*/ 39800 h 79600"/>
                <a:gd name="connsiteX1" fmla="*/ 39830 w 79659"/>
                <a:gd name="connsiteY1" fmla="*/ 79600 h 79600"/>
                <a:gd name="connsiteX2" fmla="*/ 0 w 79659"/>
                <a:gd name="connsiteY2" fmla="*/ 39800 h 79600"/>
                <a:gd name="connsiteX3" fmla="*/ 39830 w 79659"/>
                <a:gd name="connsiteY3" fmla="*/ 0 h 79600"/>
                <a:gd name="connsiteX4" fmla="*/ 79659 w 79659"/>
                <a:gd name="connsiteY4" fmla="*/ 39800 h 7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59" h="79600">
                  <a:moveTo>
                    <a:pt x="79659" y="39800"/>
                  </a:moveTo>
                  <a:cubicBezTo>
                    <a:pt x="79659" y="61781"/>
                    <a:pt x="61827" y="79600"/>
                    <a:pt x="39830" y="79600"/>
                  </a:cubicBezTo>
                  <a:cubicBezTo>
                    <a:pt x="17833" y="79600"/>
                    <a:pt x="0" y="61781"/>
                    <a:pt x="0" y="39800"/>
                  </a:cubicBezTo>
                  <a:cubicBezTo>
                    <a:pt x="0" y="17819"/>
                    <a:pt x="17833" y="0"/>
                    <a:pt x="39830" y="0"/>
                  </a:cubicBezTo>
                  <a:cubicBezTo>
                    <a:pt x="61827" y="0"/>
                    <a:pt x="79659" y="17819"/>
                    <a:pt x="79659" y="39800"/>
                  </a:cubicBezTo>
                  <a:close/>
                </a:path>
              </a:pathLst>
            </a:custGeom>
            <a:grpFill/>
            <a:ln w="0" cap="flat">
              <a:noFill/>
              <a:prstDash val="solid"/>
              <a:miter/>
            </a:ln>
          </p:spPr>
          <p:txBody>
            <a:bodyPr rtlCol="0" anchor="ctr"/>
            <a:lstStyle/>
            <a:p>
              <a:endParaRPr lang="en-GB"/>
            </a:p>
          </p:txBody>
        </p:sp>
        <p:sp>
          <p:nvSpPr>
            <p:cNvPr id="228" name="Freeform 227">
              <a:extLst>
                <a:ext uri="{FF2B5EF4-FFF2-40B4-BE49-F238E27FC236}">
                  <a16:creationId xmlns:a16="http://schemas.microsoft.com/office/drawing/2014/main" id="{0CC1F527-2832-34D8-5E1A-14071964A733}"/>
                </a:ext>
              </a:extLst>
            </p:cNvPr>
            <p:cNvSpPr/>
            <p:nvPr/>
          </p:nvSpPr>
          <p:spPr>
            <a:xfrm>
              <a:off x="11650017" y="6688042"/>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229" name="Freeform 228">
              <a:extLst>
                <a:ext uri="{FF2B5EF4-FFF2-40B4-BE49-F238E27FC236}">
                  <a16:creationId xmlns:a16="http://schemas.microsoft.com/office/drawing/2014/main" id="{39A37DB6-DB22-20AB-CE18-6E937B6FA1C6}"/>
                </a:ext>
              </a:extLst>
            </p:cNvPr>
            <p:cNvSpPr/>
            <p:nvPr/>
          </p:nvSpPr>
          <p:spPr>
            <a:xfrm>
              <a:off x="12141981" y="6121584"/>
              <a:ext cx="78732" cy="78674"/>
            </a:xfrm>
            <a:custGeom>
              <a:avLst/>
              <a:gdLst>
                <a:gd name="connsiteX0" fmla="*/ 78733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2"/>
                    <a:pt x="61108" y="78675"/>
                    <a:pt x="39366" y="78675"/>
                  </a:cubicBezTo>
                  <a:cubicBezTo>
                    <a:pt x="17624" y="78675"/>
                    <a:pt x="-1" y="61063"/>
                    <a:pt x="-1" y="39337"/>
                  </a:cubicBezTo>
                  <a:cubicBezTo>
                    <a:pt x="-1" y="17612"/>
                    <a:pt x="17624" y="0"/>
                    <a:pt x="39366" y="0"/>
                  </a:cubicBezTo>
                  <a:cubicBezTo>
                    <a:pt x="61108" y="0"/>
                    <a:pt x="78733" y="17611"/>
                    <a:pt x="78733" y="39337"/>
                  </a:cubicBezTo>
                  <a:close/>
                </a:path>
              </a:pathLst>
            </a:custGeom>
            <a:grpFill/>
            <a:ln w="0" cap="flat">
              <a:noFill/>
              <a:prstDash val="solid"/>
              <a:miter/>
            </a:ln>
          </p:spPr>
          <p:txBody>
            <a:bodyPr rtlCol="0" anchor="ctr"/>
            <a:lstStyle/>
            <a:p>
              <a:endParaRPr lang="en-GB"/>
            </a:p>
          </p:txBody>
        </p:sp>
        <p:sp>
          <p:nvSpPr>
            <p:cNvPr id="230" name="Freeform 229">
              <a:extLst>
                <a:ext uri="{FF2B5EF4-FFF2-40B4-BE49-F238E27FC236}">
                  <a16:creationId xmlns:a16="http://schemas.microsoft.com/office/drawing/2014/main" id="{C823713C-DB83-5DA9-E3C0-8CD43B4A07C9}"/>
                </a:ext>
              </a:extLst>
            </p:cNvPr>
            <p:cNvSpPr/>
            <p:nvPr/>
          </p:nvSpPr>
          <p:spPr>
            <a:xfrm>
              <a:off x="12060006" y="6263314"/>
              <a:ext cx="78964" cy="78906"/>
            </a:xfrm>
            <a:custGeom>
              <a:avLst/>
              <a:gdLst>
                <a:gd name="connsiteX0" fmla="*/ 78965 w 78964"/>
                <a:gd name="connsiteY0" fmla="*/ 39453 h 78906"/>
                <a:gd name="connsiteX1" fmla="*/ 39482 w 78964"/>
                <a:gd name="connsiteY1" fmla="*/ 78906 h 78906"/>
                <a:gd name="connsiteX2" fmla="*/ 0 w 78964"/>
                <a:gd name="connsiteY2" fmla="*/ 39453 h 78906"/>
                <a:gd name="connsiteX3" fmla="*/ 39482 w 78964"/>
                <a:gd name="connsiteY3" fmla="*/ 0 h 78906"/>
                <a:gd name="connsiteX4" fmla="*/ 78965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5" y="39453"/>
                  </a:moveTo>
                  <a:cubicBezTo>
                    <a:pt x="78965" y="61242"/>
                    <a:pt x="61288" y="78906"/>
                    <a:pt x="39482" y="78906"/>
                  </a:cubicBezTo>
                  <a:cubicBezTo>
                    <a:pt x="17677" y="78906"/>
                    <a:pt x="0" y="61242"/>
                    <a:pt x="0" y="39453"/>
                  </a:cubicBezTo>
                  <a:cubicBezTo>
                    <a:pt x="0" y="17664"/>
                    <a:pt x="17677" y="0"/>
                    <a:pt x="39482" y="0"/>
                  </a:cubicBezTo>
                  <a:cubicBezTo>
                    <a:pt x="61288" y="0"/>
                    <a:pt x="78965" y="17664"/>
                    <a:pt x="78965" y="39453"/>
                  </a:cubicBezTo>
                  <a:close/>
                </a:path>
              </a:pathLst>
            </a:custGeom>
            <a:grpFill/>
            <a:ln w="0" cap="flat">
              <a:noFill/>
              <a:prstDash val="solid"/>
              <a:miter/>
            </a:ln>
          </p:spPr>
          <p:txBody>
            <a:bodyPr rtlCol="0" anchor="ctr"/>
            <a:lstStyle/>
            <a:p>
              <a:endParaRPr lang="en-GB"/>
            </a:p>
          </p:txBody>
        </p:sp>
        <p:sp>
          <p:nvSpPr>
            <p:cNvPr id="231" name="Freeform 230">
              <a:extLst>
                <a:ext uri="{FF2B5EF4-FFF2-40B4-BE49-F238E27FC236}">
                  <a16:creationId xmlns:a16="http://schemas.microsoft.com/office/drawing/2014/main" id="{8A9ADE08-2836-244F-92C8-E0F07C27C6FF}"/>
                </a:ext>
              </a:extLst>
            </p:cNvPr>
            <p:cNvSpPr/>
            <p:nvPr/>
          </p:nvSpPr>
          <p:spPr>
            <a:xfrm>
              <a:off x="11977916" y="6404929"/>
              <a:ext cx="79195" cy="79137"/>
            </a:xfrm>
            <a:custGeom>
              <a:avLst/>
              <a:gdLst>
                <a:gd name="connsiteX0" fmla="*/ 79196 w 79195"/>
                <a:gd name="connsiteY0" fmla="*/ 39569 h 79137"/>
                <a:gd name="connsiteX1" fmla="*/ 39597 w 79195"/>
                <a:gd name="connsiteY1" fmla="*/ 79137 h 79137"/>
                <a:gd name="connsiteX2" fmla="*/ -1 w 79195"/>
                <a:gd name="connsiteY2" fmla="*/ 39569 h 79137"/>
                <a:gd name="connsiteX3" fmla="*/ 39597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8" y="79137"/>
                    <a:pt x="39597" y="79137"/>
                  </a:cubicBezTo>
                  <a:cubicBezTo>
                    <a:pt x="17728" y="79137"/>
                    <a:pt x="-1" y="61422"/>
                    <a:pt x="-1" y="39569"/>
                  </a:cubicBezTo>
                  <a:cubicBezTo>
                    <a:pt x="-1" y="17716"/>
                    <a:pt x="17727" y="0"/>
                    <a:pt x="39597" y="0"/>
                  </a:cubicBezTo>
                  <a:cubicBezTo>
                    <a:pt x="61466" y="0"/>
                    <a:pt x="79196" y="17716"/>
                    <a:pt x="79196" y="39569"/>
                  </a:cubicBezTo>
                  <a:close/>
                </a:path>
              </a:pathLst>
            </a:custGeom>
            <a:grpFill/>
            <a:ln w="0" cap="flat">
              <a:noFill/>
              <a:prstDash val="solid"/>
              <a:miter/>
            </a:ln>
          </p:spPr>
          <p:txBody>
            <a:bodyPr rtlCol="0" anchor="ctr"/>
            <a:lstStyle/>
            <a:p>
              <a:endParaRPr lang="en-GB"/>
            </a:p>
          </p:txBody>
        </p:sp>
        <p:sp>
          <p:nvSpPr>
            <p:cNvPr id="232" name="Freeform 231">
              <a:extLst>
                <a:ext uri="{FF2B5EF4-FFF2-40B4-BE49-F238E27FC236}">
                  <a16:creationId xmlns:a16="http://schemas.microsoft.com/office/drawing/2014/main" id="{9B8B9629-C8E0-6776-4A6D-209B18C5AF0C}"/>
                </a:ext>
              </a:extLst>
            </p:cNvPr>
            <p:cNvSpPr/>
            <p:nvPr/>
          </p:nvSpPr>
          <p:spPr>
            <a:xfrm>
              <a:off x="11895941" y="6546543"/>
              <a:ext cx="79427" cy="79368"/>
            </a:xfrm>
            <a:custGeom>
              <a:avLst/>
              <a:gdLst>
                <a:gd name="connsiteX0" fmla="*/ 79428 w 79427"/>
                <a:gd name="connsiteY0" fmla="*/ 39684 h 79368"/>
                <a:gd name="connsiteX1" fmla="*/ 39714 w 79427"/>
                <a:gd name="connsiteY1" fmla="*/ 79369 h 79368"/>
                <a:gd name="connsiteX2" fmla="*/ -1 w 79427"/>
                <a:gd name="connsiteY2" fmla="*/ 39684 h 79368"/>
                <a:gd name="connsiteX3" fmla="*/ 39714 w 79427"/>
                <a:gd name="connsiteY3" fmla="*/ 0 h 79368"/>
                <a:gd name="connsiteX4" fmla="*/ 79428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8" y="39684"/>
                  </a:moveTo>
                  <a:cubicBezTo>
                    <a:pt x="79428" y="61602"/>
                    <a:pt x="61648" y="79369"/>
                    <a:pt x="39714" y="79369"/>
                  </a:cubicBezTo>
                  <a:cubicBezTo>
                    <a:pt x="17781" y="79369"/>
                    <a:pt x="-1" y="61602"/>
                    <a:pt x="-1" y="39684"/>
                  </a:cubicBezTo>
                  <a:cubicBezTo>
                    <a:pt x="-1" y="17767"/>
                    <a:pt x="17779" y="0"/>
                    <a:pt x="39714" y="0"/>
                  </a:cubicBezTo>
                  <a:cubicBezTo>
                    <a:pt x="61646" y="0"/>
                    <a:pt x="79428" y="17767"/>
                    <a:pt x="79428" y="39684"/>
                  </a:cubicBezTo>
                  <a:close/>
                </a:path>
              </a:pathLst>
            </a:custGeom>
            <a:grpFill/>
            <a:ln w="0" cap="flat">
              <a:noFill/>
              <a:prstDash val="solid"/>
              <a:miter/>
            </a:ln>
          </p:spPr>
          <p:txBody>
            <a:bodyPr rtlCol="0" anchor="ctr"/>
            <a:lstStyle/>
            <a:p>
              <a:endParaRPr lang="en-GB"/>
            </a:p>
          </p:txBody>
        </p:sp>
        <p:sp>
          <p:nvSpPr>
            <p:cNvPr id="233" name="Freeform 232">
              <a:extLst>
                <a:ext uri="{FF2B5EF4-FFF2-40B4-BE49-F238E27FC236}">
                  <a16:creationId xmlns:a16="http://schemas.microsoft.com/office/drawing/2014/main" id="{3707226E-4E5B-B0D1-3F5E-D61339DA46DA}"/>
                </a:ext>
              </a:extLst>
            </p:cNvPr>
            <p:cNvSpPr/>
            <p:nvPr/>
          </p:nvSpPr>
          <p:spPr>
            <a:xfrm>
              <a:off x="11813966" y="6688158"/>
              <a:ext cx="79659" cy="79600"/>
            </a:xfrm>
            <a:custGeom>
              <a:avLst/>
              <a:gdLst>
                <a:gd name="connsiteX0" fmla="*/ 79659 w 79659"/>
                <a:gd name="connsiteY0" fmla="*/ 39800 h 79600"/>
                <a:gd name="connsiteX1" fmla="*/ 39829 w 79659"/>
                <a:gd name="connsiteY1" fmla="*/ 79600 h 79600"/>
                <a:gd name="connsiteX2" fmla="*/ 0 w 79659"/>
                <a:gd name="connsiteY2" fmla="*/ 39800 h 79600"/>
                <a:gd name="connsiteX3" fmla="*/ 39829 w 79659"/>
                <a:gd name="connsiteY3" fmla="*/ 0 h 79600"/>
                <a:gd name="connsiteX4" fmla="*/ 79659 w 79659"/>
                <a:gd name="connsiteY4" fmla="*/ 39800 h 7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59" h="79600">
                  <a:moveTo>
                    <a:pt x="79659" y="39800"/>
                  </a:moveTo>
                  <a:cubicBezTo>
                    <a:pt x="79659" y="61781"/>
                    <a:pt x="61826" y="79600"/>
                    <a:pt x="39829" y="79600"/>
                  </a:cubicBezTo>
                  <a:cubicBezTo>
                    <a:pt x="17832" y="79600"/>
                    <a:pt x="0" y="61781"/>
                    <a:pt x="0" y="39800"/>
                  </a:cubicBezTo>
                  <a:cubicBezTo>
                    <a:pt x="0" y="17819"/>
                    <a:pt x="17832" y="0"/>
                    <a:pt x="39829" y="0"/>
                  </a:cubicBezTo>
                  <a:cubicBezTo>
                    <a:pt x="61826" y="0"/>
                    <a:pt x="79659" y="17819"/>
                    <a:pt x="79659" y="39800"/>
                  </a:cubicBezTo>
                  <a:close/>
                </a:path>
              </a:pathLst>
            </a:custGeom>
            <a:grpFill/>
            <a:ln w="0" cap="flat">
              <a:noFill/>
              <a:prstDash val="solid"/>
              <a:miter/>
            </a:ln>
          </p:spPr>
          <p:txBody>
            <a:bodyPr rtlCol="0" anchor="ctr"/>
            <a:lstStyle/>
            <a:p>
              <a:endParaRPr lang="en-GB"/>
            </a:p>
          </p:txBody>
        </p:sp>
        <p:sp>
          <p:nvSpPr>
            <p:cNvPr id="234" name="Freeform 233">
              <a:extLst>
                <a:ext uri="{FF2B5EF4-FFF2-40B4-BE49-F238E27FC236}">
                  <a16:creationId xmlns:a16="http://schemas.microsoft.com/office/drawing/2014/main" id="{7550634D-1550-8E3E-1087-20F5701EC35C}"/>
                </a:ext>
              </a:extLst>
            </p:cNvPr>
            <p:cNvSpPr/>
            <p:nvPr/>
          </p:nvSpPr>
          <p:spPr>
            <a:xfrm>
              <a:off x="11731876" y="6829772"/>
              <a:ext cx="79890" cy="79831"/>
            </a:xfrm>
            <a:custGeom>
              <a:avLst/>
              <a:gdLst>
                <a:gd name="connsiteX0" fmla="*/ 79890 w 79890"/>
                <a:gd name="connsiteY0" fmla="*/ 39916 h 79831"/>
                <a:gd name="connsiteX1" fmla="*/ 39945 w 79890"/>
                <a:gd name="connsiteY1" fmla="*/ 79832 h 79831"/>
                <a:gd name="connsiteX2" fmla="*/ -1 w 79890"/>
                <a:gd name="connsiteY2" fmla="*/ 39916 h 79831"/>
                <a:gd name="connsiteX3" fmla="*/ 39945 w 79890"/>
                <a:gd name="connsiteY3" fmla="*/ 0 h 79831"/>
                <a:gd name="connsiteX4" fmla="*/ 79890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0" y="39916"/>
                  </a:moveTo>
                  <a:cubicBezTo>
                    <a:pt x="79890" y="61961"/>
                    <a:pt x="62006" y="79832"/>
                    <a:pt x="39945" y="79832"/>
                  </a:cubicBezTo>
                  <a:cubicBezTo>
                    <a:pt x="17884" y="79832"/>
                    <a:pt x="-1" y="61961"/>
                    <a:pt x="-1" y="39916"/>
                  </a:cubicBezTo>
                  <a:cubicBezTo>
                    <a:pt x="-1" y="17871"/>
                    <a:pt x="17884" y="0"/>
                    <a:pt x="39945" y="0"/>
                  </a:cubicBezTo>
                  <a:cubicBezTo>
                    <a:pt x="62006" y="0"/>
                    <a:pt x="79890" y="17871"/>
                    <a:pt x="79890" y="39916"/>
                  </a:cubicBezTo>
                  <a:close/>
                </a:path>
              </a:pathLst>
            </a:custGeom>
            <a:grpFill/>
            <a:ln w="0" cap="flat">
              <a:noFill/>
              <a:prstDash val="solid"/>
              <a:miter/>
            </a:ln>
          </p:spPr>
          <p:txBody>
            <a:bodyPr rtlCol="0" anchor="ctr"/>
            <a:lstStyle/>
            <a:p>
              <a:endParaRPr lang="en-GB"/>
            </a:p>
          </p:txBody>
        </p:sp>
        <p:sp>
          <p:nvSpPr>
            <p:cNvPr id="235" name="Freeform 234">
              <a:extLst>
                <a:ext uri="{FF2B5EF4-FFF2-40B4-BE49-F238E27FC236}">
                  <a16:creationId xmlns:a16="http://schemas.microsoft.com/office/drawing/2014/main" id="{773E612E-0392-72F3-77D6-90093B58CB76}"/>
                </a:ext>
              </a:extLst>
            </p:cNvPr>
            <p:cNvSpPr/>
            <p:nvPr/>
          </p:nvSpPr>
          <p:spPr>
            <a:xfrm>
              <a:off x="12141865" y="6405044"/>
              <a:ext cx="78964" cy="78906"/>
            </a:xfrm>
            <a:custGeom>
              <a:avLst/>
              <a:gdLst>
                <a:gd name="connsiteX0" fmla="*/ 78964 w 78964"/>
                <a:gd name="connsiteY0" fmla="*/ 39453 h 78906"/>
                <a:gd name="connsiteX1" fmla="*/ 39482 w 78964"/>
                <a:gd name="connsiteY1" fmla="*/ 78906 h 78906"/>
                <a:gd name="connsiteX2" fmla="*/ -1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6" y="78906"/>
                    <a:pt x="-1" y="61242"/>
                    <a:pt x="-1" y="39453"/>
                  </a:cubicBezTo>
                  <a:cubicBezTo>
                    <a:pt x="-1" y="17664"/>
                    <a:pt x="17676" y="0"/>
                    <a:pt x="39482" y="0"/>
                  </a:cubicBezTo>
                  <a:cubicBezTo>
                    <a:pt x="61287" y="0"/>
                    <a:pt x="78964" y="17664"/>
                    <a:pt x="78964" y="39453"/>
                  </a:cubicBezTo>
                  <a:close/>
                </a:path>
              </a:pathLst>
            </a:custGeom>
            <a:grpFill/>
            <a:ln w="0" cap="flat">
              <a:noFill/>
              <a:prstDash val="solid"/>
              <a:miter/>
            </a:ln>
          </p:spPr>
          <p:txBody>
            <a:bodyPr rtlCol="0" anchor="ctr"/>
            <a:lstStyle/>
            <a:p>
              <a:endParaRPr lang="en-GB"/>
            </a:p>
          </p:txBody>
        </p:sp>
        <p:sp>
          <p:nvSpPr>
            <p:cNvPr id="236" name="Freeform 235">
              <a:extLst>
                <a:ext uri="{FF2B5EF4-FFF2-40B4-BE49-F238E27FC236}">
                  <a16:creationId xmlns:a16="http://schemas.microsoft.com/office/drawing/2014/main" id="{6688851F-C475-9D55-FC8D-741FE4B3F48E}"/>
                </a:ext>
              </a:extLst>
            </p:cNvPr>
            <p:cNvSpPr/>
            <p:nvPr/>
          </p:nvSpPr>
          <p:spPr>
            <a:xfrm>
              <a:off x="12059891" y="6546659"/>
              <a:ext cx="79195" cy="79137"/>
            </a:xfrm>
            <a:custGeom>
              <a:avLst/>
              <a:gdLst>
                <a:gd name="connsiteX0" fmla="*/ 79197 w 79195"/>
                <a:gd name="connsiteY0" fmla="*/ 39569 h 79137"/>
                <a:gd name="connsiteX1" fmla="*/ 39598 w 79195"/>
                <a:gd name="connsiteY1" fmla="*/ 79137 h 79137"/>
                <a:gd name="connsiteX2" fmla="*/ 0 w 79195"/>
                <a:gd name="connsiteY2" fmla="*/ 39569 h 79137"/>
                <a:gd name="connsiteX3" fmla="*/ 39598 w 79195"/>
                <a:gd name="connsiteY3" fmla="*/ 0 h 79137"/>
                <a:gd name="connsiteX4" fmla="*/ 79197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7" y="39569"/>
                  </a:moveTo>
                  <a:cubicBezTo>
                    <a:pt x="79197" y="61422"/>
                    <a:pt x="61469" y="79137"/>
                    <a:pt x="39598" y="79137"/>
                  </a:cubicBezTo>
                  <a:cubicBezTo>
                    <a:pt x="17729" y="79137"/>
                    <a:pt x="0" y="61422"/>
                    <a:pt x="0" y="39569"/>
                  </a:cubicBezTo>
                  <a:cubicBezTo>
                    <a:pt x="0" y="17716"/>
                    <a:pt x="17728" y="0"/>
                    <a:pt x="39598" y="0"/>
                  </a:cubicBezTo>
                  <a:cubicBezTo>
                    <a:pt x="61467" y="0"/>
                    <a:pt x="79197" y="17716"/>
                    <a:pt x="79197" y="39569"/>
                  </a:cubicBezTo>
                  <a:close/>
                </a:path>
              </a:pathLst>
            </a:custGeom>
            <a:grpFill/>
            <a:ln w="0" cap="flat">
              <a:noFill/>
              <a:prstDash val="solid"/>
              <a:miter/>
            </a:ln>
          </p:spPr>
          <p:txBody>
            <a:bodyPr rtlCol="0" anchor="ctr"/>
            <a:lstStyle/>
            <a:p>
              <a:endParaRPr lang="en-GB"/>
            </a:p>
          </p:txBody>
        </p:sp>
        <p:sp>
          <p:nvSpPr>
            <p:cNvPr id="237" name="Freeform 236">
              <a:extLst>
                <a:ext uri="{FF2B5EF4-FFF2-40B4-BE49-F238E27FC236}">
                  <a16:creationId xmlns:a16="http://schemas.microsoft.com/office/drawing/2014/main" id="{139174EB-6C52-8110-1E1E-38694190EDA6}"/>
                </a:ext>
              </a:extLst>
            </p:cNvPr>
            <p:cNvSpPr/>
            <p:nvPr/>
          </p:nvSpPr>
          <p:spPr>
            <a:xfrm>
              <a:off x="11977800" y="6688273"/>
              <a:ext cx="79427" cy="79368"/>
            </a:xfrm>
            <a:custGeom>
              <a:avLst/>
              <a:gdLst>
                <a:gd name="connsiteX0" fmla="*/ 79427 w 79427"/>
                <a:gd name="connsiteY0" fmla="*/ 39684 h 79368"/>
                <a:gd name="connsiteX1" fmla="*/ 39713 w 79427"/>
                <a:gd name="connsiteY1" fmla="*/ 79369 h 79368"/>
                <a:gd name="connsiteX2" fmla="*/ -1 w 79427"/>
                <a:gd name="connsiteY2" fmla="*/ 39684 h 79368"/>
                <a:gd name="connsiteX3" fmla="*/ 39713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3" y="79369"/>
                  </a:cubicBezTo>
                  <a:cubicBezTo>
                    <a:pt x="17780" y="79369"/>
                    <a:pt x="-1" y="61602"/>
                    <a:pt x="-1" y="39684"/>
                  </a:cubicBezTo>
                  <a:cubicBezTo>
                    <a:pt x="-1" y="17767"/>
                    <a:pt x="17779" y="0"/>
                    <a:pt x="39713" y="0"/>
                  </a:cubicBezTo>
                  <a:cubicBezTo>
                    <a:pt x="61646" y="0"/>
                    <a:pt x="79427" y="17767"/>
                    <a:pt x="79427" y="39684"/>
                  </a:cubicBezTo>
                  <a:close/>
                </a:path>
              </a:pathLst>
            </a:custGeom>
            <a:grpFill/>
            <a:ln w="0" cap="flat">
              <a:noFill/>
              <a:prstDash val="solid"/>
              <a:miter/>
            </a:ln>
          </p:spPr>
          <p:txBody>
            <a:bodyPr rtlCol="0" anchor="ctr"/>
            <a:lstStyle/>
            <a:p>
              <a:endParaRPr lang="en-GB"/>
            </a:p>
          </p:txBody>
        </p:sp>
        <p:sp>
          <p:nvSpPr>
            <p:cNvPr id="238" name="Freeform 237">
              <a:extLst>
                <a:ext uri="{FF2B5EF4-FFF2-40B4-BE49-F238E27FC236}">
                  <a16:creationId xmlns:a16="http://schemas.microsoft.com/office/drawing/2014/main" id="{3243BF88-AA47-1203-D465-BF7B95F5B5EA}"/>
                </a:ext>
              </a:extLst>
            </p:cNvPr>
            <p:cNvSpPr/>
            <p:nvPr/>
          </p:nvSpPr>
          <p:spPr>
            <a:xfrm>
              <a:off x="11895825" y="6829888"/>
              <a:ext cx="79659" cy="79600"/>
            </a:xfrm>
            <a:custGeom>
              <a:avLst/>
              <a:gdLst>
                <a:gd name="connsiteX0" fmla="*/ 79660 w 79659"/>
                <a:gd name="connsiteY0" fmla="*/ 39800 h 79600"/>
                <a:gd name="connsiteX1" fmla="*/ 39831 w 79659"/>
                <a:gd name="connsiteY1" fmla="*/ 79600 h 79600"/>
                <a:gd name="connsiteX2" fmla="*/ 2 w 79659"/>
                <a:gd name="connsiteY2" fmla="*/ 39800 h 79600"/>
                <a:gd name="connsiteX3" fmla="*/ 39831 w 79659"/>
                <a:gd name="connsiteY3" fmla="*/ 0 h 79600"/>
                <a:gd name="connsiteX4" fmla="*/ 79660 w 79659"/>
                <a:gd name="connsiteY4" fmla="*/ 39800 h 7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59" h="79600">
                  <a:moveTo>
                    <a:pt x="79660" y="39800"/>
                  </a:moveTo>
                  <a:cubicBezTo>
                    <a:pt x="79660" y="61781"/>
                    <a:pt x="61827" y="79600"/>
                    <a:pt x="39831" y="79600"/>
                  </a:cubicBezTo>
                  <a:cubicBezTo>
                    <a:pt x="17833" y="79600"/>
                    <a:pt x="2" y="61781"/>
                    <a:pt x="2" y="39800"/>
                  </a:cubicBezTo>
                  <a:cubicBezTo>
                    <a:pt x="2" y="17819"/>
                    <a:pt x="17834" y="0"/>
                    <a:pt x="39831" y="0"/>
                  </a:cubicBezTo>
                  <a:cubicBezTo>
                    <a:pt x="61828" y="0"/>
                    <a:pt x="79660" y="17819"/>
                    <a:pt x="79660" y="39800"/>
                  </a:cubicBezTo>
                  <a:close/>
                </a:path>
              </a:pathLst>
            </a:custGeom>
            <a:grpFill/>
            <a:ln w="0" cap="flat">
              <a:noFill/>
              <a:prstDash val="solid"/>
              <a:miter/>
            </a:ln>
          </p:spPr>
          <p:txBody>
            <a:bodyPr rtlCol="0" anchor="ctr"/>
            <a:lstStyle/>
            <a:p>
              <a:endParaRPr lang="en-GB"/>
            </a:p>
          </p:txBody>
        </p:sp>
        <p:sp>
          <p:nvSpPr>
            <p:cNvPr id="239" name="Freeform 238">
              <a:extLst>
                <a:ext uri="{FF2B5EF4-FFF2-40B4-BE49-F238E27FC236}">
                  <a16:creationId xmlns:a16="http://schemas.microsoft.com/office/drawing/2014/main" id="{85E5139E-02DD-CBFD-DFD9-BD70CF961358}"/>
                </a:ext>
              </a:extLst>
            </p:cNvPr>
            <p:cNvSpPr/>
            <p:nvPr/>
          </p:nvSpPr>
          <p:spPr>
            <a:xfrm>
              <a:off x="12141749" y="6688389"/>
              <a:ext cx="79195" cy="79137"/>
            </a:xfrm>
            <a:custGeom>
              <a:avLst/>
              <a:gdLst>
                <a:gd name="connsiteX0" fmla="*/ 79196 w 79195"/>
                <a:gd name="connsiteY0" fmla="*/ 39569 h 79137"/>
                <a:gd name="connsiteX1" fmla="*/ 39597 w 79195"/>
                <a:gd name="connsiteY1" fmla="*/ 79137 h 79137"/>
                <a:gd name="connsiteX2" fmla="*/ -1 w 79195"/>
                <a:gd name="connsiteY2" fmla="*/ 39569 h 79137"/>
                <a:gd name="connsiteX3" fmla="*/ 39597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8" y="79137"/>
                    <a:pt x="39597" y="79137"/>
                  </a:cubicBezTo>
                  <a:cubicBezTo>
                    <a:pt x="17728" y="79137"/>
                    <a:pt x="-1" y="61422"/>
                    <a:pt x="-1" y="39569"/>
                  </a:cubicBezTo>
                  <a:cubicBezTo>
                    <a:pt x="-1" y="17716"/>
                    <a:pt x="17727" y="0"/>
                    <a:pt x="39597"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240" name="Freeform 239">
              <a:extLst>
                <a:ext uri="{FF2B5EF4-FFF2-40B4-BE49-F238E27FC236}">
                  <a16:creationId xmlns:a16="http://schemas.microsoft.com/office/drawing/2014/main" id="{20DDDBFD-5C34-F70A-0E88-8E25F8028B87}"/>
                </a:ext>
              </a:extLst>
            </p:cNvPr>
            <p:cNvSpPr/>
            <p:nvPr/>
          </p:nvSpPr>
          <p:spPr>
            <a:xfrm>
              <a:off x="12059775" y="6830004"/>
              <a:ext cx="79427" cy="79368"/>
            </a:xfrm>
            <a:custGeom>
              <a:avLst/>
              <a:gdLst>
                <a:gd name="connsiteX0" fmla="*/ 79427 w 79427"/>
                <a:gd name="connsiteY0" fmla="*/ 39684 h 79368"/>
                <a:gd name="connsiteX1" fmla="*/ 39712 w 79427"/>
                <a:gd name="connsiteY1" fmla="*/ 79369 h 79368"/>
                <a:gd name="connsiteX2" fmla="*/ -2 w 79427"/>
                <a:gd name="connsiteY2" fmla="*/ 39684 h 79368"/>
                <a:gd name="connsiteX3" fmla="*/ 39712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2" y="79369"/>
                  </a:cubicBezTo>
                  <a:cubicBezTo>
                    <a:pt x="17780" y="79369"/>
                    <a:pt x="-2" y="61602"/>
                    <a:pt x="-2" y="39684"/>
                  </a:cubicBezTo>
                  <a:cubicBezTo>
                    <a:pt x="-2" y="17767"/>
                    <a:pt x="17778" y="0"/>
                    <a:pt x="39712" y="0"/>
                  </a:cubicBezTo>
                  <a:cubicBezTo>
                    <a:pt x="61645" y="0"/>
                    <a:pt x="79427" y="17767"/>
                    <a:pt x="79427" y="39684"/>
                  </a:cubicBezTo>
                  <a:close/>
                </a:path>
              </a:pathLst>
            </a:custGeom>
            <a:grpFill/>
            <a:ln w="0" cap="flat">
              <a:noFill/>
              <a:prstDash val="solid"/>
              <a:miter/>
            </a:ln>
          </p:spPr>
          <p:txBody>
            <a:bodyPr rtlCol="0" anchor="ctr"/>
            <a:lstStyle/>
            <a:p>
              <a:endParaRPr lang="en-GB"/>
            </a:p>
          </p:txBody>
        </p:sp>
        <p:sp>
          <p:nvSpPr>
            <p:cNvPr id="241" name="Freeform 240">
              <a:extLst>
                <a:ext uri="{FF2B5EF4-FFF2-40B4-BE49-F238E27FC236}">
                  <a16:creationId xmlns:a16="http://schemas.microsoft.com/office/drawing/2014/main" id="{811517B3-59CE-FAFA-6E76-B5FA43E6A504}"/>
                </a:ext>
              </a:extLst>
            </p:cNvPr>
            <p:cNvSpPr/>
            <p:nvPr/>
          </p:nvSpPr>
          <p:spPr>
            <a:xfrm>
              <a:off x="8784376" y="6830582"/>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3"/>
                    <a:pt x="60748" y="78212"/>
                    <a:pt x="39135" y="78212"/>
                  </a:cubicBezTo>
                  <a:cubicBezTo>
                    <a:pt x="17522" y="78212"/>
                    <a:pt x="0" y="60703"/>
                    <a:pt x="0" y="39106"/>
                  </a:cubicBezTo>
                  <a:cubicBezTo>
                    <a:pt x="0" y="17509"/>
                    <a:pt x="17522" y="0"/>
                    <a:pt x="39135" y="0"/>
                  </a:cubicBezTo>
                  <a:cubicBezTo>
                    <a:pt x="60748" y="0"/>
                    <a:pt x="78270" y="17509"/>
                    <a:pt x="78270" y="39106"/>
                  </a:cubicBezTo>
                  <a:close/>
                </a:path>
              </a:pathLst>
            </a:custGeom>
            <a:grpFill/>
            <a:ln w="0" cap="flat">
              <a:noFill/>
              <a:prstDash val="solid"/>
              <a:miter/>
            </a:ln>
          </p:spPr>
          <p:txBody>
            <a:bodyPr rtlCol="0" anchor="ctr"/>
            <a:lstStyle/>
            <a:p>
              <a:endParaRPr lang="en-GB"/>
            </a:p>
          </p:txBody>
        </p:sp>
        <p:sp>
          <p:nvSpPr>
            <p:cNvPr id="242" name="Freeform 241">
              <a:extLst>
                <a:ext uri="{FF2B5EF4-FFF2-40B4-BE49-F238E27FC236}">
                  <a16:creationId xmlns:a16="http://schemas.microsoft.com/office/drawing/2014/main" id="{5A4C9FC8-9B5F-3813-C3A3-90FB0197DF3E}"/>
                </a:ext>
              </a:extLst>
            </p:cNvPr>
            <p:cNvSpPr/>
            <p:nvPr/>
          </p:nvSpPr>
          <p:spPr>
            <a:xfrm>
              <a:off x="8702633" y="6688968"/>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69" y="77980"/>
                    <a:pt x="0" y="60524"/>
                    <a:pt x="0" y="38990"/>
                  </a:cubicBezTo>
                  <a:cubicBezTo>
                    <a:pt x="0" y="17456"/>
                    <a:pt x="17469"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243" name="Freeform 242">
              <a:extLst>
                <a:ext uri="{FF2B5EF4-FFF2-40B4-BE49-F238E27FC236}">
                  <a16:creationId xmlns:a16="http://schemas.microsoft.com/office/drawing/2014/main" id="{342A874C-B668-4798-1029-E6B6E22D3860}"/>
                </a:ext>
              </a:extLst>
            </p:cNvPr>
            <p:cNvSpPr/>
            <p:nvPr/>
          </p:nvSpPr>
          <p:spPr>
            <a:xfrm>
              <a:off x="8620774" y="6547353"/>
              <a:ext cx="77806" cy="77749"/>
            </a:xfrm>
            <a:custGeom>
              <a:avLst/>
              <a:gdLst>
                <a:gd name="connsiteX0" fmla="*/ 77807 w 77806"/>
                <a:gd name="connsiteY0" fmla="*/ 38875 h 77749"/>
                <a:gd name="connsiteX1" fmla="*/ 38904 w 77806"/>
                <a:gd name="connsiteY1" fmla="*/ 77749 h 77749"/>
                <a:gd name="connsiteX2" fmla="*/ 1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4" y="77749"/>
                  </a:cubicBezTo>
                  <a:cubicBezTo>
                    <a:pt x="17418" y="77749"/>
                    <a:pt x="1" y="60344"/>
                    <a:pt x="1" y="38875"/>
                  </a:cubicBezTo>
                  <a:cubicBezTo>
                    <a:pt x="1" y="17405"/>
                    <a:pt x="17418" y="0"/>
                    <a:pt x="38904"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244" name="Freeform 243">
              <a:extLst>
                <a:ext uri="{FF2B5EF4-FFF2-40B4-BE49-F238E27FC236}">
                  <a16:creationId xmlns:a16="http://schemas.microsoft.com/office/drawing/2014/main" id="{41618A12-63D0-6DDA-F66C-02C3C30D3D12}"/>
                </a:ext>
              </a:extLst>
            </p:cNvPr>
            <p:cNvSpPr/>
            <p:nvPr/>
          </p:nvSpPr>
          <p:spPr>
            <a:xfrm>
              <a:off x="8538915" y="6405623"/>
              <a:ext cx="77806" cy="77749"/>
            </a:xfrm>
            <a:custGeom>
              <a:avLst/>
              <a:gdLst>
                <a:gd name="connsiteX0" fmla="*/ 77807 w 77806"/>
                <a:gd name="connsiteY0" fmla="*/ 38875 h 77749"/>
                <a:gd name="connsiteX1" fmla="*/ 38904 w 77806"/>
                <a:gd name="connsiteY1" fmla="*/ 77749 h 77749"/>
                <a:gd name="connsiteX2" fmla="*/ 1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4" y="77749"/>
                  </a:cubicBezTo>
                  <a:cubicBezTo>
                    <a:pt x="17418" y="77749"/>
                    <a:pt x="1" y="60344"/>
                    <a:pt x="1" y="38875"/>
                  </a:cubicBezTo>
                  <a:cubicBezTo>
                    <a:pt x="1" y="17405"/>
                    <a:pt x="17418" y="0"/>
                    <a:pt x="38904"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245" name="Freeform 244">
              <a:extLst>
                <a:ext uri="{FF2B5EF4-FFF2-40B4-BE49-F238E27FC236}">
                  <a16:creationId xmlns:a16="http://schemas.microsoft.com/office/drawing/2014/main" id="{A390A9E3-7159-6D1A-FB2E-7BCB37686E5C}"/>
                </a:ext>
              </a:extLst>
            </p:cNvPr>
            <p:cNvSpPr/>
            <p:nvPr/>
          </p:nvSpPr>
          <p:spPr>
            <a:xfrm>
              <a:off x="8457172" y="6264008"/>
              <a:ext cx="77574" cy="77517"/>
            </a:xfrm>
            <a:custGeom>
              <a:avLst/>
              <a:gdLst>
                <a:gd name="connsiteX0" fmla="*/ 77575 w 77574"/>
                <a:gd name="connsiteY0" fmla="*/ 38759 h 77517"/>
                <a:gd name="connsiteX1" fmla="*/ 38788 w 77574"/>
                <a:gd name="connsiteY1" fmla="*/ 77517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7"/>
                    <a:pt x="38788" y="77517"/>
                  </a:cubicBezTo>
                  <a:cubicBezTo>
                    <a:pt x="17366" y="77517"/>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246" name="Freeform 245">
              <a:extLst>
                <a:ext uri="{FF2B5EF4-FFF2-40B4-BE49-F238E27FC236}">
                  <a16:creationId xmlns:a16="http://schemas.microsoft.com/office/drawing/2014/main" id="{81A888F2-8B49-EB46-02B6-79C275A018B4}"/>
                </a:ext>
              </a:extLst>
            </p:cNvPr>
            <p:cNvSpPr/>
            <p:nvPr/>
          </p:nvSpPr>
          <p:spPr>
            <a:xfrm>
              <a:off x="8375313" y="6122394"/>
              <a:ext cx="77343" cy="77286"/>
            </a:xfrm>
            <a:custGeom>
              <a:avLst/>
              <a:gdLst>
                <a:gd name="connsiteX0" fmla="*/ 77343 w 77343"/>
                <a:gd name="connsiteY0" fmla="*/ 38643 h 77286"/>
                <a:gd name="connsiteX1" fmla="*/ 38671 w 77343"/>
                <a:gd name="connsiteY1" fmla="*/ 77287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7"/>
                    <a:pt x="38671" y="77287"/>
                  </a:cubicBezTo>
                  <a:cubicBezTo>
                    <a:pt x="17314" y="77287"/>
                    <a:pt x="-1" y="59986"/>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247" name="Freeform 246">
              <a:extLst>
                <a:ext uri="{FF2B5EF4-FFF2-40B4-BE49-F238E27FC236}">
                  <a16:creationId xmlns:a16="http://schemas.microsoft.com/office/drawing/2014/main" id="{571C8943-E822-EA8C-1115-C298C5FECDCB}"/>
                </a:ext>
              </a:extLst>
            </p:cNvPr>
            <p:cNvSpPr/>
            <p:nvPr/>
          </p:nvSpPr>
          <p:spPr>
            <a:xfrm>
              <a:off x="8293454" y="5980548"/>
              <a:ext cx="77343" cy="77286"/>
            </a:xfrm>
            <a:custGeom>
              <a:avLst/>
              <a:gdLst>
                <a:gd name="connsiteX0" fmla="*/ 77343 w 77343"/>
                <a:gd name="connsiteY0" fmla="*/ 38643 h 77286"/>
                <a:gd name="connsiteX1" fmla="*/ 38671 w 77343"/>
                <a:gd name="connsiteY1" fmla="*/ 77287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7"/>
                    <a:pt x="38671" y="77287"/>
                  </a:cubicBezTo>
                  <a:cubicBezTo>
                    <a:pt x="17314" y="77287"/>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248" name="Freeform 247">
              <a:extLst>
                <a:ext uri="{FF2B5EF4-FFF2-40B4-BE49-F238E27FC236}">
                  <a16:creationId xmlns:a16="http://schemas.microsoft.com/office/drawing/2014/main" id="{5B234E28-531F-8030-AAD0-63B5E9D390DA}"/>
                </a:ext>
              </a:extLst>
            </p:cNvPr>
            <p:cNvSpPr/>
            <p:nvPr/>
          </p:nvSpPr>
          <p:spPr>
            <a:xfrm>
              <a:off x="8211711" y="5838934"/>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5"/>
                    <a:pt x="0" y="38527"/>
                  </a:cubicBezTo>
                  <a:cubicBezTo>
                    <a:pt x="0" y="17249"/>
                    <a:pt x="17262" y="0"/>
                    <a:pt x="38556" y="0"/>
                  </a:cubicBezTo>
                  <a:cubicBezTo>
                    <a:pt x="59850" y="0"/>
                    <a:pt x="77112" y="17250"/>
                    <a:pt x="77112" y="38527"/>
                  </a:cubicBezTo>
                  <a:close/>
                </a:path>
              </a:pathLst>
            </a:custGeom>
            <a:grpFill/>
            <a:ln w="0" cap="flat">
              <a:noFill/>
              <a:prstDash val="solid"/>
              <a:miter/>
            </a:ln>
          </p:spPr>
          <p:txBody>
            <a:bodyPr rtlCol="0" anchor="ctr"/>
            <a:lstStyle/>
            <a:p>
              <a:endParaRPr lang="en-GB"/>
            </a:p>
          </p:txBody>
        </p:sp>
        <p:sp>
          <p:nvSpPr>
            <p:cNvPr id="249" name="Freeform 248">
              <a:extLst>
                <a:ext uri="{FF2B5EF4-FFF2-40B4-BE49-F238E27FC236}">
                  <a16:creationId xmlns:a16="http://schemas.microsoft.com/office/drawing/2014/main" id="{74841FCA-12A6-EDF0-DA58-84D09F464379}"/>
                </a:ext>
              </a:extLst>
            </p:cNvPr>
            <p:cNvSpPr/>
            <p:nvPr/>
          </p:nvSpPr>
          <p:spPr>
            <a:xfrm>
              <a:off x="8129736" y="5697203"/>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5"/>
                    <a:pt x="0" y="38527"/>
                  </a:cubicBezTo>
                  <a:cubicBezTo>
                    <a:pt x="0" y="17249"/>
                    <a:pt x="17262" y="0"/>
                    <a:pt x="38556" y="0"/>
                  </a:cubicBezTo>
                  <a:cubicBezTo>
                    <a:pt x="59850" y="0"/>
                    <a:pt x="77112" y="17250"/>
                    <a:pt x="77112" y="38527"/>
                  </a:cubicBezTo>
                  <a:close/>
                </a:path>
              </a:pathLst>
            </a:custGeom>
            <a:grpFill/>
            <a:ln w="0" cap="flat">
              <a:noFill/>
              <a:prstDash val="solid"/>
              <a:miter/>
            </a:ln>
          </p:spPr>
          <p:txBody>
            <a:bodyPr rtlCol="0" anchor="ctr"/>
            <a:lstStyle/>
            <a:p>
              <a:endParaRPr lang="en-GB"/>
            </a:p>
          </p:txBody>
        </p:sp>
        <p:sp>
          <p:nvSpPr>
            <p:cNvPr id="250" name="Freeform 249">
              <a:extLst>
                <a:ext uri="{FF2B5EF4-FFF2-40B4-BE49-F238E27FC236}">
                  <a16:creationId xmlns:a16="http://schemas.microsoft.com/office/drawing/2014/main" id="{4D7683B2-AB25-E1D3-389F-D5A1FC31CBA3}"/>
                </a:ext>
              </a:extLst>
            </p:cNvPr>
            <p:cNvSpPr/>
            <p:nvPr/>
          </p:nvSpPr>
          <p:spPr>
            <a:xfrm>
              <a:off x="8047877" y="5555473"/>
              <a:ext cx="77111" cy="77054"/>
            </a:xfrm>
            <a:custGeom>
              <a:avLst/>
              <a:gdLst>
                <a:gd name="connsiteX0" fmla="*/ 77112 w 77111"/>
                <a:gd name="connsiteY0" fmla="*/ 38527 h 77054"/>
                <a:gd name="connsiteX1" fmla="*/ 38556 w 77111"/>
                <a:gd name="connsiteY1" fmla="*/ 77055 h 77054"/>
                <a:gd name="connsiteX2" fmla="*/ -1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49" y="77055"/>
                    <a:pt x="38556" y="77055"/>
                  </a:cubicBezTo>
                  <a:cubicBezTo>
                    <a:pt x="17262" y="77055"/>
                    <a:pt x="-1" y="59805"/>
                    <a:pt x="-1" y="38527"/>
                  </a:cubicBezTo>
                  <a:cubicBezTo>
                    <a:pt x="-1" y="17249"/>
                    <a:pt x="17262" y="0"/>
                    <a:pt x="38556" y="0"/>
                  </a:cubicBezTo>
                  <a:cubicBezTo>
                    <a:pt x="59849" y="0"/>
                    <a:pt x="77112" y="17250"/>
                    <a:pt x="77112" y="38527"/>
                  </a:cubicBezTo>
                  <a:close/>
                </a:path>
              </a:pathLst>
            </a:custGeom>
            <a:grpFill/>
            <a:ln w="0" cap="flat">
              <a:noFill/>
              <a:prstDash val="solid"/>
              <a:miter/>
            </a:ln>
          </p:spPr>
          <p:txBody>
            <a:bodyPr rtlCol="0" anchor="ctr"/>
            <a:lstStyle/>
            <a:p>
              <a:endParaRPr lang="en-GB"/>
            </a:p>
          </p:txBody>
        </p:sp>
        <p:sp>
          <p:nvSpPr>
            <p:cNvPr id="251" name="Freeform 250">
              <a:extLst>
                <a:ext uri="{FF2B5EF4-FFF2-40B4-BE49-F238E27FC236}">
                  <a16:creationId xmlns:a16="http://schemas.microsoft.com/office/drawing/2014/main" id="{7BC1FDE0-FAB8-B712-8B71-6A54F6B3F50E}"/>
                </a:ext>
              </a:extLst>
            </p:cNvPr>
            <p:cNvSpPr/>
            <p:nvPr/>
          </p:nvSpPr>
          <p:spPr>
            <a:xfrm>
              <a:off x="7966018" y="5413743"/>
              <a:ext cx="77111" cy="77054"/>
            </a:xfrm>
            <a:custGeom>
              <a:avLst/>
              <a:gdLst>
                <a:gd name="connsiteX0" fmla="*/ 77112 w 77111"/>
                <a:gd name="connsiteY0" fmla="*/ 38527 h 77054"/>
                <a:gd name="connsiteX1" fmla="*/ 38556 w 77111"/>
                <a:gd name="connsiteY1" fmla="*/ 77055 h 77054"/>
                <a:gd name="connsiteX2" fmla="*/ -1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49" y="77055"/>
                    <a:pt x="38556" y="77055"/>
                  </a:cubicBezTo>
                  <a:cubicBezTo>
                    <a:pt x="17262" y="77055"/>
                    <a:pt x="-1" y="59805"/>
                    <a:pt x="-1" y="38527"/>
                  </a:cubicBezTo>
                  <a:cubicBezTo>
                    <a:pt x="-1" y="17249"/>
                    <a:pt x="17262" y="0"/>
                    <a:pt x="38556" y="0"/>
                  </a:cubicBezTo>
                  <a:cubicBezTo>
                    <a:pt x="59849" y="0"/>
                    <a:pt x="77112" y="17250"/>
                    <a:pt x="77112" y="38527"/>
                  </a:cubicBezTo>
                  <a:close/>
                </a:path>
              </a:pathLst>
            </a:custGeom>
            <a:grpFill/>
            <a:ln w="0" cap="flat">
              <a:noFill/>
              <a:prstDash val="solid"/>
              <a:miter/>
            </a:ln>
          </p:spPr>
          <p:txBody>
            <a:bodyPr rtlCol="0" anchor="ctr"/>
            <a:lstStyle/>
            <a:p>
              <a:endParaRPr lang="en-GB"/>
            </a:p>
          </p:txBody>
        </p:sp>
        <p:sp>
          <p:nvSpPr>
            <p:cNvPr id="252" name="Freeform 251">
              <a:extLst>
                <a:ext uri="{FF2B5EF4-FFF2-40B4-BE49-F238E27FC236}">
                  <a16:creationId xmlns:a16="http://schemas.microsoft.com/office/drawing/2014/main" id="{2DCE5FF8-720E-F6EF-004F-083CE0EAA439}"/>
                </a:ext>
              </a:extLst>
            </p:cNvPr>
            <p:cNvSpPr/>
            <p:nvPr/>
          </p:nvSpPr>
          <p:spPr>
            <a:xfrm>
              <a:off x="7884044" y="5272013"/>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5"/>
                    <a:pt x="0" y="38527"/>
                  </a:cubicBezTo>
                  <a:cubicBezTo>
                    <a:pt x="0" y="17249"/>
                    <a:pt x="17262" y="0"/>
                    <a:pt x="38556" y="0"/>
                  </a:cubicBezTo>
                  <a:cubicBezTo>
                    <a:pt x="59850" y="0"/>
                    <a:pt x="77112" y="17250"/>
                    <a:pt x="77112" y="38527"/>
                  </a:cubicBezTo>
                  <a:close/>
                </a:path>
              </a:pathLst>
            </a:custGeom>
            <a:grpFill/>
            <a:ln w="0" cap="flat">
              <a:noFill/>
              <a:prstDash val="solid"/>
              <a:miter/>
            </a:ln>
          </p:spPr>
          <p:txBody>
            <a:bodyPr rtlCol="0" anchor="ctr"/>
            <a:lstStyle/>
            <a:p>
              <a:endParaRPr lang="en-GB"/>
            </a:p>
          </p:txBody>
        </p:sp>
        <p:sp>
          <p:nvSpPr>
            <p:cNvPr id="253" name="Freeform 252">
              <a:extLst>
                <a:ext uri="{FF2B5EF4-FFF2-40B4-BE49-F238E27FC236}">
                  <a16:creationId xmlns:a16="http://schemas.microsoft.com/office/drawing/2014/main" id="{93944360-1FF6-0F74-250C-308E8A4689D0}"/>
                </a:ext>
              </a:extLst>
            </p:cNvPr>
            <p:cNvSpPr/>
            <p:nvPr/>
          </p:nvSpPr>
          <p:spPr>
            <a:xfrm>
              <a:off x="7802185" y="5130167"/>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254" name="Freeform 253">
              <a:extLst>
                <a:ext uri="{FF2B5EF4-FFF2-40B4-BE49-F238E27FC236}">
                  <a16:creationId xmlns:a16="http://schemas.microsoft.com/office/drawing/2014/main" id="{F5ADBA23-EE1F-F679-19A2-736F0B332449}"/>
                </a:ext>
              </a:extLst>
            </p:cNvPr>
            <p:cNvSpPr/>
            <p:nvPr/>
          </p:nvSpPr>
          <p:spPr>
            <a:xfrm>
              <a:off x="7720326" y="4988437"/>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255" name="Freeform 254">
              <a:extLst>
                <a:ext uri="{FF2B5EF4-FFF2-40B4-BE49-F238E27FC236}">
                  <a16:creationId xmlns:a16="http://schemas.microsoft.com/office/drawing/2014/main" id="{3BA7AA6D-48C6-BA68-0F8E-42B0D0FBC6EE}"/>
                </a:ext>
              </a:extLst>
            </p:cNvPr>
            <p:cNvSpPr/>
            <p:nvPr/>
          </p:nvSpPr>
          <p:spPr>
            <a:xfrm>
              <a:off x="7638351" y="4846707"/>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256" name="Freeform 255">
              <a:extLst>
                <a:ext uri="{FF2B5EF4-FFF2-40B4-BE49-F238E27FC236}">
                  <a16:creationId xmlns:a16="http://schemas.microsoft.com/office/drawing/2014/main" id="{B3DEE2DC-CC7A-121D-F332-E7E7D273A98A}"/>
                </a:ext>
              </a:extLst>
            </p:cNvPr>
            <p:cNvSpPr/>
            <p:nvPr/>
          </p:nvSpPr>
          <p:spPr>
            <a:xfrm>
              <a:off x="7556376" y="4704861"/>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30"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257" name="Freeform 256">
              <a:extLst>
                <a:ext uri="{FF2B5EF4-FFF2-40B4-BE49-F238E27FC236}">
                  <a16:creationId xmlns:a16="http://schemas.microsoft.com/office/drawing/2014/main" id="{0E019AA5-46DF-8DDE-9A17-A85044A4C3CA}"/>
                </a:ext>
              </a:extLst>
            </p:cNvPr>
            <p:cNvSpPr/>
            <p:nvPr/>
          </p:nvSpPr>
          <p:spPr>
            <a:xfrm>
              <a:off x="7474518" y="4563131"/>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258" name="Freeform 257">
              <a:extLst>
                <a:ext uri="{FF2B5EF4-FFF2-40B4-BE49-F238E27FC236}">
                  <a16:creationId xmlns:a16="http://schemas.microsoft.com/office/drawing/2014/main" id="{58013938-6AB4-2B72-7884-8C0C60F800C7}"/>
                </a:ext>
              </a:extLst>
            </p:cNvPr>
            <p:cNvSpPr/>
            <p:nvPr/>
          </p:nvSpPr>
          <p:spPr>
            <a:xfrm>
              <a:off x="7392427" y="4421285"/>
              <a:ext cx="77574" cy="77517"/>
            </a:xfrm>
            <a:custGeom>
              <a:avLst/>
              <a:gdLst>
                <a:gd name="connsiteX0" fmla="*/ 77575 w 77574"/>
                <a:gd name="connsiteY0" fmla="*/ 38759 h 77517"/>
                <a:gd name="connsiteX1" fmla="*/ 38788 w 77574"/>
                <a:gd name="connsiteY1" fmla="*/ 77518 h 77517"/>
                <a:gd name="connsiteX2" fmla="*/ 0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8"/>
                    <a:pt x="38788" y="77518"/>
                  </a:cubicBezTo>
                  <a:cubicBezTo>
                    <a:pt x="17366" y="77518"/>
                    <a:pt x="0" y="60165"/>
                    <a:pt x="0" y="38759"/>
                  </a:cubicBezTo>
                  <a:cubicBezTo>
                    <a:pt x="0" y="17353"/>
                    <a:pt x="17366" y="0"/>
                    <a:pt x="38788"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259" name="Freeform 258">
              <a:extLst>
                <a:ext uri="{FF2B5EF4-FFF2-40B4-BE49-F238E27FC236}">
                  <a16:creationId xmlns:a16="http://schemas.microsoft.com/office/drawing/2014/main" id="{9F8612ED-3829-3567-9704-11487ADD9931}"/>
                </a:ext>
              </a:extLst>
            </p:cNvPr>
            <p:cNvSpPr/>
            <p:nvPr/>
          </p:nvSpPr>
          <p:spPr>
            <a:xfrm>
              <a:off x="7310452" y="4279323"/>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4"/>
                    <a:pt x="60389" y="77749"/>
                    <a:pt x="38903" y="77749"/>
                  </a:cubicBezTo>
                  <a:cubicBezTo>
                    <a:pt x="17418" y="77749"/>
                    <a:pt x="0" y="60344"/>
                    <a:pt x="0" y="38875"/>
                  </a:cubicBezTo>
                  <a:cubicBezTo>
                    <a:pt x="0" y="17405"/>
                    <a:pt x="17418" y="0"/>
                    <a:pt x="38903" y="0"/>
                  </a:cubicBezTo>
                  <a:cubicBezTo>
                    <a:pt x="60389" y="0"/>
                    <a:pt x="77806" y="17405"/>
                    <a:pt x="77806" y="38875"/>
                  </a:cubicBezTo>
                  <a:close/>
                </a:path>
              </a:pathLst>
            </a:custGeom>
            <a:grpFill/>
            <a:ln w="0" cap="flat">
              <a:noFill/>
              <a:prstDash val="solid"/>
              <a:miter/>
            </a:ln>
          </p:spPr>
          <p:txBody>
            <a:bodyPr rtlCol="0" anchor="ctr"/>
            <a:lstStyle/>
            <a:p>
              <a:endParaRPr lang="en-GB"/>
            </a:p>
          </p:txBody>
        </p:sp>
        <p:sp>
          <p:nvSpPr>
            <p:cNvPr id="260" name="Freeform 259">
              <a:extLst>
                <a:ext uri="{FF2B5EF4-FFF2-40B4-BE49-F238E27FC236}">
                  <a16:creationId xmlns:a16="http://schemas.microsoft.com/office/drawing/2014/main" id="{044F8051-4DEB-FD9B-EC96-90AA23D45702}"/>
                </a:ext>
              </a:extLst>
            </p:cNvPr>
            <p:cNvSpPr/>
            <p:nvPr/>
          </p:nvSpPr>
          <p:spPr>
            <a:xfrm>
              <a:off x="7228593" y="4137593"/>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4"/>
                    <a:pt x="60389" y="77749"/>
                    <a:pt x="38903" y="77749"/>
                  </a:cubicBezTo>
                  <a:cubicBezTo>
                    <a:pt x="17418" y="77749"/>
                    <a:pt x="0" y="60344"/>
                    <a:pt x="0" y="38875"/>
                  </a:cubicBezTo>
                  <a:cubicBezTo>
                    <a:pt x="0" y="17405"/>
                    <a:pt x="17418" y="0"/>
                    <a:pt x="38903" y="0"/>
                  </a:cubicBezTo>
                  <a:cubicBezTo>
                    <a:pt x="60389" y="0"/>
                    <a:pt x="77806" y="17405"/>
                    <a:pt x="77806" y="38875"/>
                  </a:cubicBezTo>
                  <a:close/>
                </a:path>
              </a:pathLst>
            </a:custGeom>
            <a:grpFill/>
            <a:ln w="0" cap="flat">
              <a:noFill/>
              <a:prstDash val="solid"/>
              <a:miter/>
            </a:ln>
          </p:spPr>
          <p:txBody>
            <a:bodyPr rtlCol="0" anchor="ctr"/>
            <a:lstStyle/>
            <a:p>
              <a:endParaRPr lang="en-GB"/>
            </a:p>
          </p:txBody>
        </p:sp>
        <p:sp>
          <p:nvSpPr>
            <p:cNvPr id="261" name="Freeform 260">
              <a:extLst>
                <a:ext uri="{FF2B5EF4-FFF2-40B4-BE49-F238E27FC236}">
                  <a16:creationId xmlns:a16="http://schemas.microsoft.com/office/drawing/2014/main" id="{BD58A63E-9664-42B9-3A8C-DA45851BC5D3}"/>
                </a:ext>
              </a:extLst>
            </p:cNvPr>
            <p:cNvSpPr/>
            <p:nvPr/>
          </p:nvSpPr>
          <p:spPr>
            <a:xfrm>
              <a:off x="7146503" y="3995747"/>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8" y="77980"/>
                    <a:pt x="39019" y="77980"/>
                  </a:cubicBezTo>
                  <a:cubicBezTo>
                    <a:pt x="17469" y="77980"/>
                    <a:pt x="0" y="60524"/>
                    <a:pt x="0" y="38990"/>
                  </a:cubicBezTo>
                  <a:cubicBezTo>
                    <a:pt x="0" y="17456"/>
                    <a:pt x="17469" y="0"/>
                    <a:pt x="39019" y="0"/>
                  </a:cubicBezTo>
                  <a:cubicBezTo>
                    <a:pt x="60568" y="0"/>
                    <a:pt x="78038" y="17456"/>
                    <a:pt x="78038" y="38990"/>
                  </a:cubicBezTo>
                  <a:close/>
                </a:path>
              </a:pathLst>
            </a:custGeom>
            <a:grpFill/>
            <a:ln w="0" cap="flat">
              <a:noFill/>
              <a:prstDash val="solid"/>
              <a:miter/>
            </a:ln>
          </p:spPr>
          <p:txBody>
            <a:bodyPr rtlCol="0" anchor="ctr"/>
            <a:lstStyle/>
            <a:p>
              <a:endParaRPr lang="en-GB"/>
            </a:p>
          </p:txBody>
        </p:sp>
        <p:sp>
          <p:nvSpPr>
            <p:cNvPr id="262" name="Freeform 261">
              <a:extLst>
                <a:ext uri="{FF2B5EF4-FFF2-40B4-BE49-F238E27FC236}">
                  <a16:creationId xmlns:a16="http://schemas.microsoft.com/office/drawing/2014/main" id="{CC8EE0CD-04FE-53DB-C176-1EB78F97524E}"/>
                </a:ext>
              </a:extLst>
            </p:cNvPr>
            <p:cNvSpPr/>
            <p:nvPr/>
          </p:nvSpPr>
          <p:spPr>
            <a:xfrm>
              <a:off x="7064528" y="3853901"/>
              <a:ext cx="78269" cy="78211"/>
            </a:xfrm>
            <a:custGeom>
              <a:avLst/>
              <a:gdLst>
                <a:gd name="connsiteX0" fmla="*/ 78269 w 78269"/>
                <a:gd name="connsiteY0" fmla="*/ 39106 h 78211"/>
                <a:gd name="connsiteX1" fmla="*/ 39134 w 78269"/>
                <a:gd name="connsiteY1" fmla="*/ 78212 h 78211"/>
                <a:gd name="connsiteX2" fmla="*/ 0 w 78269"/>
                <a:gd name="connsiteY2" fmla="*/ 39106 h 78211"/>
                <a:gd name="connsiteX3" fmla="*/ 39134 w 78269"/>
                <a:gd name="connsiteY3" fmla="*/ 0 h 78211"/>
                <a:gd name="connsiteX4" fmla="*/ 78269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69" y="39106"/>
                  </a:moveTo>
                  <a:cubicBezTo>
                    <a:pt x="78269" y="60704"/>
                    <a:pt x="60748" y="78212"/>
                    <a:pt x="39134" y="78212"/>
                  </a:cubicBezTo>
                  <a:cubicBezTo>
                    <a:pt x="17521" y="78212"/>
                    <a:pt x="0" y="60704"/>
                    <a:pt x="0" y="39106"/>
                  </a:cubicBezTo>
                  <a:cubicBezTo>
                    <a:pt x="0" y="17508"/>
                    <a:pt x="17521" y="0"/>
                    <a:pt x="39134" y="0"/>
                  </a:cubicBezTo>
                  <a:cubicBezTo>
                    <a:pt x="60748" y="0"/>
                    <a:pt x="78269" y="17508"/>
                    <a:pt x="78269" y="39106"/>
                  </a:cubicBezTo>
                  <a:close/>
                </a:path>
              </a:pathLst>
            </a:custGeom>
            <a:grpFill/>
            <a:ln w="0" cap="flat">
              <a:noFill/>
              <a:prstDash val="solid"/>
              <a:miter/>
            </a:ln>
          </p:spPr>
          <p:txBody>
            <a:bodyPr rtlCol="0" anchor="ctr"/>
            <a:lstStyle/>
            <a:p>
              <a:endParaRPr lang="en-GB"/>
            </a:p>
          </p:txBody>
        </p:sp>
        <p:sp>
          <p:nvSpPr>
            <p:cNvPr id="263" name="Freeform 262">
              <a:extLst>
                <a:ext uri="{FF2B5EF4-FFF2-40B4-BE49-F238E27FC236}">
                  <a16:creationId xmlns:a16="http://schemas.microsoft.com/office/drawing/2014/main" id="{07924DEC-9D35-9D36-252F-F7EB90A5DFE2}"/>
                </a:ext>
              </a:extLst>
            </p:cNvPr>
            <p:cNvSpPr/>
            <p:nvPr/>
          </p:nvSpPr>
          <p:spPr>
            <a:xfrm>
              <a:off x="6982554" y="3712056"/>
              <a:ext cx="78501" cy="78443"/>
            </a:xfrm>
            <a:custGeom>
              <a:avLst/>
              <a:gdLst>
                <a:gd name="connsiteX0" fmla="*/ 78501 w 78501"/>
                <a:gd name="connsiteY0" fmla="*/ 39222 h 78443"/>
                <a:gd name="connsiteX1" fmla="*/ 39250 w 78501"/>
                <a:gd name="connsiteY1" fmla="*/ 78443 h 78443"/>
                <a:gd name="connsiteX2" fmla="*/ -1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1" y="60883"/>
                    <a:pt x="-1" y="39222"/>
                  </a:cubicBezTo>
                  <a:cubicBezTo>
                    <a:pt x="-1"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264" name="Freeform 263">
              <a:extLst>
                <a:ext uri="{FF2B5EF4-FFF2-40B4-BE49-F238E27FC236}">
                  <a16:creationId xmlns:a16="http://schemas.microsoft.com/office/drawing/2014/main" id="{1BF29513-95FB-5269-9723-786E5983C379}"/>
                </a:ext>
              </a:extLst>
            </p:cNvPr>
            <p:cNvSpPr/>
            <p:nvPr/>
          </p:nvSpPr>
          <p:spPr>
            <a:xfrm>
              <a:off x="6900347" y="3570094"/>
              <a:ext cx="78964" cy="78906"/>
            </a:xfrm>
            <a:custGeom>
              <a:avLst/>
              <a:gdLst>
                <a:gd name="connsiteX0" fmla="*/ 78964 w 78964"/>
                <a:gd name="connsiteY0" fmla="*/ 39453 h 78906"/>
                <a:gd name="connsiteX1" fmla="*/ 39482 w 78964"/>
                <a:gd name="connsiteY1" fmla="*/ 78906 h 78906"/>
                <a:gd name="connsiteX2" fmla="*/ 0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7" y="78906"/>
                    <a:pt x="0" y="61242"/>
                    <a:pt x="0" y="39453"/>
                  </a:cubicBezTo>
                  <a:cubicBezTo>
                    <a:pt x="0" y="17664"/>
                    <a:pt x="17677"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265" name="Freeform 264">
              <a:extLst>
                <a:ext uri="{FF2B5EF4-FFF2-40B4-BE49-F238E27FC236}">
                  <a16:creationId xmlns:a16="http://schemas.microsoft.com/office/drawing/2014/main" id="{5C91C2D5-5B8B-7CC2-8688-20092D9B478E}"/>
                </a:ext>
              </a:extLst>
            </p:cNvPr>
            <p:cNvSpPr/>
            <p:nvPr/>
          </p:nvSpPr>
          <p:spPr>
            <a:xfrm>
              <a:off x="6818373" y="3428248"/>
              <a:ext cx="79195" cy="79137"/>
            </a:xfrm>
            <a:custGeom>
              <a:avLst/>
              <a:gdLst>
                <a:gd name="connsiteX0" fmla="*/ 79196 w 79195"/>
                <a:gd name="connsiteY0" fmla="*/ 39569 h 79137"/>
                <a:gd name="connsiteX1" fmla="*/ 39598 w 79195"/>
                <a:gd name="connsiteY1" fmla="*/ 79138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0" y="61422"/>
                    <a:pt x="0" y="39569"/>
                  </a:cubicBezTo>
                  <a:cubicBezTo>
                    <a:pt x="0" y="17715"/>
                    <a:pt x="17729" y="0"/>
                    <a:pt x="39598" y="0"/>
                  </a:cubicBezTo>
                  <a:cubicBezTo>
                    <a:pt x="61467" y="0"/>
                    <a:pt x="79196" y="17715"/>
                    <a:pt x="79196" y="39569"/>
                  </a:cubicBezTo>
                  <a:close/>
                </a:path>
              </a:pathLst>
            </a:custGeom>
            <a:grpFill/>
            <a:ln w="0" cap="flat">
              <a:noFill/>
              <a:prstDash val="solid"/>
              <a:miter/>
            </a:ln>
          </p:spPr>
          <p:txBody>
            <a:bodyPr rtlCol="0" anchor="ctr"/>
            <a:lstStyle/>
            <a:p>
              <a:endParaRPr lang="en-GB"/>
            </a:p>
          </p:txBody>
        </p:sp>
        <p:sp>
          <p:nvSpPr>
            <p:cNvPr id="266" name="Freeform 265">
              <a:extLst>
                <a:ext uri="{FF2B5EF4-FFF2-40B4-BE49-F238E27FC236}">
                  <a16:creationId xmlns:a16="http://schemas.microsoft.com/office/drawing/2014/main" id="{FBAA5298-4F71-F45B-3CCB-5B140862A410}"/>
                </a:ext>
              </a:extLst>
            </p:cNvPr>
            <p:cNvSpPr/>
            <p:nvPr/>
          </p:nvSpPr>
          <p:spPr>
            <a:xfrm>
              <a:off x="6736398" y="3286287"/>
              <a:ext cx="79427" cy="79368"/>
            </a:xfrm>
            <a:custGeom>
              <a:avLst/>
              <a:gdLst>
                <a:gd name="connsiteX0" fmla="*/ 79427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4" y="79369"/>
                  </a:cubicBezTo>
                  <a:cubicBezTo>
                    <a:pt x="17780" y="79369"/>
                    <a:pt x="0" y="61601"/>
                    <a:pt x="0" y="39684"/>
                  </a:cubicBezTo>
                  <a:cubicBezTo>
                    <a:pt x="0" y="17767"/>
                    <a:pt x="17780" y="0"/>
                    <a:pt x="39714"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267" name="Freeform 266">
              <a:extLst>
                <a:ext uri="{FF2B5EF4-FFF2-40B4-BE49-F238E27FC236}">
                  <a16:creationId xmlns:a16="http://schemas.microsoft.com/office/drawing/2014/main" id="{8C512FDC-0836-6206-9F25-50D0E6DFF49E}"/>
                </a:ext>
              </a:extLst>
            </p:cNvPr>
            <p:cNvSpPr/>
            <p:nvPr/>
          </p:nvSpPr>
          <p:spPr>
            <a:xfrm>
              <a:off x="6654192" y="3144325"/>
              <a:ext cx="79890" cy="79831"/>
            </a:xfrm>
            <a:custGeom>
              <a:avLst/>
              <a:gdLst>
                <a:gd name="connsiteX0" fmla="*/ 79890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0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0" y="39916"/>
                  </a:moveTo>
                  <a:cubicBezTo>
                    <a:pt x="79890" y="61961"/>
                    <a:pt x="62006" y="79832"/>
                    <a:pt x="39945" y="79832"/>
                  </a:cubicBezTo>
                  <a:cubicBezTo>
                    <a:pt x="17884" y="79832"/>
                    <a:pt x="0" y="61961"/>
                    <a:pt x="0" y="39916"/>
                  </a:cubicBezTo>
                  <a:cubicBezTo>
                    <a:pt x="0" y="17871"/>
                    <a:pt x="17884" y="0"/>
                    <a:pt x="39945" y="0"/>
                  </a:cubicBezTo>
                  <a:cubicBezTo>
                    <a:pt x="62006" y="0"/>
                    <a:pt x="79890" y="17871"/>
                    <a:pt x="79890" y="39916"/>
                  </a:cubicBezTo>
                  <a:close/>
                </a:path>
              </a:pathLst>
            </a:custGeom>
            <a:grpFill/>
            <a:ln w="0" cap="flat">
              <a:noFill/>
              <a:prstDash val="solid"/>
              <a:miter/>
            </a:ln>
          </p:spPr>
          <p:txBody>
            <a:bodyPr rtlCol="0" anchor="ctr"/>
            <a:lstStyle/>
            <a:p>
              <a:endParaRPr lang="en-GB"/>
            </a:p>
          </p:txBody>
        </p:sp>
        <p:sp>
          <p:nvSpPr>
            <p:cNvPr id="268" name="Freeform 267">
              <a:extLst>
                <a:ext uri="{FF2B5EF4-FFF2-40B4-BE49-F238E27FC236}">
                  <a16:creationId xmlns:a16="http://schemas.microsoft.com/office/drawing/2014/main" id="{06C8F3AD-4CAD-64DD-DC6F-E93D2C42CB7A}"/>
                </a:ext>
              </a:extLst>
            </p:cNvPr>
            <p:cNvSpPr/>
            <p:nvPr/>
          </p:nvSpPr>
          <p:spPr>
            <a:xfrm>
              <a:off x="8948210" y="6830582"/>
              <a:ext cx="78269" cy="78211"/>
            </a:xfrm>
            <a:custGeom>
              <a:avLst/>
              <a:gdLst>
                <a:gd name="connsiteX0" fmla="*/ 78269 w 78269"/>
                <a:gd name="connsiteY0" fmla="*/ 39106 h 78211"/>
                <a:gd name="connsiteX1" fmla="*/ 39134 w 78269"/>
                <a:gd name="connsiteY1" fmla="*/ 78212 h 78211"/>
                <a:gd name="connsiteX2" fmla="*/ 0 w 78269"/>
                <a:gd name="connsiteY2" fmla="*/ 39106 h 78211"/>
                <a:gd name="connsiteX3" fmla="*/ 39134 w 78269"/>
                <a:gd name="connsiteY3" fmla="*/ 0 h 78211"/>
                <a:gd name="connsiteX4" fmla="*/ 78269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69" y="39106"/>
                  </a:moveTo>
                  <a:cubicBezTo>
                    <a:pt x="78269" y="60703"/>
                    <a:pt x="60748" y="78212"/>
                    <a:pt x="39134" y="78212"/>
                  </a:cubicBezTo>
                  <a:cubicBezTo>
                    <a:pt x="17521" y="78212"/>
                    <a:pt x="0" y="60703"/>
                    <a:pt x="0" y="39106"/>
                  </a:cubicBezTo>
                  <a:cubicBezTo>
                    <a:pt x="0" y="17509"/>
                    <a:pt x="17521" y="0"/>
                    <a:pt x="39134" y="0"/>
                  </a:cubicBezTo>
                  <a:cubicBezTo>
                    <a:pt x="60748" y="0"/>
                    <a:pt x="78269" y="17509"/>
                    <a:pt x="78269" y="39106"/>
                  </a:cubicBezTo>
                  <a:close/>
                </a:path>
              </a:pathLst>
            </a:custGeom>
            <a:grpFill/>
            <a:ln w="0" cap="flat">
              <a:noFill/>
              <a:prstDash val="solid"/>
              <a:miter/>
            </a:ln>
          </p:spPr>
          <p:txBody>
            <a:bodyPr rtlCol="0" anchor="ctr"/>
            <a:lstStyle/>
            <a:p>
              <a:endParaRPr lang="en-GB"/>
            </a:p>
          </p:txBody>
        </p:sp>
        <p:sp>
          <p:nvSpPr>
            <p:cNvPr id="269" name="Freeform 268">
              <a:extLst>
                <a:ext uri="{FF2B5EF4-FFF2-40B4-BE49-F238E27FC236}">
                  <a16:creationId xmlns:a16="http://schemas.microsoft.com/office/drawing/2014/main" id="{C4031680-285F-B80D-2421-8E91997AF8C7}"/>
                </a:ext>
              </a:extLst>
            </p:cNvPr>
            <p:cNvSpPr/>
            <p:nvPr/>
          </p:nvSpPr>
          <p:spPr>
            <a:xfrm>
              <a:off x="8866351" y="6688968"/>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70" y="77980"/>
                    <a:pt x="0" y="60524"/>
                    <a:pt x="0" y="38990"/>
                  </a:cubicBezTo>
                  <a:cubicBezTo>
                    <a:pt x="0" y="17456"/>
                    <a:pt x="17470"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270" name="Freeform 269">
              <a:extLst>
                <a:ext uri="{FF2B5EF4-FFF2-40B4-BE49-F238E27FC236}">
                  <a16:creationId xmlns:a16="http://schemas.microsoft.com/office/drawing/2014/main" id="{2FDF3933-C9A2-F4D0-ECE6-D90FA9665E13}"/>
                </a:ext>
              </a:extLst>
            </p:cNvPr>
            <p:cNvSpPr/>
            <p:nvPr/>
          </p:nvSpPr>
          <p:spPr>
            <a:xfrm>
              <a:off x="8784492" y="6547237"/>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69" y="77980"/>
                    <a:pt x="0" y="60524"/>
                    <a:pt x="0" y="38990"/>
                  </a:cubicBezTo>
                  <a:cubicBezTo>
                    <a:pt x="0" y="17456"/>
                    <a:pt x="17469"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271" name="Freeform 270">
              <a:extLst>
                <a:ext uri="{FF2B5EF4-FFF2-40B4-BE49-F238E27FC236}">
                  <a16:creationId xmlns:a16="http://schemas.microsoft.com/office/drawing/2014/main" id="{60EF3301-E0D0-A631-CE59-E38B9D3223CC}"/>
                </a:ext>
              </a:extLst>
            </p:cNvPr>
            <p:cNvSpPr/>
            <p:nvPr/>
          </p:nvSpPr>
          <p:spPr>
            <a:xfrm>
              <a:off x="8702749" y="6405623"/>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4"/>
                    <a:pt x="60389" y="77749"/>
                    <a:pt x="38903" y="77749"/>
                  </a:cubicBezTo>
                  <a:cubicBezTo>
                    <a:pt x="17418" y="77749"/>
                    <a:pt x="0" y="60344"/>
                    <a:pt x="0" y="38875"/>
                  </a:cubicBezTo>
                  <a:cubicBezTo>
                    <a:pt x="0" y="17405"/>
                    <a:pt x="17418" y="0"/>
                    <a:pt x="38903" y="0"/>
                  </a:cubicBezTo>
                  <a:cubicBezTo>
                    <a:pt x="60389" y="0"/>
                    <a:pt x="77806" y="17405"/>
                    <a:pt x="77806" y="38875"/>
                  </a:cubicBezTo>
                  <a:close/>
                </a:path>
              </a:pathLst>
            </a:custGeom>
            <a:grpFill/>
            <a:ln w="0" cap="flat">
              <a:noFill/>
              <a:prstDash val="solid"/>
              <a:miter/>
            </a:ln>
          </p:spPr>
          <p:txBody>
            <a:bodyPr rtlCol="0" anchor="ctr"/>
            <a:lstStyle/>
            <a:p>
              <a:endParaRPr lang="en-GB"/>
            </a:p>
          </p:txBody>
        </p:sp>
        <p:sp>
          <p:nvSpPr>
            <p:cNvPr id="272" name="Freeform 271">
              <a:extLst>
                <a:ext uri="{FF2B5EF4-FFF2-40B4-BE49-F238E27FC236}">
                  <a16:creationId xmlns:a16="http://schemas.microsoft.com/office/drawing/2014/main" id="{2DC4E147-AF0B-A8CE-56AF-268EBA581BAA}"/>
                </a:ext>
              </a:extLst>
            </p:cNvPr>
            <p:cNvSpPr/>
            <p:nvPr/>
          </p:nvSpPr>
          <p:spPr>
            <a:xfrm>
              <a:off x="8620890" y="6264008"/>
              <a:ext cx="77574" cy="77517"/>
            </a:xfrm>
            <a:custGeom>
              <a:avLst/>
              <a:gdLst>
                <a:gd name="connsiteX0" fmla="*/ 77575 w 77574"/>
                <a:gd name="connsiteY0" fmla="*/ 38759 h 77517"/>
                <a:gd name="connsiteX1" fmla="*/ 38788 w 77574"/>
                <a:gd name="connsiteY1" fmla="*/ 77517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7"/>
                    <a:pt x="38788" y="77517"/>
                  </a:cubicBezTo>
                  <a:cubicBezTo>
                    <a:pt x="17366" y="77517"/>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273" name="Freeform 272">
              <a:extLst>
                <a:ext uri="{FF2B5EF4-FFF2-40B4-BE49-F238E27FC236}">
                  <a16:creationId xmlns:a16="http://schemas.microsoft.com/office/drawing/2014/main" id="{DCFC60B8-A71E-797B-83B7-AE16B926D7BD}"/>
                </a:ext>
              </a:extLst>
            </p:cNvPr>
            <p:cNvSpPr/>
            <p:nvPr/>
          </p:nvSpPr>
          <p:spPr>
            <a:xfrm>
              <a:off x="8539031" y="6122278"/>
              <a:ext cx="77574" cy="77517"/>
            </a:xfrm>
            <a:custGeom>
              <a:avLst/>
              <a:gdLst>
                <a:gd name="connsiteX0" fmla="*/ 77575 w 77574"/>
                <a:gd name="connsiteY0" fmla="*/ 38759 h 77517"/>
                <a:gd name="connsiteX1" fmla="*/ 38788 w 77574"/>
                <a:gd name="connsiteY1" fmla="*/ 77517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7"/>
                    <a:pt x="38788" y="77517"/>
                  </a:cubicBezTo>
                  <a:cubicBezTo>
                    <a:pt x="17366" y="77517"/>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274" name="Freeform 273">
              <a:extLst>
                <a:ext uri="{FF2B5EF4-FFF2-40B4-BE49-F238E27FC236}">
                  <a16:creationId xmlns:a16="http://schemas.microsoft.com/office/drawing/2014/main" id="{3214A05A-6E58-A3B1-2DDD-CC3C2B909B44}"/>
                </a:ext>
              </a:extLst>
            </p:cNvPr>
            <p:cNvSpPr/>
            <p:nvPr/>
          </p:nvSpPr>
          <p:spPr>
            <a:xfrm>
              <a:off x="8457288" y="5980548"/>
              <a:ext cx="77343" cy="77286"/>
            </a:xfrm>
            <a:custGeom>
              <a:avLst/>
              <a:gdLst>
                <a:gd name="connsiteX0" fmla="*/ 77343 w 77343"/>
                <a:gd name="connsiteY0" fmla="*/ 38643 h 77286"/>
                <a:gd name="connsiteX1" fmla="*/ 38671 w 77343"/>
                <a:gd name="connsiteY1" fmla="*/ 77287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7"/>
                    <a:pt x="38671" y="77287"/>
                  </a:cubicBezTo>
                  <a:cubicBezTo>
                    <a:pt x="17314" y="77287"/>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275" name="Freeform 274">
              <a:extLst>
                <a:ext uri="{FF2B5EF4-FFF2-40B4-BE49-F238E27FC236}">
                  <a16:creationId xmlns:a16="http://schemas.microsoft.com/office/drawing/2014/main" id="{C78D2898-D8C7-7222-F81E-EFA8005D1DD0}"/>
                </a:ext>
              </a:extLst>
            </p:cNvPr>
            <p:cNvSpPr/>
            <p:nvPr/>
          </p:nvSpPr>
          <p:spPr>
            <a:xfrm>
              <a:off x="8375313" y="5838818"/>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276" name="Freeform 275">
              <a:extLst>
                <a:ext uri="{FF2B5EF4-FFF2-40B4-BE49-F238E27FC236}">
                  <a16:creationId xmlns:a16="http://schemas.microsoft.com/office/drawing/2014/main" id="{59737F82-4B1E-59A8-EBBE-F0726782BB1E}"/>
                </a:ext>
              </a:extLst>
            </p:cNvPr>
            <p:cNvSpPr/>
            <p:nvPr/>
          </p:nvSpPr>
          <p:spPr>
            <a:xfrm>
              <a:off x="8293570" y="5697203"/>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5"/>
                    <a:pt x="0" y="38527"/>
                  </a:cubicBezTo>
                  <a:cubicBezTo>
                    <a:pt x="0" y="17249"/>
                    <a:pt x="17262" y="0"/>
                    <a:pt x="38556" y="0"/>
                  </a:cubicBezTo>
                  <a:cubicBezTo>
                    <a:pt x="59850" y="0"/>
                    <a:pt x="77112" y="17250"/>
                    <a:pt x="77112" y="38527"/>
                  </a:cubicBezTo>
                  <a:close/>
                </a:path>
              </a:pathLst>
            </a:custGeom>
            <a:grpFill/>
            <a:ln w="0" cap="flat">
              <a:noFill/>
              <a:prstDash val="solid"/>
              <a:miter/>
            </a:ln>
          </p:spPr>
          <p:txBody>
            <a:bodyPr rtlCol="0" anchor="ctr"/>
            <a:lstStyle/>
            <a:p>
              <a:endParaRPr lang="en-GB"/>
            </a:p>
          </p:txBody>
        </p:sp>
        <p:sp>
          <p:nvSpPr>
            <p:cNvPr id="277" name="Freeform 276">
              <a:extLst>
                <a:ext uri="{FF2B5EF4-FFF2-40B4-BE49-F238E27FC236}">
                  <a16:creationId xmlns:a16="http://schemas.microsoft.com/office/drawing/2014/main" id="{41EA9932-B7B5-9372-257F-17284AA62D79}"/>
                </a:ext>
              </a:extLst>
            </p:cNvPr>
            <p:cNvSpPr/>
            <p:nvPr/>
          </p:nvSpPr>
          <p:spPr>
            <a:xfrm>
              <a:off x="8211711" y="5555473"/>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5"/>
                    <a:pt x="0" y="38527"/>
                  </a:cubicBezTo>
                  <a:cubicBezTo>
                    <a:pt x="0" y="17249"/>
                    <a:pt x="17262" y="0"/>
                    <a:pt x="38556" y="0"/>
                  </a:cubicBezTo>
                  <a:cubicBezTo>
                    <a:pt x="59850" y="0"/>
                    <a:pt x="77112" y="17250"/>
                    <a:pt x="77112" y="38527"/>
                  </a:cubicBezTo>
                  <a:close/>
                </a:path>
              </a:pathLst>
            </a:custGeom>
            <a:grpFill/>
            <a:ln w="0" cap="flat">
              <a:noFill/>
              <a:prstDash val="solid"/>
              <a:miter/>
            </a:ln>
          </p:spPr>
          <p:txBody>
            <a:bodyPr rtlCol="0" anchor="ctr"/>
            <a:lstStyle/>
            <a:p>
              <a:endParaRPr lang="en-GB"/>
            </a:p>
          </p:txBody>
        </p:sp>
        <p:sp>
          <p:nvSpPr>
            <p:cNvPr id="278" name="Freeform 277">
              <a:extLst>
                <a:ext uri="{FF2B5EF4-FFF2-40B4-BE49-F238E27FC236}">
                  <a16:creationId xmlns:a16="http://schemas.microsoft.com/office/drawing/2014/main" id="{6BE5480C-8EF2-9625-1FA8-846E60098672}"/>
                </a:ext>
              </a:extLst>
            </p:cNvPr>
            <p:cNvSpPr/>
            <p:nvPr/>
          </p:nvSpPr>
          <p:spPr>
            <a:xfrm>
              <a:off x="8129736" y="5413743"/>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5"/>
                    <a:pt x="0" y="38527"/>
                  </a:cubicBezTo>
                  <a:cubicBezTo>
                    <a:pt x="0" y="17249"/>
                    <a:pt x="17262" y="0"/>
                    <a:pt x="38556" y="0"/>
                  </a:cubicBezTo>
                  <a:cubicBezTo>
                    <a:pt x="59850" y="0"/>
                    <a:pt x="77112" y="17250"/>
                    <a:pt x="77112" y="38527"/>
                  </a:cubicBezTo>
                  <a:close/>
                </a:path>
              </a:pathLst>
            </a:custGeom>
            <a:grpFill/>
            <a:ln w="0" cap="flat">
              <a:noFill/>
              <a:prstDash val="solid"/>
              <a:miter/>
            </a:ln>
          </p:spPr>
          <p:txBody>
            <a:bodyPr rtlCol="0" anchor="ctr"/>
            <a:lstStyle/>
            <a:p>
              <a:endParaRPr lang="en-GB"/>
            </a:p>
          </p:txBody>
        </p:sp>
        <p:sp>
          <p:nvSpPr>
            <p:cNvPr id="279" name="Freeform 278">
              <a:extLst>
                <a:ext uri="{FF2B5EF4-FFF2-40B4-BE49-F238E27FC236}">
                  <a16:creationId xmlns:a16="http://schemas.microsoft.com/office/drawing/2014/main" id="{2EE93BAB-FA19-97B5-B692-6DF244FAEB42}"/>
                </a:ext>
              </a:extLst>
            </p:cNvPr>
            <p:cNvSpPr/>
            <p:nvPr/>
          </p:nvSpPr>
          <p:spPr>
            <a:xfrm>
              <a:off x="8047877" y="5272013"/>
              <a:ext cx="77111" cy="77054"/>
            </a:xfrm>
            <a:custGeom>
              <a:avLst/>
              <a:gdLst>
                <a:gd name="connsiteX0" fmla="*/ 77112 w 77111"/>
                <a:gd name="connsiteY0" fmla="*/ 38527 h 77054"/>
                <a:gd name="connsiteX1" fmla="*/ 38556 w 77111"/>
                <a:gd name="connsiteY1" fmla="*/ 77055 h 77054"/>
                <a:gd name="connsiteX2" fmla="*/ -1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49" y="77055"/>
                    <a:pt x="38556" y="77055"/>
                  </a:cubicBezTo>
                  <a:cubicBezTo>
                    <a:pt x="17262" y="77055"/>
                    <a:pt x="-1" y="59805"/>
                    <a:pt x="-1" y="38527"/>
                  </a:cubicBezTo>
                  <a:cubicBezTo>
                    <a:pt x="-1" y="17249"/>
                    <a:pt x="17262" y="0"/>
                    <a:pt x="38556" y="0"/>
                  </a:cubicBezTo>
                  <a:cubicBezTo>
                    <a:pt x="59849" y="0"/>
                    <a:pt x="77112" y="17250"/>
                    <a:pt x="77112" y="38527"/>
                  </a:cubicBezTo>
                  <a:close/>
                </a:path>
              </a:pathLst>
            </a:custGeom>
            <a:grpFill/>
            <a:ln w="0" cap="flat">
              <a:noFill/>
              <a:prstDash val="solid"/>
              <a:miter/>
            </a:ln>
          </p:spPr>
          <p:txBody>
            <a:bodyPr rtlCol="0" anchor="ctr"/>
            <a:lstStyle/>
            <a:p>
              <a:endParaRPr lang="en-GB"/>
            </a:p>
          </p:txBody>
        </p:sp>
        <p:sp>
          <p:nvSpPr>
            <p:cNvPr id="280" name="Freeform 279">
              <a:extLst>
                <a:ext uri="{FF2B5EF4-FFF2-40B4-BE49-F238E27FC236}">
                  <a16:creationId xmlns:a16="http://schemas.microsoft.com/office/drawing/2014/main" id="{02A33287-86B8-7240-5227-7CD8FF170765}"/>
                </a:ext>
              </a:extLst>
            </p:cNvPr>
            <p:cNvSpPr/>
            <p:nvPr/>
          </p:nvSpPr>
          <p:spPr>
            <a:xfrm>
              <a:off x="7966018" y="5130167"/>
              <a:ext cx="77111" cy="77054"/>
            </a:xfrm>
            <a:custGeom>
              <a:avLst/>
              <a:gdLst>
                <a:gd name="connsiteX0" fmla="*/ 77112 w 77111"/>
                <a:gd name="connsiteY0" fmla="*/ 38528 h 77054"/>
                <a:gd name="connsiteX1" fmla="*/ 38556 w 77111"/>
                <a:gd name="connsiteY1" fmla="*/ 77055 h 77054"/>
                <a:gd name="connsiteX2" fmla="*/ -1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49" y="77055"/>
                    <a:pt x="38556" y="77055"/>
                  </a:cubicBezTo>
                  <a:cubicBezTo>
                    <a:pt x="17262" y="77055"/>
                    <a:pt x="-1" y="59805"/>
                    <a:pt x="-1" y="38528"/>
                  </a:cubicBezTo>
                  <a:cubicBezTo>
                    <a:pt x="-1" y="17249"/>
                    <a:pt x="17262" y="0"/>
                    <a:pt x="38556" y="0"/>
                  </a:cubicBezTo>
                  <a:cubicBezTo>
                    <a:pt x="59849" y="0"/>
                    <a:pt x="77112" y="17250"/>
                    <a:pt x="77112" y="38528"/>
                  </a:cubicBezTo>
                  <a:close/>
                </a:path>
              </a:pathLst>
            </a:custGeom>
            <a:grpFill/>
            <a:ln w="0" cap="flat">
              <a:noFill/>
              <a:prstDash val="solid"/>
              <a:miter/>
            </a:ln>
          </p:spPr>
          <p:txBody>
            <a:bodyPr rtlCol="0" anchor="ctr"/>
            <a:lstStyle/>
            <a:p>
              <a:endParaRPr lang="en-GB"/>
            </a:p>
          </p:txBody>
        </p:sp>
        <p:sp>
          <p:nvSpPr>
            <p:cNvPr id="281" name="Freeform 280">
              <a:extLst>
                <a:ext uri="{FF2B5EF4-FFF2-40B4-BE49-F238E27FC236}">
                  <a16:creationId xmlns:a16="http://schemas.microsoft.com/office/drawing/2014/main" id="{7E5EE03C-99F3-0816-BAC9-57D0643DA4DC}"/>
                </a:ext>
              </a:extLst>
            </p:cNvPr>
            <p:cNvSpPr/>
            <p:nvPr/>
          </p:nvSpPr>
          <p:spPr>
            <a:xfrm>
              <a:off x="7884044" y="4988437"/>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282" name="Freeform 281">
              <a:extLst>
                <a:ext uri="{FF2B5EF4-FFF2-40B4-BE49-F238E27FC236}">
                  <a16:creationId xmlns:a16="http://schemas.microsoft.com/office/drawing/2014/main" id="{F3F374DD-C5EC-4826-275C-3C5B315552F6}"/>
                </a:ext>
              </a:extLst>
            </p:cNvPr>
            <p:cNvSpPr/>
            <p:nvPr/>
          </p:nvSpPr>
          <p:spPr>
            <a:xfrm>
              <a:off x="7802185" y="4846707"/>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283" name="Freeform 282">
              <a:extLst>
                <a:ext uri="{FF2B5EF4-FFF2-40B4-BE49-F238E27FC236}">
                  <a16:creationId xmlns:a16="http://schemas.microsoft.com/office/drawing/2014/main" id="{9A775E08-D8F1-28E1-B75E-0DF771593633}"/>
                </a:ext>
              </a:extLst>
            </p:cNvPr>
            <p:cNvSpPr/>
            <p:nvPr/>
          </p:nvSpPr>
          <p:spPr>
            <a:xfrm>
              <a:off x="7720210" y="4704861"/>
              <a:ext cx="77343" cy="77286"/>
            </a:xfrm>
            <a:custGeom>
              <a:avLst/>
              <a:gdLst>
                <a:gd name="connsiteX0" fmla="*/ 77344 w 77343"/>
                <a:gd name="connsiteY0" fmla="*/ 38643 h 77286"/>
                <a:gd name="connsiteX1" fmla="*/ 38672 w 77343"/>
                <a:gd name="connsiteY1" fmla="*/ 77286 h 77286"/>
                <a:gd name="connsiteX2" fmla="*/ 0 w 77343"/>
                <a:gd name="connsiteY2" fmla="*/ 38643 h 77286"/>
                <a:gd name="connsiteX3" fmla="*/ 38672 w 77343"/>
                <a:gd name="connsiteY3" fmla="*/ 0 h 77286"/>
                <a:gd name="connsiteX4" fmla="*/ 77344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4" y="38643"/>
                  </a:moveTo>
                  <a:cubicBezTo>
                    <a:pt x="77344" y="59985"/>
                    <a:pt x="60030" y="77286"/>
                    <a:pt x="38672" y="77286"/>
                  </a:cubicBezTo>
                  <a:cubicBezTo>
                    <a:pt x="17314" y="77286"/>
                    <a:pt x="0" y="59985"/>
                    <a:pt x="0" y="38643"/>
                  </a:cubicBezTo>
                  <a:cubicBezTo>
                    <a:pt x="0" y="17301"/>
                    <a:pt x="17313" y="0"/>
                    <a:pt x="38672" y="0"/>
                  </a:cubicBezTo>
                  <a:cubicBezTo>
                    <a:pt x="60029" y="0"/>
                    <a:pt x="77344" y="17301"/>
                    <a:pt x="77344" y="38643"/>
                  </a:cubicBezTo>
                  <a:close/>
                </a:path>
              </a:pathLst>
            </a:custGeom>
            <a:grpFill/>
            <a:ln w="0" cap="flat">
              <a:noFill/>
              <a:prstDash val="solid"/>
              <a:miter/>
            </a:ln>
          </p:spPr>
          <p:txBody>
            <a:bodyPr rtlCol="0" anchor="ctr"/>
            <a:lstStyle/>
            <a:p>
              <a:endParaRPr lang="en-GB"/>
            </a:p>
          </p:txBody>
        </p:sp>
        <p:sp>
          <p:nvSpPr>
            <p:cNvPr id="284" name="Freeform 283">
              <a:extLst>
                <a:ext uri="{FF2B5EF4-FFF2-40B4-BE49-F238E27FC236}">
                  <a16:creationId xmlns:a16="http://schemas.microsoft.com/office/drawing/2014/main" id="{5A5FDC4F-FBA7-9F71-FB6B-AD51EA45E1E0}"/>
                </a:ext>
              </a:extLst>
            </p:cNvPr>
            <p:cNvSpPr/>
            <p:nvPr/>
          </p:nvSpPr>
          <p:spPr>
            <a:xfrm>
              <a:off x="7638235" y="4563131"/>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30"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285" name="Freeform 284">
              <a:extLst>
                <a:ext uri="{FF2B5EF4-FFF2-40B4-BE49-F238E27FC236}">
                  <a16:creationId xmlns:a16="http://schemas.microsoft.com/office/drawing/2014/main" id="{275F86A5-06C4-5A84-B4E4-04B9A9E5BD5D}"/>
                </a:ext>
              </a:extLst>
            </p:cNvPr>
            <p:cNvSpPr/>
            <p:nvPr/>
          </p:nvSpPr>
          <p:spPr>
            <a:xfrm>
              <a:off x="7556261" y="4421285"/>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8"/>
                    <a:pt x="38788" y="77518"/>
                  </a:cubicBezTo>
                  <a:cubicBezTo>
                    <a:pt x="17366" y="77518"/>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286" name="Freeform 285">
              <a:extLst>
                <a:ext uri="{FF2B5EF4-FFF2-40B4-BE49-F238E27FC236}">
                  <a16:creationId xmlns:a16="http://schemas.microsoft.com/office/drawing/2014/main" id="{AF04E805-CA4D-4797-4562-2386362902F5}"/>
                </a:ext>
              </a:extLst>
            </p:cNvPr>
            <p:cNvSpPr/>
            <p:nvPr/>
          </p:nvSpPr>
          <p:spPr>
            <a:xfrm>
              <a:off x="7474402" y="4279439"/>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8"/>
                    <a:pt x="38788" y="77518"/>
                  </a:cubicBezTo>
                  <a:cubicBezTo>
                    <a:pt x="17366" y="77518"/>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287" name="Freeform 286">
              <a:extLst>
                <a:ext uri="{FF2B5EF4-FFF2-40B4-BE49-F238E27FC236}">
                  <a16:creationId xmlns:a16="http://schemas.microsoft.com/office/drawing/2014/main" id="{2E9E6F06-4317-9C0B-4DE9-821D4C9DAD06}"/>
                </a:ext>
              </a:extLst>
            </p:cNvPr>
            <p:cNvSpPr/>
            <p:nvPr/>
          </p:nvSpPr>
          <p:spPr>
            <a:xfrm>
              <a:off x="7392311" y="4137593"/>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4"/>
                    <a:pt x="60389" y="77749"/>
                    <a:pt x="38903" y="77749"/>
                  </a:cubicBezTo>
                  <a:cubicBezTo>
                    <a:pt x="17418" y="77749"/>
                    <a:pt x="0" y="60344"/>
                    <a:pt x="0" y="38875"/>
                  </a:cubicBezTo>
                  <a:cubicBezTo>
                    <a:pt x="0" y="17405"/>
                    <a:pt x="17418" y="0"/>
                    <a:pt x="38903" y="0"/>
                  </a:cubicBezTo>
                  <a:cubicBezTo>
                    <a:pt x="60389" y="0"/>
                    <a:pt x="77806" y="17405"/>
                    <a:pt x="77806" y="38875"/>
                  </a:cubicBezTo>
                  <a:close/>
                </a:path>
              </a:pathLst>
            </a:custGeom>
            <a:grpFill/>
            <a:ln w="0" cap="flat">
              <a:noFill/>
              <a:prstDash val="solid"/>
              <a:miter/>
            </a:ln>
          </p:spPr>
          <p:txBody>
            <a:bodyPr rtlCol="0" anchor="ctr"/>
            <a:lstStyle/>
            <a:p>
              <a:endParaRPr lang="en-GB"/>
            </a:p>
          </p:txBody>
        </p:sp>
        <p:sp>
          <p:nvSpPr>
            <p:cNvPr id="288" name="Freeform 287">
              <a:extLst>
                <a:ext uri="{FF2B5EF4-FFF2-40B4-BE49-F238E27FC236}">
                  <a16:creationId xmlns:a16="http://schemas.microsoft.com/office/drawing/2014/main" id="{9F217410-BCF7-5D66-3271-BAED3BF15F08}"/>
                </a:ext>
              </a:extLst>
            </p:cNvPr>
            <p:cNvSpPr/>
            <p:nvPr/>
          </p:nvSpPr>
          <p:spPr>
            <a:xfrm>
              <a:off x="7310337" y="3995747"/>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69" y="77980"/>
                    <a:pt x="0" y="60524"/>
                    <a:pt x="0" y="38990"/>
                  </a:cubicBezTo>
                  <a:cubicBezTo>
                    <a:pt x="0" y="17456"/>
                    <a:pt x="17469"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289" name="Freeform 288">
              <a:extLst>
                <a:ext uri="{FF2B5EF4-FFF2-40B4-BE49-F238E27FC236}">
                  <a16:creationId xmlns:a16="http://schemas.microsoft.com/office/drawing/2014/main" id="{FADB6206-2398-A7EF-5CB4-9F5032D591D2}"/>
                </a:ext>
              </a:extLst>
            </p:cNvPr>
            <p:cNvSpPr/>
            <p:nvPr/>
          </p:nvSpPr>
          <p:spPr>
            <a:xfrm>
              <a:off x="7228478" y="3854017"/>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69" y="77980"/>
                    <a:pt x="0" y="60524"/>
                    <a:pt x="0" y="38990"/>
                  </a:cubicBezTo>
                  <a:cubicBezTo>
                    <a:pt x="0" y="17456"/>
                    <a:pt x="17469"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290" name="Freeform 289">
              <a:extLst>
                <a:ext uri="{FF2B5EF4-FFF2-40B4-BE49-F238E27FC236}">
                  <a16:creationId xmlns:a16="http://schemas.microsoft.com/office/drawing/2014/main" id="{ADF220B0-9F87-2378-A242-B6932361A4DF}"/>
                </a:ext>
              </a:extLst>
            </p:cNvPr>
            <p:cNvSpPr/>
            <p:nvPr/>
          </p:nvSpPr>
          <p:spPr>
            <a:xfrm>
              <a:off x="7146387" y="3712171"/>
              <a:ext cx="78269" cy="78211"/>
            </a:xfrm>
            <a:custGeom>
              <a:avLst/>
              <a:gdLst>
                <a:gd name="connsiteX0" fmla="*/ 78269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69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69" y="39106"/>
                  </a:moveTo>
                  <a:cubicBezTo>
                    <a:pt x="78269" y="60704"/>
                    <a:pt x="60748" y="78212"/>
                    <a:pt x="39135" y="78212"/>
                  </a:cubicBezTo>
                  <a:cubicBezTo>
                    <a:pt x="17521" y="78212"/>
                    <a:pt x="0" y="60704"/>
                    <a:pt x="0" y="39106"/>
                  </a:cubicBezTo>
                  <a:cubicBezTo>
                    <a:pt x="0" y="17508"/>
                    <a:pt x="17521" y="0"/>
                    <a:pt x="39135" y="0"/>
                  </a:cubicBezTo>
                  <a:cubicBezTo>
                    <a:pt x="60748" y="0"/>
                    <a:pt x="78269" y="17508"/>
                    <a:pt x="78269" y="39106"/>
                  </a:cubicBezTo>
                  <a:close/>
                </a:path>
              </a:pathLst>
            </a:custGeom>
            <a:grpFill/>
            <a:ln w="0" cap="flat">
              <a:noFill/>
              <a:prstDash val="solid"/>
              <a:miter/>
            </a:ln>
          </p:spPr>
          <p:txBody>
            <a:bodyPr rtlCol="0" anchor="ctr"/>
            <a:lstStyle/>
            <a:p>
              <a:endParaRPr lang="en-GB"/>
            </a:p>
          </p:txBody>
        </p:sp>
        <p:sp>
          <p:nvSpPr>
            <p:cNvPr id="291" name="Freeform 290">
              <a:extLst>
                <a:ext uri="{FF2B5EF4-FFF2-40B4-BE49-F238E27FC236}">
                  <a16:creationId xmlns:a16="http://schemas.microsoft.com/office/drawing/2014/main" id="{47635D85-6E0A-8B68-FD39-44FF5FAF8C23}"/>
                </a:ext>
              </a:extLst>
            </p:cNvPr>
            <p:cNvSpPr/>
            <p:nvPr/>
          </p:nvSpPr>
          <p:spPr>
            <a:xfrm>
              <a:off x="7064412" y="3570325"/>
              <a:ext cx="78501" cy="78443"/>
            </a:xfrm>
            <a:custGeom>
              <a:avLst/>
              <a:gdLst>
                <a:gd name="connsiteX0" fmla="*/ 78501 w 78501"/>
                <a:gd name="connsiteY0" fmla="*/ 39222 h 78443"/>
                <a:gd name="connsiteX1" fmla="*/ 39250 w 78501"/>
                <a:gd name="connsiteY1" fmla="*/ 78443 h 78443"/>
                <a:gd name="connsiteX2" fmla="*/ -1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1" y="60883"/>
                    <a:pt x="-1" y="39222"/>
                  </a:cubicBezTo>
                  <a:cubicBezTo>
                    <a:pt x="-1"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292" name="Freeform 291">
              <a:extLst>
                <a:ext uri="{FF2B5EF4-FFF2-40B4-BE49-F238E27FC236}">
                  <a16:creationId xmlns:a16="http://schemas.microsoft.com/office/drawing/2014/main" id="{C40B9013-B221-879D-CBF4-64C72B39A652}"/>
                </a:ext>
              </a:extLst>
            </p:cNvPr>
            <p:cNvSpPr/>
            <p:nvPr/>
          </p:nvSpPr>
          <p:spPr>
            <a:xfrm>
              <a:off x="6982322" y="3428364"/>
              <a:ext cx="78964" cy="78906"/>
            </a:xfrm>
            <a:custGeom>
              <a:avLst/>
              <a:gdLst>
                <a:gd name="connsiteX0" fmla="*/ 78964 w 78964"/>
                <a:gd name="connsiteY0" fmla="*/ 39453 h 78906"/>
                <a:gd name="connsiteX1" fmla="*/ 39482 w 78964"/>
                <a:gd name="connsiteY1" fmla="*/ 78906 h 78906"/>
                <a:gd name="connsiteX2" fmla="*/ 1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7" y="78906"/>
                    <a:pt x="1" y="61242"/>
                    <a:pt x="1" y="39453"/>
                  </a:cubicBezTo>
                  <a:cubicBezTo>
                    <a:pt x="1" y="17664"/>
                    <a:pt x="17678"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293" name="Freeform 292">
              <a:extLst>
                <a:ext uri="{FF2B5EF4-FFF2-40B4-BE49-F238E27FC236}">
                  <a16:creationId xmlns:a16="http://schemas.microsoft.com/office/drawing/2014/main" id="{CC8E8216-1F32-8B46-0620-22694E8A57FF}"/>
                </a:ext>
              </a:extLst>
            </p:cNvPr>
            <p:cNvSpPr/>
            <p:nvPr/>
          </p:nvSpPr>
          <p:spPr>
            <a:xfrm>
              <a:off x="6900232" y="3286402"/>
              <a:ext cx="79195" cy="79137"/>
            </a:xfrm>
            <a:custGeom>
              <a:avLst/>
              <a:gdLst>
                <a:gd name="connsiteX0" fmla="*/ 79196 w 79195"/>
                <a:gd name="connsiteY0" fmla="*/ 39569 h 79137"/>
                <a:gd name="connsiteX1" fmla="*/ 39598 w 79195"/>
                <a:gd name="connsiteY1" fmla="*/ 79138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0" y="61422"/>
                    <a:pt x="0" y="39569"/>
                  </a:cubicBezTo>
                  <a:cubicBezTo>
                    <a:pt x="0" y="17715"/>
                    <a:pt x="17729" y="0"/>
                    <a:pt x="39598" y="0"/>
                  </a:cubicBezTo>
                  <a:cubicBezTo>
                    <a:pt x="61467" y="0"/>
                    <a:pt x="79196" y="17715"/>
                    <a:pt x="79196" y="39569"/>
                  </a:cubicBezTo>
                  <a:close/>
                </a:path>
              </a:pathLst>
            </a:custGeom>
            <a:grpFill/>
            <a:ln w="0" cap="flat">
              <a:noFill/>
              <a:prstDash val="solid"/>
              <a:miter/>
            </a:ln>
          </p:spPr>
          <p:txBody>
            <a:bodyPr rtlCol="0" anchor="ctr"/>
            <a:lstStyle/>
            <a:p>
              <a:endParaRPr lang="en-GB"/>
            </a:p>
          </p:txBody>
        </p:sp>
        <p:sp>
          <p:nvSpPr>
            <p:cNvPr id="294" name="Freeform 293">
              <a:extLst>
                <a:ext uri="{FF2B5EF4-FFF2-40B4-BE49-F238E27FC236}">
                  <a16:creationId xmlns:a16="http://schemas.microsoft.com/office/drawing/2014/main" id="{781113CB-FBFB-79CC-5BD5-0316D31DA3E1}"/>
                </a:ext>
              </a:extLst>
            </p:cNvPr>
            <p:cNvSpPr/>
            <p:nvPr/>
          </p:nvSpPr>
          <p:spPr>
            <a:xfrm>
              <a:off x="6818257" y="3144556"/>
              <a:ext cx="79427" cy="79368"/>
            </a:xfrm>
            <a:custGeom>
              <a:avLst/>
              <a:gdLst>
                <a:gd name="connsiteX0" fmla="*/ 79427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4" y="79369"/>
                  </a:cubicBezTo>
                  <a:cubicBezTo>
                    <a:pt x="17780" y="79369"/>
                    <a:pt x="0" y="61601"/>
                    <a:pt x="0" y="39684"/>
                  </a:cubicBezTo>
                  <a:cubicBezTo>
                    <a:pt x="0" y="17767"/>
                    <a:pt x="17780" y="0"/>
                    <a:pt x="39714"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295" name="Freeform 294">
              <a:extLst>
                <a:ext uri="{FF2B5EF4-FFF2-40B4-BE49-F238E27FC236}">
                  <a16:creationId xmlns:a16="http://schemas.microsoft.com/office/drawing/2014/main" id="{4256D69C-A2A0-B0CF-66B8-7EBD39DE05E3}"/>
                </a:ext>
              </a:extLst>
            </p:cNvPr>
            <p:cNvSpPr/>
            <p:nvPr/>
          </p:nvSpPr>
          <p:spPr>
            <a:xfrm>
              <a:off x="6736166" y="300259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296" name="Freeform 295">
              <a:extLst>
                <a:ext uri="{FF2B5EF4-FFF2-40B4-BE49-F238E27FC236}">
                  <a16:creationId xmlns:a16="http://schemas.microsoft.com/office/drawing/2014/main" id="{AE9E8F6C-0368-4BB6-345D-5C46FBB87252}"/>
                </a:ext>
              </a:extLst>
            </p:cNvPr>
            <p:cNvSpPr/>
            <p:nvPr/>
          </p:nvSpPr>
          <p:spPr>
            <a:xfrm>
              <a:off x="9111812" y="6830466"/>
              <a:ext cx="78501" cy="78443"/>
            </a:xfrm>
            <a:custGeom>
              <a:avLst/>
              <a:gdLst>
                <a:gd name="connsiteX0" fmla="*/ 78501 w 78501"/>
                <a:gd name="connsiteY0" fmla="*/ 39222 h 78443"/>
                <a:gd name="connsiteX1" fmla="*/ 39250 w 78501"/>
                <a:gd name="connsiteY1" fmla="*/ 78443 h 78443"/>
                <a:gd name="connsiteX2" fmla="*/ 0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0" y="60883"/>
                    <a:pt x="0" y="39222"/>
                  </a:cubicBezTo>
                  <a:cubicBezTo>
                    <a:pt x="0"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297" name="Freeform 296">
              <a:extLst>
                <a:ext uri="{FF2B5EF4-FFF2-40B4-BE49-F238E27FC236}">
                  <a16:creationId xmlns:a16="http://schemas.microsoft.com/office/drawing/2014/main" id="{59575979-5063-0EAA-97AD-5D7D6C0BD43D}"/>
                </a:ext>
              </a:extLst>
            </p:cNvPr>
            <p:cNvSpPr/>
            <p:nvPr/>
          </p:nvSpPr>
          <p:spPr>
            <a:xfrm>
              <a:off x="9030069" y="6688852"/>
              <a:ext cx="78269" cy="78211"/>
            </a:xfrm>
            <a:custGeom>
              <a:avLst/>
              <a:gdLst>
                <a:gd name="connsiteX0" fmla="*/ 78269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69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69" y="39106"/>
                  </a:moveTo>
                  <a:cubicBezTo>
                    <a:pt x="78269" y="60703"/>
                    <a:pt x="60748" y="78212"/>
                    <a:pt x="39135" y="78212"/>
                  </a:cubicBezTo>
                  <a:cubicBezTo>
                    <a:pt x="17521" y="78212"/>
                    <a:pt x="0" y="60703"/>
                    <a:pt x="0" y="39106"/>
                  </a:cubicBezTo>
                  <a:cubicBezTo>
                    <a:pt x="0" y="17509"/>
                    <a:pt x="17521" y="0"/>
                    <a:pt x="39135" y="0"/>
                  </a:cubicBezTo>
                  <a:cubicBezTo>
                    <a:pt x="60748" y="0"/>
                    <a:pt x="78269" y="17509"/>
                    <a:pt x="78269" y="39106"/>
                  </a:cubicBezTo>
                  <a:close/>
                </a:path>
              </a:pathLst>
            </a:custGeom>
            <a:grpFill/>
            <a:ln w="0" cap="flat">
              <a:noFill/>
              <a:prstDash val="solid"/>
              <a:miter/>
            </a:ln>
          </p:spPr>
          <p:txBody>
            <a:bodyPr rtlCol="0" anchor="ctr"/>
            <a:lstStyle/>
            <a:p>
              <a:endParaRPr lang="en-GB"/>
            </a:p>
          </p:txBody>
        </p:sp>
        <p:sp>
          <p:nvSpPr>
            <p:cNvPr id="298" name="Freeform 297">
              <a:extLst>
                <a:ext uri="{FF2B5EF4-FFF2-40B4-BE49-F238E27FC236}">
                  <a16:creationId xmlns:a16="http://schemas.microsoft.com/office/drawing/2014/main" id="{225D222B-9E97-9B37-EC2C-66045B76F5C6}"/>
                </a:ext>
              </a:extLst>
            </p:cNvPr>
            <p:cNvSpPr/>
            <p:nvPr/>
          </p:nvSpPr>
          <p:spPr>
            <a:xfrm>
              <a:off x="8948325" y="6547237"/>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70" y="77980"/>
                    <a:pt x="0" y="60524"/>
                    <a:pt x="0" y="38990"/>
                  </a:cubicBezTo>
                  <a:cubicBezTo>
                    <a:pt x="0" y="17456"/>
                    <a:pt x="17470"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299" name="Freeform 298">
              <a:extLst>
                <a:ext uri="{FF2B5EF4-FFF2-40B4-BE49-F238E27FC236}">
                  <a16:creationId xmlns:a16="http://schemas.microsoft.com/office/drawing/2014/main" id="{997C60D5-58C5-A28A-BBB9-9A9A8B284045}"/>
                </a:ext>
              </a:extLst>
            </p:cNvPr>
            <p:cNvSpPr/>
            <p:nvPr/>
          </p:nvSpPr>
          <p:spPr>
            <a:xfrm>
              <a:off x="8866467" y="6405623"/>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4"/>
                    <a:pt x="60389" y="77749"/>
                    <a:pt x="38903" y="77749"/>
                  </a:cubicBezTo>
                  <a:cubicBezTo>
                    <a:pt x="17418" y="77749"/>
                    <a:pt x="0" y="60344"/>
                    <a:pt x="0" y="38875"/>
                  </a:cubicBezTo>
                  <a:cubicBezTo>
                    <a:pt x="0" y="17405"/>
                    <a:pt x="17418" y="0"/>
                    <a:pt x="38903" y="0"/>
                  </a:cubicBezTo>
                  <a:cubicBezTo>
                    <a:pt x="60389" y="0"/>
                    <a:pt x="77806" y="17405"/>
                    <a:pt x="77806" y="38875"/>
                  </a:cubicBezTo>
                  <a:close/>
                </a:path>
              </a:pathLst>
            </a:custGeom>
            <a:grpFill/>
            <a:ln w="0" cap="flat">
              <a:noFill/>
              <a:prstDash val="solid"/>
              <a:miter/>
            </a:ln>
          </p:spPr>
          <p:txBody>
            <a:bodyPr rtlCol="0" anchor="ctr"/>
            <a:lstStyle/>
            <a:p>
              <a:endParaRPr lang="en-GB"/>
            </a:p>
          </p:txBody>
        </p:sp>
        <p:sp>
          <p:nvSpPr>
            <p:cNvPr id="300" name="Freeform 299">
              <a:extLst>
                <a:ext uri="{FF2B5EF4-FFF2-40B4-BE49-F238E27FC236}">
                  <a16:creationId xmlns:a16="http://schemas.microsoft.com/office/drawing/2014/main" id="{1AD3F663-BE57-435B-04D2-FF29AA0FA039}"/>
                </a:ext>
              </a:extLst>
            </p:cNvPr>
            <p:cNvSpPr/>
            <p:nvPr/>
          </p:nvSpPr>
          <p:spPr>
            <a:xfrm>
              <a:off x="8784723" y="6264008"/>
              <a:ext cx="77574" cy="77517"/>
            </a:xfrm>
            <a:custGeom>
              <a:avLst/>
              <a:gdLst>
                <a:gd name="connsiteX0" fmla="*/ 77575 w 77574"/>
                <a:gd name="connsiteY0" fmla="*/ 38759 h 77517"/>
                <a:gd name="connsiteX1" fmla="*/ 38788 w 77574"/>
                <a:gd name="connsiteY1" fmla="*/ 77517 h 77517"/>
                <a:gd name="connsiteX2" fmla="*/ 0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7"/>
                    <a:pt x="38788" y="77517"/>
                  </a:cubicBezTo>
                  <a:cubicBezTo>
                    <a:pt x="17366" y="77517"/>
                    <a:pt x="0" y="60165"/>
                    <a:pt x="0" y="38759"/>
                  </a:cubicBezTo>
                  <a:cubicBezTo>
                    <a:pt x="0" y="17353"/>
                    <a:pt x="17366" y="0"/>
                    <a:pt x="38788"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301" name="Freeform 300">
              <a:extLst>
                <a:ext uri="{FF2B5EF4-FFF2-40B4-BE49-F238E27FC236}">
                  <a16:creationId xmlns:a16="http://schemas.microsoft.com/office/drawing/2014/main" id="{64F54BF6-6D23-D846-E42E-C2A03F5A0B09}"/>
                </a:ext>
              </a:extLst>
            </p:cNvPr>
            <p:cNvSpPr/>
            <p:nvPr/>
          </p:nvSpPr>
          <p:spPr>
            <a:xfrm>
              <a:off x="8702864" y="6122278"/>
              <a:ext cx="77574" cy="77517"/>
            </a:xfrm>
            <a:custGeom>
              <a:avLst/>
              <a:gdLst>
                <a:gd name="connsiteX0" fmla="*/ 77575 w 77574"/>
                <a:gd name="connsiteY0" fmla="*/ 38759 h 77517"/>
                <a:gd name="connsiteX1" fmla="*/ 38787 w 77574"/>
                <a:gd name="connsiteY1" fmla="*/ 77517 h 77517"/>
                <a:gd name="connsiteX2" fmla="*/ 0 w 77574"/>
                <a:gd name="connsiteY2" fmla="*/ 38759 h 77517"/>
                <a:gd name="connsiteX3" fmla="*/ 38787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7"/>
                    <a:pt x="38787" y="77517"/>
                  </a:cubicBezTo>
                  <a:cubicBezTo>
                    <a:pt x="17366" y="77517"/>
                    <a:pt x="0" y="60165"/>
                    <a:pt x="0" y="38759"/>
                  </a:cubicBezTo>
                  <a:cubicBezTo>
                    <a:pt x="0" y="17353"/>
                    <a:pt x="17366" y="0"/>
                    <a:pt x="38787"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302" name="Freeform 301">
              <a:extLst>
                <a:ext uri="{FF2B5EF4-FFF2-40B4-BE49-F238E27FC236}">
                  <a16:creationId xmlns:a16="http://schemas.microsoft.com/office/drawing/2014/main" id="{6DDBE954-2AF2-C172-0435-56C8AC85F14A}"/>
                </a:ext>
              </a:extLst>
            </p:cNvPr>
            <p:cNvSpPr/>
            <p:nvPr/>
          </p:nvSpPr>
          <p:spPr>
            <a:xfrm>
              <a:off x="8621006" y="5980548"/>
              <a:ext cx="77343" cy="77286"/>
            </a:xfrm>
            <a:custGeom>
              <a:avLst/>
              <a:gdLst>
                <a:gd name="connsiteX0" fmla="*/ 77343 w 77343"/>
                <a:gd name="connsiteY0" fmla="*/ 38643 h 77286"/>
                <a:gd name="connsiteX1" fmla="*/ 38671 w 77343"/>
                <a:gd name="connsiteY1" fmla="*/ 77287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30" y="77287"/>
                    <a:pt x="38671" y="77287"/>
                  </a:cubicBezTo>
                  <a:cubicBezTo>
                    <a:pt x="17314" y="77287"/>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303" name="Freeform 302">
              <a:extLst>
                <a:ext uri="{FF2B5EF4-FFF2-40B4-BE49-F238E27FC236}">
                  <a16:creationId xmlns:a16="http://schemas.microsoft.com/office/drawing/2014/main" id="{73C9C930-51A3-5175-5399-0CBA0956A5E0}"/>
                </a:ext>
              </a:extLst>
            </p:cNvPr>
            <p:cNvSpPr/>
            <p:nvPr/>
          </p:nvSpPr>
          <p:spPr>
            <a:xfrm>
              <a:off x="8539147" y="5838818"/>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30"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304" name="Freeform 303">
              <a:extLst>
                <a:ext uri="{FF2B5EF4-FFF2-40B4-BE49-F238E27FC236}">
                  <a16:creationId xmlns:a16="http://schemas.microsoft.com/office/drawing/2014/main" id="{D9B3B192-2F81-D727-6FA2-A64E9536B4D8}"/>
                </a:ext>
              </a:extLst>
            </p:cNvPr>
            <p:cNvSpPr/>
            <p:nvPr/>
          </p:nvSpPr>
          <p:spPr>
            <a:xfrm>
              <a:off x="8457403" y="5697203"/>
              <a:ext cx="77111" cy="77054"/>
            </a:xfrm>
            <a:custGeom>
              <a:avLst/>
              <a:gdLst>
                <a:gd name="connsiteX0" fmla="*/ 77112 w 77111"/>
                <a:gd name="connsiteY0" fmla="*/ 38527 h 77054"/>
                <a:gd name="connsiteX1" fmla="*/ 38556 w 77111"/>
                <a:gd name="connsiteY1" fmla="*/ 77055 h 77054"/>
                <a:gd name="connsiteX2" fmla="*/ -1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49" y="77055"/>
                    <a:pt x="38556" y="77055"/>
                  </a:cubicBezTo>
                  <a:cubicBezTo>
                    <a:pt x="17262" y="77055"/>
                    <a:pt x="-1" y="59805"/>
                    <a:pt x="-1" y="38527"/>
                  </a:cubicBezTo>
                  <a:cubicBezTo>
                    <a:pt x="-1" y="17249"/>
                    <a:pt x="17262" y="0"/>
                    <a:pt x="38556" y="0"/>
                  </a:cubicBezTo>
                  <a:cubicBezTo>
                    <a:pt x="59849" y="0"/>
                    <a:pt x="77112" y="17250"/>
                    <a:pt x="77112" y="38527"/>
                  </a:cubicBezTo>
                  <a:close/>
                </a:path>
              </a:pathLst>
            </a:custGeom>
            <a:grpFill/>
            <a:ln w="0" cap="flat">
              <a:noFill/>
              <a:prstDash val="solid"/>
              <a:miter/>
            </a:ln>
          </p:spPr>
          <p:txBody>
            <a:bodyPr rtlCol="0" anchor="ctr"/>
            <a:lstStyle/>
            <a:p>
              <a:endParaRPr lang="en-GB"/>
            </a:p>
          </p:txBody>
        </p:sp>
        <p:sp>
          <p:nvSpPr>
            <p:cNvPr id="305" name="Freeform 304">
              <a:extLst>
                <a:ext uri="{FF2B5EF4-FFF2-40B4-BE49-F238E27FC236}">
                  <a16:creationId xmlns:a16="http://schemas.microsoft.com/office/drawing/2014/main" id="{C202A4CB-AB9E-5235-E95E-84B2358B3431}"/>
                </a:ext>
              </a:extLst>
            </p:cNvPr>
            <p:cNvSpPr/>
            <p:nvPr/>
          </p:nvSpPr>
          <p:spPr>
            <a:xfrm>
              <a:off x="8375429" y="5555473"/>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5"/>
                    <a:pt x="0" y="38527"/>
                  </a:cubicBezTo>
                  <a:cubicBezTo>
                    <a:pt x="0" y="17249"/>
                    <a:pt x="17262" y="0"/>
                    <a:pt x="38556" y="0"/>
                  </a:cubicBezTo>
                  <a:cubicBezTo>
                    <a:pt x="59850" y="0"/>
                    <a:pt x="77112" y="17250"/>
                    <a:pt x="77112" y="38527"/>
                  </a:cubicBezTo>
                  <a:close/>
                </a:path>
              </a:pathLst>
            </a:custGeom>
            <a:grpFill/>
            <a:ln w="0" cap="flat">
              <a:noFill/>
              <a:prstDash val="solid"/>
              <a:miter/>
            </a:ln>
          </p:spPr>
          <p:txBody>
            <a:bodyPr rtlCol="0" anchor="ctr"/>
            <a:lstStyle/>
            <a:p>
              <a:endParaRPr lang="en-GB"/>
            </a:p>
          </p:txBody>
        </p:sp>
        <p:sp>
          <p:nvSpPr>
            <p:cNvPr id="306" name="Freeform 305">
              <a:extLst>
                <a:ext uri="{FF2B5EF4-FFF2-40B4-BE49-F238E27FC236}">
                  <a16:creationId xmlns:a16="http://schemas.microsoft.com/office/drawing/2014/main" id="{4758CE94-4933-D9C5-45F6-72B54CDB1F9C}"/>
                </a:ext>
              </a:extLst>
            </p:cNvPr>
            <p:cNvSpPr/>
            <p:nvPr/>
          </p:nvSpPr>
          <p:spPr>
            <a:xfrm>
              <a:off x="8293570" y="5413743"/>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5"/>
                    <a:pt x="0" y="38527"/>
                  </a:cubicBezTo>
                  <a:cubicBezTo>
                    <a:pt x="0" y="17249"/>
                    <a:pt x="17262" y="0"/>
                    <a:pt x="38556" y="0"/>
                  </a:cubicBezTo>
                  <a:cubicBezTo>
                    <a:pt x="59850" y="0"/>
                    <a:pt x="77112" y="17250"/>
                    <a:pt x="77112" y="38527"/>
                  </a:cubicBezTo>
                  <a:close/>
                </a:path>
              </a:pathLst>
            </a:custGeom>
            <a:grpFill/>
            <a:ln w="0" cap="flat">
              <a:noFill/>
              <a:prstDash val="solid"/>
              <a:miter/>
            </a:ln>
          </p:spPr>
          <p:txBody>
            <a:bodyPr rtlCol="0" anchor="ctr"/>
            <a:lstStyle/>
            <a:p>
              <a:endParaRPr lang="en-GB"/>
            </a:p>
          </p:txBody>
        </p:sp>
        <p:sp>
          <p:nvSpPr>
            <p:cNvPr id="307" name="Freeform 306">
              <a:extLst>
                <a:ext uri="{FF2B5EF4-FFF2-40B4-BE49-F238E27FC236}">
                  <a16:creationId xmlns:a16="http://schemas.microsoft.com/office/drawing/2014/main" id="{7B43FCCB-D271-17C2-A7A6-DAF094E4836B}"/>
                </a:ext>
              </a:extLst>
            </p:cNvPr>
            <p:cNvSpPr/>
            <p:nvPr/>
          </p:nvSpPr>
          <p:spPr>
            <a:xfrm>
              <a:off x="8211711" y="5272013"/>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5"/>
                    <a:pt x="0" y="38527"/>
                  </a:cubicBezTo>
                  <a:cubicBezTo>
                    <a:pt x="0" y="17249"/>
                    <a:pt x="17262" y="0"/>
                    <a:pt x="38556" y="0"/>
                  </a:cubicBezTo>
                  <a:cubicBezTo>
                    <a:pt x="59850" y="0"/>
                    <a:pt x="77112" y="17250"/>
                    <a:pt x="77112" y="38527"/>
                  </a:cubicBezTo>
                  <a:close/>
                </a:path>
              </a:pathLst>
            </a:custGeom>
            <a:grpFill/>
            <a:ln w="0" cap="flat">
              <a:noFill/>
              <a:prstDash val="solid"/>
              <a:miter/>
            </a:ln>
          </p:spPr>
          <p:txBody>
            <a:bodyPr rtlCol="0" anchor="ctr"/>
            <a:lstStyle/>
            <a:p>
              <a:endParaRPr lang="en-GB"/>
            </a:p>
          </p:txBody>
        </p:sp>
        <p:sp>
          <p:nvSpPr>
            <p:cNvPr id="308" name="Freeform 307">
              <a:extLst>
                <a:ext uri="{FF2B5EF4-FFF2-40B4-BE49-F238E27FC236}">
                  <a16:creationId xmlns:a16="http://schemas.microsoft.com/office/drawing/2014/main" id="{403A2C66-0D4C-BABD-727F-8E7F2062482E}"/>
                </a:ext>
              </a:extLst>
            </p:cNvPr>
            <p:cNvSpPr/>
            <p:nvPr/>
          </p:nvSpPr>
          <p:spPr>
            <a:xfrm>
              <a:off x="8129736" y="5130167"/>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309" name="Freeform 308">
              <a:extLst>
                <a:ext uri="{FF2B5EF4-FFF2-40B4-BE49-F238E27FC236}">
                  <a16:creationId xmlns:a16="http://schemas.microsoft.com/office/drawing/2014/main" id="{AF75A009-3F7A-8B19-6FB5-DC95685F6CD8}"/>
                </a:ext>
              </a:extLst>
            </p:cNvPr>
            <p:cNvSpPr/>
            <p:nvPr/>
          </p:nvSpPr>
          <p:spPr>
            <a:xfrm>
              <a:off x="8047877" y="4988437"/>
              <a:ext cx="77111" cy="77054"/>
            </a:xfrm>
            <a:custGeom>
              <a:avLst/>
              <a:gdLst>
                <a:gd name="connsiteX0" fmla="*/ 77112 w 77111"/>
                <a:gd name="connsiteY0" fmla="*/ 38528 h 77054"/>
                <a:gd name="connsiteX1" fmla="*/ 38556 w 77111"/>
                <a:gd name="connsiteY1" fmla="*/ 77055 h 77054"/>
                <a:gd name="connsiteX2" fmla="*/ -1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49" y="77055"/>
                    <a:pt x="38556" y="77055"/>
                  </a:cubicBezTo>
                  <a:cubicBezTo>
                    <a:pt x="17262" y="77055"/>
                    <a:pt x="-1" y="59805"/>
                    <a:pt x="-1" y="38528"/>
                  </a:cubicBezTo>
                  <a:cubicBezTo>
                    <a:pt x="-1" y="17249"/>
                    <a:pt x="17262" y="0"/>
                    <a:pt x="38556" y="0"/>
                  </a:cubicBezTo>
                  <a:cubicBezTo>
                    <a:pt x="59849" y="0"/>
                    <a:pt x="77112" y="17250"/>
                    <a:pt x="77112" y="38528"/>
                  </a:cubicBezTo>
                  <a:close/>
                </a:path>
              </a:pathLst>
            </a:custGeom>
            <a:grpFill/>
            <a:ln w="0" cap="flat">
              <a:noFill/>
              <a:prstDash val="solid"/>
              <a:miter/>
            </a:ln>
          </p:spPr>
          <p:txBody>
            <a:bodyPr rtlCol="0" anchor="ctr"/>
            <a:lstStyle/>
            <a:p>
              <a:endParaRPr lang="en-GB"/>
            </a:p>
          </p:txBody>
        </p:sp>
        <p:sp>
          <p:nvSpPr>
            <p:cNvPr id="310" name="Freeform 309">
              <a:extLst>
                <a:ext uri="{FF2B5EF4-FFF2-40B4-BE49-F238E27FC236}">
                  <a16:creationId xmlns:a16="http://schemas.microsoft.com/office/drawing/2014/main" id="{D848B9AE-663C-142E-88CD-7D984782022B}"/>
                </a:ext>
              </a:extLst>
            </p:cNvPr>
            <p:cNvSpPr/>
            <p:nvPr/>
          </p:nvSpPr>
          <p:spPr>
            <a:xfrm>
              <a:off x="7966018" y="4846707"/>
              <a:ext cx="77111" cy="77054"/>
            </a:xfrm>
            <a:custGeom>
              <a:avLst/>
              <a:gdLst>
                <a:gd name="connsiteX0" fmla="*/ 77112 w 77111"/>
                <a:gd name="connsiteY0" fmla="*/ 38528 h 77054"/>
                <a:gd name="connsiteX1" fmla="*/ 38556 w 77111"/>
                <a:gd name="connsiteY1" fmla="*/ 77055 h 77054"/>
                <a:gd name="connsiteX2" fmla="*/ -1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49" y="77055"/>
                    <a:pt x="38556" y="77055"/>
                  </a:cubicBezTo>
                  <a:cubicBezTo>
                    <a:pt x="17262" y="77055"/>
                    <a:pt x="-1" y="59805"/>
                    <a:pt x="-1" y="38528"/>
                  </a:cubicBezTo>
                  <a:cubicBezTo>
                    <a:pt x="-1" y="17249"/>
                    <a:pt x="17262" y="0"/>
                    <a:pt x="38556" y="0"/>
                  </a:cubicBezTo>
                  <a:cubicBezTo>
                    <a:pt x="59849" y="0"/>
                    <a:pt x="77112" y="17250"/>
                    <a:pt x="77112" y="38528"/>
                  </a:cubicBezTo>
                  <a:close/>
                </a:path>
              </a:pathLst>
            </a:custGeom>
            <a:grpFill/>
            <a:ln w="0" cap="flat">
              <a:noFill/>
              <a:prstDash val="solid"/>
              <a:miter/>
            </a:ln>
          </p:spPr>
          <p:txBody>
            <a:bodyPr rtlCol="0" anchor="ctr"/>
            <a:lstStyle/>
            <a:p>
              <a:endParaRPr lang="en-GB"/>
            </a:p>
          </p:txBody>
        </p:sp>
        <p:sp>
          <p:nvSpPr>
            <p:cNvPr id="311" name="Freeform 310">
              <a:extLst>
                <a:ext uri="{FF2B5EF4-FFF2-40B4-BE49-F238E27FC236}">
                  <a16:creationId xmlns:a16="http://schemas.microsoft.com/office/drawing/2014/main" id="{2F141DDF-A526-EFE2-9D27-613CA7E7897D}"/>
                </a:ext>
              </a:extLst>
            </p:cNvPr>
            <p:cNvSpPr/>
            <p:nvPr/>
          </p:nvSpPr>
          <p:spPr>
            <a:xfrm>
              <a:off x="7884044" y="4704977"/>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312" name="Freeform 311">
              <a:extLst>
                <a:ext uri="{FF2B5EF4-FFF2-40B4-BE49-F238E27FC236}">
                  <a16:creationId xmlns:a16="http://schemas.microsoft.com/office/drawing/2014/main" id="{11C830E3-D9EC-4F59-1DB4-BD7E72B322D4}"/>
                </a:ext>
              </a:extLst>
            </p:cNvPr>
            <p:cNvSpPr/>
            <p:nvPr/>
          </p:nvSpPr>
          <p:spPr>
            <a:xfrm>
              <a:off x="7802069" y="4563131"/>
              <a:ext cx="77343" cy="77286"/>
            </a:xfrm>
            <a:custGeom>
              <a:avLst/>
              <a:gdLst>
                <a:gd name="connsiteX0" fmla="*/ 77344 w 77343"/>
                <a:gd name="connsiteY0" fmla="*/ 38643 h 77286"/>
                <a:gd name="connsiteX1" fmla="*/ 38672 w 77343"/>
                <a:gd name="connsiteY1" fmla="*/ 77286 h 77286"/>
                <a:gd name="connsiteX2" fmla="*/ 0 w 77343"/>
                <a:gd name="connsiteY2" fmla="*/ 38643 h 77286"/>
                <a:gd name="connsiteX3" fmla="*/ 38672 w 77343"/>
                <a:gd name="connsiteY3" fmla="*/ 0 h 77286"/>
                <a:gd name="connsiteX4" fmla="*/ 77344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4" y="38643"/>
                  </a:moveTo>
                  <a:cubicBezTo>
                    <a:pt x="77344" y="59985"/>
                    <a:pt x="60030" y="77286"/>
                    <a:pt x="38672" y="77286"/>
                  </a:cubicBezTo>
                  <a:cubicBezTo>
                    <a:pt x="17314" y="77286"/>
                    <a:pt x="0" y="59985"/>
                    <a:pt x="0" y="38643"/>
                  </a:cubicBezTo>
                  <a:cubicBezTo>
                    <a:pt x="0" y="17301"/>
                    <a:pt x="17314" y="0"/>
                    <a:pt x="38672" y="0"/>
                  </a:cubicBezTo>
                  <a:cubicBezTo>
                    <a:pt x="60029" y="0"/>
                    <a:pt x="77344" y="17301"/>
                    <a:pt x="77344" y="38643"/>
                  </a:cubicBezTo>
                  <a:close/>
                </a:path>
              </a:pathLst>
            </a:custGeom>
            <a:grpFill/>
            <a:ln w="0" cap="flat">
              <a:noFill/>
              <a:prstDash val="solid"/>
              <a:miter/>
            </a:ln>
          </p:spPr>
          <p:txBody>
            <a:bodyPr rtlCol="0" anchor="ctr"/>
            <a:lstStyle/>
            <a:p>
              <a:endParaRPr lang="en-GB"/>
            </a:p>
          </p:txBody>
        </p:sp>
        <p:sp>
          <p:nvSpPr>
            <p:cNvPr id="313" name="Freeform 312">
              <a:extLst>
                <a:ext uri="{FF2B5EF4-FFF2-40B4-BE49-F238E27FC236}">
                  <a16:creationId xmlns:a16="http://schemas.microsoft.com/office/drawing/2014/main" id="{809D7DD0-DE11-0BC2-2785-B0AE7426BF8D}"/>
                </a:ext>
              </a:extLst>
            </p:cNvPr>
            <p:cNvSpPr/>
            <p:nvPr/>
          </p:nvSpPr>
          <p:spPr>
            <a:xfrm>
              <a:off x="7720210" y="4421401"/>
              <a:ext cx="77343" cy="77286"/>
            </a:xfrm>
            <a:custGeom>
              <a:avLst/>
              <a:gdLst>
                <a:gd name="connsiteX0" fmla="*/ 77344 w 77343"/>
                <a:gd name="connsiteY0" fmla="*/ 38643 h 77286"/>
                <a:gd name="connsiteX1" fmla="*/ 38672 w 77343"/>
                <a:gd name="connsiteY1" fmla="*/ 77286 h 77286"/>
                <a:gd name="connsiteX2" fmla="*/ 0 w 77343"/>
                <a:gd name="connsiteY2" fmla="*/ 38643 h 77286"/>
                <a:gd name="connsiteX3" fmla="*/ 38672 w 77343"/>
                <a:gd name="connsiteY3" fmla="*/ 0 h 77286"/>
                <a:gd name="connsiteX4" fmla="*/ 77344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4" y="38643"/>
                  </a:moveTo>
                  <a:cubicBezTo>
                    <a:pt x="77344" y="59985"/>
                    <a:pt x="60030" y="77286"/>
                    <a:pt x="38672" y="77286"/>
                  </a:cubicBezTo>
                  <a:cubicBezTo>
                    <a:pt x="17314" y="77286"/>
                    <a:pt x="0" y="59985"/>
                    <a:pt x="0" y="38643"/>
                  </a:cubicBezTo>
                  <a:cubicBezTo>
                    <a:pt x="0" y="17301"/>
                    <a:pt x="17313" y="0"/>
                    <a:pt x="38672" y="0"/>
                  </a:cubicBezTo>
                  <a:cubicBezTo>
                    <a:pt x="60029" y="0"/>
                    <a:pt x="77344" y="17301"/>
                    <a:pt x="77344" y="38643"/>
                  </a:cubicBezTo>
                  <a:close/>
                </a:path>
              </a:pathLst>
            </a:custGeom>
            <a:grpFill/>
            <a:ln w="0" cap="flat">
              <a:noFill/>
              <a:prstDash val="solid"/>
              <a:miter/>
            </a:ln>
          </p:spPr>
          <p:txBody>
            <a:bodyPr rtlCol="0" anchor="ctr"/>
            <a:lstStyle/>
            <a:p>
              <a:endParaRPr lang="en-GB"/>
            </a:p>
          </p:txBody>
        </p:sp>
        <p:sp>
          <p:nvSpPr>
            <p:cNvPr id="314" name="Freeform 313">
              <a:extLst>
                <a:ext uri="{FF2B5EF4-FFF2-40B4-BE49-F238E27FC236}">
                  <a16:creationId xmlns:a16="http://schemas.microsoft.com/office/drawing/2014/main" id="{6DA2BF50-9323-E2EE-AF6F-A56EC739E8DF}"/>
                </a:ext>
              </a:extLst>
            </p:cNvPr>
            <p:cNvSpPr/>
            <p:nvPr/>
          </p:nvSpPr>
          <p:spPr>
            <a:xfrm>
              <a:off x="7638120" y="4279439"/>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8"/>
                    <a:pt x="38788" y="77518"/>
                  </a:cubicBezTo>
                  <a:cubicBezTo>
                    <a:pt x="17366" y="77518"/>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315" name="Freeform 314">
              <a:extLst>
                <a:ext uri="{FF2B5EF4-FFF2-40B4-BE49-F238E27FC236}">
                  <a16:creationId xmlns:a16="http://schemas.microsoft.com/office/drawing/2014/main" id="{93397210-F9AB-07BB-574A-6482D9019954}"/>
                </a:ext>
              </a:extLst>
            </p:cNvPr>
            <p:cNvSpPr/>
            <p:nvPr/>
          </p:nvSpPr>
          <p:spPr>
            <a:xfrm>
              <a:off x="7556261" y="4137709"/>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8"/>
                    <a:pt x="38788" y="77518"/>
                  </a:cubicBezTo>
                  <a:cubicBezTo>
                    <a:pt x="17366" y="77518"/>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316" name="Freeform 315">
              <a:extLst>
                <a:ext uri="{FF2B5EF4-FFF2-40B4-BE49-F238E27FC236}">
                  <a16:creationId xmlns:a16="http://schemas.microsoft.com/office/drawing/2014/main" id="{D97F13DA-8192-6229-4475-BB2F72609C32}"/>
                </a:ext>
              </a:extLst>
            </p:cNvPr>
            <p:cNvSpPr/>
            <p:nvPr/>
          </p:nvSpPr>
          <p:spPr>
            <a:xfrm>
              <a:off x="7474286" y="3995863"/>
              <a:ext cx="77806" cy="77749"/>
            </a:xfrm>
            <a:custGeom>
              <a:avLst/>
              <a:gdLst>
                <a:gd name="connsiteX0" fmla="*/ 77807 w 77806"/>
                <a:gd name="connsiteY0" fmla="*/ 38875 h 77749"/>
                <a:gd name="connsiteX1" fmla="*/ 38904 w 77806"/>
                <a:gd name="connsiteY1" fmla="*/ 77749 h 77749"/>
                <a:gd name="connsiteX2" fmla="*/ 0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4" y="77749"/>
                  </a:cubicBezTo>
                  <a:cubicBezTo>
                    <a:pt x="17418" y="77749"/>
                    <a:pt x="0" y="60344"/>
                    <a:pt x="0" y="38875"/>
                  </a:cubicBezTo>
                  <a:cubicBezTo>
                    <a:pt x="0" y="17405"/>
                    <a:pt x="17418" y="0"/>
                    <a:pt x="38904"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317" name="Freeform 316">
              <a:extLst>
                <a:ext uri="{FF2B5EF4-FFF2-40B4-BE49-F238E27FC236}">
                  <a16:creationId xmlns:a16="http://schemas.microsoft.com/office/drawing/2014/main" id="{F89664BE-7535-0B4C-CA15-030A3DE7731A}"/>
                </a:ext>
              </a:extLst>
            </p:cNvPr>
            <p:cNvSpPr/>
            <p:nvPr/>
          </p:nvSpPr>
          <p:spPr>
            <a:xfrm>
              <a:off x="7392196" y="3854017"/>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69" y="77980"/>
                    <a:pt x="0" y="60524"/>
                    <a:pt x="0" y="38990"/>
                  </a:cubicBezTo>
                  <a:cubicBezTo>
                    <a:pt x="0" y="17456"/>
                    <a:pt x="17469"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318" name="Freeform 317">
              <a:extLst>
                <a:ext uri="{FF2B5EF4-FFF2-40B4-BE49-F238E27FC236}">
                  <a16:creationId xmlns:a16="http://schemas.microsoft.com/office/drawing/2014/main" id="{93B70A9B-3410-C2BB-184E-99FF26330BC4}"/>
                </a:ext>
              </a:extLst>
            </p:cNvPr>
            <p:cNvSpPr/>
            <p:nvPr/>
          </p:nvSpPr>
          <p:spPr>
            <a:xfrm>
              <a:off x="7310221" y="3712171"/>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2" y="78212"/>
                    <a:pt x="0" y="60704"/>
                    <a:pt x="0" y="39106"/>
                  </a:cubicBezTo>
                  <a:cubicBezTo>
                    <a:pt x="0" y="17508"/>
                    <a:pt x="17522"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319" name="Freeform 318">
              <a:extLst>
                <a:ext uri="{FF2B5EF4-FFF2-40B4-BE49-F238E27FC236}">
                  <a16:creationId xmlns:a16="http://schemas.microsoft.com/office/drawing/2014/main" id="{8C25EC7D-18FD-73E6-3239-41EE64BE9DFC}"/>
                </a:ext>
              </a:extLst>
            </p:cNvPr>
            <p:cNvSpPr/>
            <p:nvPr/>
          </p:nvSpPr>
          <p:spPr>
            <a:xfrm>
              <a:off x="7228246" y="3570325"/>
              <a:ext cx="78501" cy="78443"/>
            </a:xfrm>
            <a:custGeom>
              <a:avLst/>
              <a:gdLst>
                <a:gd name="connsiteX0" fmla="*/ 78501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1" y="78443"/>
                  </a:cubicBezTo>
                  <a:cubicBezTo>
                    <a:pt x="17573" y="78443"/>
                    <a:pt x="0" y="60883"/>
                    <a:pt x="0" y="39222"/>
                  </a:cubicBezTo>
                  <a:cubicBezTo>
                    <a:pt x="0" y="17560"/>
                    <a:pt x="17573" y="0"/>
                    <a:pt x="39251"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320" name="Freeform 319">
              <a:extLst>
                <a:ext uri="{FF2B5EF4-FFF2-40B4-BE49-F238E27FC236}">
                  <a16:creationId xmlns:a16="http://schemas.microsoft.com/office/drawing/2014/main" id="{17CCD211-7B7E-D900-76B6-5465E855B87A}"/>
                </a:ext>
              </a:extLst>
            </p:cNvPr>
            <p:cNvSpPr/>
            <p:nvPr/>
          </p:nvSpPr>
          <p:spPr>
            <a:xfrm>
              <a:off x="7146156" y="3428480"/>
              <a:ext cx="78732" cy="78674"/>
            </a:xfrm>
            <a:custGeom>
              <a:avLst/>
              <a:gdLst>
                <a:gd name="connsiteX0" fmla="*/ 78733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1" y="61063"/>
                    <a:pt x="-1" y="39337"/>
                  </a:cubicBezTo>
                  <a:cubicBezTo>
                    <a:pt x="-1" y="17612"/>
                    <a:pt x="17624" y="0"/>
                    <a:pt x="39366" y="0"/>
                  </a:cubicBezTo>
                  <a:cubicBezTo>
                    <a:pt x="61107" y="0"/>
                    <a:pt x="78733" y="17612"/>
                    <a:pt x="78733" y="39337"/>
                  </a:cubicBezTo>
                  <a:close/>
                </a:path>
              </a:pathLst>
            </a:custGeom>
            <a:grpFill/>
            <a:ln w="0" cap="flat">
              <a:noFill/>
              <a:prstDash val="solid"/>
              <a:miter/>
            </a:ln>
          </p:spPr>
          <p:txBody>
            <a:bodyPr rtlCol="0" anchor="ctr"/>
            <a:lstStyle/>
            <a:p>
              <a:endParaRPr lang="en-GB"/>
            </a:p>
          </p:txBody>
        </p:sp>
        <p:sp>
          <p:nvSpPr>
            <p:cNvPr id="321" name="Freeform 320">
              <a:extLst>
                <a:ext uri="{FF2B5EF4-FFF2-40B4-BE49-F238E27FC236}">
                  <a16:creationId xmlns:a16="http://schemas.microsoft.com/office/drawing/2014/main" id="{A6CD43A8-0EB0-E6D8-9E02-78AFDCBA33A0}"/>
                </a:ext>
              </a:extLst>
            </p:cNvPr>
            <p:cNvSpPr/>
            <p:nvPr/>
          </p:nvSpPr>
          <p:spPr>
            <a:xfrm>
              <a:off x="7064181" y="3286518"/>
              <a:ext cx="78964" cy="78906"/>
            </a:xfrm>
            <a:custGeom>
              <a:avLst/>
              <a:gdLst>
                <a:gd name="connsiteX0" fmla="*/ 78964 w 78964"/>
                <a:gd name="connsiteY0" fmla="*/ 39453 h 78906"/>
                <a:gd name="connsiteX1" fmla="*/ 39483 w 78964"/>
                <a:gd name="connsiteY1" fmla="*/ 78906 h 78906"/>
                <a:gd name="connsiteX2" fmla="*/ 1 w 78964"/>
                <a:gd name="connsiteY2" fmla="*/ 39453 h 78906"/>
                <a:gd name="connsiteX3" fmla="*/ 39483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3" y="78906"/>
                  </a:cubicBezTo>
                  <a:cubicBezTo>
                    <a:pt x="17677" y="78906"/>
                    <a:pt x="1" y="61242"/>
                    <a:pt x="1" y="39453"/>
                  </a:cubicBezTo>
                  <a:cubicBezTo>
                    <a:pt x="1" y="17664"/>
                    <a:pt x="17678" y="0"/>
                    <a:pt x="39483"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322" name="Freeform 321">
              <a:extLst>
                <a:ext uri="{FF2B5EF4-FFF2-40B4-BE49-F238E27FC236}">
                  <a16:creationId xmlns:a16="http://schemas.microsoft.com/office/drawing/2014/main" id="{B5544AD9-1A6D-3854-9B90-451AA4988741}"/>
                </a:ext>
              </a:extLst>
            </p:cNvPr>
            <p:cNvSpPr/>
            <p:nvPr/>
          </p:nvSpPr>
          <p:spPr>
            <a:xfrm>
              <a:off x="6982206" y="3144672"/>
              <a:ext cx="79195" cy="79137"/>
            </a:xfrm>
            <a:custGeom>
              <a:avLst/>
              <a:gdLst>
                <a:gd name="connsiteX0" fmla="*/ 79196 w 79195"/>
                <a:gd name="connsiteY0" fmla="*/ 39569 h 79137"/>
                <a:gd name="connsiteX1" fmla="*/ 39598 w 79195"/>
                <a:gd name="connsiteY1" fmla="*/ 79138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0" y="61422"/>
                    <a:pt x="0" y="39569"/>
                  </a:cubicBezTo>
                  <a:cubicBezTo>
                    <a:pt x="0" y="17715"/>
                    <a:pt x="17729" y="0"/>
                    <a:pt x="39598" y="0"/>
                  </a:cubicBezTo>
                  <a:cubicBezTo>
                    <a:pt x="61467" y="0"/>
                    <a:pt x="79196" y="17715"/>
                    <a:pt x="79196" y="39569"/>
                  </a:cubicBezTo>
                  <a:close/>
                </a:path>
              </a:pathLst>
            </a:custGeom>
            <a:grpFill/>
            <a:ln w="0" cap="flat">
              <a:noFill/>
              <a:prstDash val="solid"/>
              <a:miter/>
            </a:ln>
          </p:spPr>
          <p:txBody>
            <a:bodyPr rtlCol="0" anchor="ctr"/>
            <a:lstStyle/>
            <a:p>
              <a:endParaRPr lang="en-GB"/>
            </a:p>
          </p:txBody>
        </p:sp>
        <p:sp>
          <p:nvSpPr>
            <p:cNvPr id="323" name="Freeform 322">
              <a:extLst>
                <a:ext uri="{FF2B5EF4-FFF2-40B4-BE49-F238E27FC236}">
                  <a16:creationId xmlns:a16="http://schemas.microsoft.com/office/drawing/2014/main" id="{C0CB79DA-022F-D956-DABD-C0B48E931B42}"/>
                </a:ext>
              </a:extLst>
            </p:cNvPr>
            <p:cNvSpPr/>
            <p:nvPr/>
          </p:nvSpPr>
          <p:spPr>
            <a:xfrm>
              <a:off x="6900116" y="3002826"/>
              <a:ext cx="79427" cy="79368"/>
            </a:xfrm>
            <a:custGeom>
              <a:avLst/>
              <a:gdLst>
                <a:gd name="connsiteX0" fmla="*/ 79427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4" y="79369"/>
                  </a:cubicBezTo>
                  <a:cubicBezTo>
                    <a:pt x="17780" y="79369"/>
                    <a:pt x="0" y="61601"/>
                    <a:pt x="0" y="39684"/>
                  </a:cubicBezTo>
                  <a:cubicBezTo>
                    <a:pt x="0" y="17767"/>
                    <a:pt x="17780" y="0"/>
                    <a:pt x="39714"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324" name="Freeform 323">
              <a:extLst>
                <a:ext uri="{FF2B5EF4-FFF2-40B4-BE49-F238E27FC236}">
                  <a16:creationId xmlns:a16="http://schemas.microsoft.com/office/drawing/2014/main" id="{834DE3D6-EF21-D43A-8F39-0855E56BBB33}"/>
                </a:ext>
              </a:extLst>
            </p:cNvPr>
            <p:cNvSpPr/>
            <p:nvPr/>
          </p:nvSpPr>
          <p:spPr>
            <a:xfrm>
              <a:off x="6818025" y="286086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325" name="Freeform 324">
              <a:extLst>
                <a:ext uri="{FF2B5EF4-FFF2-40B4-BE49-F238E27FC236}">
                  <a16:creationId xmlns:a16="http://schemas.microsoft.com/office/drawing/2014/main" id="{1B7CBD3E-0B37-730E-0898-250FBFCDA908}"/>
                </a:ext>
              </a:extLst>
            </p:cNvPr>
            <p:cNvSpPr/>
            <p:nvPr/>
          </p:nvSpPr>
          <p:spPr>
            <a:xfrm>
              <a:off x="9275645" y="6830466"/>
              <a:ext cx="78501" cy="78443"/>
            </a:xfrm>
            <a:custGeom>
              <a:avLst/>
              <a:gdLst>
                <a:gd name="connsiteX0" fmla="*/ 78501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1" y="78443"/>
                  </a:cubicBezTo>
                  <a:cubicBezTo>
                    <a:pt x="17573" y="78443"/>
                    <a:pt x="0" y="60883"/>
                    <a:pt x="0" y="39222"/>
                  </a:cubicBezTo>
                  <a:cubicBezTo>
                    <a:pt x="0" y="17560"/>
                    <a:pt x="17573" y="0"/>
                    <a:pt x="39251"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326" name="Freeform 325">
              <a:extLst>
                <a:ext uri="{FF2B5EF4-FFF2-40B4-BE49-F238E27FC236}">
                  <a16:creationId xmlns:a16="http://schemas.microsoft.com/office/drawing/2014/main" id="{8E181CB0-99D6-A34B-16BC-4CE9746046C1}"/>
                </a:ext>
              </a:extLst>
            </p:cNvPr>
            <p:cNvSpPr/>
            <p:nvPr/>
          </p:nvSpPr>
          <p:spPr>
            <a:xfrm>
              <a:off x="9193902" y="6688852"/>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3"/>
                    <a:pt x="60748" y="78212"/>
                    <a:pt x="39135" y="78212"/>
                  </a:cubicBezTo>
                  <a:cubicBezTo>
                    <a:pt x="17522" y="78212"/>
                    <a:pt x="0" y="60703"/>
                    <a:pt x="0" y="39106"/>
                  </a:cubicBezTo>
                  <a:cubicBezTo>
                    <a:pt x="0" y="17509"/>
                    <a:pt x="17522" y="0"/>
                    <a:pt x="39135" y="0"/>
                  </a:cubicBezTo>
                  <a:cubicBezTo>
                    <a:pt x="60748" y="0"/>
                    <a:pt x="78270" y="17509"/>
                    <a:pt x="78270" y="39106"/>
                  </a:cubicBezTo>
                  <a:close/>
                </a:path>
              </a:pathLst>
            </a:custGeom>
            <a:grpFill/>
            <a:ln w="0" cap="flat">
              <a:noFill/>
              <a:prstDash val="solid"/>
              <a:miter/>
            </a:ln>
          </p:spPr>
          <p:txBody>
            <a:bodyPr rtlCol="0" anchor="ctr"/>
            <a:lstStyle/>
            <a:p>
              <a:endParaRPr lang="en-GB"/>
            </a:p>
          </p:txBody>
        </p:sp>
        <p:sp>
          <p:nvSpPr>
            <p:cNvPr id="327" name="Freeform 326">
              <a:extLst>
                <a:ext uri="{FF2B5EF4-FFF2-40B4-BE49-F238E27FC236}">
                  <a16:creationId xmlns:a16="http://schemas.microsoft.com/office/drawing/2014/main" id="{C43D28E3-25A0-C387-BDB2-23EC15A300A1}"/>
                </a:ext>
              </a:extLst>
            </p:cNvPr>
            <p:cNvSpPr/>
            <p:nvPr/>
          </p:nvSpPr>
          <p:spPr>
            <a:xfrm>
              <a:off x="9112043" y="6547237"/>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69" y="77980"/>
                    <a:pt x="0" y="60524"/>
                    <a:pt x="0" y="38990"/>
                  </a:cubicBezTo>
                  <a:cubicBezTo>
                    <a:pt x="0" y="17456"/>
                    <a:pt x="17469"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328" name="Freeform 327">
              <a:extLst>
                <a:ext uri="{FF2B5EF4-FFF2-40B4-BE49-F238E27FC236}">
                  <a16:creationId xmlns:a16="http://schemas.microsoft.com/office/drawing/2014/main" id="{BE9DFAAB-029B-29CE-4266-369C9DC07152}"/>
                </a:ext>
              </a:extLst>
            </p:cNvPr>
            <p:cNvSpPr/>
            <p:nvPr/>
          </p:nvSpPr>
          <p:spPr>
            <a:xfrm>
              <a:off x="9030300" y="6405623"/>
              <a:ext cx="77806" cy="77749"/>
            </a:xfrm>
            <a:custGeom>
              <a:avLst/>
              <a:gdLst>
                <a:gd name="connsiteX0" fmla="*/ 77807 w 77806"/>
                <a:gd name="connsiteY0" fmla="*/ 38875 h 77749"/>
                <a:gd name="connsiteX1" fmla="*/ 38904 w 77806"/>
                <a:gd name="connsiteY1" fmla="*/ 77749 h 77749"/>
                <a:gd name="connsiteX2" fmla="*/ 1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4" y="77749"/>
                  </a:cubicBezTo>
                  <a:cubicBezTo>
                    <a:pt x="17418" y="77749"/>
                    <a:pt x="1" y="60344"/>
                    <a:pt x="1" y="38875"/>
                  </a:cubicBezTo>
                  <a:cubicBezTo>
                    <a:pt x="1" y="17405"/>
                    <a:pt x="17418" y="0"/>
                    <a:pt x="38904"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329" name="Freeform 328">
              <a:extLst>
                <a:ext uri="{FF2B5EF4-FFF2-40B4-BE49-F238E27FC236}">
                  <a16:creationId xmlns:a16="http://schemas.microsoft.com/office/drawing/2014/main" id="{93AEFE60-0ECA-93AE-B046-0E3E2D773A1F}"/>
                </a:ext>
              </a:extLst>
            </p:cNvPr>
            <p:cNvSpPr/>
            <p:nvPr/>
          </p:nvSpPr>
          <p:spPr>
            <a:xfrm>
              <a:off x="8948557" y="6264008"/>
              <a:ext cx="77574" cy="77517"/>
            </a:xfrm>
            <a:custGeom>
              <a:avLst/>
              <a:gdLst>
                <a:gd name="connsiteX0" fmla="*/ 77575 w 77574"/>
                <a:gd name="connsiteY0" fmla="*/ 38759 h 77517"/>
                <a:gd name="connsiteX1" fmla="*/ 38788 w 77574"/>
                <a:gd name="connsiteY1" fmla="*/ 77517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7"/>
                    <a:pt x="38788" y="77517"/>
                  </a:cubicBezTo>
                  <a:cubicBezTo>
                    <a:pt x="17366" y="77517"/>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330" name="Freeform 329">
              <a:extLst>
                <a:ext uri="{FF2B5EF4-FFF2-40B4-BE49-F238E27FC236}">
                  <a16:creationId xmlns:a16="http://schemas.microsoft.com/office/drawing/2014/main" id="{21E70452-BADE-9DC3-8A52-0E4C4FA079BC}"/>
                </a:ext>
              </a:extLst>
            </p:cNvPr>
            <p:cNvSpPr/>
            <p:nvPr/>
          </p:nvSpPr>
          <p:spPr>
            <a:xfrm>
              <a:off x="8866582" y="6122278"/>
              <a:ext cx="77574" cy="77517"/>
            </a:xfrm>
            <a:custGeom>
              <a:avLst/>
              <a:gdLst>
                <a:gd name="connsiteX0" fmla="*/ 77575 w 77574"/>
                <a:gd name="connsiteY0" fmla="*/ 38759 h 77517"/>
                <a:gd name="connsiteX1" fmla="*/ 38788 w 77574"/>
                <a:gd name="connsiteY1" fmla="*/ 77517 h 77517"/>
                <a:gd name="connsiteX2" fmla="*/ 0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7"/>
                    <a:pt x="38788" y="77517"/>
                  </a:cubicBezTo>
                  <a:cubicBezTo>
                    <a:pt x="17366" y="77517"/>
                    <a:pt x="0" y="60165"/>
                    <a:pt x="0" y="38759"/>
                  </a:cubicBezTo>
                  <a:cubicBezTo>
                    <a:pt x="0" y="17353"/>
                    <a:pt x="17366" y="0"/>
                    <a:pt x="38788"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331" name="Freeform 330">
              <a:extLst>
                <a:ext uri="{FF2B5EF4-FFF2-40B4-BE49-F238E27FC236}">
                  <a16:creationId xmlns:a16="http://schemas.microsoft.com/office/drawing/2014/main" id="{5591E8C2-6D1E-086C-2372-17F47F3F4DCC}"/>
                </a:ext>
              </a:extLst>
            </p:cNvPr>
            <p:cNvSpPr/>
            <p:nvPr/>
          </p:nvSpPr>
          <p:spPr>
            <a:xfrm>
              <a:off x="8784839" y="5980548"/>
              <a:ext cx="77343" cy="77286"/>
            </a:xfrm>
            <a:custGeom>
              <a:avLst/>
              <a:gdLst>
                <a:gd name="connsiteX0" fmla="*/ 77343 w 77343"/>
                <a:gd name="connsiteY0" fmla="*/ 38643 h 77286"/>
                <a:gd name="connsiteX1" fmla="*/ 38671 w 77343"/>
                <a:gd name="connsiteY1" fmla="*/ 77287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7"/>
                    <a:pt x="38671" y="77287"/>
                  </a:cubicBezTo>
                  <a:cubicBezTo>
                    <a:pt x="17314" y="77287"/>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332" name="Freeform 331">
              <a:extLst>
                <a:ext uri="{FF2B5EF4-FFF2-40B4-BE49-F238E27FC236}">
                  <a16:creationId xmlns:a16="http://schemas.microsoft.com/office/drawing/2014/main" id="{6DABDA8C-954C-B49C-9B2E-32741AE673BC}"/>
                </a:ext>
              </a:extLst>
            </p:cNvPr>
            <p:cNvSpPr/>
            <p:nvPr/>
          </p:nvSpPr>
          <p:spPr>
            <a:xfrm>
              <a:off x="8702980" y="5838818"/>
              <a:ext cx="77343" cy="77286"/>
            </a:xfrm>
            <a:custGeom>
              <a:avLst/>
              <a:gdLst>
                <a:gd name="connsiteX0" fmla="*/ 77344 w 77343"/>
                <a:gd name="connsiteY0" fmla="*/ 38643 h 77286"/>
                <a:gd name="connsiteX1" fmla="*/ 38672 w 77343"/>
                <a:gd name="connsiteY1" fmla="*/ 77286 h 77286"/>
                <a:gd name="connsiteX2" fmla="*/ 0 w 77343"/>
                <a:gd name="connsiteY2" fmla="*/ 38643 h 77286"/>
                <a:gd name="connsiteX3" fmla="*/ 38672 w 77343"/>
                <a:gd name="connsiteY3" fmla="*/ 0 h 77286"/>
                <a:gd name="connsiteX4" fmla="*/ 77344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4" y="38643"/>
                  </a:moveTo>
                  <a:cubicBezTo>
                    <a:pt x="77344" y="59985"/>
                    <a:pt x="60030" y="77286"/>
                    <a:pt x="38672" y="77286"/>
                  </a:cubicBezTo>
                  <a:cubicBezTo>
                    <a:pt x="17314" y="77286"/>
                    <a:pt x="0" y="59985"/>
                    <a:pt x="0" y="38643"/>
                  </a:cubicBezTo>
                  <a:cubicBezTo>
                    <a:pt x="0" y="17301"/>
                    <a:pt x="17314" y="0"/>
                    <a:pt x="38672" y="0"/>
                  </a:cubicBezTo>
                  <a:cubicBezTo>
                    <a:pt x="60029" y="0"/>
                    <a:pt x="77344" y="17301"/>
                    <a:pt x="77344" y="38643"/>
                  </a:cubicBezTo>
                  <a:close/>
                </a:path>
              </a:pathLst>
            </a:custGeom>
            <a:grpFill/>
            <a:ln w="0" cap="flat">
              <a:noFill/>
              <a:prstDash val="solid"/>
              <a:miter/>
            </a:ln>
          </p:spPr>
          <p:txBody>
            <a:bodyPr rtlCol="0" anchor="ctr"/>
            <a:lstStyle/>
            <a:p>
              <a:endParaRPr lang="en-GB"/>
            </a:p>
          </p:txBody>
        </p:sp>
        <p:sp>
          <p:nvSpPr>
            <p:cNvPr id="333" name="Freeform 332">
              <a:extLst>
                <a:ext uri="{FF2B5EF4-FFF2-40B4-BE49-F238E27FC236}">
                  <a16:creationId xmlns:a16="http://schemas.microsoft.com/office/drawing/2014/main" id="{BE52645F-4156-3B1F-59E8-271E0FC13192}"/>
                </a:ext>
              </a:extLst>
            </p:cNvPr>
            <p:cNvSpPr/>
            <p:nvPr/>
          </p:nvSpPr>
          <p:spPr>
            <a:xfrm>
              <a:off x="8621121" y="5697203"/>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5"/>
                    <a:pt x="0" y="38527"/>
                  </a:cubicBezTo>
                  <a:cubicBezTo>
                    <a:pt x="0" y="17249"/>
                    <a:pt x="17262" y="0"/>
                    <a:pt x="38556" y="0"/>
                  </a:cubicBezTo>
                  <a:cubicBezTo>
                    <a:pt x="59850" y="0"/>
                    <a:pt x="77112" y="17250"/>
                    <a:pt x="77112" y="38527"/>
                  </a:cubicBezTo>
                  <a:close/>
                </a:path>
              </a:pathLst>
            </a:custGeom>
            <a:grpFill/>
            <a:ln w="0" cap="flat">
              <a:noFill/>
              <a:prstDash val="solid"/>
              <a:miter/>
            </a:ln>
          </p:spPr>
          <p:txBody>
            <a:bodyPr rtlCol="0" anchor="ctr"/>
            <a:lstStyle/>
            <a:p>
              <a:endParaRPr lang="en-GB"/>
            </a:p>
          </p:txBody>
        </p:sp>
        <p:sp>
          <p:nvSpPr>
            <p:cNvPr id="334" name="Freeform 333">
              <a:extLst>
                <a:ext uri="{FF2B5EF4-FFF2-40B4-BE49-F238E27FC236}">
                  <a16:creationId xmlns:a16="http://schemas.microsoft.com/office/drawing/2014/main" id="{48C61300-7934-1E11-D659-24C9BA925B03}"/>
                </a:ext>
              </a:extLst>
            </p:cNvPr>
            <p:cNvSpPr/>
            <p:nvPr/>
          </p:nvSpPr>
          <p:spPr>
            <a:xfrm>
              <a:off x="8539262" y="5555473"/>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49" y="77055"/>
                    <a:pt x="38556" y="77055"/>
                  </a:cubicBezTo>
                  <a:cubicBezTo>
                    <a:pt x="17262" y="77055"/>
                    <a:pt x="0" y="59805"/>
                    <a:pt x="0" y="38527"/>
                  </a:cubicBezTo>
                  <a:cubicBezTo>
                    <a:pt x="0" y="17249"/>
                    <a:pt x="17262" y="0"/>
                    <a:pt x="38556" y="0"/>
                  </a:cubicBezTo>
                  <a:cubicBezTo>
                    <a:pt x="59849" y="0"/>
                    <a:pt x="77112" y="17250"/>
                    <a:pt x="77112" y="38527"/>
                  </a:cubicBezTo>
                  <a:close/>
                </a:path>
              </a:pathLst>
            </a:custGeom>
            <a:grpFill/>
            <a:ln w="0" cap="flat">
              <a:noFill/>
              <a:prstDash val="solid"/>
              <a:miter/>
            </a:ln>
          </p:spPr>
          <p:txBody>
            <a:bodyPr rtlCol="0" anchor="ctr"/>
            <a:lstStyle/>
            <a:p>
              <a:endParaRPr lang="en-GB"/>
            </a:p>
          </p:txBody>
        </p:sp>
        <p:sp>
          <p:nvSpPr>
            <p:cNvPr id="335" name="Freeform 334">
              <a:extLst>
                <a:ext uri="{FF2B5EF4-FFF2-40B4-BE49-F238E27FC236}">
                  <a16:creationId xmlns:a16="http://schemas.microsoft.com/office/drawing/2014/main" id="{017F772C-0196-4720-379A-5D53CD32B022}"/>
                </a:ext>
              </a:extLst>
            </p:cNvPr>
            <p:cNvSpPr/>
            <p:nvPr/>
          </p:nvSpPr>
          <p:spPr>
            <a:xfrm>
              <a:off x="8457403" y="5413743"/>
              <a:ext cx="77111" cy="77054"/>
            </a:xfrm>
            <a:custGeom>
              <a:avLst/>
              <a:gdLst>
                <a:gd name="connsiteX0" fmla="*/ 77112 w 77111"/>
                <a:gd name="connsiteY0" fmla="*/ 38527 h 77054"/>
                <a:gd name="connsiteX1" fmla="*/ 38556 w 77111"/>
                <a:gd name="connsiteY1" fmla="*/ 77055 h 77054"/>
                <a:gd name="connsiteX2" fmla="*/ -1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49" y="77055"/>
                    <a:pt x="38556" y="77055"/>
                  </a:cubicBezTo>
                  <a:cubicBezTo>
                    <a:pt x="17262" y="77055"/>
                    <a:pt x="-1" y="59805"/>
                    <a:pt x="-1" y="38527"/>
                  </a:cubicBezTo>
                  <a:cubicBezTo>
                    <a:pt x="-1" y="17249"/>
                    <a:pt x="17262" y="0"/>
                    <a:pt x="38556" y="0"/>
                  </a:cubicBezTo>
                  <a:cubicBezTo>
                    <a:pt x="59849" y="0"/>
                    <a:pt x="77112" y="17250"/>
                    <a:pt x="77112" y="38527"/>
                  </a:cubicBezTo>
                  <a:close/>
                </a:path>
              </a:pathLst>
            </a:custGeom>
            <a:grpFill/>
            <a:ln w="0" cap="flat">
              <a:noFill/>
              <a:prstDash val="solid"/>
              <a:miter/>
            </a:ln>
          </p:spPr>
          <p:txBody>
            <a:bodyPr rtlCol="0" anchor="ctr"/>
            <a:lstStyle/>
            <a:p>
              <a:endParaRPr lang="en-GB"/>
            </a:p>
          </p:txBody>
        </p:sp>
        <p:sp>
          <p:nvSpPr>
            <p:cNvPr id="336" name="Freeform 335">
              <a:extLst>
                <a:ext uri="{FF2B5EF4-FFF2-40B4-BE49-F238E27FC236}">
                  <a16:creationId xmlns:a16="http://schemas.microsoft.com/office/drawing/2014/main" id="{2D4333EA-26DF-591B-6141-81CE20F7CF60}"/>
                </a:ext>
              </a:extLst>
            </p:cNvPr>
            <p:cNvSpPr/>
            <p:nvPr/>
          </p:nvSpPr>
          <p:spPr>
            <a:xfrm>
              <a:off x="8375429" y="5272013"/>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5"/>
                    <a:pt x="0" y="38527"/>
                  </a:cubicBezTo>
                  <a:cubicBezTo>
                    <a:pt x="0" y="17249"/>
                    <a:pt x="17262" y="0"/>
                    <a:pt x="38556" y="0"/>
                  </a:cubicBezTo>
                  <a:cubicBezTo>
                    <a:pt x="59850" y="0"/>
                    <a:pt x="77112" y="17250"/>
                    <a:pt x="77112" y="38527"/>
                  </a:cubicBezTo>
                  <a:close/>
                </a:path>
              </a:pathLst>
            </a:custGeom>
            <a:grpFill/>
            <a:ln w="0" cap="flat">
              <a:noFill/>
              <a:prstDash val="solid"/>
              <a:miter/>
            </a:ln>
          </p:spPr>
          <p:txBody>
            <a:bodyPr rtlCol="0" anchor="ctr"/>
            <a:lstStyle/>
            <a:p>
              <a:endParaRPr lang="en-GB"/>
            </a:p>
          </p:txBody>
        </p:sp>
        <p:sp>
          <p:nvSpPr>
            <p:cNvPr id="337" name="Freeform 336">
              <a:extLst>
                <a:ext uri="{FF2B5EF4-FFF2-40B4-BE49-F238E27FC236}">
                  <a16:creationId xmlns:a16="http://schemas.microsoft.com/office/drawing/2014/main" id="{DC2D9784-7217-29B1-0302-0FDF98F37E7E}"/>
                </a:ext>
              </a:extLst>
            </p:cNvPr>
            <p:cNvSpPr/>
            <p:nvPr/>
          </p:nvSpPr>
          <p:spPr>
            <a:xfrm>
              <a:off x="8293570" y="5130167"/>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338" name="Freeform 337">
              <a:extLst>
                <a:ext uri="{FF2B5EF4-FFF2-40B4-BE49-F238E27FC236}">
                  <a16:creationId xmlns:a16="http://schemas.microsoft.com/office/drawing/2014/main" id="{D00D6857-47B8-9145-47B9-D896EE3AC34A}"/>
                </a:ext>
              </a:extLst>
            </p:cNvPr>
            <p:cNvSpPr/>
            <p:nvPr/>
          </p:nvSpPr>
          <p:spPr>
            <a:xfrm>
              <a:off x="8211711" y="4988437"/>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339" name="Freeform 338">
              <a:extLst>
                <a:ext uri="{FF2B5EF4-FFF2-40B4-BE49-F238E27FC236}">
                  <a16:creationId xmlns:a16="http://schemas.microsoft.com/office/drawing/2014/main" id="{1B58D33D-CCC2-D540-02D1-2B529A7D28D2}"/>
                </a:ext>
              </a:extLst>
            </p:cNvPr>
            <p:cNvSpPr/>
            <p:nvPr/>
          </p:nvSpPr>
          <p:spPr>
            <a:xfrm>
              <a:off x="8129736" y="4846707"/>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340" name="Freeform 339">
              <a:extLst>
                <a:ext uri="{FF2B5EF4-FFF2-40B4-BE49-F238E27FC236}">
                  <a16:creationId xmlns:a16="http://schemas.microsoft.com/office/drawing/2014/main" id="{6C90D1F9-68D5-09C5-82FB-2999DC1197B9}"/>
                </a:ext>
              </a:extLst>
            </p:cNvPr>
            <p:cNvSpPr/>
            <p:nvPr/>
          </p:nvSpPr>
          <p:spPr>
            <a:xfrm>
              <a:off x="8047877" y="4704977"/>
              <a:ext cx="77111" cy="77054"/>
            </a:xfrm>
            <a:custGeom>
              <a:avLst/>
              <a:gdLst>
                <a:gd name="connsiteX0" fmla="*/ 77112 w 77111"/>
                <a:gd name="connsiteY0" fmla="*/ 38528 h 77054"/>
                <a:gd name="connsiteX1" fmla="*/ 38556 w 77111"/>
                <a:gd name="connsiteY1" fmla="*/ 77055 h 77054"/>
                <a:gd name="connsiteX2" fmla="*/ -1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49" y="77055"/>
                    <a:pt x="38556" y="77055"/>
                  </a:cubicBezTo>
                  <a:cubicBezTo>
                    <a:pt x="17262" y="77055"/>
                    <a:pt x="-1" y="59805"/>
                    <a:pt x="-1" y="38528"/>
                  </a:cubicBezTo>
                  <a:cubicBezTo>
                    <a:pt x="-1" y="17249"/>
                    <a:pt x="17262" y="0"/>
                    <a:pt x="38556" y="0"/>
                  </a:cubicBezTo>
                  <a:cubicBezTo>
                    <a:pt x="59849" y="0"/>
                    <a:pt x="77112" y="17250"/>
                    <a:pt x="77112" y="38528"/>
                  </a:cubicBezTo>
                  <a:close/>
                </a:path>
              </a:pathLst>
            </a:custGeom>
            <a:grpFill/>
            <a:ln w="0" cap="flat">
              <a:noFill/>
              <a:prstDash val="solid"/>
              <a:miter/>
            </a:ln>
          </p:spPr>
          <p:txBody>
            <a:bodyPr rtlCol="0" anchor="ctr"/>
            <a:lstStyle/>
            <a:p>
              <a:endParaRPr lang="en-GB"/>
            </a:p>
          </p:txBody>
        </p:sp>
        <p:sp>
          <p:nvSpPr>
            <p:cNvPr id="341" name="Freeform 340">
              <a:extLst>
                <a:ext uri="{FF2B5EF4-FFF2-40B4-BE49-F238E27FC236}">
                  <a16:creationId xmlns:a16="http://schemas.microsoft.com/office/drawing/2014/main" id="{8D05F4ED-FF1F-DCA8-8593-0EB25569CB1C}"/>
                </a:ext>
              </a:extLst>
            </p:cNvPr>
            <p:cNvSpPr/>
            <p:nvPr/>
          </p:nvSpPr>
          <p:spPr>
            <a:xfrm>
              <a:off x="7966018" y="4563246"/>
              <a:ext cx="77111" cy="77054"/>
            </a:xfrm>
            <a:custGeom>
              <a:avLst/>
              <a:gdLst>
                <a:gd name="connsiteX0" fmla="*/ 77112 w 77111"/>
                <a:gd name="connsiteY0" fmla="*/ 38528 h 77054"/>
                <a:gd name="connsiteX1" fmla="*/ 38556 w 77111"/>
                <a:gd name="connsiteY1" fmla="*/ 77055 h 77054"/>
                <a:gd name="connsiteX2" fmla="*/ -1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49" y="77055"/>
                    <a:pt x="38556" y="77055"/>
                  </a:cubicBezTo>
                  <a:cubicBezTo>
                    <a:pt x="17262" y="77055"/>
                    <a:pt x="-1" y="59805"/>
                    <a:pt x="-1" y="38528"/>
                  </a:cubicBezTo>
                  <a:cubicBezTo>
                    <a:pt x="-1" y="17249"/>
                    <a:pt x="17262" y="0"/>
                    <a:pt x="38556" y="0"/>
                  </a:cubicBezTo>
                  <a:cubicBezTo>
                    <a:pt x="59849" y="0"/>
                    <a:pt x="77112" y="17250"/>
                    <a:pt x="77112" y="38528"/>
                  </a:cubicBezTo>
                  <a:close/>
                </a:path>
              </a:pathLst>
            </a:custGeom>
            <a:grpFill/>
            <a:ln w="0" cap="flat">
              <a:noFill/>
              <a:prstDash val="solid"/>
              <a:miter/>
            </a:ln>
          </p:spPr>
          <p:txBody>
            <a:bodyPr rtlCol="0" anchor="ctr"/>
            <a:lstStyle/>
            <a:p>
              <a:endParaRPr lang="en-GB"/>
            </a:p>
          </p:txBody>
        </p:sp>
        <p:sp>
          <p:nvSpPr>
            <p:cNvPr id="342" name="Freeform 341">
              <a:extLst>
                <a:ext uri="{FF2B5EF4-FFF2-40B4-BE49-F238E27FC236}">
                  <a16:creationId xmlns:a16="http://schemas.microsoft.com/office/drawing/2014/main" id="{95309535-305B-66C5-0CF3-ED71AB8AF677}"/>
                </a:ext>
              </a:extLst>
            </p:cNvPr>
            <p:cNvSpPr/>
            <p:nvPr/>
          </p:nvSpPr>
          <p:spPr>
            <a:xfrm>
              <a:off x="7883928" y="4421401"/>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343" name="Freeform 342">
              <a:extLst>
                <a:ext uri="{FF2B5EF4-FFF2-40B4-BE49-F238E27FC236}">
                  <a16:creationId xmlns:a16="http://schemas.microsoft.com/office/drawing/2014/main" id="{F62D09B3-62E0-4AE0-A630-C4F721549A98}"/>
                </a:ext>
              </a:extLst>
            </p:cNvPr>
            <p:cNvSpPr/>
            <p:nvPr/>
          </p:nvSpPr>
          <p:spPr>
            <a:xfrm>
              <a:off x="7802069" y="4279555"/>
              <a:ext cx="77343" cy="77286"/>
            </a:xfrm>
            <a:custGeom>
              <a:avLst/>
              <a:gdLst>
                <a:gd name="connsiteX0" fmla="*/ 77344 w 77343"/>
                <a:gd name="connsiteY0" fmla="*/ 38643 h 77286"/>
                <a:gd name="connsiteX1" fmla="*/ 38672 w 77343"/>
                <a:gd name="connsiteY1" fmla="*/ 77286 h 77286"/>
                <a:gd name="connsiteX2" fmla="*/ 0 w 77343"/>
                <a:gd name="connsiteY2" fmla="*/ 38643 h 77286"/>
                <a:gd name="connsiteX3" fmla="*/ 38672 w 77343"/>
                <a:gd name="connsiteY3" fmla="*/ 0 h 77286"/>
                <a:gd name="connsiteX4" fmla="*/ 77344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4" y="38643"/>
                  </a:moveTo>
                  <a:cubicBezTo>
                    <a:pt x="77344" y="59985"/>
                    <a:pt x="60030" y="77286"/>
                    <a:pt x="38672" y="77286"/>
                  </a:cubicBezTo>
                  <a:cubicBezTo>
                    <a:pt x="17314" y="77286"/>
                    <a:pt x="0" y="59985"/>
                    <a:pt x="0" y="38643"/>
                  </a:cubicBezTo>
                  <a:cubicBezTo>
                    <a:pt x="0" y="17301"/>
                    <a:pt x="17314" y="0"/>
                    <a:pt x="38672" y="0"/>
                  </a:cubicBezTo>
                  <a:cubicBezTo>
                    <a:pt x="60029" y="0"/>
                    <a:pt x="77344" y="17301"/>
                    <a:pt x="77344" y="38643"/>
                  </a:cubicBezTo>
                  <a:close/>
                </a:path>
              </a:pathLst>
            </a:custGeom>
            <a:grpFill/>
            <a:ln w="0" cap="flat">
              <a:noFill/>
              <a:prstDash val="solid"/>
              <a:miter/>
            </a:ln>
          </p:spPr>
          <p:txBody>
            <a:bodyPr rtlCol="0" anchor="ctr"/>
            <a:lstStyle/>
            <a:p>
              <a:endParaRPr lang="en-GB"/>
            </a:p>
          </p:txBody>
        </p:sp>
        <p:sp>
          <p:nvSpPr>
            <p:cNvPr id="344" name="Freeform 343">
              <a:extLst>
                <a:ext uri="{FF2B5EF4-FFF2-40B4-BE49-F238E27FC236}">
                  <a16:creationId xmlns:a16="http://schemas.microsoft.com/office/drawing/2014/main" id="{8EF4C771-C0B9-E260-2E05-0564C2B7FBDF}"/>
                </a:ext>
              </a:extLst>
            </p:cNvPr>
            <p:cNvSpPr/>
            <p:nvPr/>
          </p:nvSpPr>
          <p:spPr>
            <a:xfrm>
              <a:off x="7720094" y="4137709"/>
              <a:ext cx="77574" cy="77517"/>
            </a:xfrm>
            <a:custGeom>
              <a:avLst/>
              <a:gdLst>
                <a:gd name="connsiteX0" fmla="*/ 77575 w 77574"/>
                <a:gd name="connsiteY0" fmla="*/ 38759 h 77517"/>
                <a:gd name="connsiteX1" fmla="*/ 38787 w 77574"/>
                <a:gd name="connsiteY1" fmla="*/ 77518 h 77517"/>
                <a:gd name="connsiteX2" fmla="*/ 0 w 77574"/>
                <a:gd name="connsiteY2" fmla="*/ 38759 h 77517"/>
                <a:gd name="connsiteX3" fmla="*/ 38787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8"/>
                    <a:pt x="38787" y="77518"/>
                  </a:cubicBezTo>
                  <a:cubicBezTo>
                    <a:pt x="17366" y="77518"/>
                    <a:pt x="0" y="60165"/>
                    <a:pt x="0" y="38759"/>
                  </a:cubicBezTo>
                  <a:cubicBezTo>
                    <a:pt x="0" y="17353"/>
                    <a:pt x="17366" y="0"/>
                    <a:pt x="38787"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345" name="Freeform 344">
              <a:extLst>
                <a:ext uri="{FF2B5EF4-FFF2-40B4-BE49-F238E27FC236}">
                  <a16:creationId xmlns:a16="http://schemas.microsoft.com/office/drawing/2014/main" id="{37C6CE8A-A71C-8003-9D27-F2773C2A46D9}"/>
                </a:ext>
              </a:extLst>
            </p:cNvPr>
            <p:cNvSpPr/>
            <p:nvPr/>
          </p:nvSpPr>
          <p:spPr>
            <a:xfrm>
              <a:off x="7638120" y="3995979"/>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8"/>
                    <a:pt x="38788" y="77518"/>
                  </a:cubicBezTo>
                  <a:cubicBezTo>
                    <a:pt x="17366" y="77518"/>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346" name="Freeform 345">
              <a:extLst>
                <a:ext uri="{FF2B5EF4-FFF2-40B4-BE49-F238E27FC236}">
                  <a16:creationId xmlns:a16="http://schemas.microsoft.com/office/drawing/2014/main" id="{0A59C857-E5CE-8865-BC8A-BBA4C6EB838E}"/>
                </a:ext>
              </a:extLst>
            </p:cNvPr>
            <p:cNvSpPr/>
            <p:nvPr/>
          </p:nvSpPr>
          <p:spPr>
            <a:xfrm>
              <a:off x="7556145" y="3854133"/>
              <a:ext cx="77806" cy="77749"/>
            </a:xfrm>
            <a:custGeom>
              <a:avLst/>
              <a:gdLst>
                <a:gd name="connsiteX0" fmla="*/ 77807 w 77806"/>
                <a:gd name="connsiteY0" fmla="*/ 38875 h 77749"/>
                <a:gd name="connsiteX1" fmla="*/ 38904 w 77806"/>
                <a:gd name="connsiteY1" fmla="*/ 77749 h 77749"/>
                <a:gd name="connsiteX2" fmla="*/ 1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4" y="77749"/>
                  </a:cubicBezTo>
                  <a:cubicBezTo>
                    <a:pt x="17418" y="77749"/>
                    <a:pt x="1" y="60344"/>
                    <a:pt x="1" y="38875"/>
                  </a:cubicBezTo>
                  <a:cubicBezTo>
                    <a:pt x="1" y="17405"/>
                    <a:pt x="17418" y="0"/>
                    <a:pt x="38904"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347" name="Freeform 346">
              <a:extLst>
                <a:ext uri="{FF2B5EF4-FFF2-40B4-BE49-F238E27FC236}">
                  <a16:creationId xmlns:a16="http://schemas.microsoft.com/office/drawing/2014/main" id="{F660CCF3-6C95-5C2E-3BE6-1E6FC924135A}"/>
                </a:ext>
              </a:extLst>
            </p:cNvPr>
            <p:cNvSpPr/>
            <p:nvPr/>
          </p:nvSpPr>
          <p:spPr>
            <a:xfrm>
              <a:off x="7474170" y="3712287"/>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70" y="77980"/>
                    <a:pt x="0" y="60524"/>
                    <a:pt x="0" y="38990"/>
                  </a:cubicBezTo>
                  <a:cubicBezTo>
                    <a:pt x="0" y="17456"/>
                    <a:pt x="17470"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348" name="Freeform 347">
              <a:extLst>
                <a:ext uri="{FF2B5EF4-FFF2-40B4-BE49-F238E27FC236}">
                  <a16:creationId xmlns:a16="http://schemas.microsoft.com/office/drawing/2014/main" id="{97C78240-7BCA-A025-1A2C-956EEABDE14F}"/>
                </a:ext>
              </a:extLst>
            </p:cNvPr>
            <p:cNvSpPr/>
            <p:nvPr/>
          </p:nvSpPr>
          <p:spPr>
            <a:xfrm>
              <a:off x="7392080" y="3570441"/>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2" y="78212"/>
                    <a:pt x="0" y="60704"/>
                    <a:pt x="0" y="39106"/>
                  </a:cubicBezTo>
                  <a:cubicBezTo>
                    <a:pt x="0" y="17508"/>
                    <a:pt x="17522"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349" name="Freeform 348">
              <a:extLst>
                <a:ext uri="{FF2B5EF4-FFF2-40B4-BE49-F238E27FC236}">
                  <a16:creationId xmlns:a16="http://schemas.microsoft.com/office/drawing/2014/main" id="{96A27FE3-0CE2-2499-5FE7-073188164D04}"/>
                </a:ext>
              </a:extLst>
            </p:cNvPr>
            <p:cNvSpPr/>
            <p:nvPr/>
          </p:nvSpPr>
          <p:spPr>
            <a:xfrm>
              <a:off x="7310105" y="3428595"/>
              <a:ext cx="78501" cy="78443"/>
            </a:xfrm>
            <a:custGeom>
              <a:avLst/>
              <a:gdLst>
                <a:gd name="connsiteX0" fmla="*/ 78501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1" y="78443"/>
                  </a:cubicBezTo>
                  <a:cubicBezTo>
                    <a:pt x="17573" y="78443"/>
                    <a:pt x="0" y="60883"/>
                    <a:pt x="0" y="39222"/>
                  </a:cubicBezTo>
                  <a:cubicBezTo>
                    <a:pt x="0" y="17560"/>
                    <a:pt x="17573" y="0"/>
                    <a:pt x="39251"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350" name="Freeform 349">
              <a:extLst>
                <a:ext uri="{FF2B5EF4-FFF2-40B4-BE49-F238E27FC236}">
                  <a16:creationId xmlns:a16="http://schemas.microsoft.com/office/drawing/2014/main" id="{1E5C2B49-5774-A441-800F-DE3C2B21E1DC}"/>
                </a:ext>
              </a:extLst>
            </p:cNvPr>
            <p:cNvSpPr/>
            <p:nvPr/>
          </p:nvSpPr>
          <p:spPr>
            <a:xfrm>
              <a:off x="7228130" y="3286634"/>
              <a:ext cx="78732" cy="78674"/>
            </a:xfrm>
            <a:custGeom>
              <a:avLst/>
              <a:gdLst>
                <a:gd name="connsiteX0" fmla="*/ 78733 w 78732"/>
                <a:gd name="connsiteY0" fmla="*/ 39337 h 78674"/>
                <a:gd name="connsiteX1" fmla="*/ 39366 w 78732"/>
                <a:gd name="connsiteY1" fmla="*/ 78675 h 78674"/>
                <a:gd name="connsiteX2" fmla="*/ 0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0" y="61063"/>
                    <a:pt x="0" y="39337"/>
                  </a:cubicBezTo>
                  <a:cubicBezTo>
                    <a:pt x="0" y="17612"/>
                    <a:pt x="17624" y="0"/>
                    <a:pt x="39366" y="0"/>
                  </a:cubicBezTo>
                  <a:cubicBezTo>
                    <a:pt x="61108" y="0"/>
                    <a:pt x="78733" y="17612"/>
                    <a:pt x="78733" y="39337"/>
                  </a:cubicBezTo>
                  <a:close/>
                </a:path>
              </a:pathLst>
            </a:custGeom>
            <a:grpFill/>
            <a:ln w="0" cap="flat">
              <a:noFill/>
              <a:prstDash val="solid"/>
              <a:miter/>
            </a:ln>
          </p:spPr>
          <p:txBody>
            <a:bodyPr rtlCol="0" anchor="ctr"/>
            <a:lstStyle/>
            <a:p>
              <a:endParaRPr lang="en-GB"/>
            </a:p>
          </p:txBody>
        </p:sp>
        <p:sp>
          <p:nvSpPr>
            <p:cNvPr id="351" name="Freeform 350">
              <a:extLst>
                <a:ext uri="{FF2B5EF4-FFF2-40B4-BE49-F238E27FC236}">
                  <a16:creationId xmlns:a16="http://schemas.microsoft.com/office/drawing/2014/main" id="{BB2A57EB-64EF-A75C-256F-D61E541CAD04}"/>
                </a:ext>
              </a:extLst>
            </p:cNvPr>
            <p:cNvSpPr/>
            <p:nvPr/>
          </p:nvSpPr>
          <p:spPr>
            <a:xfrm>
              <a:off x="7146040" y="3144788"/>
              <a:ext cx="78964" cy="78906"/>
            </a:xfrm>
            <a:custGeom>
              <a:avLst/>
              <a:gdLst>
                <a:gd name="connsiteX0" fmla="*/ 78964 w 78964"/>
                <a:gd name="connsiteY0" fmla="*/ 39453 h 78906"/>
                <a:gd name="connsiteX1" fmla="*/ 39483 w 78964"/>
                <a:gd name="connsiteY1" fmla="*/ 78906 h 78906"/>
                <a:gd name="connsiteX2" fmla="*/ 1 w 78964"/>
                <a:gd name="connsiteY2" fmla="*/ 39453 h 78906"/>
                <a:gd name="connsiteX3" fmla="*/ 39483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3" y="78906"/>
                  </a:cubicBezTo>
                  <a:cubicBezTo>
                    <a:pt x="17677" y="78906"/>
                    <a:pt x="1" y="61242"/>
                    <a:pt x="1" y="39453"/>
                  </a:cubicBezTo>
                  <a:cubicBezTo>
                    <a:pt x="1" y="17664"/>
                    <a:pt x="17678" y="0"/>
                    <a:pt x="39483"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352" name="Freeform 351">
              <a:extLst>
                <a:ext uri="{FF2B5EF4-FFF2-40B4-BE49-F238E27FC236}">
                  <a16:creationId xmlns:a16="http://schemas.microsoft.com/office/drawing/2014/main" id="{A4BCFAF1-FC26-A7FB-1D4F-83B5089F9AC3}"/>
                </a:ext>
              </a:extLst>
            </p:cNvPr>
            <p:cNvSpPr/>
            <p:nvPr/>
          </p:nvSpPr>
          <p:spPr>
            <a:xfrm>
              <a:off x="7064065" y="3002942"/>
              <a:ext cx="79195" cy="79137"/>
            </a:xfrm>
            <a:custGeom>
              <a:avLst/>
              <a:gdLst>
                <a:gd name="connsiteX0" fmla="*/ 79196 w 79195"/>
                <a:gd name="connsiteY0" fmla="*/ 39569 h 79137"/>
                <a:gd name="connsiteX1" fmla="*/ 39598 w 79195"/>
                <a:gd name="connsiteY1" fmla="*/ 79138 h 79137"/>
                <a:gd name="connsiteX2" fmla="*/ 1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1" y="61422"/>
                    <a:pt x="1" y="39569"/>
                  </a:cubicBezTo>
                  <a:cubicBezTo>
                    <a:pt x="1" y="17715"/>
                    <a:pt x="17729" y="0"/>
                    <a:pt x="39598" y="0"/>
                  </a:cubicBezTo>
                  <a:cubicBezTo>
                    <a:pt x="61467" y="0"/>
                    <a:pt x="79196" y="17715"/>
                    <a:pt x="79196" y="39569"/>
                  </a:cubicBezTo>
                  <a:close/>
                </a:path>
              </a:pathLst>
            </a:custGeom>
            <a:grpFill/>
            <a:ln w="0" cap="flat">
              <a:noFill/>
              <a:prstDash val="solid"/>
              <a:miter/>
            </a:ln>
          </p:spPr>
          <p:txBody>
            <a:bodyPr rtlCol="0" anchor="ctr"/>
            <a:lstStyle/>
            <a:p>
              <a:endParaRPr lang="en-GB"/>
            </a:p>
          </p:txBody>
        </p:sp>
        <p:sp>
          <p:nvSpPr>
            <p:cNvPr id="353" name="Freeform 352">
              <a:extLst>
                <a:ext uri="{FF2B5EF4-FFF2-40B4-BE49-F238E27FC236}">
                  <a16:creationId xmlns:a16="http://schemas.microsoft.com/office/drawing/2014/main" id="{B5417B43-7785-71E3-32A7-1836F525505E}"/>
                </a:ext>
              </a:extLst>
            </p:cNvPr>
            <p:cNvSpPr/>
            <p:nvPr/>
          </p:nvSpPr>
          <p:spPr>
            <a:xfrm>
              <a:off x="6982090" y="2861096"/>
              <a:ext cx="79427" cy="79368"/>
            </a:xfrm>
            <a:custGeom>
              <a:avLst/>
              <a:gdLst>
                <a:gd name="connsiteX0" fmla="*/ 79428 w 79427"/>
                <a:gd name="connsiteY0" fmla="*/ 39685 h 79368"/>
                <a:gd name="connsiteX1" fmla="*/ 39714 w 79427"/>
                <a:gd name="connsiteY1" fmla="*/ 79369 h 79368"/>
                <a:gd name="connsiteX2" fmla="*/ 0 w 79427"/>
                <a:gd name="connsiteY2" fmla="*/ 39685 h 79368"/>
                <a:gd name="connsiteX3" fmla="*/ 39714 w 79427"/>
                <a:gd name="connsiteY3" fmla="*/ 0 h 79368"/>
                <a:gd name="connsiteX4" fmla="*/ 79428 w 79427"/>
                <a:gd name="connsiteY4" fmla="*/ 39685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8" y="39685"/>
                  </a:moveTo>
                  <a:cubicBezTo>
                    <a:pt x="79428" y="61602"/>
                    <a:pt x="61647" y="79369"/>
                    <a:pt x="39714" y="79369"/>
                  </a:cubicBezTo>
                  <a:cubicBezTo>
                    <a:pt x="17781" y="79369"/>
                    <a:pt x="0" y="61602"/>
                    <a:pt x="0" y="39685"/>
                  </a:cubicBezTo>
                  <a:cubicBezTo>
                    <a:pt x="0" y="17767"/>
                    <a:pt x="17781" y="0"/>
                    <a:pt x="39714" y="0"/>
                  </a:cubicBezTo>
                  <a:cubicBezTo>
                    <a:pt x="61647" y="0"/>
                    <a:pt x="79428" y="17767"/>
                    <a:pt x="79428" y="39685"/>
                  </a:cubicBezTo>
                  <a:close/>
                </a:path>
              </a:pathLst>
            </a:custGeom>
            <a:grpFill/>
            <a:ln w="0" cap="flat">
              <a:noFill/>
              <a:prstDash val="solid"/>
              <a:miter/>
            </a:ln>
          </p:spPr>
          <p:txBody>
            <a:bodyPr rtlCol="0" anchor="ctr"/>
            <a:lstStyle/>
            <a:p>
              <a:endParaRPr lang="en-GB"/>
            </a:p>
          </p:txBody>
        </p:sp>
        <p:sp>
          <p:nvSpPr>
            <p:cNvPr id="354" name="Freeform 353">
              <a:extLst>
                <a:ext uri="{FF2B5EF4-FFF2-40B4-BE49-F238E27FC236}">
                  <a16:creationId xmlns:a16="http://schemas.microsoft.com/office/drawing/2014/main" id="{CF8C6147-6173-B2FC-880F-47BFBA146818}"/>
                </a:ext>
              </a:extLst>
            </p:cNvPr>
            <p:cNvSpPr/>
            <p:nvPr/>
          </p:nvSpPr>
          <p:spPr>
            <a:xfrm>
              <a:off x="6899884" y="271913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355" name="Freeform 354">
              <a:extLst>
                <a:ext uri="{FF2B5EF4-FFF2-40B4-BE49-F238E27FC236}">
                  <a16:creationId xmlns:a16="http://schemas.microsoft.com/office/drawing/2014/main" id="{613268BC-32F1-33F2-13E2-22C3A8775FCE}"/>
                </a:ext>
              </a:extLst>
            </p:cNvPr>
            <p:cNvSpPr/>
            <p:nvPr/>
          </p:nvSpPr>
          <p:spPr>
            <a:xfrm>
              <a:off x="9439479" y="6830466"/>
              <a:ext cx="78501" cy="78443"/>
            </a:xfrm>
            <a:custGeom>
              <a:avLst/>
              <a:gdLst>
                <a:gd name="connsiteX0" fmla="*/ 78501 w 78501"/>
                <a:gd name="connsiteY0" fmla="*/ 39222 h 78443"/>
                <a:gd name="connsiteX1" fmla="*/ 39250 w 78501"/>
                <a:gd name="connsiteY1" fmla="*/ 78443 h 78443"/>
                <a:gd name="connsiteX2" fmla="*/ 0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0" y="60883"/>
                    <a:pt x="0" y="39222"/>
                  </a:cubicBezTo>
                  <a:cubicBezTo>
                    <a:pt x="0"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356" name="Freeform 355">
              <a:extLst>
                <a:ext uri="{FF2B5EF4-FFF2-40B4-BE49-F238E27FC236}">
                  <a16:creationId xmlns:a16="http://schemas.microsoft.com/office/drawing/2014/main" id="{5639B2BB-A437-8EFC-454E-94AAFD08BD4E}"/>
                </a:ext>
              </a:extLst>
            </p:cNvPr>
            <p:cNvSpPr/>
            <p:nvPr/>
          </p:nvSpPr>
          <p:spPr>
            <a:xfrm>
              <a:off x="9357620" y="6688852"/>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3"/>
                    <a:pt x="60748" y="78212"/>
                    <a:pt x="39135" y="78212"/>
                  </a:cubicBezTo>
                  <a:cubicBezTo>
                    <a:pt x="17522" y="78212"/>
                    <a:pt x="0" y="60703"/>
                    <a:pt x="0" y="39106"/>
                  </a:cubicBezTo>
                  <a:cubicBezTo>
                    <a:pt x="0" y="17509"/>
                    <a:pt x="17522" y="0"/>
                    <a:pt x="39135" y="0"/>
                  </a:cubicBezTo>
                  <a:cubicBezTo>
                    <a:pt x="60748" y="0"/>
                    <a:pt x="78270" y="17509"/>
                    <a:pt x="78270" y="39106"/>
                  </a:cubicBezTo>
                  <a:close/>
                </a:path>
              </a:pathLst>
            </a:custGeom>
            <a:grpFill/>
            <a:ln w="0" cap="flat">
              <a:noFill/>
              <a:prstDash val="solid"/>
              <a:miter/>
            </a:ln>
          </p:spPr>
          <p:txBody>
            <a:bodyPr rtlCol="0" anchor="ctr"/>
            <a:lstStyle/>
            <a:p>
              <a:endParaRPr lang="en-GB"/>
            </a:p>
          </p:txBody>
        </p:sp>
        <p:sp>
          <p:nvSpPr>
            <p:cNvPr id="357" name="Freeform 356">
              <a:extLst>
                <a:ext uri="{FF2B5EF4-FFF2-40B4-BE49-F238E27FC236}">
                  <a16:creationId xmlns:a16="http://schemas.microsoft.com/office/drawing/2014/main" id="{1072EE6F-037E-9EBD-3425-99089EB9AC9E}"/>
                </a:ext>
              </a:extLst>
            </p:cNvPr>
            <p:cNvSpPr/>
            <p:nvPr/>
          </p:nvSpPr>
          <p:spPr>
            <a:xfrm>
              <a:off x="9275877" y="6547237"/>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69" y="77980"/>
                    <a:pt x="0" y="60524"/>
                    <a:pt x="0" y="38990"/>
                  </a:cubicBezTo>
                  <a:cubicBezTo>
                    <a:pt x="0" y="17456"/>
                    <a:pt x="17469"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358" name="Freeform 357">
              <a:extLst>
                <a:ext uri="{FF2B5EF4-FFF2-40B4-BE49-F238E27FC236}">
                  <a16:creationId xmlns:a16="http://schemas.microsoft.com/office/drawing/2014/main" id="{2470F65D-0E84-9D7E-1595-787CA205C23A}"/>
                </a:ext>
              </a:extLst>
            </p:cNvPr>
            <p:cNvSpPr/>
            <p:nvPr/>
          </p:nvSpPr>
          <p:spPr>
            <a:xfrm>
              <a:off x="9194134" y="6405623"/>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4"/>
                    <a:pt x="60389" y="77749"/>
                    <a:pt x="38903" y="77749"/>
                  </a:cubicBezTo>
                  <a:cubicBezTo>
                    <a:pt x="17418" y="77749"/>
                    <a:pt x="0" y="60344"/>
                    <a:pt x="0" y="38875"/>
                  </a:cubicBezTo>
                  <a:cubicBezTo>
                    <a:pt x="0" y="17405"/>
                    <a:pt x="17418" y="0"/>
                    <a:pt x="38903" y="0"/>
                  </a:cubicBezTo>
                  <a:cubicBezTo>
                    <a:pt x="60389" y="0"/>
                    <a:pt x="77806" y="17405"/>
                    <a:pt x="77806" y="38875"/>
                  </a:cubicBezTo>
                  <a:close/>
                </a:path>
              </a:pathLst>
            </a:custGeom>
            <a:grpFill/>
            <a:ln w="0" cap="flat">
              <a:noFill/>
              <a:prstDash val="solid"/>
              <a:miter/>
            </a:ln>
          </p:spPr>
          <p:txBody>
            <a:bodyPr rtlCol="0" anchor="ctr"/>
            <a:lstStyle/>
            <a:p>
              <a:endParaRPr lang="en-GB"/>
            </a:p>
          </p:txBody>
        </p:sp>
        <p:sp>
          <p:nvSpPr>
            <p:cNvPr id="359" name="Freeform 358">
              <a:extLst>
                <a:ext uri="{FF2B5EF4-FFF2-40B4-BE49-F238E27FC236}">
                  <a16:creationId xmlns:a16="http://schemas.microsoft.com/office/drawing/2014/main" id="{3C05E2A9-E59A-82A3-A40C-B8D0B80F7A2D}"/>
                </a:ext>
              </a:extLst>
            </p:cNvPr>
            <p:cNvSpPr/>
            <p:nvPr/>
          </p:nvSpPr>
          <p:spPr>
            <a:xfrm>
              <a:off x="9112159" y="6263893"/>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4"/>
                    <a:pt x="60388" y="77749"/>
                    <a:pt x="38903" y="77749"/>
                  </a:cubicBezTo>
                  <a:cubicBezTo>
                    <a:pt x="17418" y="77749"/>
                    <a:pt x="0" y="60344"/>
                    <a:pt x="0" y="38875"/>
                  </a:cubicBezTo>
                  <a:cubicBezTo>
                    <a:pt x="0" y="17405"/>
                    <a:pt x="17418" y="0"/>
                    <a:pt x="38903" y="0"/>
                  </a:cubicBezTo>
                  <a:cubicBezTo>
                    <a:pt x="60388" y="0"/>
                    <a:pt x="77806" y="17405"/>
                    <a:pt x="77806" y="38875"/>
                  </a:cubicBezTo>
                  <a:close/>
                </a:path>
              </a:pathLst>
            </a:custGeom>
            <a:grpFill/>
            <a:ln w="0" cap="flat">
              <a:noFill/>
              <a:prstDash val="solid"/>
              <a:miter/>
            </a:ln>
          </p:spPr>
          <p:txBody>
            <a:bodyPr rtlCol="0" anchor="ctr"/>
            <a:lstStyle/>
            <a:p>
              <a:endParaRPr lang="en-GB"/>
            </a:p>
          </p:txBody>
        </p:sp>
        <p:sp>
          <p:nvSpPr>
            <p:cNvPr id="360" name="Freeform 359">
              <a:extLst>
                <a:ext uri="{FF2B5EF4-FFF2-40B4-BE49-F238E27FC236}">
                  <a16:creationId xmlns:a16="http://schemas.microsoft.com/office/drawing/2014/main" id="{FA0DECEF-D3BA-A1DB-955B-32BCC4E877E1}"/>
                </a:ext>
              </a:extLst>
            </p:cNvPr>
            <p:cNvSpPr/>
            <p:nvPr/>
          </p:nvSpPr>
          <p:spPr>
            <a:xfrm>
              <a:off x="9030416" y="6122278"/>
              <a:ext cx="77574" cy="77517"/>
            </a:xfrm>
            <a:custGeom>
              <a:avLst/>
              <a:gdLst>
                <a:gd name="connsiteX0" fmla="*/ 77575 w 77574"/>
                <a:gd name="connsiteY0" fmla="*/ 38759 h 77517"/>
                <a:gd name="connsiteX1" fmla="*/ 38788 w 77574"/>
                <a:gd name="connsiteY1" fmla="*/ 77517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7"/>
                    <a:pt x="38788" y="77517"/>
                  </a:cubicBezTo>
                  <a:cubicBezTo>
                    <a:pt x="17366" y="77517"/>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361" name="Freeform 360">
              <a:extLst>
                <a:ext uri="{FF2B5EF4-FFF2-40B4-BE49-F238E27FC236}">
                  <a16:creationId xmlns:a16="http://schemas.microsoft.com/office/drawing/2014/main" id="{EF3A7A82-1F28-1467-2DBA-30F1FD5EDCE3}"/>
                </a:ext>
              </a:extLst>
            </p:cNvPr>
            <p:cNvSpPr/>
            <p:nvPr/>
          </p:nvSpPr>
          <p:spPr>
            <a:xfrm>
              <a:off x="8948673" y="5980548"/>
              <a:ext cx="77343" cy="77286"/>
            </a:xfrm>
            <a:custGeom>
              <a:avLst/>
              <a:gdLst>
                <a:gd name="connsiteX0" fmla="*/ 77343 w 77343"/>
                <a:gd name="connsiteY0" fmla="*/ 38643 h 77286"/>
                <a:gd name="connsiteX1" fmla="*/ 38671 w 77343"/>
                <a:gd name="connsiteY1" fmla="*/ 77287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30" y="77287"/>
                    <a:pt x="38671" y="77287"/>
                  </a:cubicBezTo>
                  <a:cubicBezTo>
                    <a:pt x="17314" y="77287"/>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362" name="Freeform 361">
              <a:extLst>
                <a:ext uri="{FF2B5EF4-FFF2-40B4-BE49-F238E27FC236}">
                  <a16:creationId xmlns:a16="http://schemas.microsoft.com/office/drawing/2014/main" id="{68DF9362-3D36-9DFC-81C8-19CD148ACF4B}"/>
                </a:ext>
              </a:extLst>
            </p:cNvPr>
            <p:cNvSpPr/>
            <p:nvPr/>
          </p:nvSpPr>
          <p:spPr>
            <a:xfrm>
              <a:off x="8866698" y="5838818"/>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363" name="Freeform 362">
              <a:extLst>
                <a:ext uri="{FF2B5EF4-FFF2-40B4-BE49-F238E27FC236}">
                  <a16:creationId xmlns:a16="http://schemas.microsoft.com/office/drawing/2014/main" id="{3E814CBF-BF93-7494-2841-71BE224D6B99}"/>
                </a:ext>
              </a:extLst>
            </p:cNvPr>
            <p:cNvSpPr/>
            <p:nvPr/>
          </p:nvSpPr>
          <p:spPr>
            <a:xfrm>
              <a:off x="8784839" y="5697088"/>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364" name="Freeform 363">
              <a:extLst>
                <a:ext uri="{FF2B5EF4-FFF2-40B4-BE49-F238E27FC236}">
                  <a16:creationId xmlns:a16="http://schemas.microsoft.com/office/drawing/2014/main" id="{6CB7BC6F-74A9-50A6-7362-D0959138590F}"/>
                </a:ext>
              </a:extLst>
            </p:cNvPr>
            <p:cNvSpPr/>
            <p:nvPr/>
          </p:nvSpPr>
          <p:spPr>
            <a:xfrm>
              <a:off x="8703096" y="5555473"/>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5"/>
                    <a:pt x="0" y="38527"/>
                  </a:cubicBezTo>
                  <a:cubicBezTo>
                    <a:pt x="0" y="17249"/>
                    <a:pt x="17262" y="0"/>
                    <a:pt x="38556" y="0"/>
                  </a:cubicBezTo>
                  <a:cubicBezTo>
                    <a:pt x="59850" y="0"/>
                    <a:pt x="77112" y="17250"/>
                    <a:pt x="77112" y="38527"/>
                  </a:cubicBezTo>
                  <a:close/>
                </a:path>
              </a:pathLst>
            </a:custGeom>
            <a:grpFill/>
            <a:ln w="0" cap="flat">
              <a:noFill/>
              <a:prstDash val="solid"/>
              <a:miter/>
            </a:ln>
          </p:spPr>
          <p:txBody>
            <a:bodyPr rtlCol="0" anchor="ctr"/>
            <a:lstStyle/>
            <a:p>
              <a:endParaRPr lang="en-GB"/>
            </a:p>
          </p:txBody>
        </p:sp>
        <p:sp>
          <p:nvSpPr>
            <p:cNvPr id="365" name="Freeform 364">
              <a:extLst>
                <a:ext uri="{FF2B5EF4-FFF2-40B4-BE49-F238E27FC236}">
                  <a16:creationId xmlns:a16="http://schemas.microsoft.com/office/drawing/2014/main" id="{80A8BE23-860B-4D4B-4795-15D0001D86CD}"/>
                </a:ext>
              </a:extLst>
            </p:cNvPr>
            <p:cNvSpPr/>
            <p:nvPr/>
          </p:nvSpPr>
          <p:spPr>
            <a:xfrm>
              <a:off x="8621121" y="5413743"/>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5"/>
                    <a:pt x="0" y="38527"/>
                  </a:cubicBezTo>
                  <a:cubicBezTo>
                    <a:pt x="0" y="17249"/>
                    <a:pt x="17262" y="0"/>
                    <a:pt x="38556" y="0"/>
                  </a:cubicBezTo>
                  <a:cubicBezTo>
                    <a:pt x="59850" y="0"/>
                    <a:pt x="77112" y="17250"/>
                    <a:pt x="77112" y="38527"/>
                  </a:cubicBezTo>
                  <a:close/>
                </a:path>
              </a:pathLst>
            </a:custGeom>
            <a:grpFill/>
            <a:ln w="0" cap="flat">
              <a:noFill/>
              <a:prstDash val="solid"/>
              <a:miter/>
            </a:ln>
          </p:spPr>
          <p:txBody>
            <a:bodyPr rtlCol="0" anchor="ctr"/>
            <a:lstStyle/>
            <a:p>
              <a:endParaRPr lang="en-GB"/>
            </a:p>
          </p:txBody>
        </p:sp>
        <p:sp>
          <p:nvSpPr>
            <p:cNvPr id="366" name="Freeform 365">
              <a:extLst>
                <a:ext uri="{FF2B5EF4-FFF2-40B4-BE49-F238E27FC236}">
                  <a16:creationId xmlns:a16="http://schemas.microsoft.com/office/drawing/2014/main" id="{DEA81DC6-3839-7482-C8E7-8DAB7754509D}"/>
                </a:ext>
              </a:extLst>
            </p:cNvPr>
            <p:cNvSpPr/>
            <p:nvPr/>
          </p:nvSpPr>
          <p:spPr>
            <a:xfrm>
              <a:off x="8539262" y="5272013"/>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49" y="77055"/>
                    <a:pt x="38556" y="77055"/>
                  </a:cubicBezTo>
                  <a:cubicBezTo>
                    <a:pt x="17262" y="77055"/>
                    <a:pt x="0" y="59805"/>
                    <a:pt x="0" y="38527"/>
                  </a:cubicBezTo>
                  <a:cubicBezTo>
                    <a:pt x="0" y="17249"/>
                    <a:pt x="17262" y="0"/>
                    <a:pt x="38556" y="0"/>
                  </a:cubicBezTo>
                  <a:cubicBezTo>
                    <a:pt x="59849" y="0"/>
                    <a:pt x="77112" y="17250"/>
                    <a:pt x="77112" y="38527"/>
                  </a:cubicBezTo>
                  <a:close/>
                </a:path>
              </a:pathLst>
            </a:custGeom>
            <a:grpFill/>
            <a:ln w="0" cap="flat">
              <a:noFill/>
              <a:prstDash val="solid"/>
              <a:miter/>
            </a:ln>
          </p:spPr>
          <p:txBody>
            <a:bodyPr rtlCol="0" anchor="ctr"/>
            <a:lstStyle/>
            <a:p>
              <a:endParaRPr lang="en-GB"/>
            </a:p>
          </p:txBody>
        </p:sp>
        <p:sp>
          <p:nvSpPr>
            <p:cNvPr id="367" name="Freeform 366">
              <a:extLst>
                <a:ext uri="{FF2B5EF4-FFF2-40B4-BE49-F238E27FC236}">
                  <a16:creationId xmlns:a16="http://schemas.microsoft.com/office/drawing/2014/main" id="{D22DC427-5471-7ADD-09EB-3548846CEB54}"/>
                </a:ext>
              </a:extLst>
            </p:cNvPr>
            <p:cNvSpPr/>
            <p:nvPr/>
          </p:nvSpPr>
          <p:spPr>
            <a:xfrm>
              <a:off x="8457403" y="5130167"/>
              <a:ext cx="77111" cy="77054"/>
            </a:xfrm>
            <a:custGeom>
              <a:avLst/>
              <a:gdLst>
                <a:gd name="connsiteX0" fmla="*/ 77112 w 77111"/>
                <a:gd name="connsiteY0" fmla="*/ 38528 h 77054"/>
                <a:gd name="connsiteX1" fmla="*/ 38556 w 77111"/>
                <a:gd name="connsiteY1" fmla="*/ 77055 h 77054"/>
                <a:gd name="connsiteX2" fmla="*/ -1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49" y="77055"/>
                    <a:pt x="38556" y="77055"/>
                  </a:cubicBezTo>
                  <a:cubicBezTo>
                    <a:pt x="17262" y="77055"/>
                    <a:pt x="-1" y="59805"/>
                    <a:pt x="-1" y="38528"/>
                  </a:cubicBezTo>
                  <a:cubicBezTo>
                    <a:pt x="-1" y="17249"/>
                    <a:pt x="17262" y="0"/>
                    <a:pt x="38556" y="0"/>
                  </a:cubicBezTo>
                  <a:cubicBezTo>
                    <a:pt x="59849" y="0"/>
                    <a:pt x="77112" y="17250"/>
                    <a:pt x="77112" y="38528"/>
                  </a:cubicBezTo>
                  <a:close/>
                </a:path>
              </a:pathLst>
            </a:custGeom>
            <a:grpFill/>
            <a:ln w="0" cap="flat">
              <a:noFill/>
              <a:prstDash val="solid"/>
              <a:miter/>
            </a:ln>
          </p:spPr>
          <p:txBody>
            <a:bodyPr rtlCol="0" anchor="ctr"/>
            <a:lstStyle/>
            <a:p>
              <a:endParaRPr lang="en-GB"/>
            </a:p>
          </p:txBody>
        </p:sp>
        <p:sp>
          <p:nvSpPr>
            <p:cNvPr id="368" name="Freeform 367">
              <a:extLst>
                <a:ext uri="{FF2B5EF4-FFF2-40B4-BE49-F238E27FC236}">
                  <a16:creationId xmlns:a16="http://schemas.microsoft.com/office/drawing/2014/main" id="{657F8301-6F9A-389D-E9DA-A699A3C3DF34}"/>
                </a:ext>
              </a:extLst>
            </p:cNvPr>
            <p:cNvSpPr/>
            <p:nvPr/>
          </p:nvSpPr>
          <p:spPr>
            <a:xfrm>
              <a:off x="8375429" y="4988437"/>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369" name="Freeform 368">
              <a:extLst>
                <a:ext uri="{FF2B5EF4-FFF2-40B4-BE49-F238E27FC236}">
                  <a16:creationId xmlns:a16="http://schemas.microsoft.com/office/drawing/2014/main" id="{EAF1A137-ED72-09A7-86E5-05903136C6DD}"/>
                </a:ext>
              </a:extLst>
            </p:cNvPr>
            <p:cNvSpPr/>
            <p:nvPr/>
          </p:nvSpPr>
          <p:spPr>
            <a:xfrm>
              <a:off x="8293570" y="4846707"/>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370" name="Freeform 369">
              <a:extLst>
                <a:ext uri="{FF2B5EF4-FFF2-40B4-BE49-F238E27FC236}">
                  <a16:creationId xmlns:a16="http://schemas.microsoft.com/office/drawing/2014/main" id="{AC4F2D09-B8A2-F3FC-3CC1-EA6C00FDBF59}"/>
                </a:ext>
              </a:extLst>
            </p:cNvPr>
            <p:cNvSpPr/>
            <p:nvPr/>
          </p:nvSpPr>
          <p:spPr>
            <a:xfrm>
              <a:off x="8211711" y="4704977"/>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371" name="Freeform 370">
              <a:extLst>
                <a:ext uri="{FF2B5EF4-FFF2-40B4-BE49-F238E27FC236}">
                  <a16:creationId xmlns:a16="http://schemas.microsoft.com/office/drawing/2014/main" id="{B7591E3F-5B3B-BE72-4A92-4E5D0BCDDB88}"/>
                </a:ext>
              </a:extLst>
            </p:cNvPr>
            <p:cNvSpPr/>
            <p:nvPr/>
          </p:nvSpPr>
          <p:spPr>
            <a:xfrm>
              <a:off x="8129736" y="4563246"/>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372" name="Freeform 371">
              <a:extLst>
                <a:ext uri="{FF2B5EF4-FFF2-40B4-BE49-F238E27FC236}">
                  <a16:creationId xmlns:a16="http://schemas.microsoft.com/office/drawing/2014/main" id="{156A7A3D-09A8-8E41-D98B-5C5AAFC0CDBA}"/>
                </a:ext>
              </a:extLst>
            </p:cNvPr>
            <p:cNvSpPr/>
            <p:nvPr/>
          </p:nvSpPr>
          <p:spPr>
            <a:xfrm>
              <a:off x="8047762" y="4421401"/>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30"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373" name="Freeform 372">
              <a:extLst>
                <a:ext uri="{FF2B5EF4-FFF2-40B4-BE49-F238E27FC236}">
                  <a16:creationId xmlns:a16="http://schemas.microsoft.com/office/drawing/2014/main" id="{79FB52CD-F0A7-78A0-03C7-AFF5D27DE4BC}"/>
                </a:ext>
              </a:extLst>
            </p:cNvPr>
            <p:cNvSpPr/>
            <p:nvPr/>
          </p:nvSpPr>
          <p:spPr>
            <a:xfrm>
              <a:off x="7965903" y="4279670"/>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374" name="Freeform 373">
              <a:extLst>
                <a:ext uri="{FF2B5EF4-FFF2-40B4-BE49-F238E27FC236}">
                  <a16:creationId xmlns:a16="http://schemas.microsoft.com/office/drawing/2014/main" id="{DC324CC7-3F39-5BD9-BA5E-C3E416BCF094}"/>
                </a:ext>
              </a:extLst>
            </p:cNvPr>
            <p:cNvSpPr/>
            <p:nvPr/>
          </p:nvSpPr>
          <p:spPr>
            <a:xfrm>
              <a:off x="7883928" y="4137825"/>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375" name="Freeform 374">
              <a:extLst>
                <a:ext uri="{FF2B5EF4-FFF2-40B4-BE49-F238E27FC236}">
                  <a16:creationId xmlns:a16="http://schemas.microsoft.com/office/drawing/2014/main" id="{1FA79D8E-C48E-CC0D-3E11-31FD06EADEE3}"/>
                </a:ext>
              </a:extLst>
            </p:cNvPr>
            <p:cNvSpPr/>
            <p:nvPr/>
          </p:nvSpPr>
          <p:spPr>
            <a:xfrm>
              <a:off x="7801953" y="3995979"/>
              <a:ext cx="77574" cy="77517"/>
            </a:xfrm>
            <a:custGeom>
              <a:avLst/>
              <a:gdLst>
                <a:gd name="connsiteX0" fmla="*/ 77575 w 77574"/>
                <a:gd name="connsiteY0" fmla="*/ 38759 h 77517"/>
                <a:gd name="connsiteX1" fmla="*/ 38787 w 77574"/>
                <a:gd name="connsiteY1" fmla="*/ 77518 h 77517"/>
                <a:gd name="connsiteX2" fmla="*/ 0 w 77574"/>
                <a:gd name="connsiteY2" fmla="*/ 38759 h 77517"/>
                <a:gd name="connsiteX3" fmla="*/ 38787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8"/>
                    <a:pt x="38787" y="77518"/>
                  </a:cubicBezTo>
                  <a:cubicBezTo>
                    <a:pt x="17366" y="77518"/>
                    <a:pt x="0" y="60165"/>
                    <a:pt x="0" y="38759"/>
                  </a:cubicBezTo>
                  <a:cubicBezTo>
                    <a:pt x="0" y="17353"/>
                    <a:pt x="17366" y="0"/>
                    <a:pt x="38787"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376" name="Freeform 375">
              <a:extLst>
                <a:ext uri="{FF2B5EF4-FFF2-40B4-BE49-F238E27FC236}">
                  <a16:creationId xmlns:a16="http://schemas.microsoft.com/office/drawing/2014/main" id="{7201E4D1-41D9-574D-37E1-6385E36AE92E}"/>
                </a:ext>
              </a:extLst>
            </p:cNvPr>
            <p:cNvSpPr/>
            <p:nvPr/>
          </p:nvSpPr>
          <p:spPr>
            <a:xfrm>
              <a:off x="7719979" y="3854133"/>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4"/>
                    <a:pt x="60389" y="77749"/>
                    <a:pt x="38903" y="77749"/>
                  </a:cubicBezTo>
                  <a:cubicBezTo>
                    <a:pt x="17418" y="77749"/>
                    <a:pt x="0" y="60344"/>
                    <a:pt x="0" y="38875"/>
                  </a:cubicBezTo>
                  <a:cubicBezTo>
                    <a:pt x="0" y="17405"/>
                    <a:pt x="17418" y="0"/>
                    <a:pt x="38903" y="0"/>
                  </a:cubicBezTo>
                  <a:cubicBezTo>
                    <a:pt x="60389" y="0"/>
                    <a:pt x="77806" y="17405"/>
                    <a:pt x="77806" y="38875"/>
                  </a:cubicBezTo>
                  <a:close/>
                </a:path>
              </a:pathLst>
            </a:custGeom>
            <a:grpFill/>
            <a:ln w="0" cap="flat">
              <a:noFill/>
              <a:prstDash val="solid"/>
              <a:miter/>
            </a:ln>
          </p:spPr>
          <p:txBody>
            <a:bodyPr rtlCol="0" anchor="ctr"/>
            <a:lstStyle/>
            <a:p>
              <a:endParaRPr lang="en-GB"/>
            </a:p>
          </p:txBody>
        </p:sp>
        <p:sp>
          <p:nvSpPr>
            <p:cNvPr id="377" name="Freeform 376">
              <a:extLst>
                <a:ext uri="{FF2B5EF4-FFF2-40B4-BE49-F238E27FC236}">
                  <a16:creationId xmlns:a16="http://schemas.microsoft.com/office/drawing/2014/main" id="{0968E6C2-1EB8-9659-FE5F-BC2C38EE2A9A}"/>
                </a:ext>
              </a:extLst>
            </p:cNvPr>
            <p:cNvSpPr/>
            <p:nvPr/>
          </p:nvSpPr>
          <p:spPr>
            <a:xfrm>
              <a:off x="7638004" y="3712403"/>
              <a:ext cx="77806" cy="77749"/>
            </a:xfrm>
            <a:custGeom>
              <a:avLst/>
              <a:gdLst>
                <a:gd name="connsiteX0" fmla="*/ 77807 w 77806"/>
                <a:gd name="connsiteY0" fmla="*/ 38875 h 77749"/>
                <a:gd name="connsiteX1" fmla="*/ 38904 w 77806"/>
                <a:gd name="connsiteY1" fmla="*/ 77749 h 77749"/>
                <a:gd name="connsiteX2" fmla="*/ 1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4" y="77749"/>
                  </a:cubicBezTo>
                  <a:cubicBezTo>
                    <a:pt x="17418" y="77749"/>
                    <a:pt x="1" y="60344"/>
                    <a:pt x="1" y="38875"/>
                  </a:cubicBezTo>
                  <a:cubicBezTo>
                    <a:pt x="1" y="17405"/>
                    <a:pt x="17418" y="0"/>
                    <a:pt x="38904"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378" name="Freeform 377">
              <a:extLst>
                <a:ext uri="{FF2B5EF4-FFF2-40B4-BE49-F238E27FC236}">
                  <a16:creationId xmlns:a16="http://schemas.microsoft.com/office/drawing/2014/main" id="{D35DE039-0937-1A7F-2C88-804FCA6D320D}"/>
                </a:ext>
              </a:extLst>
            </p:cNvPr>
            <p:cNvSpPr/>
            <p:nvPr/>
          </p:nvSpPr>
          <p:spPr>
            <a:xfrm>
              <a:off x="7556029" y="3570557"/>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70" y="77980"/>
                    <a:pt x="0" y="60524"/>
                    <a:pt x="0" y="38990"/>
                  </a:cubicBezTo>
                  <a:cubicBezTo>
                    <a:pt x="0" y="17456"/>
                    <a:pt x="17470"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379" name="Freeform 378">
              <a:extLst>
                <a:ext uri="{FF2B5EF4-FFF2-40B4-BE49-F238E27FC236}">
                  <a16:creationId xmlns:a16="http://schemas.microsoft.com/office/drawing/2014/main" id="{763204A7-4623-8ACC-ECC5-525B1AA5B31B}"/>
                </a:ext>
              </a:extLst>
            </p:cNvPr>
            <p:cNvSpPr/>
            <p:nvPr/>
          </p:nvSpPr>
          <p:spPr>
            <a:xfrm>
              <a:off x="7474054" y="3428711"/>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2" y="78212"/>
                    <a:pt x="0" y="60704"/>
                    <a:pt x="0" y="39106"/>
                  </a:cubicBezTo>
                  <a:cubicBezTo>
                    <a:pt x="0" y="17508"/>
                    <a:pt x="17522"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380" name="Freeform 379">
              <a:extLst>
                <a:ext uri="{FF2B5EF4-FFF2-40B4-BE49-F238E27FC236}">
                  <a16:creationId xmlns:a16="http://schemas.microsoft.com/office/drawing/2014/main" id="{2202B9E6-4701-222C-FD8E-E382EE378398}"/>
                </a:ext>
              </a:extLst>
            </p:cNvPr>
            <p:cNvSpPr/>
            <p:nvPr/>
          </p:nvSpPr>
          <p:spPr>
            <a:xfrm>
              <a:off x="7391964" y="3286749"/>
              <a:ext cx="78501" cy="78443"/>
            </a:xfrm>
            <a:custGeom>
              <a:avLst/>
              <a:gdLst>
                <a:gd name="connsiteX0" fmla="*/ 78501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1" y="78443"/>
                  </a:cubicBezTo>
                  <a:cubicBezTo>
                    <a:pt x="17573" y="78443"/>
                    <a:pt x="0" y="60883"/>
                    <a:pt x="0" y="39222"/>
                  </a:cubicBezTo>
                  <a:cubicBezTo>
                    <a:pt x="0" y="17560"/>
                    <a:pt x="17573" y="0"/>
                    <a:pt x="39251"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381" name="Freeform 380">
              <a:extLst>
                <a:ext uri="{FF2B5EF4-FFF2-40B4-BE49-F238E27FC236}">
                  <a16:creationId xmlns:a16="http://schemas.microsoft.com/office/drawing/2014/main" id="{1A5A0AC2-D9D1-0900-59A8-175DBF058047}"/>
                </a:ext>
              </a:extLst>
            </p:cNvPr>
            <p:cNvSpPr/>
            <p:nvPr/>
          </p:nvSpPr>
          <p:spPr>
            <a:xfrm>
              <a:off x="7309989" y="3144904"/>
              <a:ext cx="78732" cy="78674"/>
            </a:xfrm>
            <a:custGeom>
              <a:avLst/>
              <a:gdLst>
                <a:gd name="connsiteX0" fmla="*/ 78733 w 78732"/>
                <a:gd name="connsiteY0" fmla="*/ 39337 h 78674"/>
                <a:gd name="connsiteX1" fmla="*/ 39366 w 78732"/>
                <a:gd name="connsiteY1" fmla="*/ 78675 h 78674"/>
                <a:gd name="connsiteX2" fmla="*/ 0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0" y="61063"/>
                    <a:pt x="0" y="39337"/>
                  </a:cubicBezTo>
                  <a:cubicBezTo>
                    <a:pt x="0" y="17612"/>
                    <a:pt x="17624" y="0"/>
                    <a:pt x="39366" y="0"/>
                  </a:cubicBezTo>
                  <a:cubicBezTo>
                    <a:pt x="61108" y="0"/>
                    <a:pt x="78733" y="17612"/>
                    <a:pt x="78733" y="39337"/>
                  </a:cubicBezTo>
                  <a:close/>
                </a:path>
              </a:pathLst>
            </a:custGeom>
            <a:grpFill/>
            <a:ln w="0" cap="flat">
              <a:noFill/>
              <a:prstDash val="solid"/>
              <a:miter/>
            </a:ln>
          </p:spPr>
          <p:txBody>
            <a:bodyPr rtlCol="0" anchor="ctr"/>
            <a:lstStyle/>
            <a:p>
              <a:endParaRPr lang="en-GB"/>
            </a:p>
          </p:txBody>
        </p:sp>
        <p:sp>
          <p:nvSpPr>
            <p:cNvPr id="382" name="Freeform 381">
              <a:extLst>
                <a:ext uri="{FF2B5EF4-FFF2-40B4-BE49-F238E27FC236}">
                  <a16:creationId xmlns:a16="http://schemas.microsoft.com/office/drawing/2014/main" id="{05F8BCC3-A4B3-2713-A134-69ADD1761B07}"/>
                </a:ext>
              </a:extLst>
            </p:cNvPr>
            <p:cNvSpPr/>
            <p:nvPr/>
          </p:nvSpPr>
          <p:spPr>
            <a:xfrm>
              <a:off x="7228015" y="3003058"/>
              <a:ext cx="78964" cy="78906"/>
            </a:xfrm>
            <a:custGeom>
              <a:avLst/>
              <a:gdLst>
                <a:gd name="connsiteX0" fmla="*/ 78965 w 78964"/>
                <a:gd name="connsiteY0" fmla="*/ 39453 h 78906"/>
                <a:gd name="connsiteX1" fmla="*/ 39483 w 78964"/>
                <a:gd name="connsiteY1" fmla="*/ 78906 h 78906"/>
                <a:gd name="connsiteX2" fmla="*/ 1 w 78964"/>
                <a:gd name="connsiteY2" fmla="*/ 39453 h 78906"/>
                <a:gd name="connsiteX3" fmla="*/ 39483 w 78964"/>
                <a:gd name="connsiteY3" fmla="*/ 0 h 78906"/>
                <a:gd name="connsiteX4" fmla="*/ 78965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5" y="39453"/>
                  </a:moveTo>
                  <a:cubicBezTo>
                    <a:pt x="78965" y="61242"/>
                    <a:pt x="61288" y="78906"/>
                    <a:pt x="39483" y="78906"/>
                  </a:cubicBezTo>
                  <a:cubicBezTo>
                    <a:pt x="17677" y="78906"/>
                    <a:pt x="1" y="61242"/>
                    <a:pt x="1" y="39453"/>
                  </a:cubicBezTo>
                  <a:cubicBezTo>
                    <a:pt x="1" y="17664"/>
                    <a:pt x="17678" y="0"/>
                    <a:pt x="39483" y="0"/>
                  </a:cubicBezTo>
                  <a:cubicBezTo>
                    <a:pt x="61288" y="0"/>
                    <a:pt x="78965" y="17664"/>
                    <a:pt x="78965" y="39453"/>
                  </a:cubicBezTo>
                  <a:close/>
                </a:path>
              </a:pathLst>
            </a:custGeom>
            <a:grpFill/>
            <a:ln w="0" cap="flat">
              <a:noFill/>
              <a:prstDash val="solid"/>
              <a:miter/>
            </a:ln>
          </p:spPr>
          <p:txBody>
            <a:bodyPr rtlCol="0" anchor="ctr"/>
            <a:lstStyle/>
            <a:p>
              <a:endParaRPr lang="en-GB"/>
            </a:p>
          </p:txBody>
        </p:sp>
        <p:sp>
          <p:nvSpPr>
            <p:cNvPr id="383" name="Freeform 382">
              <a:extLst>
                <a:ext uri="{FF2B5EF4-FFF2-40B4-BE49-F238E27FC236}">
                  <a16:creationId xmlns:a16="http://schemas.microsoft.com/office/drawing/2014/main" id="{2D333870-3BBA-10FE-8ECD-8C6494CFC97E}"/>
                </a:ext>
              </a:extLst>
            </p:cNvPr>
            <p:cNvSpPr/>
            <p:nvPr/>
          </p:nvSpPr>
          <p:spPr>
            <a:xfrm>
              <a:off x="7145924" y="2861212"/>
              <a:ext cx="79195" cy="79137"/>
            </a:xfrm>
            <a:custGeom>
              <a:avLst/>
              <a:gdLst>
                <a:gd name="connsiteX0" fmla="*/ 79196 w 79195"/>
                <a:gd name="connsiteY0" fmla="*/ 39569 h 79137"/>
                <a:gd name="connsiteX1" fmla="*/ 39598 w 79195"/>
                <a:gd name="connsiteY1" fmla="*/ 79138 h 79137"/>
                <a:gd name="connsiteX2" fmla="*/ 1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1" y="61422"/>
                    <a:pt x="1" y="39569"/>
                  </a:cubicBezTo>
                  <a:cubicBezTo>
                    <a:pt x="1"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384" name="Freeform 383">
              <a:extLst>
                <a:ext uri="{FF2B5EF4-FFF2-40B4-BE49-F238E27FC236}">
                  <a16:creationId xmlns:a16="http://schemas.microsoft.com/office/drawing/2014/main" id="{71F8E128-A0F1-BDAB-966E-78D3169229FC}"/>
                </a:ext>
              </a:extLst>
            </p:cNvPr>
            <p:cNvSpPr/>
            <p:nvPr/>
          </p:nvSpPr>
          <p:spPr>
            <a:xfrm>
              <a:off x="7063949" y="2719366"/>
              <a:ext cx="79427" cy="79368"/>
            </a:xfrm>
            <a:custGeom>
              <a:avLst/>
              <a:gdLst>
                <a:gd name="connsiteX0" fmla="*/ 79428 w 79427"/>
                <a:gd name="connsiteY0" fmla="*/ 39685 h 79368"/>
                <a:gd name="connsiteX1" fmla="*/ 39714 w 79427"/>
                <a:gd name="connsiteY1" fmla="*/ 79369 h 79368"/>
                <a:gd name="connsiteX2" fmla="*/ 0 w 79427"/>
                <a:gd name="connsiteY2" fmla="*/ 39685 h 79368"/>
                <a:gd name="connsiteX3" fmla="*/ 39714 w 79427"/>
                <a:gd name="connsiteY3" fmla="*/ 0 h 79368"/>
                <a:gd name="connsiteX4" fmla="*/ 79428 w 79427"/>
                <a:gd name="connsiteY4" fmla="*/ 39685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8" y="39685"/>
                  </a:moveTo>
                  <a:cubicBezTo>
                    <a:pt x="79428" y="61602"/>
                    <a:pt x="61647" y="79369"/>
                    <a:pt x="39714" y="79369"/>
                  </a:cubicBezTo>
                  <a:cubicBezTo>
                    <a:pt x="17781" y="79369"/>
                    <a:pt x="0" y="61602"/>
                    <a:pt x="0" y="39685"/>
                  </a:cubicBezTo>
                  <a:cubicBezTo>
                    <a:pt x="0" y="17767"/>
                    <a:pt x="17781" y="0"/>
                    <a:pt x="39714" y="0"/>
                  </a:cubicBezTo>
                  <a:cubicBezTo>
                    <a:pt x="61647" y="0"/>
                    <a:pt x="79428" y="17767"/>
                    <a:pt x="79428" y="39685"/>
                  </a:cubicBezTo>
                  <a:close/>
                </a:path>
              </a:pathLst>
            </a:custGeom>
            <a:grpFill/>
            <a:ln w="0" cap="flat">
              <a:noFill/>
              <a:prstDash val="solid"/>
              <a:miter/>
            </a:ln>
          </p:spPr>
          <p:txBody>
            <a:bodyPr rtlCol="0" anchor="ctr"/>
            <a:lstStyle/>
            <a:p>
              <a:endParaRPr lang="en-GB"/>
            </a:p>
          </p:txBody>
        </p:sp>
        <p:sp>
          <p:nvSpPr>
            <p:cNvPr id="385" name="Freeform 384">
              <a:extLst>
                <a:ext uri="{FF2B5EF4-FFF2-40B4-BE49-F238E27FC236}">
                  <a16:creationId xmlns:a16="http://schemas.microsoft.com/office/drawing/2014/main" id="{D1806C14-DA9B-23BD-4259-621F656F1B06}"/>
                </a:ext>
              </a:extLst>
            </p:cNvPr>
            <p:cNvSpPr/>
            <p:nvPr/>
          </p:nvSpPr>
          <p:spPr>
            <a:xfrm>
              <a:off x="6981859" y="2577404"/>
              <a:ext cx="79890" cy="79831"/>
            </a:xfrm>
            <a:custGeom>
              <a:avLst/>
              <a:gdLst>
                <a:gd name="connsiteX0" fmla="*/ 79890 w 79890"/>
                <a:gd name="connsiteY0" fmla="*/ 39916 h 79831"/>
                <a:gd name="connsiteX1" fmla="*/ 39945 w 79890"/>
                <a:gd name="connsiteY1" fmla="*/ 79832 h 79831"/>
                <a:gd name="connsiteX2" fmla="*/ -1 w 79890"/>
                <a:gd name="connsiteY2" fmla="*/ 39916 h 79831"/>
                <a:gd name="connsiteX3" fmla="*/ 39945 w 79890"/>
                <a:gd name="connsiteY3" fmla="*/ 0 h 79831"/>
                <a:gd name="connsiteX4" fmla="*/ 79890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0" y="39916"/>
                  </a:moveTo>
                  <a:cubicBezTo>
                    <a:pt x="79890" y="61961"/>
                    <a:pt x="62006" y="79832"/>
                    <a:pt x="39945" y="79832"/>
                  </a:cubicBezTo>
                  <a:cubicBezTo>
                    <a:pt x="17884" y="79832"/>
                    <a:pt x="-1" y="61961"/>
                    <a:pt x="-1" y="39916"/>
                  </a:cubicBezTo>
                  <a:cubicBezTo>
                    <a:pt x="-1" y="17871"/>
                    <a:pt x="17884" y="0"/>
                    <a:pt x="39945" y="0"/>
                  </a:cubicBezTo>
                  <a:cubicBezTo>
                    <a:pt x="62006" y="0"/>
                    <a:pt x="79890" y="17871"/>
                    <a:pt x="79890" y="39916"/>
                  </a:cubicBezTo>
                  <a:close/>
                </a:path>
              </a:pathLst>
            </a:custGeom>
            <a:grpFill/>
            <a:ln w="0" cap="flat">
              <a:noFill/>
              <a:prstDash val="solid"/>
              <a:miter/>
            </a:ln>
          </p:spPr>
          <p:txBody>
            <a:bodyPr rtlCol="0" anchor="ctr"/>
            <a:lstStyle/>
            <a:p>
              <a:endParaRPr lang="en-GB"/>
            </a:p>
          </p:txBody>
        </p:sp>
        <p:sp>
          <p:nvSpPr>
            <p:cNvPr id="386" name="Freeform 385">
              <a:extLst>
                <a:ext uri="{FF2B5EF4-FFF2-40B4-BE49-F238E27FC236}">
                  <a16:creationId xmlns:a16="http://schemas.microsoft.com/office/drawing/2014/main" id="{0C12CE67-13DA-6088-50B9-9E6C84996401}"/>
                </a:ext>
              </a:extLst>
            </p:cNvPr>
            <p:cNvSpPr/>
            <p:nvPr/>
          </p:nvSpPr>
          <p:spPr>
            <a:xfrm>
              <a:off x="9603197" y="6830466"/>
              <a:ext cx="78501" cy="78443"/>
            </a:xfrm>
            <a:custGeom>
              <a:avLst/>
              <a:gdLst>
                <a:gd name="connsiteX0" fmla="*/ 78501 w 78501"/>
                <a:gd name="connsiteY0" fmla="*/ 39222 h 78443"/>
                <a:gd name="connsiteX1" fmla="*/ 39250 w 78501"/>
                <a:gd name="connsiteY1" fmla="*/ 78443 h 78443"/>
                <a:gd name="connsiteX2" fmla="*/ 0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0" y="60883"/>
                    <a:pt x="0" y="39222"/>
                  </a:cubicBezTo>
                  <a:cubicBezTo>
                    <a:pt x="0"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387" name="Freeform 386">
              <a:extLst>
                <a:ext uri="{FF2B5EF4-FFF2-40B4-BE49-F238E27FC236}">
                  <a16:creationId xmlns:a16="http://schemas.microsoft.com/office/drawing/2014/main" id="{7B6D57EB-CFDE-CF24-2CD8-629E50719D84}"/>
                </a:ext>
              </a:extLst>
            </p:cNvPr>
            <p:cNvSpPr/>
            <p:nvPr/>
          </p:nvSpPr>
          <p:spPr>
            <a:xfrm>
              <a:off x="9521454" y="6688852"/>
              <a:ext cx="78269" cy="78211"/>
            </a:xfrm>
            <a:custGeom>
              <a:avLst/>
              <a:gdLst>
                <a:gd name="connsiteX0" fmla="*/ 78269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69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69" y="39106"/>
                  </a:moveTo>
                  <a:cubicBezTo>
                    <a:pt x="78269" y="60703"/>
                    <a:pt x="60748" y="78212"/>
                    <a:pt x="39135" y="78212"/>
                  </a:cubicBezTo>
                  <a:cubicBezTo>
                    <a:pt x="17521" y="78212"/>
                    <a:pt x="0" y="60703"/>
                    <a:pt x="0" y="39106"/>
                  </a:cubicBezTo>
                  <a:cubicBezTo>
                    <a:pt x="0" y="17509"/>
                    <a:pt x="17521" y="0"/>
                    <a:pt x="39135" y="0"/>
                  </a:cubicBezTo>
                  <a:cubicBezTo>
                    <a:pt x="60748" y="0"/>
                    <a:pt x="78269" y="17509"/>
                    <a:pt x="78269" y="39106"/>
                  </a:cubicBezTo>
                  <a:close/>
                </a:path>
              </a:pathLst>
            </a:custGeom>
            <a:grpFill/>
            <a:ln w="0" cap="flat">
              <a:noFill/>
              <a:prstDash val="solid"/>
              <a:miter/>
            </a:ln>
          </p:spPr>
          <p:txBody>
            <a:bodyPr rtlCol="0" anchor="ctr"/>
            <a:lstStyle/>
            <a:p>
              <a:endParaRPr lang="en-GB"/>
            </a:p>
          </p:txBody>
        </p:sp>
        <p:sp>
          <p:nvSpPr>
            <p:cNvPr id="388" name="Freeform 387">
              <a:extLst>
                <a:ext uri="{FF2B5EF4-FFF2-40B4-BE49-F238E27FC236}">
                  <a16:creationId xmlns:a16="http://schemas.microsoft.com/office/drawing/2014/main" id="{3C13D032-50EC-16E3-363B-03C5FB3C1E6C}"/>
                </a:ext>
              </a:extLst>
            </p:cNvPr>
            <p:cNvSpPr/>
            <p:nvPr/>
          </p:nvSpPr>
          <p:spPr>
            <a:xfrm>
              <a:off x="9439710" y="6547237"/>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70" y="77980"/>
                    <a:pt x="0" y="60524"/>
                    <a:pt x="0" y="38990"/>
                  </a:cubicBezTo>
                  <a:cubicBezTo>
                    <a:pt x="0" y="17456"/>
                    <a:pt x="17470"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389" name="Freeform 388">
              <a:extLst>
                <a:ext uri="{FF2B5EF4-FFF2-40B4-BE49-F238E27FC236}">
                  <a16:creationId xmlns:a16="http://schemas.microsoft.com/office/drawing/2014/main" id="{8D2CCAEF-C26C-C978-4873-A4372250E5BC}"/>
                </a:ext>
              </a:extLst>
            </p:cNvPr>
            <p:cNvSpPr/>
            <p:nvPr/>
          </p:nvSpPr>
          <p:spPr>
            <a:xfrm>
              <a:off x="9357852" y="6405623"/>
              <a:ext cx="77806" cy="77749"/>
            </a:xfrm>
            <a:custGeom>
              <a:avLst/>
              <a:gdLst>
                <a:gd name="connsiteX0" fmla="*/ 77807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3" y="77749"/>
                  </a:cubicBezTo>
                  <a:cubicBezTo>
                    <a:pt x="17418" y="77749"/>
                    <a:pt x="0" y="60344"/>
                    <a:pt x="0" y="38875"/>
                  </a:cubicBezTo>
                  <a:cubicBezTo>
                    <a:pt x="0" y="17405"/>
                    <a:pt x="17418" y="0"/>
                    <a:pt x="38903"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390" name="Freeform 389">
              <a:extLst>
                <a:ext uri="{FF2B5EF4-FFF2-40B4-BE49-F238E27FC236}">
                  <a16:creationId xmlns:a16="http://schemas.microsoft.com/office/drawing/2014/main" id="{3D15AD83-60D8-40CD-6EEB-F98B8B5C393C}"/>
                </a:ext>
              </a:extLst>
            </p:cNvPr>
            <p:cNvSpPr/>
            <p:nvPr/>
          </p:nvSpPr>
          <p:spPr>
            <a:xfrm>
              <a:off x="9275993" y="6263893"/>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4"/>
                    <a:pt x="60389" y="77749"/>
                    <a:pt x="38903" y="77749"/>
                  </a:cubicBezTo>
                  <a:cubicBezTo>
                    <a:pt x="17418" y="77749"/>
                    <a:pt x="0" y="60344"/>
                    <a:pt x="0" y="38875"/>
                  </a:cubicBezTo>
                  <a:cubicBezTo>
                    <a:pt x="0" y="17405"/>
                    <a:pt x="17418" y="0"/>
                    <a:pt x="38903" y="0"/>
                  </a:cubicBezTo>
                  <a:cubicBezTo>
                    <a:pt x="60389" y="0"/>
                    <a:pt x="77806" y="17405"/>
                    <a:pt x="77806" y="38875"/>
                  </a:cubicBezTo>
                  <a:close/>
                </a:path>
              </a:pathLst>
            </a:custGeom>
            <a:grpFill/>
            <a:ln w="0" cap="flat">
              <a:noFill/>
              <a:prstDash val="solid"/>
              <a:miter/>
            </a:ln>
          </p:spPr>
          <p:txBody>
            <a:bodyPr rtlCol="0" anchor="ctr"/>
            <a:lstStyle/>
            <a:p>
              <a:endParaRPr lang="en-GB"/>
            </a:p>
          </p:txBody>
        </p:sp>
        <p:sp>
          <p:nvSpPr>
            <p:cNvPr id="391" name="Freeform 390">
              <a:extLst>
                <a:ext uri="{FF2B5EF4-FFF2-40B4-BE49-F238E27FC236}">
                  <a16:creationId xmlns:a16="http://schemas.microsoft.com/office/drawing/2014/main" id="{4E670E51-1AB9-D6DB-0A0A-33DB8590C15F}"/>
                </a:ext>
              </a:extLst>
            </p:cNvPr>
            <p:cNvSpPr/>
            <p:nvPr/>
          </p:nvSpPr>
          <p:spPr>
            <a:xfrm>
              <a:off x="9194250" y="6122278"/>
              <a:ext cx="77574" cy="77517"/>
            </a:xfrm>
            <a:custGeom>
              <a:avLst/>
              <a:gdLst>
                <a:gd name="connsiteX0" fmla="*/ 77575 w 77574"/>
                <a:gd name="connsiteY0" fmla="*/ 38759 h 77517"/>
                <a:gd name="connsiteX1" fmla="*/ 38787 w 77574"/>
                <a:gd name="connsiteY1" fmla="*/ 77517 h 77517"/>
                <a:gd name="connsiteX2" fmla="*/ 0 w 77574"/>
                <a:gd name="connsiteY2" fmla="*/ 38759 h 77517"/>
                <a:gd name="connsiteX3" fmla="*/ 38787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7"/>
                    <a:pt x="38787" y="77517"/>
                  </a:cubicBezTo>
                  <a:cubicBezTo>
                    <a:pt x="17366" y="77517"/>
                    <a:pt x="0" y="60165"/>
                    <a:pt x="0" y="38759"/>
                  </a:cubicBezTo>
                  <a:cubicBezTo>
                    <a:pt x="0" y="17353"/>
                    <a:pt x="17366" y="0"/>
                    <a:pt x="38787"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392" name="Freeform 391">
              <a:extLst>
                <a:ext uri="{FF2B5EF4-FFF2-40B4-BE49-F238E27FC236}">
                  <a16:creationId xmlns:a16="http://schemas.microsoft.com/office/drawing/2014/main" id="{0ED2ABE9-04E5-8367-A9BC-7F3C06B0A78E}"/>
                </a:ext>
              </a:extLst>
            </p:cNvPr>
            <p:cNvSpPr/>
            <p:nvPr/>
          </p:nvSpPr>
          <p:spPr>
            <a:xfrm>
              <a:off x="9112275" y="5980432"/>
              <a:ext cx="77574" cy="77517"/>
            </a:xfrm>
            <a:custGeom>
              <a:avLst/>
              <a:gdLst>
                <a:gd name="connsiteX0" fmla="*/ 77575 w 77574"/>
                <a:gd name="connsiteY0" fmla="*/ 38759 h 77517"/>
                <a:gd name="connsiteX1" fmla="*/ 38788 w 77574"/>
                <a:gd name="connsiteY1" fmla="*/ 77517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7"/>
                    <a:pt x="38788" y="77517"/>
                  </a:cubicBezTo>
                  <a:cubicBezTo>
                    <a:pt x="17366" y="77517"/>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393" name="Freeform 392">
              <a:extLst>
                <a:ext uri="{FF2B5EF4-FFF2-40B4-BE49-F238E27FC236}">
                  <a16:creationId xmlns:a16="http://schemas.microsoft.com/office/drawing/2014/main" id="{24975CC1-1AD4-0947-97ED-AAA9B835252C}"/>
                </a:ext>
              </a:extLst>
            </p:cNvPr>
            <p:cNvSpPr/>
            <p:nvPr/>
          </p:nvSpPr>
          <p:spPr>
            <a:xfrm>
              <a:off x="9030532" y="5838818"/>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30"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394" name="Freeform 393">
              <a:extLst>
                <a:ext uri="{FF2B5EF4-FFF2-40B4-BE49-F238E27FC236}">
                  <a16:creationId xmlns:a16="http://schemas.microsoft.com/office/drawing/2014/main" id="{24015A6B-2DB7-370A-287E-DFF306B2904A}"/>
                </a:ext>
              </a:extLst>
            </p:cNvPr>
            <p:cNvSpPr/>
            <p:nvPr/>
          </p:nvSpPr>
          <p:spPr>
            <a:xfrm>
              <a:off x="8948673" y="5697088"/>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30"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395" name="Freeform 394">
              <a:extLst>
                <a:ext uri="{FF2B5EF4-FFF2-40B4-BE49-F238E27FC236}">
                  <a16:creationId xmlns:a16="http://schemas.microsoft.com/office/drawing/2014/main" id="{3E1220F0-89C0-FFF8-E656-2EFEFAECB173}"/>
                </a:ext>
              </a:extLst>
            </p:cNvPr>
            <p:cNvSpPr/>
            <p:nvPr/>
          </p:nvSpPr>
          <p:spPr>
            <a:xfrm>
              <a:off x="8866814" y="5555473"/>
              <a:ext cx="77111" cy="77054"/>
            </a:xfrm>
            <a:custGeom>
              <a:avLst/>
              <a:gdLst>
                <a:gd name="connsiteX0" fmla="*/ 77111 w 77111"/>
                <a:gd name="connsiteY0" fmla="*/ 38527 h 77054"/>
                <a:gd name="connsiteX1" fmla="*/ 38555 w 77111"/>
                <a:gd name="connsiteY1" fmla="*/ 77055 h 77054"/>
                <a:gd name="connsiteX2" fmla="*/ -1 w 77111"/>
                <a:gd name="connsiteY2" fmla="*/ 38527 h 77054"/>
                <a:gd name="connsiteX3" fmla="*/ 38555 w 77111"/>
                <a:gd name="connsiteY3" fmla="*/ 0 h 77054"/>
                <a:gd name="connsiteX4" fmla="*/ 77111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1" y="38527"/>
                  </a:moveTo>
                  <a:cubicBezTo>
                    <a:pt x="77111" y="59806"/>
                    <a:pt x="59849" y="77055"/>
                    <a:pt x="38555" y="77055"/>
                  </a:cubicBezTo>
                  <a:cubicBezTo>
                    <a:pt x="17261" y="77055"/>
                    <a:pt x="-1" y="59805"/>
                    <a:pt x="-1" y="38527"/>
                  </a:cubicBezTo>
                  <a:cubicBezTo>
                    <a:pt x="-1" y="17249"/>
                    <a:pt x="17261" y="0"/>
                    <a:pt x="38555" y="0"/>
                  </a:cubicBezTo>
                  <a:cubicBezTo>
                    <a:pt x="59849" y="0"/>
                    <a:pt x="77111" y="17250"/>
                    <a:pt x="77111" y="38527"/>
                  </a:cubicBezTo>
                  <a:close/>
                </a:path>
              </a:pathLst>
            </a:custGeom>
            <a:grpFill/>
            <a:ln w="0" cap="flat">
              <a:noFill/>
              <a:prstDash val="solid"/>
              <a:miter/>
            </a:ln>
          </p:spPr>
          <p:txBody>
            <a:bodyPr rtlCol="0" anchor="ctr"/>
            <a:lstStyle/>
            <a:p>
              <a:endParaRPr lang="en-GB"/>
            </a:p>
          </p:txBody>
        </p:sp>
        <p:sp>
          <p:nvSpPr>
            <p:cNvPr id="396" name="Freeform 395">
              <a:extLst>
                <a:ext uri="{FF2B5EF4-FFF2-40B4-BE49-F238E27FC236}">
                  <a16:creationId xmlns:a16="http://schemas.microsoft.com/office/drawing/2014/main" id="{D54E04E4-86C4-8FAF-747C-0A20BD7618E1}"/>
                </a:ext>
              </a:extLst>
            </p:cNvPr>
            <p:cNvSpPr/>
            <p:nvPr/>
          </p:nvSpPr>
          <p:spPr>
            <a:xfrm>
              <a:off x="8784955" y="5413743"/>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5"/>
                    <a:pt x="0" y="38527"/>
                  </a:cubicBezTo>
                  <a:cubicBezTo>
                    <a:pt x="0" y="17249"/>
                    <a:pt x="17262" y="0"/>
                    <a:pt x="38556" y="0"/>
                  </a:cubicBezTo>
                  <a:cubicBezTo>
                    <a:pt x="59850" y="0"/>
                    <a:pt x="77112" y="17250"/>
                    <a:pt x="77112" y="38527"/>
                  </a:cubicBezTo>
                  <a:close/>
                </a:path>
              </a:pathLst>
            </a:custGeom>
            <a:grpFill/>
            <a:ln w="0" cap="flat">
              <a:noFill/>
              <a:prstDash val="solid"/>
              <a:miter/>
            </a:ln>
          </p:spPr>
          <p:txBody>
            <a:bodyPr rtlCol="0" anchor="ctr"/>
            <a:lstStyle/>
            <a:p>
              <a:endParaRPr lang="en-GB"/>
            </a:p>
          </p:txBody>
        </p:sp>
        <p:sp>
          <p:nvSpPr>
            <p:cNvPr id="397" name="Freeform 396">
              <a:extLst>
                <a:ext uri="{FF2B5EF4-FFF2-40B4-BE49-F238E27FC236}">
                  <a16:creationId xmlns:a16="http://schemas.microsoft.com/office/drawing/2014/main" id="{4ADF23E6-995A-7C57-411D-1A64905B932E}"/>
                </a:ext>
              </a:extLst>
            </p:cNvPr>
            <p:cNvSpPr/>
            <p:nvPr/>
          </p:nvSpPr>
          <p:spPr>
            <a:xfrm>
              <a:off x="8703096" y="5272013"/>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5"/>
                    <a:pt x="0" y="38527"/>
                  </a:cubicBezTo>
                  <a:cubicBezTo>
                    <a:pt x="0" y="17249"/>
                    <a:pt x="17262" y="0"/>
                    <a:pt x="38556" y="0"/>
                  </a:cubicBezTo>
                  <a:cubicBezTo>
                    <a:pt x="59850" y="0"/>
                    <a:pt x="77112" y="17250"/>
                    <a:pt x="77112" y="38527"/>
                  </a:cubicBezTo>
                  <a:close/>
                </a:path>
              </a:pathLst>
            </a:custGeom>
            <a:grpFill/>
            <a:ln w="0" cap="flat">
              <a:noFill/>
              <a:prstDash val="solid"/>
              <a:miter/>
            </a:ln>
          </p:spPr>
          <p:txBody>
            <a:bodyPr rtlCol="0" anchor="ctr"/>
            <a:lstStyle/>
            <a:p>
              <a:endParaRPr lang="en-GB"/>
            </a:p>
          </p:txBody>
        </p:sp>
        <p:sp>
          <p:nvSpPr>
            <p:cNvPr id="398" name="Freeform 397">
              <a:extLst>
                <a:ext uri="{FF2B5EF4-FFF2-40B4-BE49-F238E27FC236}">
                  <a16:creationId xmlns:a16="http://schemas.microsoft.com/office/drawing/2014/main" id="{861DADD1-5EAA-8A08-0BBC-033A08F32937}"/>
                </a:ext>
              </a:extLst>
            </p:cNvPr>
            <p:cNvSpPr/>
            <p:nvPr/>
          </p:nvSpPr>
          <p:spPr>
            <a:xfrm>
              <a:off x="8621121" y="5130167"/>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399" name="Freeform 398">
              <a:extLst>
                <a:ext uri="{FF2B5EF4-FFF2-40B4-BE49-F238E27FC236}">
                  <a16:creationId xmlns:a16="http://schemas.microsoft.com/office/drawing/2014/main" id="{FF8A718F-E3AA-1A29-2087-5B8A88153FFF}"/>
                </a:ext>
              </a:extLst>
            </p:cNvPr>
            <p:cNvSpPr/>
            <p:nvPr/>
          </p:nvSpPr>
          <p:spPr>
            <a:xfrm>
              <a:off x="8539262" y="4988437"/>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49" y="77055"/>
                    <a:pt x="38556" y="77055"/>
                  </a:cubicBezTo>
                  <a:cubicBezTo>
                    <a:pt x="17262" y="77055"/>
                    <a:pt x="0" y="59805"/>
                    <a:pt x="0" y="38528"/>
                  </a:cubicBezTo>
                  <a:cubicBezTo>
                    <a:pt x="0" y="17249"/>
                    <a:pt x="17262" y="0"/>
                    <a:pt x="38556" y="0"/>
                  </a:cubicBezTo>
                  <a:cubicBezTo>
                    <a:pt x="59849" y="0"/>
                    <a:pt x="77112" y="17250"/>
                    <a:pt x="77112" y="38528"/>
                  </a:cubicBezTo>
                  <a:close/>
                </a:path>
              </a:pathLst>
            </a:custGeom>
            <a:grpFill/>
            <a:ln w="0" cap="flat">
              <a:noFill/>
              <a:prstDash val="solid"/>
              <a:miter/>
            </a:ln>
          </p:spPr>
          <p:txBody>
            <a:bodyPr rtlCol="0" anchor="ctr"/>
            <a:lstStyle/>
            <a:p>
              <a:endParaRPr lang="en-GB"/>
            </a:p>
          </p:txBody>
        </p:sp>
        <p:sp>
          <p:nvSpPr>
            <p:cNvPr id="400" name="Freeform 399">
              <a:extLst>
                <a:ext uri="{FF2B5EF4-FFF2-40B4-BE49-F238E27FC236}">
                  <a16:creationId xmlns:a16="http://schemas.microsoft.com/office/drawing/2014/main" id="{67D3C8CF-9978-32FC-744F-7F9595490645}"/>
                </a:ext>
              </a:extLst>
            </p:cNvPr>
            <p:cNvSpPr/>
            <p:nvPr/>
          </p:nvSpPr>
          <p:spPr>
            <a:xfrm>
              <a:off x="8457403" y="4846707"/>
              <a:ext cx="77111" cy="77054"/>
            </a:xfrm>
            <a:custGeom>
              <a:avLst/>
              <a:gdLst>
                <a:gd name="connsiteX0" fmla="*/ 77112 w 77111"/>
                <a:gd name="connsiteY0" fmla="*/ 38528 h 77054"/>
                <a:gd name="connsiteX1" fmla="*/ 38556 w 77111"/>
                <a:gd name="connsiteY1" fmla="*/ 77055 h 77054"/>
                <a:gd name="connsiteX2" fmla="*/ -1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49" y="77055"/>
                    <a:pt x="38556" y="77055"/>
                  </a:cubicBezTo>
                  <a:cubicBezTo>
                    <a:pt x="17262" y="77055"/>
                    <a:pt x="-1" y="59805"/>
                    <a:pt x="-1" y="38528"/>
                  </a:cubicBezTo>
                  <a:cubicBezTo>
                    <a:pt x="-1" y="17249"/>
                    <a:pt x="17262" y="0"/>
                    <a:pt x="38556" y="0"/>
                  </a:cubicBezTo>
                  <a:cubicBezTo>
                    <a:pt x="59849" y="0"/>
                    <a:pt x="77112" y="17250"/>
                    <a:pt x="77112" y="38528"/>
                  </a:cubicBezTo>
                  <a:close/>
                </a:path>
              </a:pathLst>
            </a:custGeom>
            <a:grpFill/>
            <a:ln w="0" cap="flat">
              <a:noFill/>
              <a:prstDash val="solid"/>
              <a:miter/>
            </a:ln>
          </p:spPr>
          <p:txBody>
            <a:bodyPr rtlCol="0" anchor="ctr"/>
            <a:lstStyle/>
            <a:p>
              <a:endParaRPr lang="en-GB"/>
            </a:p>
          </p:txBody>
        </p:sp>
        <p:sp>
          <p:nvSpPr>
            <p:cNvPr id="401" name="Freeform 400">
              <a:extLst>
                <a:ext uri="{FF2B5EF4-FFF2-40B4-BE49-F238E27FC236}">
                  <a16:creationId xmlns:a16="http://schemas.microsoft.com/office/drawing/2014/main" id="{2FD4C260-2F4F-D976-F9D6-8AF586C2CBA2}"/>
                </a:ext>
              </a:extLst>
            </p:cNvPr>
            <p:cNvSpPr/>
            <p:nvPr/>
          </p:nvSpPr>
          <p:spPr>
            <a:xfrm>
              <a:off x="8375429" y="4704977"/>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402" name="Freeform 401">
              <a:extLst>
                <a:ext uri="{FF2B5EF4-FFF2-40B4-BE49-F238E27FC236}">
                  <a16:creationId xmlns:a16="http://schemas.microsoft.com/office/drawing/2014/main" id="{76D7BE0F-CF3C-3DB1-26A2-B39921A9FAA4}"/>
                </a:ext>
              </a:extLst>
            </p:cNvPr>
            <p:cNvSpPr/>
            <p:nvPr/>
          </p:nvSpPr>
          <p:spPr>
            <a:xfrm>
              <a:off x="8293570" y="4563246"/>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403" name="Freeform 402">
              <a:extLst>
                <a:ext uri="{FF2B5EF4-FFF2-40B4-BE49-F238E27FC236}">
                  <a16:creationId xmlns:a16="http://schemas.microsoft.com/office/drawing/2014/main" id="{F1A8F86B-CE3D-F5A3-DD3F-ABF727BD48A6}"/>
                </a:ext>
              </a:extLst>
            </p:cNvPr>
            <p:cNvSpPr/>
            <p:nvPr/>
          </p:nvSpPr>
          <p:spPr>
            <a:xfrm>
              <a:off x="8211711" y="4421516"/>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404" name="Freeform 403">
              <a:extLst>
                <a:ext uri="{FF2B5EF4-FFF2-40B4-BE49-F238E27FC236}">
                  <a16:creationId xmlns:a16="http://schemas.microsoft.com/office/drawing/2014/main" id="{4742CAFC-9C86-88BE-AF5F-3413AFDCC4DE}"/>
                </a:ext>
              </a:extLst>
            </p:cNvPr>
            <p:cNvSpPr/>
            <p:nvPr/>
          </p:nvSpPr>
          <p:spPr>
            <a:xfrm>
              <a:off x="8129620" y="4279670"/>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30"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405" name="Freeform 404">
              <a:extLst>
                <a:ext uri="{FF2B5EF4-FFF2-40B4-BE49-F238E27FC236}">
                  <a16:creationId xmlns:a16="http://schemas.microsoft.com/office/drawing/2014/main" id="{26E2F462-3B92-2489-4C60-27AC2B61C7A4}"/>
                </a:ext>
              </a:extLst>
            </p:cNvPr>
            <p:cNvSpPr/>
            <p:nvPr/>
          </p:nvSpPr>
          <p:spPr>
            <a:xfrm>
              <a:off x="8047762" y="4137825"/>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30"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406" name="Freeform 405">
              <a:extLst>
                <a:ext uri="{FF2B5EF4-FFF2-40B4-BE49-F238E27FC236}">
                  <a16:creationId xmlns:a16="http://schemas.microsoft.com/office/drawing/2014/main" id="{21192E7E-93AA-684E-2A85-B61AD8D70553}"/>
                </a:ext>
              </a:extLst>
            </p:cNvPr>
            <p:cNvSpPr/>
            <p:nvPr/>
          </p:nvSpPr>
          <p:spPr>
            <a:xfrm>
              <a:off x="7965787" y="3995979"/>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8"/>
                    <a:pt x="38788" y="77518"/>
                  </a:cubicBezTo>
                  <a:cubicBezTo>
                    <a:pt x="17366" y="77518"/>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407" name="Freeform 406">
              <a:extLst>
                <a:ext uri="{FF2B5EF4-FFF2-40B4-BE49-F238E27FC236}">
                  <a16:creationId xmlns:a16="http://schemas.microsoft.com/office/drawing/2014/main" id="{AC576027-4B63-F1DC-D7FF-2E3D393D1F85}"/>
                </a:ext>
              </a:extLst>
            </p:cNvPr>
            <p:cNvSpPr/>
            <p:nvPr/>
          </p:nvSpPr>
          <p:spPr>
            <a:xfrm>
              <a:off x="7883812" y="3854249"/>
              <a:ext cx="77574" cy="77517"/>
            </a:xfrm>
            <a:custGeom>
              <a:avLst/>
              <a:gdLst>
                <a:gd name="connsiteX0" fmla="*/ 77575 w 77574"/>
                <a:gd name="connsiteY0" fmla="*/ 38759 h 77517"/>
                <a:gd name="connsiteX1" fmla="*/ 38788 w 77574"/>
                <a:gd name="connsiteY1" fmla="*/ 77518 h 77517"/>
                <a:gd name="connsiteX2" fmla="*/ 0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8"/>
                    <a:pt x="38788" y="77518"/>
                  </a:cubicBezTo>
                  <a:cubicBezTo>
                    <a:pt x="17366" y="77518"/>
                    <a:pt x="0" y="60165"/>
                    <a:pt x="0" y="38759"/>
                  </a:cubicBezTo>
                  <a:cubicBezTo>
                    <a:pt x="0" y="17353"/>
                    <a:pt x="17366" y="0"/>
                    <a:pt x="38788"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408" name="Freeform 407">
              <a:extLst>
                <a:ext uri="{FF2B5EF4-FFF2-40B4-BE49-F238E27FC236}">
                  <a16:creationId xmlns:a16="http://schemas.microsoft.com/office/drawing/2014/main" id="{2913FFD3-8286-FE84-5A85-00700BEA0EBA}"/>
                </a:ext>
              </a:extLst>
            </p:cNvPr>
            <p:cNvSpPr/>
            <p:nvPr/>
          </p:nvSpPr>
          <p:spPr>
            <a:xfrm>
              <a:off x="7801837" y="3712403"/>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4"/>
                    <a:pt x="60389" y="77749"/>
                    <a:pt x="38903" y="77749"/>
                  </a:cubicBezTo>
                  <a:cubicBezTo>
                    <a:pt x="17418" y="77749"/>
                    <a:pt x="0" y="60344"/>
                    <a:pt x="0" y="38875"/>
                  </a:cubicBezTo>
                  <a:cubicBezTo>
                    <a:pt x="0" y="17405"/>
                    <a:pt x="17418" y="0"/>
                    <a:pt x="38903" y="0"/>
                  </a:cubicBezTo>
                  <a:cubicBezTo>
                    <a:pt x="60389" y="0"/>
                    <a:pt x="77806" y="17405"/>
                    <a:pt x="77806" y="38875"/>
                  </a:cubicBezTo>
                  <a:close/>
                </a:path>
              </a:pathLst>
            </a:custGeom>
            <a:grpFill/>
            <a:ln w="0" cap="flat">
              <a:noFill/>
              <a:prstDash val="solid"/>
              <a:miter/>
            </a:ln>
          </p:spPr>
          <p:txBody>
            <a:bodyPr rtlCol="0" anchor="ctr"/>
            <a:lstStyle/>
            <a:p>
              <a:endParaRPr lang="en-GB"/>
            </a:p>
          </p:txBody>
        </p:sp>
        <p:sp>
          <p:nvSpPr>
            <p:cNvPr id="409" name="Freeform 408">
              <a:extLst>
                <a:ext uri="{FF2B5EF4-FFF2-40B4-BE49-F238E27FC236}">
                  <a16:creationId xmlns:a16="http://schemas.microsoft.com/office/drawing/2014/main" id="{5CAE7B22-BB50-7B28-63D7-1A820B807E00}"/>
                </a:ext>
              </a:extLst>
            </p:cNvPr>
            <p:cNvSpPr/>
            <p:nvPr/>
          </p:nvSpPr>
          <p:spPr>
            <a:xfrm>
              <a:off x="7719979" y="3570672"/>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4"/>
                    <a:pt x="60389" y="77749"/>
                    <a:pt x="38903" y="77749"/>
                  </a:cubicBezTo>
                  <a:cubicBezTo>
                    <a:pt x="17418" y="77749"/>
                    <a:pt x="0" y="60344"/>
                    <a:pt x="0" y="38875"/>
                  </a:cubicBezTo>
                  <a:cubicBezTo>
                    <a:pt x="0" y="17405"/>
                    <a:pt x="17418" y="0"/>
                    <a:pt x="38903" y="0"/>
                  </a:cubicBezTo>
                  <a:cubicBezTo>
                    <a:pt x="60389" y="0"/>
                    <a:pt x="77806" y="17405"/>
                    <a:pt x="77806" y="38875"/>
                  </a:cubicBezTo>
                  <a:close/>
                </a:path>
              </a:pathLst>
            </a:custGeom>
            <a:grpFill/>
            <a:ln w="0" cap="flat">
              <a:noFill/>
              <a:prstDash val="solid"/>
              <a:miter/>
            </a:ln>
          </p:spPr>
          <p:txBody>
            <a:bodyPr rtlCol="0" anchor="ctr"/>
            <a:lstStyle/>
            <a:p>
              <a:endParaRPr lang="en-GB"/>
            </a:p>
          </p:txBody>
        </p:sp>
        <p:sp>
          <p:nvSpPr>
            <p:cNvPr id="410" name="Freeform 409">
              <a:extLst>
                <a:ext uri="{FF2B5EF4-FFF2-40B4-BE49-F238E27FC236}">
                  <a16:creationId xmlns:a16="http://schemas.microsoft.com/office/drawing/2014/main" id="{667724CA-FDAA-7976-F831-A3B4C1F6CCBA}"/>
                </a:ext>
              </a:extLst>
            </p:cNvPr>
            <p:cNvSpPr/>
            <p:nvPr/>
          </p:nvSpPr>
          <p:spPr>
            <a:xfrm>
              <a:off x="7637888" y="3428827"/>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8" y="77980"/>
                    <a:pt x="39019" y="77980"/>
                  </a:cubicBezTo>
                  <a:cubicBezTo>
                    <a:pt x="17469" y="77980"/>
                    <a:pt x="0" y="60524"/>
                    <a:pt x="0" y="38990"/>
                  </a:cubicBezTo>
                  <a:cubicBezTo>
                    <a:pt x="0" y="17456"/>
                    <a:pt x="17469" y="0"/>
                    <a:pt x="39019" y="0"/>
                  </a:cubicBezTo>
                  <a:cubicBezTo>
                    <a:pt x="60568" y="0"/>
                    <a:pt x="78038" y="17456"/>
                    <a:pt x="78038" y="38990"/>
                  </a:cubicBezTo>
                  <a:close/>
                </a:path>
              </a:pathLst>
            </a:custGeom>
            <a:grpFill/>
            <a:ln w="0" cap="flat">
              <a:noFill/>
              <a:prstDash val="solid"/>
              <a:miter/>
            </a:ln>
          </p:spPr>
          <p:txBody>
            <a:bodyPr rtlCol="0" anchor="ctr"/>
            <a:lstStyle/>
            <a:p>
              <a:endParaRPr lang="en-GB"/>
            </a:p>
          </p:txBody>
        </p:sp>
        <p:sp>
          <p:nvSpPr>
            <p:cNvPr id="411" name="Freeform 410">
              <a:extLst>
                <a:ext uri="{FF2B5EF4-FFF2-40B4-BE49-F238E27FC236}">
                  <a16:creationId xmlns:a16="http://schemas.microsoft.com/office/drawing/2014/main" id="{179F0A14-DCBB-BAF1-A9F9-CCAD999E58B4}"/>
                </a:ext>
              </a:extLst>
            </p:cNvPr>
            <p:cNvSpPr/>
            <p:nvPr/>
          </p:nvSpPr>
          <p:spPr>
            <a:xfrm>
              <a:off x="7555913" y="3286865"/>
              <a:ext cx="78269" cy="78211"/>
            </a:xfrm>
            <a:custGeom>
              <a:avLst/>
              <a:gdLst>
                <a:gd name="connsiteX0" fmla="*/ 78269 w 78269"/>
                <a:gd name="connsiteY0" fmla="*/ 39106 h 78211"/>
                <a:gd name="connsiteX1" fmla="*/ 39134 w 78269"/>
                <a:gd name="connsiteY1" fmla="*/ 78212 h 78211"/>
                <a:gd name="connsiteX2" fmla="*/ 0 w 78269"/>
                <a:gd name="connsiteY2" fmla="*/ 39106 h 78211"/>
                <a:gd name="connsiteX3" fmla="*/ 39134 w 78269"/>
                <a:gd name="connsiteY3" fmla="*/ 0 h 78211"/>
                <a:gd name="connsiteX4" fmla="*/ 78269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69" y="39106"/>
                  </a:moveTo>
                  <a:cubicBezTo>
                    <a:pt x="78269" y="60704"/>
                    <a:pt x="60748" y="78212"/>
                    <a:pt x="39134" y="78212"/>
                  </a:cubicBezTo>
                  <a:cubicBezTo>
                    <a:pt x="17521" y="78212"/>
                    <a:pt x="0" y="60704"/>
                    <a:pt x="0" y="39106"/>
                  </a:cubicBezTo>
                  <a:cubicBezTo>
                    <a:pt x="0" y="17508"/>
                    <a:pt x="17521" y="0"/>
                    <a:pt x="39134" y="0"/>
                  </a:cubicBezTo>
                  <a:cubicBezTo>
                    <a:pt x="60748" y="0"/>
                    <a:pt x="78269" y="17508"/>
                    <a:pt x="78269" y="39106"/>
                  </a:cubicBezTo>
                  <a:close/>
                </a:path>
              </a:pathLst>
            </a:custGeom>
            <a:grpFill/>
            <a:ln w="0" cap="flat">
              <a:noFill/>
              <a:prstDash val="solid"/>
              <a:miter/>
            </a:ln>
          </p:spPr>
          <p:txBody>
            <a:bodyPr rtlCol="0" anchor="ctr"/>
            <a:lstStyle/>
            <a:p>
              <a:endParaRPr lang="en-GB"/>
            </a:p>
          </p:txBody>
        </p:sp>
        <p:sp>
          <p:nvSpPr>
            <p:cNvPr id="412" name="Freeform 411">
              <a:extLst>
                <a:ext uri="{FF2B5EF4-FFF2-40B4-BE49-F238E27FC236}">
                  <a16:creationId xmlns:a16="http://schemas.microsoft.com/office/drawing/2014/main" id="{42C50C79-FD09-86AE-A190-E4EBAE7C5E73}"/>
                </a:ext>
              </a:extLst>
            </p:cNvPr>
            <p:cNvSpPr/>
            <p:nvPr/>
          </p:nvSpPr>
          <p:spPr>
            <a:xfrm>
              <a:off x="7473939" y="3145019"/>
              <a:ext cx="78501" cy="78443"/>
            </a:xfrm>
            <a:custGeom>
              <a:avLst/>
              <a:gdLst>
                <a:gd name="connsiteX0" fmla="*/ 78501 w 78501"/>
                <a:gd name="connsiteY0" fmla="*/ 39222 h 78443"/>
                <a:gd name="connsiteX1" fmla="*/ 39250 w 78501"/>
                <a:gd name="connsiteY1" fmla="*/ 78443 h 78443"/>
                <a:gd name="connsiteX2" fmla="*/ -1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1" y="60883"/>
                    <a:pt x="-1" y="39222"/>
                  </a:cubicBezTo>
                  <a:cubicBezTo>
                    <a:pt x="-1"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413" name="Freeform 412">
              <a:extLst>
                <a:ext uri="{FF2B5EF4-FFF2-40B4-BE49-F238E27FC236}">
                  <a16:creationId xmlns:a16="http://schemas.microsoft.com/office/drawing/2014/main" id="{CF6AD25C-2FA8-CACC-80A4-EBFCDC7B60B2}"/>
                </a:ext>
              </a:extLst>
            </p:cNvPr>
            <p:cNvSpPr/>
            <p:nvPr/>
          </p:nvSpPr>
          <p:spPr>
            <a:xfrm>
              <a:off x="7391848" y="3003173"/>
              <a:ext cx="78732" cy="78674"/>
            </a:xfrm>
            <a:custGeom>
              <a:avLst/>
              <a:gdLst>
                <a:gd name="connsiteX0" fmla="*/ 78732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2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2" y="39337"/>
                  </a:moveTo>
                  <a:cubicBezTo>
                    <a:pt x="78732" y="61063"/>
                    <a:pt x="61108" y="78675"/>
                    <a:pt x="39366" y="78675"/>
                  </a:cubicBezTo>
                  <a:cubicBezTo>
                    <a:pt x="17625" y="78675"/>
                    <a:pt x="-1" y="61063"/>
                    <a:pt x="-1" y="39337"/>
                  </a:cubicBezTo>
                  <a:cubicBezTo>
                    <a:pt x="-1" y="17612"/>
                    <a:pt x="17624" y="0"/>
                    <a:pt x="39366" y="0"/>
                  </a:cubicBezTo>
                  <a:cubicBezTo>
                    <a:pt x="61107" y="0"/>
                    <a:pt x="78732" y="17612"/>
                    <a:pt x="78732" y="39337"/>
                  </a:cubicBezTo>
                  <a:close/>
                </a:path>
              </a:pathLst>
            </a:custGeom>
            <a:grpFill/>
            <a:ln w="0" cap="flat">
              <a:noFill/>
              <a:prstDash val="solid"/>
              <a:miter/>
            </a:ln>
          </p:spPr>
          <p:txBody>
            <a:bodyPr rtlCol="0" anchor="ctr"/>
            <a:lstStyle/>
            <a:p>
              <a:endParaRPr lang="en-GB"/>
            </a:p>
          </p:txBody>
        </p:sp>
        <p:sp>
          <p:nvSpPr>
            <p:cNvPr id="414" name="Freeform 413">
              <a:extLst>
                <a:ext uri="{FF2B5EF4-FFF2-40B4-BE49-F238E27FC236}">
                  <a16:creationId xmlns:a16="http://schemas.microsoft.com/office/drawing/2014/main" id="{01E2E21F-B8BD-757F-DA13-14DAE99203F2}"/>
                </a:ext>
              </a:extLst>
            </p:cNvPr>
            <p:cNvSpPr/>
            <p:nvPr/>
          </p:nvSpPr>
          <p:spPr>
            <a:xfrm>
              <a:off x="7309873" y="2861327"/>
              <a:ext cx="78964" cy="78906"/>
            </a:xfrm>
            <a:custGeom>
              <a:avLst/>
              <a:gdLst>
                <a:gd name="connsiteX0" fmla="*/ 78964 w 78964"/>
                <a:gd name="connsiteY0" fmla="*/ 39453 h 78906"/>
                <a:gd name="connsiteX1" fmla="*/ 39482 w 78964"/>
                <a:gd name="connsiteY1" fmla="*/ 78906 h 78906"/>
                <a:gd name="connsiteX2" fmla="*/ 0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7" y="78906"/>
                    <a:pt x="0" y="61243"/>
                    <a:pt x="0" y="39453"/>
                  </a:cubicBezTo>
                  <a:cubicBezTo>
                    <a:pt x="0" y="17664"/>
                    <a:pt x="17677"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415" name="Freeform 414">
              <a:extLst>
                <a:ext uri="{FF2B5EF4-FFF2-40B4-BE49-F238E27FC236}">
                  <a16:creationId xmlns:a16="http://schemas.microsoft.com/office/drawing/2014/main" id="{BDBC7087-5162-1EE6-E9CE-15F1B0CEFC4C}"/>
                </a:ext>
              </a:extLst>
            </p:cNvPr>
            <p:cNvSpPr/>
            <p:nvPr/>
          </p:nvSpPr>
          <p:spPr>
            <a:xfrm>
              <a:off x="7227899" y="2719482"/>
              <a:ext cx="79195" cy="79137"/>
            </a:xfrm>
            <a:custGeom>
              <a:avLst/>
              <a:gdLst>
                <a:gd name="connsiteX0" fmla="*/ 79196 w 79195"/>
                <a:gd name="connsiteY0" fmla="*/ 39569 h 79137"/>
                <a:gd name="connsiteX1" fmla="*/ 39598 w 79195"/>
                <a:gd name="connsiteY1" fmla="*/ 79138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416" name="Freeform 415">
              <a:extLst>
                <a:ext uri="{FF2B5EF4-FFF2-40B4-BE49-F238E27FC236}">
                  <a16:creationId xmlns:a16="http://schemas.microsoft.com/office/drawing/2014/main" id="{5989A147-DCDE-FB8A-8BE1-7EEC36C46F39}"/>
                </a:ext>
              </a:extLst>
            </p:cNvPr>
            <p:cNvSpPr/>
            <p:nvPr/>
          </p:nvSpPr>
          <p:spPr>
            <a:xfrm>
              <a:off x="7145808" y="2577636"/>
              <a:ext cx="79427" cy="79368"/>
            </a:xfrm>
            <a:custGeom>
              <a:avLst/>
              <a:gdLst>
                <a:gd name="connsiteX0" fmla="*/ 79428 w 79427"/>
                <a:gd name="connsiteY0" fmla="*/ 39685 h 79368"/>
                <a:gd name="connsiteX1" fmla="*/ 39714 w 79427"/>
                <a:gd name="connsiteY1" fmla="*/ 79369 h 79368"/>
                <a:gd name="connsiteX2" fmla="*/ 1 w 79427"/>
                <a:gd name="connsiteY2" fmla="*/ 39685 h 79368"/>
                <a:gd name="connsiteX3" fmla="*/ 39714 w 79427"/>
                <a:gd name="connsiteY3" fmla="*/ 0 h 79368"/>
                <a:gd name="connsiteX4" fmla="*/ 79428 w 79427"/>
                <a:gd name="connsiteY4" fmla="*/ 39685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8" y="39685"/>
                  </a:moveTo>
                  <a:cubicBezTo>
                    <a:pt x="79428" y="61602"/>
                    <a:pt x="61648" y="79369"/>
                    <a:pt x="39714" y="79369"/>
                  </a:cubicBezTo>
                  <a:cubicBezTo>
                    <a:pt x="17781" y="79369"/>
                    <a:pt x="1" y="61602"/>
                    <a:pt x="1" y="39685"/>
                  </a:cubicBezTo>
                  <a:cubicBezTo>
                    <a:pt x="1" y="17767"/>
                    <a:pt x="17781" y="0"/>
                    <a:pt x="39714" y="0"/>
                  </a:cubicBezTo>
                  <a:cubicBezTo>
                    <a:pt x="61648" y="0"/>
                    <a:pt x="79428" y="17767"/>
                    <a:pt x="79428" y="39685"/>
                  </a:cubicBezTo>
                  <a:close/>
                </a:path>
              </a:pathLst>
            </a:custGeom>
            <a:grpFill/>
            <a:ln w="0" cap="flat">
              <a:noFill/>
              <a:prstDash val="solid"/>
              <a:miter/>
            </a:ln>
          </p:spPr>
          <p:txBody>
            <a:bodyPr rtlCol="0" anchor="ctr"/>
            <a:lstStyle/>
            <a:p>
              <a:endParaRPr lang="en-GB"/>
            </a:p>
          </p:txBody>
        </p:sp>
        <p:sp>
          <p:nvSpPr>
            <p:cNvPr id="417" name="Freeform 416">
              <a:extLst>
                <a:ext uri="{FF2B5EF4-FFF2-40B4-BE49-F238E27FC236}">
                  <a16:creationId xmlns:a16="http://schemas.microsoft.com/office/drawing/2014/main" id="{DE286238-8A53-BF8A-B5A9-BB9D3413F84B}"/>
                </a:ext>
              </a:extLst>
            </p:cNvPr>
            <p:cNvSpPr/>
            <p:nvPr/>
          </p:nvSpPr>
          <p:spPr>
            <a:xfrm>
              <a:off x="7063718" y="2435558"/>
              <a:ext cx="79890" cy="79831"/>
            </a:xfrm>
            <a:custGeom>
              <a:avLst/>
              <a:gdLst>
                <a:gd name="connsiteX0" fmla="*/ 79890 w 79890"/>
                <a:gd name="connsiteY0" fmla="*/ 39916 h 79831"/>
                <a:gd name="connsiteX1" fmla="*/ 39945 w 79890"/>
                <a:gd name="connsiteY1" fmla="*/ 79832 h 79831"/>
                <a:gd name="connsiteX2" fmla="*/ -1 w 79890"/>
                <a:gd name="connsiteY2" fmla="*/ 39916 h 79831"/>
                <a:gd name="connsiteX3" fmla="*/ 39945 w 79890"/>
                <a:gd name="connsiteY3" fmla="*/ 0 h 79831"/>
                <a:gd name="connsiteX4" fmla="*/ 79890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0" y="39916"/>
                  </a:moveTo>
                  <a:cubicBezTo>
                    <a:pt x="79890" y="61961"/>
                    <a:pt x="62006" y="79832"/>
                    <a:pt x="39945" y="79832"/>
                  </a:cubicBezTo>
                  <a:cubicBezTo>
                    <a:pt x="17884" y="79832"/>
                    <a:pt x="-1" y="61961"/>
                    <a:pt x="-1" y="39916"/>
                  </a:cubicBezTo>
                  <a:cubicBezTo>
                    <a:pt x="-1" y="17871"/>
                    <a:pt x="17884" y="0"/>
                    <a:pt x="39945" y="0"/>
                  </a:cubicBezTo>
                  <a:cubicBezTo>
                    <a:pt x="62006" y="0"/>
                    <a:pt x="79890" y="17871"/>
                    <a:pt x="79890" y="39916"/>
                  </a:cubicBezTo>
                  <a:close/>
                </a:path>
              </a:pathLst>
            </a:custGeom>
            <a:grpFill/>
            <a:ln w="0" cap="flat">
              <a:noFill/>
              <a:prstDash val="solid"/>
              <a:miter/>
            </a:ln>
          </p:spPr>
          <p:txBody>
            <a:bodyPr rtlCol="0" anchor="ctr"/>
            <a:lstStyle/>
            <a:p>
              <a:endParaRPr lang="en-GB"/>
            </a:p>
          </p:txBody>
        </p:sp>
        <p:sp>
          <p:nvSpPr>
            <p:cNvPr id="418" name="Freeform 417">
              <a:extLst>
                <a:ext uri="{FF2B5EF4-FFF2-40B4-BE49-F238E27FC236}">
                  <a16:creationId xmlns:a16="http://schemas.microsoft.com/office/drawing/2014/main" id="{50AE2458-9FDE-B8FF-9A36-9A528BB0782D}"/>
                </a:ext>
              </a:extLst>
            </p:cNvPr>
            <p:cNvSpPr/>
            <p:nvPr/>
          </p:nvSpPr>
          <p:spPr>
            <a:xfrm>
              <a:off x="9767030" y="6830466"/>
              <a:ext cx="78501" cy="78443"/>
            </a:xfrm>
            <a:custGeom>
              <a:avLst/>
              <a:gdLst>
                <a:gd name="connsiteX0" fmla="*/ 78502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2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2" y="39222"/>
                  </a:moveTo>
                  <a:cubicBezTo>
                    <a:pt x="78502" y="60883"/>
                    <a:pt x="60928" y="78443"/>
                    <a:pt x="39251" y="78443"/>
                  </a:cubicBezTo>
                  <a:cubicBezTo>
                    <a:pt x="17573" y="78443"/>
                    <a:pt x="0" y="60883"/>
                    <a:pt x="0" y="39222"/>
                  </a:cubicBezTo>
                  <a:cubicBezTo>
                    <a:pt x="0" y="17560"/>
                    <a:pt x="17573" y="0"/>
                    <a:pt x="39251" y="0"/>
                  </a:cubicBezTo>
                  <a:cubicBezTo>
                    <a:pt x="60928" y="0"/>
                    <a:pt x="78502" y="17560"/>
                    <a:pt x="78502" y="39222"/>
                  </a:cubicBezTo>
                  <a:close/>
                </a:path>
              </a:pathLst>
            </a:custGeom>
            <a:grpFill/>
            <a:ln w="0" cap="flat">
              <a:noFill/>
              <a:prstDash val="solid"/>
              <a:miter/>
            </a:ln>
          </p:spPr>
          <p:txBody>
            <a:bodyPr rtlCol="0" anchor="ctr"/>
            <a:lstStyle/>
            <a:p>
              <a:endParaRPr lang="en-GB"/>
            </a:p>
          </p:txBody>
        </p:sp>
        <p:sp>
          <p:nvSpPr>
            <p:cNvPr id="419" name="Freeform 418">
              <a:extLst>
                <a:ext uri="{FF2B5EF4-FFF2-40B4-BE49-F238E27FC236}">
                  <a16:creationId xmlns:a16="http://schemas.microsoft.com/office/drawing/2014/main" id="{588F154C-29F9-6642-DAE1-D65F9646048A}"/>
                </a:ext>
              </a:extLst>
            </p:cNvPr>
            <p:cNvSpPr/>
            <p:nvPr/>
          </p:nvSpPr>
          <p:spPr>
            <a:xfrm>
              <a:off x="9685287" y="6688852"/>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3"/>
                    <a:pt x="60748" y="78212"/>
                    <a:pt x="39135" y="78212"/>
                  </a:cubicBezTo>
                  <a:cubicBezTo>
                    <a:pt x="17522" y="78212"/>
                    <a:pt x="0" y="60703"/>
                    <a:pt x="0" y="39106"/>
                  </a:cubicBezTo>
                  <a:cubicBezTo>
                    <a:pt x="0" y="17509"/>
                    <a:pt x="17522" y="0"/>
                    <a:pt x="39135" y="0"/>
                  </a:cubicBezTo>
                  <a:cubicBezTo>
                    <a:pt x="60748" y="0"/>
                    <a:pt x="78270" y="17509"/>
                    <a:pt x="78270" y="39106"/>
                  </a:cubicBezTo>
                  <a:close/>
                </a:path>
              </a:pathLst>
            </a:custGeom>
            <a:grpFill/>
            <a:ln w="0" cap="flat">
              <a:noFill/>
              <a:prstDash val="solid"/>
              <a:miter/>
            </a:ln>
          </p:spPr>
          <p:txBody>
            <a:bodyPr rtlCol="0" anchor="ctr"/>
            <a:lstStyle/>
            <a:p>
              <a:endParaRPr lang="en-GB"/>
            </a:p>
          </p:txBody>
        </p:sp>
        <p:sp>
          <p:nvSpPr>
            <p:cNvPr id="420" name="Freeform 419">
              <a:extLst>
                <a:ext uri="{FF2B5EF4-FFF2-40B4-BE49-F238E27FC236}">
                  <a16:creationId xmlns:a16="http://schemas.microsoft.com/office/drawing/2014/main" id="{FB6CEBC8-193D-88A9-0ECE-26D57930E971}"/>
                </a:ext>
              </a:extLst>
            </p:cNvPr>
            <p:cNvSpPr/>
            <p:nvPr/>
          </p:nvSpPr>
          <p:spPr>
            <a:xfrm>
              <a:off x="9603428" y="6547237"/>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69" y="77980"/>
                    <a:pt x="0" y="60524"/>
                    <a:pt x="0" y="38990"/>
                  </a:cubicBezTo>
                  <a:cubicBezTo>
                    <a:pt x="0" y="17456"/>
                    <a:pt x="17469"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421" name="Freeform 420">
              <a:extLst>
                <a:ext uri="{FF2B5EF4-FFF2-40B4-BE49-F238E27FC236}">
                  <a16:creationId xmlns:a16="http://schemas.microsoft.com/office/drawing/2014/main" id="{6D081D94-63D0-7DB4-E6BE-F5C6B26C7E73}"/>
                </a:ext>
              </a:extLst>
            </p:cNvPr>
            <p:cNvSpPr/>
            <p:nvPr/>
          </p:nvSpPr>
          <p:spPr>
            <a:xfrm>
              <a:off x="9521569" y="6405507"/>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8" y="77980"/>
                    <a:pt x="39019" y="77980"/>
                  </a:cubicBezTo>
                  <a:cubicBezTo>
                    <a:pt x="17469" y="77980"/>
                    <a:pt x="0" y="60524"/>
                    <a:pt x="0" y="38990"/>
                  </a:cubicBezTo>
                  <a:cubicBezTo>
                    <a:pt x="0" y="17456"/>
                    <a:pt x="17469" y="0"/>
                    <a:pt x="39019" y="0"/>
                  </a:cubicBezTo>
                  <a:cubicBezTo>
                    <a:pt x="60568" y="0"/>
                    <a:pt x="78038" y="17456"/>
                    <a:pt x="78038" y="38990"/>
                  </a:cubicBezTo>
                  <a:close/>
                </a:path>
              </a:pathLst>
            </a:custGeom>
            <a:grpFill/>
            <a:ln w="0" cap="flat">
              <a:noFill/>
              <a:prstDash val="solid"/>
              <a:miter/>
            </a:ln>
          </p:spPr>
          <p:txBody>
            <a:bodyPr rtlCol="0" anchor="ctr"/>
            <a:lstStyle/>
            <a:p>
              <a:endParaRPr lang="en-GB"/>
            </a:p>
          </p:txBody>
        </p:sp>
        <p:sp>
          <p:nvSpPr>
            <p:cNvPr id="422" name="Freeform 421">
              <a:extLst>
                <a:ext uri="{FF2B5EF4-FFF2-40B4-BE49-F238E27FC236}">
                  <a16:creationId xmlns:a16="http://schemas.microsoft.com/office/drawing/2014/main" id="{F60B35A2-7EA1-F667-D3CD-1851C720E023}"/>
                </a:ext>
              </a:extLst>
            </p:cNvPr>
            <p:cNvSpPr/>
            <p:nvPr/>
          </p:nvSpPr>
          <p:spPr>
            <a:xfrm>
              <a:off x="9439826" y="6263893"/>
              <a:ext cx="77806" cy="77749"/>
            </a:xfrm>
            <a:custGeom>
              <a:avLst/>
              <a:gdLst>
                <a:gd name="connsiteX0" fmla="*/ 77807 w 77806"/>
                <a:gd name="connsiteY0" fmla="*/ 38875 h 77749"/>
                <a:gd name="connsiteX1" fmla="*/ 38904 w 77806"/>
                <a:gd name="connsiteY1" fmla="*/ 77749 h 77749"/>
                <a:gd name="connsiteX2" fmla="*/ 1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4" y="77749"/>
                  </a:cubicBezTo>
                  <a:cubicBezTo>
                    <a:pt x="17418" y="77749"/>
                    <a:pt x="1" y="60344"/>
                    <a:pt x="1" y="38875"/>
                  </a:cubicBezTo>
                  <a:cubicBezTo>
                    <a:pt x="1" y="17405"/>
                    <a:pt x="17418" y="0"/>
                    <a:pt x="38904"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423" name="Freeform 422">
              <a:extLst>
                <a:ext uri="{FF2B5EF4-FFF2-40B4-BE49-F238E27FC236}">
                  <a16:creationId xmlns:a16="http://schemas.microsoft.com/office/drawing/2014/main" id="{87F4A091-0A9E-CE98-315E-B9A739F7F244}"/>
                </a:ext>
              </a:extLst>
            </p:cNvPr>
            <p:cNvSpPr/>
            <p:nvPr/>
          </p:nvSpPr>
          <p:spPr>
            <a:xfrm>
              <a:off x="9357967" y="6122278"/>
              <a:ext cx="77574" cy="77517"/>
            </a:xfrm>
            <a:custGeom>
              <a:avLst/>
              <a:gdLst>
                <a:gd name="connsiteX0" fmla="*/ 77575 w 77574"/>
                <a:gd name="connsiteY0" fmla="*/ 38759 h 77517"/>
                <a:gd name="connsiteX1" fmla="*/ 38788 w 77574"/>
                <a:gd name="connsiteY1" fmla="*/ 77517 h 77517"/>
                <a:gd name="connsiteX2" fmla="*/ 0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7"/>
                    <a:pt x="38788" y="77517"/>
                  </a:cubicBezTo>
                  <a:cubicBezTo>
                    <a:pt x="17366" y="77517"/>
                    <a:pt x="0" y="60165"/>
                    <a:pt x="0" y="38759"/>
                  </a:cubicBezTo>
                  <a:cubicBezTo>
                    <a:pt x="0" y="17353"/>
                    <a:pt x="17366" y="0"/>
                    <a:pt x="38788"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424" name="Freeform 423">
              <a:extLst>
                <a:ext uri="{FF2B5EF4-FFF2-40B4-BE49-F238E27FC236}">
                  <a16:creationId xmlns:a16="http://schemas.microsoft.com/office/drawing/2014/main" id="{2FF1BD53-FEC5-5333-C0E9-BA23F5E85AFF}"/>
                </a:ext>
              </a:extLst>
            </p:cNvPr>
            <p:cNvSpPr/>
            <p:nvPr/>
          </p:nvSpPr>
          <p:spPr>
            <a:xfrm>
              <a:off x="9276108" y="5980432"/>
              <a:ext cx="77574" cy="77517"/>
            </a:xfrm>
            <a:custGeom>
              <a:avLst/>
              <a:gdLst>
                <a:gd name="connsiteX0" fmla="*/ 77575 w 77574"/>
                <a:gd name="connsiteY0" fmla="*/ 38759 h 77517"/>
                <a:gd name="connsiteX1" fmla="*/ 38788 w 77574"/>
                <a:gd name="connsiteY1" fmla="*/ 77517 h 77517"/>
                <a:gd name="connsiteX2" fmla="*/ 0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7"/>
                    <a:pt x="38788" y="77517"/>
                  </a:cubicBezTo>
                  <a:cubicBezTo>
                    <a:pt x="17366" y="77517"/>
                    <a:pt x="0" y="60165"/>
                    <a:pt x="0" y="38759"/>
                  </a:cubicBezTo>
                  <a:cubicBezTo>
                    <a:pt x="0" y="17353"/>
                    <a:pt x="17366" y="0"/>
                    <a:pt x="38788"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425" name="Freeform 424">
              <a:extLst>
                <a:ext uri="{FF2B5EF4-FFF2-40B4-BE49-F238E27FC236}">
                  <a16:creationId xmlns:a16="http://schemas.microsoft.com/office/drawing/2014/main" id="{4E1C9116-E5C1-3A6B-A34E-16D620003516}"/>
                </a:ext>
              </a:extLst>
            </p:cNvPr>
            <p:cNvSpPr/>
            <p:nvPr/>
          </p:nvSpPr>
          <p:spPr>
            <a:xfrm>
              <a:off x="9194365" y="5838818"/>
              <a:ext cx="77343" cy="77286"/>
            </a:xfrm>
            <a:custGeom>
              <a:avLst/>
              <a:gdLst>
                <a:gd name="connsiteX0" fmla="*/ 77344 w 77343"/>
                <a:gd name="connsiteY0" fmla="*/ 38643 h 77286"/>
                <a:gd name="connsiteX1" fmla="*/ 38672 w 77343"/>
                <a:gd name="connsiteY1" fmla="*/ 77286 h 77286"/>
                <a:gd name="connsiteX2" fmla="*/ 0 w 77343"/>
                <a:gd name="connsiteY2" fmla="*/ 38643 h 77286"/>
                <a:gd name="connsiteX3" fmla="*/ 38672 w 77343"/>
                <a:gd name="connsiteY3" fmla="*/ 0 h 77286"/>
                <a:gd name="connsiteX4" fmla="*/ 77344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4" y="38643"/>
                  </a:moveTo>
                  <a:cubicBezTo>
                    <a:pt x="77344" y="59985"/>
                    <a:pt x="60030" y="77286"/>
                    <a:pt x="38672" y="77286"/>
                  </a:cubicBezTo>
                  <a:cubicBezTo>
                    <a:pt x="17314" y="77286"/>
                    <a:pt x="0" y="59985"/>
                    <a:pt x="0" y="38643"/>
                  </a:cubicBezTo>
                  <a:cubicBezTo>
                    <a:pt x="0" y="17301"/>
                    <a:pt x="17314" y="0"/>
                    <a:pt x="38672" y="0"/>
                  </a:cubicBezTo>
                  <a:cubicBezTo>
                    <a:pt x="60029" y="0"/>
                    <a:pt x="77344" y="17301"/>
                    <a:pt x="77344" y="38643"/>
                  </a:cubicBezTo>
                  <a:close/>
                </a:path>
              </a:pathLst>
            </a:custGeom>
            <a:grpFill/>
            <a:ln w="0" cap="flat">
              <a:noFill/>
              <a:prstDash val="solid"/>
              <a:miter/>
            </a:ln>
          </p:spPr>
          <p:txBody>
            <a:bodyPr rtlCol="0" anchor="ctr"/>
            <a:lstStyle/>
            <a:p>
              <a:endParaRPr lang="en-GB"/>
            </a:p>
          </p:txBody>
        </p:sp>
        <p:sp>
          <p:nvSpPr>
            <p:cNvPr id="426" name="Freeform 425">
              <a:extLst>
                <a:ext uri="{FF2B5EF4-FFF2-40B4-BE49-F238E27FC236}">
                  <a16:creationId xmlns:a16="http://schemas.microsoft.com/office/drawing/2014/main" id="{F1DA9D25-FC7C-9A33-0FE8-72F13D59F139}"/>
                </a:ext>
              </a:extLst>
            </p:cNvPr>
            <p:cNvSpPr/>
            <p:nvPr/>
          </p:nvSpPr>
          <p:spPr>
            <a:xfrm>
              <a:off x="9112391" y="5697088"/>
              <a:ext cx="77343" cy="77286"/>
            </a:xfrm>
            <a:custGeom>
              <a:avLst/>
              <a:gdLst>
                <a:gd name="connsiteX0" fmla="*/ 77344 w 77343"/>
                <a:gd name="connsiteY0" fmla="*/ 38643 h 77286"/>
                <a:gd name="connsiteX1" fmla="*/ 38672 w 77343"/>
                <a:gd name="connsiteY1" fmla="*/ 77286 h 77286"/>
                <a:gd name="connsiteX2" fmla="*/ 0 w 77343"/>
                <a:gd name="connsiteY2" fmla="*/ 38643 h 77286"/>
                <a:gd name="connsiteX3" fmla="*/ 38672 w 77343"/>
                <a:gd name="connsiteY3" fmla="*/ 0 h 77286"/>
                <a:gd name="connsiteX4" fmla="*/ 77344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4" y="38643"/>
                  </a:moveTo>
                  <a:cubicBezTo>
                    <a:pt x="77344" y="59985"/>
                    <a:pt x="60030" y="77286"/>
                    <a:pt x="38672" y="77286"/>
                  </a:cubicBezTo>
                  <a:cubicBezTo>
                    <a:pt x="17314" y="77286"/>
                    <a:pt x="0" y="59985"/>
                    <a:pt x="0" y="38643"/>
                  </a:cubicBezTo>
                  <a:cubicBezTo>
                    <a:pt x="0" y="17301"/>
                    <a:pt x="17313" y="0"/>
                    <a:pt x="38672" y="0"/>
                  </a:cubicBezTo>
                  <a:cubicBezTo>
                    <a:pt x="60029" y="0"/>
                    <a:pt x="77344" y="17301"/>
                    <a:pt x="77344" y="38643"/>
                  </a:cubicBezTo>
                  <a:close/>
                </a:path>
              </a:pathLst>
            </a:custGeom>
            <a:grpFill/>
            <a:ln w="0" cap="flat">
              <a:noFill/>
              <a:prstDash val="solid"/>
              <a:miter/>
            </a:ln>
          </p:spPr>
          <p:txBody>
            <a:bodyPr rtlCol="0" anchor="ctr"/>
            <a:lstStyle/>
            <a:p>
              <a:endParaRPr lang="en-GB"/>
            </a:p>
          </p:txBody>
        </p:sp>
        <p:sp>
          <p:nvSpPr>
            <p:cNvPr id="427" name="Freeform 426">
              <a:extLst>
                <a:ext uri="{FF2B5EF4-FFF2-40B4-BE49-F238E27FC236}">
                  <a16:creationId xmlns:a16="http://schemas.microsoft.com/office/drawing/2014/main" id="{B7B41447-88F6-1C81-F9E2-CA69025DFE7F}"/>
                </a:ext>
              </a:extLst>
            </p:cNvPr>
            <p:cNvSpPr/>
            <p:nvPr/>
          </p:nvSpPr>
          <p:spPr>
            <a:xfrm>
              <a:off x="9030532" y="5555358"/>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30"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428" name="Freeform 427">
              <a:extLst>
                <a:ext uri="{FF2B5EF4-FFF2-40B4-BE49-F238E27FC236}">
                  <a16:creationId xmlns:a16="http://schemas.microsoft.com/office/drawing/2014/main" id="{D3252455-BFE8-3D1F-3544-4F4933A4CE72}"/>
                </a:ext>
              </a:extLst>
            </p:cNvPr>
            <p:cNvSpPr/>
            <p:nvPr/>
          </p:nvSpPr>
          <p:spPr>
            <a:xfrm>
              <a:off x="8948789" y="5413743"/>
              <a:ext cx="77111" cy="77054"/>
            </a:xfrm>
            <a:custGeom>
              <a:avLst/>
              <a:gdLst>
                <a:gd name="connsiteX0" fmla="*/ 77112 w 77111"/>
                <a:gd name="connsiteY0" fmla="*/ 38527 h 77054"/>
                <a:gd name="connsiteX1" fmla="*/ 38556 w 77111"/>
                <a:gd name="connsiteY1" fmla="*/ 77055 h 77054"/>
                <a:gd name="connsiteX2" fmla="*/ -1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49" y="77055"/>
                    <a:pt x="38556" y="77055"/>
                  </a:cubicBezTo>
                  <a:cubicBezTo>
                    <a:pt x="17262" y="77055"/>
                    <a:pt x="-1" y="59805"/>
                    <a:pt x="-1" y="38527"/>
                  </a:cubicBezTo>
                  <a:cubicBezTo>
                    <a:pt x="-1" y="17249"/>
                    <a:pt x="17262" y="0"/>
                    <a:pt x="38556" y="0"/>
                  </a:cubicBezTo>
                  <a:cubicBezTo>
                    <a:pt x="59849" y="0"/>
                    <a:pt x="77112" y="17250"/>
                    <a:pt x="77112" y="38527"/>
                  </a:cubicBezTo>
                  <a:close/>
                </a:path>
              </a:pathLst>
            </a:custGeom>
            <a:grpFill/>
            <a:ln w="0" cap="flat">
              <a:noFill/>
              <a:prstDash val="solid"/>
              <a:miter/>
            </a:ln>
          </p:spPr>
          <p:txBody>
            <a:bodyPr rtlCol="0" anchor="ctr"/>
            <a:lstStyle/>
            <a:p>
              <a:endParaRPr lang="en-GB"/>
            </a:p>
          </p:txBody>
        </p:sp>
        <p:sp>
          <p:nvSpPr>
            <p:cNvPr id="429" name="Freeform 428">
              <a:extLst>
                <a:ext uri="{FF2B5EF4-FFF2-40B4-BE49-F238E27FC236}">
                  <a16:creationId xmlns:a16="http://schemas.microsoft.com/office/drawing/2014/main" id="{63808236-C960-7391-D1C2-54AAF4A08ABC}"/>
                </a:ext>
              </a:extLst>
            </p:cNvPr>
            <p:cNvSpPr/>
            <p:nvPr/>
          </p:nvSpPr>
          <p:spPr>
            <a:xfrm>
              <a:off x="8866814" y="5272013"/>
              <a:ext cx="77111" cy="77054"/>
            </a:xfrm>
            <a:custGeom>
              <a:avLst/>
              <a:gdLst>
                <a:gd name="connsiteX0" fmla="*/ 77111 w 77111"/>
                <a:gd name="connsiteY0" fmla="*/ 38527 h 77054"/>
                <a:gd name="connsiteX1" fmla="*/ 38555 w 77111"/>
                <a:gd name="connsiteY1" fmla="*/ 77055 h 77054"/>
                <a:gd name="connsiteX2" fmla="*/ -1 w 77111"/>
                <a:gd name="connsiteY2" fmla="*/ 38527 h 77054"/>
                <a:gd name="connsiteX3" fmla="*/ 38555 w 77111"/>
                <a:gd name="connsiteY3" fmla="*/ 0 h 77054"/>
                <a:gd name="connsiteX4" fmla="*/ 77111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1" y="38527"/>
                  </a:moveTo>
                  <a:cubicBezTo>
                    <a:pt x="77111" y="59806"/>
                    <a:pt x="59849" y="77055"/>
                    <a:pt x="38555" y="77055"/>
                  </a:cubicBezTo>
                  <a:cubicBezTo>
                    <a:pt x="17261" y="77055"/>
                    <a:pt x="-1" y="59805"/>
                    <a:pt x="-1" y="38527"/>
                  </a:cubicBezTo>
                  <a:cubicBezTo>
                    <a:pt x="-1" y="17249"/>
                    <a:pt x="17261" y="0"/>
                    <a:pt x="38555" y="0"/>
                  </a:cubicBezTo>
                  <a:cubicBezTo>
                    <a:pt x="59849" y="0"/>
                    <a:pt x="77111" y="17250"/>
                    <a:pt x="77111" y="38527"/>
                  </a:cubicBezTo>
                  <a:close/>
                </a:path>
              </a:pathLst>
            </a:custGeom>
            <a:grpFill/>
            <a:ln w="0" cap="flat">
              <a:noFill/>
              <a:prstDash val="solid"/>
              <a:miter/>
            </a:ln>
          </p:spPr>
          <p:txBody>
            <a:bodyPr rtlCol="0" anchor="ctr"/>
            <a:lstStyle/>
            <a:p>
              <a:endParaRPr lang="en-GB"/>
            </a:p>
          </p:txBody>
        </p:sp>
        <p:sp>
          <p:nvSpPr>
            <p:cNvPr id="430" name="Freeform 429">
              <a:extLst>
                <a:ext uri="{FF2B5EF4-FFF2-40B4-BE49-F238E27FC236}">
                  <a16:creationId xmlns:a16="http://schemas.microsoft.com/office/drawing/2014/main" id="{F78CA5B5-55A7-B02B-3A36-BD762D4B70AD}"/>
                </a:ext>
              </a:extLst>
            </p:cNvPr>
            <p:cNvSpPr/>
            <p:nvPr/>
          </p:nvSpPr>
          <p:spPr>
            <a:xfrm>
              <a:off x="8784955" y="5130167"/>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431" name="Freeform 430">
              <a:extLst>
                <a:ext uri="{FF2B5EF4-FFF2-40B4-BE49-F238E27FC236}">
                  <a16:creationId xmlns:a16="http://schemas.microsoft.com/office/drawing/2014/main" id="{51A9551D-CC06-2933-C351-BAC85A172F89}"/>
                </a:ext>
              </a:extLst>
            </p:cNvPr>
            <p:cNvSpPr/>
            <p:nvPr/>
          </p:nvSpPr>
          <p:spPr>
            <a:xfrm>
              <a:off x="8703096" y="4988437"/>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432" name="Freeform 431">
              <a:extLst>
                <a:ext uri="{FF2B5EF4-FFF2-40B4-BE49-F238E27FC236}">
                  <a16:creationId xmlns:a16="http://schemas.microsoft.com/office/drawing/2014/main" id="{399903E4-CAB5-7315-3DFD-5D6E7D405476}"/>
                </a:ext>
              </a:extLst>
            </p:cNvPr>
            <p:cNvSpPr/>
            <p:nvPr/>
          </p:nvSpPr>
          <p:spPr>
            <a:xfrm>
              <a:off x="8621121" y="4846707"/>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433" name="Freeform 432">
              <a:extLst>
                <a:ext uri="{FF2B5EF4-FFF2-40B4-BE49-F238E27FC236}">
                  <a16:creationId xmlns:a16="http://schemas.microsoft.com/office/drawing/2014/main" id="{89ECF986-1C91-8544-5674-FDA6E242825C}"/>
                </a:ext>
              </a:extLst>
            </p:cNvPr>
            <p:cNvSpPr/>
            <p:nvPr/>
          </p:nvSpPr>
          <p:spPr>
            <a:xfrm>
              <a:off x="8539262" y="4704977"/>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49" y="77055"/>
                    <a:pt x="38556" y="77055"/>
                  </a:cubicBezTo>
                  <a:cubicBezTo>
                    <a:pt x="17262" y="77055"/>
                    <a:pt x="0" y="59805"/>
                    <a:pt x="0" y="38528"/>
                  </a:cubicBezTo>
                  <a:cubicBezTo>
                    <a:pt x="0" y="17249"/>
                    <a:pt x="17262" y="0"/>
                    <a:pt x="38556" y="0"/>
                  </a:cubicBezTo>
                  <a:cubicBezTo>
                    <a:pt x="59849" y="0"/>
                    <a:pt x="77112" y="17250"/>
                    <a:pt x="77112" y="38528"/>
                  </a:cubicBezTo>
                  <a:close/>
                </a:path>
              </a:pathLst>
            </a:custGeom>
            <a:grpFill/>
            <a:ln w="0" cap="flat">
              <a:noFill/>
              <a:prstDash val="solid"/>
              <a:miter/>
            </a:ln>
          </p:spPr>
          <p:txBody>
            <a:bodyPr rtlCol="0" anchor="ctr"/>
            <a:lstStyle/>
            <a:p>
              <a:endParaRPr lang="en-GB"/>
            </a:p>
          </p:txBody>
        </p:sp>
        <p:sp>
          <p:nvSpPr>
            <p:cNvPr id="434" name="Freeform 433">
              <a:extLst>
                <a:ext uri="{FF2B5EF4-FFF2-40B4-BE49-F238E27FC236}">
                  <a16:creationId xmlns:a16="http://schemas.microsoft.com/office/drawing/2014/main" id="{BF02B68D-7879-00C1-61DF-331CE67BB981}"/>
                </a:ext>
              </a:extLst>
            </p:cNvPr>
            <p:cNvSpPr/>
            <p:nvPr/>
          </p:nvSpPr>
          <p:spPr>
            <a:xfrm>
              <a:off x="8457403" y="4563246"/>
              <a:ext cx="77111" cy="77054"/>
            </a:xfrm>
            <a:custGeom>
              <a:avLst/>
              <a:gdLst>
                <a:gd name="connsiteX0" fmla="*/ 77112 w 77111"/>
                <a:gd name="connsiteY0" fmla="*/ 38528 h 77054"/>
                <a:gd name="connsiteX1" fmla="*/ 38556 w 77111"/>
                <a:gd name="connsiteY1" fmla="*/ 77055 h 77054"/>
                <a:gd name="connsiteX2" fmla="*/ -1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49" y="77055"/>
                    <a:pt x="38556" y="77055"/>
                  </a:cubicBezTo>
                  <a:cubicBezTo>
                    <a:pt x="17262" y="77055"/>
                    <a:pt x="-1" y="59805"/>
                    <a:pt x="-1" y="38528"/>
                  </a:cubicBezTo>
                  <a:cubicBezTo>
                    <a:pt x="-1" y="17249"/>
                    <a:pt x="17262" y="0"/>
                    <a:pt x="38556" y="0"/>
                  </a:cubicBezTo>
                  <a:cubicBezTo>
                    <a:pt x="59849" y="0"/>
                    <a:pt x="77112" y="17250"/>
                    <a:pt x="77112" y="38528"/>
                  </a:cubicBezTo>
                  <a:close/>
                </a:path>
              </a:pathLst>
            </a:custGeom>
            <a:grpFill/>
            <a:ln w="0" cap="flat">
              <a:noFill/>
              <a:prstDash val="solid"/>
              <a:miter/>
            </a:ln>
          </p:spPr>
          <p:txBody>
            <a:bodyPr rtlCol="0" anchor="ctr"/>
            <a:lstStyle/>
            <a:p>
              <a:endParaRPr lang="en-GB"/>
            </a:p>
          </p:txBody>
        </p:sp>
        <p:sp>
          <p:nvSpPr>
            <p:cNvPr id="435" name="Freeform 434">
              <a:extLst>
                <a:ext uri="{FF2B5EF4-FFF2-40B4-BE49-F238E27FC236}">
                  <a16:creationId xmlns:a16="http://schemas.microsoft.com/office/drawing/2014/main" id="{16860A83-4E9C-B39B-C9E6-3937C5578B51}"/>
                </a:ext>
              </a:extLst>
            </p:cNvPr>
            <p:cNvSpPr/>
            <p:nvPr/>
          </p:nvSpPr>
          <p:spPr>
            <a:xfrm>
              <a:off x="8375429" y="4421516"/>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436" name="Freeform 435">
              <a:extLst>
                <a:ext uri="{FF2B5EF4-FFF2-40B4-BE49-F238E27FC236}">
                  <a16:creationId xmlns:a16="http://schemas.microsoft.com/office/drawing/2014/main" id="{D465578D-B18A-758F-080C-F1B8FCEEF006}"/>
                </a:ext>
              </a:extLst>
            </p:cNvPr>
            <p:cNvSpPr/>
            <p:nvPr/>
          </p:nvSpPr>
          <p:spPr>
            <a:xfrm>
              <a:off x="8293454" y="4279670"/>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437" name="Freeform 436">
              <a:extLst>
                <a:ext uri="{FF2B5EF4-FFF2-40B4-BE49-F238E27FC236}">
                  <a16:creationId xmlns:a16="http://schemas.microsoft.com/office/drawing/2014/main" id="{5E867DFB-7170-F47A-ED7C-077B03038756}"/>
                </a:ext>
              </a:extLst>
            </p:cNvPr>
            <p:cNvSpPr/>
            <p:nvPr/>
          </p:nvSpPr>
          <p:spPr>
            <a:xfrm>
              <a:off x="8211595" y="4137825"/>
              <a:ext cx="77343" cy="77286"/>
            </a:xfrm>
            <a:custGeom>
              <a:avLst/>
              <a:gdLst>
                <a:gd name="connsiteX0" fmla="*/ 77344 w 77343"/>
                <a:gd name="connsiteY0" fmla="*/ 38643 h 77286"/>
                <a:gd name="connsiteX1" fmla="*/ 38672 w 77343"/>
                <a:gd name="connsiteY1" fmla="*/ 77286 h 77286"/>
                <a:gd name="connsiteX2" fmla="*/ 0 w 77343"/>
                <a:gd name="connsiteY2" fmla="*/ 38643 h 77286"/>
                <a:gd name="connsiteX3" fmla="*/ 38672 w 77343"/>
                <a:gd name="connsiteY3" fmla="*/ 0 h 77286"/>
                <a:gd name="connsiteX4" fmla="*/ 77344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4" y="38643"/>
                  </a:moveTo>
                  <a:cubicBezTo>
                    <a:pt x="77344" y="59985"/>
                    <a:pt x="60030" y="77286"/>
                    <a:pt x="38672" y="77286"/>
                  </a:cubicBezTo>
                  <a:cubicBezTo>
                    <a:pt x="17314" y="77286"/>
                    <a:pt x="0" y="59985"/>
                    <a:pt x="0" y="38643"/>
                  </a:cubicBezTo>
                  <a:cubicBezTo>
                    <a:pt x="0" y="17301"/>
                    <a:pt x="17313" y="0"/>
                    <a:pt x="38672" y="0"/>
                  </a:cubicBezTo>
                  <a:cubicBezTo>
                    <a:pt x="60029" y="0"/>
                    <a:pt x="77344" y="17301"/>
                    <a:pt x="77344" y="38643"/>
                  </a:cubicBezTo>
                  <a:close/>
                </a:path>
              </a:pathLst>
            </a:custGeom>
            <a:grpFill/>
            <a:ln w="0" cap="flat">
              <a:noFill/>
              <a:prstDash val="solid"/>
              <a:miter/>
            </a:ln>
          </p:spPr>
          <p:txBody>
            <a:bodyPr rtlCol="0" anchor="ctr"/>
            <a:lstStyle/>
            <a:p>
              <a:endParaRPr lang="en-GB"/>
            </a:p>
          </p:txBody>
        </p:sp>
        <p:sp>
          <p:nvSpPr>
            <p:cNvPr id="438" name="Freeform 437">
              <a:extLst>
                <a:ext uri="{FF2B5EF4-FFF2-40B4-BE49-F238E27FC236}">
                  <a16:creationId xmlns:a16="http://schemas.microsoft.com/office/drawing/2014/main" id="{06261CF8-D513-F8A7-B075-136722962C51}"/>
                </a:ext>
              </a:extLst>
            </p:cNvPr>
            <p:cNvSpPr/>
            <p:nvPr/>
          </p:nvSpPr>
          <p:spPr>
            <a:xfrm>
              <a:off x="8129620" y="3996094"/>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30"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439" name="Freeform 438">
              <a:extLst>
                <a:ext uri="{FF2B5EF4-FFF2-40B4-BE49-F238E27FC236}">
                  <a16:creationId xmlns:a16="http://schemas.microsoft.com/office/drawing/2014/main" id="{45C13CDB-8FF7-AA47-7CA8-AF6F5B8A6B22}"/>
                </a:ext>
              </a:extLst>
            </p:cNvPr>
            <p:cNvSpPr/>
            <p:nvPr/>
          </p:nvSpPr>
          <p:spPr>
            <a:xfrm>
              <a:off x="8047646" y="3854249"/>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8"/>
                    <a:pt x="38788" y="77518"/>
                  </a:cubicBezTo>
                  <a:cubicBezTo>
                    <a:pt x="17366" y="77518"/>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440" name="Freeform 439">
              <a:extLst>
                <a:ext uri="{FF2B5EF4-FFF2-40B4-BE49-F238E27FC236}">
                  <a16:creationId xmlns:a16="http://schemas.microsoft.com/office/drawing/2014/main" id="{48B1FBF5-4F70-7134-06B3-39174A6DE3E6}"/>
                </a:ext>
              </a:extLst>
            </p:cNvPr>
            <p:cNvSpPr/>
            <p:nvPr/>
          </p:nvSpPr>
          <p:spPr>
            <a:xfrm>
              <a:off x="7965787" y="3712518"/>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8"/>
                    <a:pt x="38788" y="77518"/>
                  </a:cubicBezTo>
                  <a:cubicBezTo>
                    <a:pt x="17366" y="77518"/>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441" name="Freeform 440">
              <a:extLst>
                <a:ext uri="{FF2B5EF4-FFF2-40B4-BE49-F238E27FC236}">
                  <a16:creationId xmlns:a16="http://schemas.microsoft.com/office/drawing/2014/main" id="{1D2A06D9-F96F-489F-82D2-3296E7027C04}"/>
                </a:ext>
              </a:extLst>
            </p:cNvPr>
            <p:cNvSpPr/>
            <p:nvPr/>
          </p:nvSpPr>
          <p:spPr>
            <a:xfrm>
              <a:off x="7883696" y="3570672"/>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4"/>
                    <a:pt x="60389" y="77749"/>
                    <a:pt x="38903" y="77749"/>
                  </a:cubicBezTo>
                  <a:cubicBezTo>
                    <a:pt x="17418" y="77749"/>
                    <a:pt x="0" y="60344"/>
                    <a:pt x="0" y="38875"/>
                  </a:cubicBezTo>
                  <a:cubicBezTo>
                    <a:pt x="0" y="17405"/>
                    <a:pt x="17418" y="0"/>
                    <a:pt x="38903" y="0"/>
                  </a:cubicBezTo>
                  <a:cubicBezTo>
                    <a:pt x="60389" y="0"/>
                    <a:pt x="77806" y="17405"/>
                    <a:pt x="77806" y="38875"/>
                  </a:cubicBezTo>
                  <a:close/>
                </a:path>
              </a:pathLst>
            </a:custGeom>
            <a:grpFill/>
            <a:ln w="0" cap="flat">
              <a:noFill/>
              <a:prstDash val="solid"/>
              <a:miter/>
            </a:ln>
          </p:spPr>
          <p:txBody>
            <a:bodyPr rtlCol="0" anchor="ctr"/>
            <a:lstStyle/>
            <a:p>
              <a:endParaRPr lang="en-GB"/>
            </a:p>
          </p:txBody>
        </p:sp>
        <p:sp>
          <p:nvSpPr>
            <p:cNvPr id="442" name="Freeform 441">
              <a:extLst>
                <a:ext uri="{FF2B5EF4-FFF2-40B4-BE49-F238E27FC236}">
                  <a16:creationId xmlns:a16="http://schemas.microsoft.com/office/drawing/2014/main" id="{C73BF286-E568-B323-F595-62A924C540EC}"/>
                </a:ext>
              </a:extLst>
            </p:cNvPr>
            <p:cNvSpPr/>
            <p:nvPr/>
          </p:nvSpPr>
          <p:spPr>
            <a:xfrm>
              <a:off x="7801722" y="3428827"/>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69" y="77980"/>
                    <a:pt x="0" y="60524"/>
                    <a:pt x="0" y="38990"/>
                  </a:cubicBezTo>
                  <a:cubicBezTo>
                    <a:pt x="0" y="17456"/>
                    <a:pt x="17469"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443" name="Freeform 442">
              <a:extLst>
                <a:ext uri="{FF2B5EF4-FFF2-40B4-BE49-F238E27FC236}">
                  <a16:creationId xmlns:a16="http://schemas.microsoft.com/office/drawing/2014/main" id="{E7E51D53-8F5D-B18A-B04F-79445BBEEB9C}"/>
                </a:ext>
              </a:extLst>
            </p:cNvPr>
            <p:cNvSpPr/>
            <p:nvPr/>
          </p:nvSpPr>
          <p:spPr>
            <a:xfrm>
              <a:off x="7719863" y="3286981"/>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69" y="77980"/>
                    <a:pt x="0" y="60524"/>
                    <a:pt x="0" y="38990"/>
                  </a:cubicBezTo>
                  <a:cubicBezTo>
                    <a:pt x="0" y="17456"/>
                    <a:pt x="17469"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444" name="Freeform 443">
              <a:extLst>
                <a:ext uri="{FF2B5EF4-FFF2-40B4-BE49-F238E27FC236}">
                  <a16:creationId xmlns:a16="http://schemas.microsoft.com/office/drawing/2014/main" id="{2F6BC563-0C4D-641D-97B3-8BC840944C59}"/>
                </a:ext>
              </a:extLst>
            </p:cNvPr>
            <p:cNvSpPr/>
            <p:nvPr/>
          </p:nvSpPr>
          <p:spPr>
            <a:xfrm>
              <a:off x="7637772" y="3145135"/>
              <a:ext cx="78269" cy="78211"/>
            </a:xfrm>
            <a:custGeom>
              <a:avLst/>
              <a:gdLst>
                <a:gd name="connsiteX0" fmla="*/ 78269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69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69" y="39106"/>
                  </a:moveTo>
                  <a:cubicBezTo>
                    <a:pt x="78269" y="60704"/>
                    <a:pt x="60748" y="78212"/>
                    <a:pt x="39135" y="78212"/>
                  </a:cubicBezTo>
                  <a:cubicBezTo>
                    <a:pt x="17521" y="78212"/>
                    <a:pt x="0" y="60704"/>
                    <a:pt x="0" y="39106"/>
                  </a:cubicBezTo>
                  <a:cubicBezTo>
                    <a:pt x="0" y="17508"/>
                    <a:pt x="17521" y="0"/>
                    <a:pt x="39135" y="0"/>
                  </a:cubicBezTo>
                  <a:cubicBezTo>
                    <a:pt x="60748" y="0"/>
                    <a:pt x="78269" y="17508"/>
                    <a:pt x="78269" y="39106"/>
                  </a:cubicBezTo>
                  <a:close/>
                </a:path>
              </a:pathLst>
            </a:custGeom>
            <a:grpFill/>
            <a:ln w="0" cap="flat">
              <a:noFill/>
              <a:prstDash val="solid"/>
              <a:miter/>
            </a:ln>
          </p:spPr>
          <p:txBody>
            <a:bodyPr rtlCol="0" anchor="ctr"/>
            <a:lstStyle/>
            <a:p>
              <a:endParaRPr lang="en-GB"/>
            </a:p>
          </p:txBody>
        </p:sp>
        <p:sp>
          <p:nvSpPr>
            <p:cNvPr id="445" name="Freeform 444">
              <a:extLst>
                <a:ext uri="{FF2B5EF4-FFF2-40B4-BE49-F238E27FC236}">
                  <a16:creationId xmlns:a16="http://schemas.microsoft.com/office/drawing/2014/main" id="{48BE62F4-563B-CE4E-3415-B85318EAE966}"/>
                </a:ext>
              </a:extLst>
            </p:cNvPr>
            <p:cNvSpPr/>
            <p:nvPr/>
          </p:nvSpPr>
          <p:spPr>
            <a:xfrm>
              <a:off x="7555798" y="3003289"/>
              <a:ext cx="78501" cy="78443"/>
            </a:xfrm>
            <a:custGeom>
              <a:avLst/>
              <a:gdLst>
                <a:gd name="connsiteX0" fmla="*/ 78501 w 78501"/>
                <a:gd name="connsiteY0" fmla="*/ 39222 h 78443"/>
                <a:gd name="connsiteX1" fmla="*/ 39250 w 78501"/>
                <a:gd name="connsiteY1" fmla="*/ 78443 h 78443"/>
                <a:gd name="connsiteX2" fmla="*/ -1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1" y="60883"/>
                    <a:pt x="-1" y="39222"/>
                  </a:cubicBezTo>
                  <a:cubicBezTo>
                    <a:pt x="-1"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446" name="Freeform 445">
              <a:extLst>
                <a:ext uri="{FF2B5EF4-FFF2-40B4-BE49-F238E27FC236}">
                  <a16:creationId xmlns:a16="http://schemas.microsoft.com/office/drawing/2014/main" id="{13764943-A20E-8C87-7FF5-063B6E910B86}"/>
                </a:ext>
              </a:extLst>
            </p:cNvPr>
            <p:cNvSpPr/>
            <p:nvPr/>
          </p:nvSpPr>
          <p:spPr>
            <a:xfrm>
              <a:off x="7473823" y="2861443"/>
              <a:ext cx="78732" cy="78674"/>
            </a:xfrm>
            <a:custGeom>
              <a:avLst/>
              <a:gdLst>
                <a:gd name="connsiteX0" fmla="*/ 78733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1" y="61063"/>
                    <a:pt x="-1" y="39337"/>
                  </a:cubicBezTo>
                  <a:cubicBezTo>
                    <a:pt x="-1" y="17612"/>
                    <a:pt x="17624" y="0"/>
                    <a:pt x="39366" y="0"/>
                  </a:cubicBezTo>
                  <a:cubicBezTo>
                    <a:pt x="61107" y="0"/>
                    <a:pt x="78733" y="17612"/>
                    <a:pt x="78733" y="39337"/>
                  </a:cubicBezTo>
                  <a:close/>
                </a:path>
              </a:pathLst>
            </a:custGeom>
            <a:grpFill/>
            <a:ln w="0" cap="flat">
              <a:noFill/>
              <a:prstDash val="solid"/>
              <a:miter/>
            </a:ln>
          </p:spPr>
          <p:txBody>
            <a:bodyPr rtlCol="0" anchor="ctr"/>
            <a:lstStyle/>
            <a:p>
              <a:endParaRPr lang="en-GB"/>
            </a:p>
          </p:txBody>
        </p:sp>
        <p:sp>
          <p:nvSpPr>
            <p:cNvPr id="447" name="Freeform 446">
              <a:extLst>
                <a:ext uri="{FF2B5EF4-FFF2-40B4-BE49-F238E27FC236}">
                  <a16:creationId xmlns:a16="http://schemas.microsoft.com/office/drawing/2014/main" id="{5AA28C21-13D7-019F-A012-A1DEF92C1AD9}"/>
                </a:ext>
              </a:extLst>
            </p:cNvPr>
            <p:cNvSpPr/>
            <p:nvPr/>
          </p:nvSpPr>
          <p:spPr>
            <a:xfrm>
              <a:off x="7391732" y="2719597"/>
              <a:ext cx="78964" cy="78906"/>
            </a:xfrm>
            <a:custGeom>
              <a:avLst/>
              <a:gdLst>
                <a:gd name="connsiteX0" fmla="*/ 78964 w 78964"/>
                <a:gd name="connsiteY0" fmla="*/ 39453 h 78906"/>
                <a:gd name="connsiteX1" fmla="*/ 39482 w 78964"/>
                <a:gd name="connsiteY1" fmla="*/ 78906 h 78906"/>
                <a:gd name="connsiteX2" fmla="*/ 0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7" y="78906"/>
                    <a:pt x="0" y="61243"/>
                    <a:pt x="0" y="39453"/>
                  </a:cubicBezTo>
                  <a:cubicBezTo>
                    <a:pt x="0" y="17664"/>
                    <a:pt x="17677"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448" name="Freeform 447">
              <a:extLst>
                <a:ext uri="{FF2B5EF4-FFF2-40B4-BE49-F238E27FC236}">
                  <a16:creationId xmlns:a16="http://schemas.microsoft.com/office/drawing/2014/main" id="{C4D0CA9B-6FD4-D990-9465-B8A19DF446BE}"/>
                </a:ext>
              </a:extLst>
            </p:cNvPr>
            <p:cNvSpPr/>
            <p:nvPr/>
          </p:nvSpPr>
          <p:spPr>
            <a:xfrm>
              <a:off x="7309758" y="2577751"/>
              <a:ext cx="79195" cy="79137"/>
            </a:xfrm>
            <a:custGeom>
              <a:avLst/>
              <a:gdLst>
                <a:gd name="connsiteX0" fmla="*/ 79196 w 79195"/>
                <a:gd name="connsiteY0" fmla="*/ 39569 h 79137"/>
                <a:gd name="connsiteX1" fmla="*/ 39598 w 79195"/>
                <a:gd name="connsiteY1" fmla="*/ 79138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449" name="Freeform 448">
              <a:extLst>
                <a:ext uri="{FF2B5EF4-FFF2-40B4-BE49-F238E27FC236}">
                  <a16:creationId xmlns:a16="http://schemas.microsoft.com/office/drawing/2014/main" id="{7F5ABEB3-D7E3-C6AB-F7F4-A3E556A58CDD}"/>
                </a:ext>
              </a:extLst>
            </p:cNvPr>
            <p:cNvSpPr/>
            <p:nvPr/>
          </p:nvSpPr>
          <p:spPr>
            <a:xfrm>
              <a:off x="7227783" y="2435790"/>
              <a:ext cx="79427" cy="79368"/>
            </a:xfrm>
            <a:custGeom>
              <a:avLst/>
              <a:gdLst>
                <a:gd name="connsiteX0" fmla="*/ 79427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1"/>
                    <a:pt x="61647" y="79369"/>
                    <a:pt x="39714" y="79369"/>
                  </a:cubicBezTo>
                  <a:cubicBezTo>
                    <a:pt x="17780" y="79369"/>
                    <a:pt x="0" y="61601"/>
                    <a:pt x="0" y="39684"/>
                  </a:cubicBezTo>
                  <a:cubicBezTo>
                    <a:pt x="0" y="17767"/>
                    <a:pt x="17780" y="0"/>
                    <a:pt x="39714"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450" name="Freeform 449">
              <a:extLst>
                <a:ext uri="{FF2B5EF4-FFF2-40B4-BE49-F238E27FC236}">
                  <a16:creationId xmlns:a16="http://schemas.microsoft.com/office/drawing/2014/main" id="{54D6F151-CEDA-178F-D7BF-C37152C4D5BB}"/>
                </a:ext>
              </a:extLst>
            </p:cNvPr>
            <p:cNvSpPr/>
            <p:nvPr/>
          </p:nvSpPr>
          <p:spPr>
            <a:xfrm>
              <a:off x="7145577" y="2293828"/>
              <a:ext cx="79890" cy="79831"/>
            </a:xfrm>
            <a:custGeom>
              <a:avLst/>
              <a:gdLst>
                <a:gd name="connsiteX0" fmla="*/ 79890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0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0" y="39916"/>
                  </a:moveTo>
                  <a:cubicBezTo>
                    <a:pt x="79890" y="61961"/>
                    <a:pt x="62006" y="79832"/>
                    <a:pt x="39945" y="79832"/>
                  </a:cubicBezTo>
                  <a:cubicBezTo>
                    <a:pt x="17884" y="79832"/>
                    <a:pt x="0" y="61961"/>
                    <a:pt x="0" y="39916"/>
                  </a:cubicBezTo>
                  <a:cubicBezTo>
                    <a:pt x="0" y="17871"/>
                    <a:pt x="17884" y="0"/>
                    <a:pt x="39945" y="0"/>
                  </a:cubicBezTo>
                  <a:cubicBezTo>
                    <a:pt x="62006" y="0"/>
                    <a:pt x="79890" y="17871"/>
                    <a:pt x="79890" y="39916"/>
                  </a:cubicBezTo>
                  <a:close/>
                </a:path>
              </a:pathLst>
            </a:custGeom>
            <a:grpFill/>
            <a:ln w="0" cap="flat">
              <a:noFill/>
              <a:prstDash val="solid"/>
              <a:miter/>
            </a:ln>
          </p:spPr>
          <p:txBody>
            <a:bodyPr rtlCol="0" anchor="ctr"/>
            <a:lstStyle/>
            <a:p>
              <a:endParaRPr lang="en-GB"/>
            </a:p>
          </p:txBody>
        </p:sp>
        <p:sp>
          <p:nvSpPr>
            <p:cNvPr id="451" name="Freeform 450">
              <a:extLst>
                <a:ext uri="{FF2B5EF4-FFF2-40B4-BE49-F238E27FC236}">
                  <a16:creationId xmlns:a16="http://schemas.microsoft.com/office/drawing/2014/main" id="{021FA113-EF5D-DFCF-3293-3301288B8276}"/>
                </a:ext>
              </a:extLst>
            </p:cNvPr>
            <p:cNvSpPr/>
            <p:nvPr/>
          </p:nvSpPr>
          <p:spPr>
            <a:xfrm>
              <a:off x="9930864" y="6830466"/>
              <a:ext cx="78501" cy="78443"/>
            </a:xfrm>
            <a:custGeom>
              <a:avLst/>
              <a:gdLst>
                <a:gd name="connsiteX0" fmla="*/ 78501 w 78501"/>
                <a:gd name="connsiteY0" fmla="*/ 39222 h 78443"/>
                <a:gd name="connsiteX1" fmla="*/ 39250 w 78501"/>
                <a:gd name="connsiteY1" fmla="*/ 78443 h 78443"/>
                <a:gd name="connsiteX2" fmla="*/ 0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0" y="60883"/>
                    <a:pt x="0" y="39222"/>
                  </a:cubicBezTo>
                  <a:cubicBezTo>
                    <a:pt x="0"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452" name="Freeform 451">
              <a:extLst>
                <a:ext uri="{FF2B5EF4-FFF2-40B4-BE49-F238E27FC236}">
                  <a16:creationId xmlns:a16="http://schemas.microsoft.com/office/drawing/2014/main" id="{BD2E1152-76B3-785B-7429-C16F2C4FD63C}"/>
                </a:ext>
              </a:extLst>
            </p:cNvPr>
            <p:cNvSpPr/>
            <p:nvPr/>
          </p:nvSpPr>
          <p:spPr>
            <a:xfrm>
              <a:off x="9849121" y="6688852"/>
              <a:ext cx="78269" cy="78211"/>
            </a:xfrm>
            <a:custGeom>
              <a:avLst/>
              <a:gdLst>
                <a:gd name="connsiteX0" fmla="*/ 78269 w 78269"/>
                <a:gd name="connsiteY0" fmla="*/ 39106 h 78211"/>
                <a:gd name="connsiteX1" fmla="*/ 39134 w 78269"/>
                <a:gd name="connsiteY1" fmla="*/ 78212 h 78211"/>
                <a:gd name="connsiteX2" fmla="*/ 0 w 78269"/>
                <a:gd name="connsiteY2" fmla="*/ 39106 h 78211"/>
                <a:gd name="connsiteX3" fmla="*/ 39134 w 78269"/>
                <a:gd name="connsiteY3" fmla="*/ 0 h 78211"/>
                <a:gd name="connsiteX4" fmla="*/ 78269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69" y="39106"/>
                  </a:moveTo>
                  <a:cubicBezTo>
                    <a:pt x="78269" y="60703"/>
                    <a:pt x="60748" y="78212"/>
                    <a:pt x="39134" y="78212"/>
                  </a:cubicBezTo>
                  <a:cubicBezTo>
                    <a:pt x="17521" y="78212"/>
                    <a:pt x="0" y="60703"/>
                    <a:pt x="0" y="39106"/>
                  </a:cubicBezTo>
                  <a:cubicBezTo>
                    <a:pt x="0" y="17509"/>
                    <a:pt x="17521" y="0"/>
                    <a:pt x="39134" y="0"/>
                  </a:cubicBezTo>
                  <a:cubicBezTo>
                    <a:pt x="60748" y="0"/>
                    <a:pt x="78269" y="17509"/>
                    <a:pt x="78269" y="39106"/>
                  </a:cubicBezTo>
                  <a:close/>
                </a:path>
              </a:pathLst>
            </a:custGeom>
            <a:grpFill/>
            <a:ln w="0" cap="flat">
              <a:noFill/>
              <a:prstDash val="solid"/>
              <a:miter/>
            </a:ln>
          </p:spPr>
          <p:txBody>
            <a:bodyPr rtlCol="0" anchor="ctr"/>
            <a:lstStyle/>
            <a:p>
              <a:endParaRPr lang="en-GB"/>
            </a:p>
          </p:txBody>
        </p:sp>
        <p:sp>
          <p:nvSpPr>
            <p:cNvPr id="453" name="Freeform 452">
              <a:extLst>
                <a:ext uri="{FF2B5EF4-FFF2-40B4-BE49-F238E27FC236}">
                  <a16:creationId xmlns:a16="http://schemas.microsoft.com/office/drawing/2014/main" id="{5C8EF0DE-862E-1F2D-14B8-86E380ACCD2E}"/>
                </a:ext>
              </a:extLst>
            </p:cNvPr>
            <p:cNvSpPr/>
            <p:nvPr/>
          </p:nvSpPr>
          <p:spPr>
            <a:xfrm>
              <a:off x="9767146" y="6547122"/>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3"/>
                    <a:pt x="60748" y="78212"/>
                    <a:pt x="39135" y="78212"/>
                  </a:cubicBezTo>
                  <a:cubicBezTo>
                    <a:pt x="17522" y="78212"/>
                    <a:pt x="0" y="60703"/>
                    <a:pt x="0" y="39106"/>
                  </a:cubicBezTo>
                  <a:cubicBezTo>
                    <a:pt x="0" y="17509"/>
                    <a:pt x="17522" y="0"/>
                    <a:pt x="39135" y="0"/>
                  </a:cubicBezTo>
                  <a:cubicBezTo>
                    <a:pt x="60748" y="0"/>
                    <a:pt x="78270" y="17509"/>
                    <a:pt x="78270" y="39106"/>
                  </a:cubicBezTo>
                  <a:close/>
                </a:path>
              </a:pathLst>
            </a:custGeom>
            <a:grpFill/>
            <a:ln w="0" cap="flat">
              <a:noFill/>
              <a:prstDash val="solid"/>
              <a:miter/>
            </a:ln>
          </p:spPr>
          <p:txBody>
            <a:bodyPr rtlCol="0" anchor="ctr"/>
            <a:lstStyle/>
            <a:p>
              <a:endParaRPr lang="en-GB"/>
            </a:p>
          </p:txBody>
        </p:sp>
        <p:sp>
          <p:nvSpPr>
            <p:cNvPr id="454" name="Freeform 453">
              <a:extLst>
                <a:ext uri="{FF2B5EF4-FFF2-40B4-BE49-F238E27FC236}">
                  <a16:creationId xmlns:a16="http://schemas.microsoft.com/office/drawing/2014/main" id="{C7E78688-9ABF-AC46-DEF1-A66C621F615A}"/>
                </a:ext>
              </a:extLst>
            </p:cNvPr>
            <p:cNvSpPr/>
            <p:nvPr/>
          </p:nvSpPr>
          <p:spPr>
            <a:xfrm>
              <a:off x="9685403" y="6405507"/>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69" y="77980"/>
                    <a:pt x="0" y="60524"/>
                    <a:pt x="0" y="38990"/>
                  </a:cubicBezTo>
                  <a:cubicBezTo>
                    <a:pt x="0" y="17456"/>
                    <a:pt x="17469"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455" name="Freeform 454">
              <a:extLst>
                <a:ext uri="{FF2B5EF4-FFF2-40B4-BE49-F238E27FC236}">
                  <a16:creationId xmlns:a16="http://schemas.microsoft.com/office/drawing/2014/main" id="{370F945B-C040-DF6E-4789-02D257337CA4}"/>
                </a:ext>
              </a:extLst>
            </p:cNvPr>
            <p:cNvSpPr/>
            <p:nvPr/>
          </p:nvSpPr>
          <p:spPr>
            <a:xfrm>
              <a:off x="9603544" y="6263893"/>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4"/>
                    <a:pt x="60388" y="77749"/>
                    <a:pt x="38903" y="77749"/>
                  </a:cubicBezTo>
                  <a:cubicBezTo>
                    <a:pt x="17418" y="77749"/>
                    <a:pt x="0" y="60344"/>
                    <a:pt x="0" y="38875"/>
                  </a:cubicBezTo>
                  <a:cubicBezTo>
                    <a:pt x="0" y="17405"/>
                    <a:pt x="17418" y="0"/>
                    <a:pt x="38903" y="0"/>
                  </a:cubicBezTo>
                  <a:cubicBezTo>
                    <a:pt x="60388" y="0"/>
                    <a:pt x="77806" y="17405"/>
                    <a:pt x="77806" y="38875"/>
                  </a:cubicBezTo>
                  <a:close/>
                </a:path>
              </a:pathLst>
            </a:custGeom>
            <a:grpFill/>
            <a:ln w="0" cap="flat">
              <a:noFill/>
              <a:prstDash val="solid"/>
              <a:miter/>
            </a:ln>
          </p:spPr>
          <p:txBody>
            <a:bodyPr rtlCol="0" anchor="ctr"/>
            <a:lstStyle/>
            <a:p>
              <a:endParaRPr lang="en-GB"/>
            </a:p>
          </p:txBody>
        </p:sp>
        <p:sp>
          <p:nvSpPr>
            <p:cNvPr id="456" name="Freeform 455">
              <a:extLst>
                <a:ext uri="{FF2B5EF4-FFF2-40B4-BE49-F238E27FC236}">
                  <a16:creationId xmlns:a16="http://schemas.microsoft.com/office/drawing/2014/main" id="{E7067A81-FD55-D149-DD0E-2B04F7CEEB93}"/>
                </a:ext>
              </a:extLst>
            </p:cNvPr>
            <p:cNvSpPr/>
            <p:nvPr/>
          </p:nvSpPr>
          <p:spPr>
            <a:xfrm>
              <a:off x="9521801" y="6122278"/>
              <a:ext cx="77574" cy="77517"/>
            </a:xfrm>
            <a:custGeom>
              <a:avLst/>
              <a:gdLst>
                <a:gd name="connsiteX0" fmla="*/ 77575 w 77574"/>
                <a:gd name="connsiteY0" fmla="*/ 38759 h 77517"/>
                <a:gd name="connsiteX1" fmla="*/ 38788 w 77574"/>
                <a:gd name="connsiteY1" fmla="*/ 77517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7"/>
                    <a:pt x="38788" y="77517"/>
                  </a:cubicBezTo>
                  <a:cubicBezTo>
                    <a:pt x="17366" y="77517"/>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457" name="Freeform 456">
              <a:extLst>
                <a:ext uri="{FF2B5EF4-FFF2-40B4-BE49-F238E27FC236}">
                  <a16:creationId xmlns:a16="http://schemas.microsoft.com/office/drawing/2014/main" id="{C3617FFA-9B7F-7028-BF91-D5127081BFE9}"/>
                </a:ext>
              </a:extLst>
            </p:cNvPr>
            <p:cNvSpPr/>
            <p:nvPr/>
          </p:nvSpPr>
          <p:spPr>
            <a:xfrm>
              <a:off x="9439942" y="5980432"/>
              <a:ext cx="77574" cy="77517"/>
            </a:xfrm>
            <a:custGeom>
              <a:avLst/>
              <a:gdLst>
                <a:gd name="connsiteX0" fmla="*/ 77575 w 77574"/>
                <a:gd name="connsiteY0" fmla="*/ 38759 h 77517"/>
                <a:gd name="connsiteX1" fmla="*/ 38788 w 77574"/>
                <a:gd name="connsiteY1" fmla="*/ 77517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7"/>
                    <a:pt x="38788" y="77517"/>
                  </a:cubicBezTo>
                  <a:cubicBezTo>
                    <a:pt x="17366" y="77517"/>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458" name="Freeform 457">
              <a:extLst>
                <a:ext uri="{FF2B5EF4-FFF2-40B4-BE49-F238E27FC236}">
                  <a16:creationId xmlns:a16="http://schemas.microsoft.com/office/drawing/2014/main" id="{02EA15CB-BFC7-80E0-0258-02074A5EBF2B}"/>
                </a:ext>
              </a:extLst>
            </p:cNvPr>
            <p:cNvSpPr/>
            <p:nvPr/>
          </p:nvSpPr>
          <p:spPr>
            <a:xfrm>
              <a:off x="9358083" y="5838818"/>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459" name="Freeform 458">
              <a:extLst>
                <a:ext uri="{FF2B5EF4-FFF2-40B4-BE49-F238E27FC236}">
                  <a16:creationId xmlns:a16="http://schemas.microsoft.com/office/drawing/2014/main" id="{8592A000-AE79-BEDE-AFE1-ECE6ACF0F4D2}"/>
                </a:ext>
              </a:extLst>
            </p:cNvPr>
            <p:cNvSpPr/>
            <p:nvPr/>
          </p:nvSpPr>
          <p:spPr>
            <a:xfrm>
              <a:off x="9276224" y="5697088"/>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460" name="Freeform 459">
              <a:extLst>
                <a:ext uri="{FF2B5EF4-FFF2-40B4-BE49-F238E27FC236}">
                  <a16:creationId xmlns:a16="http://schemas.microsoft.com/office/drawing/2014/main" id="{EF420029-60BF-9DE6-34FF-95A47C23ADBF}"/>
                </a:ext>
              </a:extLst>
            </p:cNvPr>
            <p:cNvSpPr/>
            <p:nvPr/>
          </p:nvSpPr>
          <p:spPr>
            <a:xfrm>
              <a:off x="9194365" y="5555358"/>
              <a:ext cx="77343" cy="77286"/>
            </a:xfrm>
            <a:custGeom>
              <a:avLst/>
              <a:gdLst>
                <a:gd name="connsiteX0" fmla="*/ 77344 w 77343"/>
                <a:gd name="connsiteY0" fmla="*/ 38643 h 77286"/>
                <a:gd name="connsiteX1" fmla="*/ 38672 w 77343"/>
                <a:gd name="connsiteY1" fmla="*/ 77286 h 77286"/>
                <a:gd name="connsiteX2" fmla="*/ 0 w 77343"/>
                <a:gd name="connsiteY2" fmla="*/ 38643 h 77286"/>
                <a:gd name="connsiteX3" fmla="*/ 38672 w 77343"/>
                <a:gd name="connsiteY3" fmla="*/ 0 h 77286"/>
                <a:gd name="connsiteX4" fmla="*/ 77344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4" y="38643"/>
                  </a:moveTo>
                  <a:cubicBezTo>
                    <a:pt x="77344" y="59985"/>
                    <a:pt x="60030" y="77286"/>
                    <a:pt x="38672" y="77286"/>
                  </a:cubicBezTo>
                  <a:cubicBezTo>
                    <a:pt x="17314" y="77286"/>
                    <a:pt x="0" y="59985"/>
                    <a:pt x="0" y="38643"/>
                  </a:cubicBezTo>
                  <a:cubicBezTo>
                    <a:pt x="0" y="17301"/>
                    <a:pt x="17314" y="0"/>
                    <a:pt x="38672" y="0"/>
                  </a:cubicBezTo>
                  <a:cubicBezTo>
                    <a:pt x="60029" y="0"/>
                    <a:pt x="77344" y="17301"/>
                    <a:pt x="77344" y="38643"/>
                  </a:cubicBezTo>
                  <a:close/>
                </a:path>
              </a:pathLst>
            </a:custGeom>
            <a:grpFill/>
            <a:ln w="0" cap="flat">
              <a:noFill/>
              <a:prstDash val="solid"/>
              <a:miter/>
            </a:ln>
          </p:spPr>
          <p:txBody>
            <a:bodyPr rtlCol="0" anchor="ctr"/>
            <a:lstStyle/>
            <a:p>
              <a:endParaRPr lang="en-GB"/>
            </a:p>
          </p:txBody>
        </p:sp>
        <p:sp>
          <p:nvSpPr>
            <p:cNvPr id="461" name="Freeform 460">
              <a:extLst>
                <a:ext uri="{FF2B5EF4-FFF2-40B4-BE49-F238E27FC236}">
                  <a16:creationId xmlns:a16="http://schemas.microsoft.com/office/drawing/2014/main" id="{1D51494C-E7D8-D109-E261-A9F258F8F6EF}"/>
                </a:ext>
              </a:extLst>
            </p:cNvPr>
            <p:cNvSpPr/>
            <p:nvPr/>
          </p:nvSpPr>
          <p:spPr>
            <a:xfrm>
              <a:off x="9112506" y="5413743"/>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5"/>
                    <a:pt x="0" y="38527"/>
                  </a:cubicBezTo>
                  <a:cubicBezTo>
                    <a:pt x="0" y="17249"/>
                    <a:pt x="17262" y="0"/>
                    <a:pt x="38556" y="0"/>
                  </a:cubicBezTo>
                  <a:cubicBezTo>
                    <a:pt x="59850" y="0"/>
                    <a:pt x="77112" y="17250"/>
                    <a:pt x="77112" y="38527"/>
                  </a:cubicBezTo>
                  <a:close/>
                </a:path>
              </a:pathLst>
            </a:custGeom>
            <a:grpFill/>
            <a:ln w="0" cap="flat">
              <a:noFill/>
              <a:prstDash val="solid"/>
              <a:miter/>
            </a:ln>
          </p:spPr>
          <p:txBody>
            <a:bodyPr rtlCol="0" anchor="ctr"/>
            <a:lstStyle/>
            <a:p>
              <a:endParaRPr lang="en-GB"/>
            </a:p>
          </p:txBody>
        </p:sp>
        <p:sp>
          <p:nvSpPr>
            <p:cNvPr id="462" name="Freeform 461">
              <a:extLst>
                <a:ext uri="{FF2B5EF4-FFF2-40B4-BE49-F238E27FC236}">
                  <a16:creationId xmlns:a16="http://schemas.microsoft.com/office/drawing/2014/main" id="{B680DE58-CC3B-EFB9-1A91-55B1333004A7}"/>
                </a:ext>
              </a:extLst>
            </p:cNvPr>
            <p:cNvSpPr/>
            <p:nvPr/>
          </p:nvSpPr>
          <p:spPr>
            <a:xfrm>
              <a:off x="9030647" y="5272013"/>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5"/>
                    <a:pt x="0" y="38527"/>
                  </a:cubicBezTo>
                  <a:cubicBezTo>
                    <a:pt x="0" y="17249"/>
                    <a:pt x="17262" y="0"/>
                    <a:pt x="38556" y="0"/>
                  </a:cubicBezTo>
                  <a:cubicBezTo>
                    <a:pt x="59850" y="0"/>
                    <a:pt x="77112" y="17250"/>
                    <a:pt x="77112" y="38527"/>
                  </a:cubicBezTo>
                  <a:close/>
                </a:path>
              </a:pathLst>
            </a:custGeom>
            <a:grpFill/>
            <a:ln w="0" cap="flat">
              <a:noFill/>
              <a:prstDash val="solid"/>
              <a:miter/>
            </a:ln>
          </p:spPr>
          <p:txBody>
            <a:bodyPr rtlCol="0" anchor="ctr"/>
            <a:lstStyle/>
            <a:p>
              <a:endParaRPr lang="en-GB"/>
            </a:p>
          </p:txBody>
        </p:sp>
        <p:sp>
          <p:nvSpPr>
            <p:cNvPr id="463" name="Freeform 462">
              <a:extLst>
                <a:ext uri="{FF2B5EF4-FFF2-40B4-BE49-F238E27FC236}">
                  <a16:creationId xmlns:a16="http://schemas.microsoft.com/office/drawing/2014/main" id="{81F0B89B-EB07-87B8-EEBD-FC1A449073F4}"/>
                </a:ext>
              </a:extLst>
            </p:cNvPr>
            <p:cNvSpPr/>
            <p:nvPr/>
          </p:nvSpPr>
          <p:spPr>
            <a:xfrm>
              <a:off x="8948789" y="5130167"/>
              <a:ext cx="77111" cy="77054"/>
            </a:xfrm>
            <a:custGeom>
              <a:avLst/>
              <a:gdLst>
                <a:gd name="connsiteX0" fmla="*/ 77112 w 77111"/>
                <a:gd name="connsiteY0" fmla="*/ 38528 h 77054"/>
                <a:gd name="connsiteX1" fmla="*/ 38556 w 77111"/>
                <a:gd name="connsiteY1" fmla="*/ 77055 h 77054"/>
                <a:gd name="connsiteX2" fmla="*/ -1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49" y="77055"/>
                    <a:pt x="38556" y="77055"/>
                  </a:cubicBezTo>
                  <a:cubicBezTo>
                    <a:pt x="17262" y="77055"/>
                    <a:pt x="-1" y="59805"/>
                    <a:pt x="-1" y="38528"/>
                  </a:cubicBezTo>
                  <a:cubicBezTo>
                    <a:pt x="-1" y="17249"/>
                    <a:pt x="17262" y="0"/>
                    <a:pt x="38556" y="0"/>
                  </a:cubicBezTo>
                  <a:cubicBezTo>
                    <a:pt x="59849" y="0"/>
                    <a:pt x="77112" y="17250"/>
                    <a:pt x="77112" y="38528"/>
                  </a:cubicBezTo>
                  <a:close/>
                </a:path>
              </a:pathLst>
            </a:custGeom>
            <a:grpFill/>
            <a:ln w="0" cap="flat">
              <a:noFill/>
              <a:prstDash val="solid"/>
              <a:miter/>
            </a:ln>
          </p:spPr>
          <p:txBody>
            <a:bodyPr rtlCol="0" anchor="ctr"/>
            <a:lstStyle/>
            <a:p>
              <a:endParaRPr lang="en-GB"/>
            </a:p>
          </p:txBody>
        </p:sp>
        <p:sp>
          <p:nvSpPr>
            <p:cNvPr id="464" name="Freeform 463">
              <a:extLst>
                <a:ext uri="{FF2B5EF4-FFF2-40B4-BE49-F238E27FC236}">
                  <a16:creationId xmlns:a16="http://schemas.microsoft.com/office/drawing/2014/main" id="{BA5323B4-3E75-45AA-11F0-4B9D262A02A1}"/>
                </a:ext>
              </a:extLst>
            </p:cNvPr>
            <p:cNvSpPr/>
            <p:nvPr/>
          </p:nvSpPr>
          <p:spPr>
            <a:xfrm>
              <a:off x="8866814" y="4988437"/>
              <a:ext cx="77111" cy="77054"/>
            </a:xfrm>
            <a:custGeom>
              <a:avLst/>
              <a:gdLst>
                <a:gd name="connsiteX0" fmla="*/ 77111 w 77111"/>
                <a:gd name="connsiteY0" fmla="*/ 38528 h 77054"/>
                <a:gd name="connsiteX1" fmla="*/ 38555 w 77111"/>
                <a:gd name="connsiteY1" fmla="*/ 77055 h 77054"/>
                <a:gd name="connsiteX2" fmla="*/ -1 w 77111"/>
                <a:gd name="connsiteY2" fmla="*/ 38528 h 77054"/>
                <a:gd name="connsiteX3" fmla="*/ 38555 w 77111"/>
                <a:gd name="connsiteY3" fmla="*/ 0 h 77054"/>
                <a:gd name="connsiteX4" fmla="*/ 77111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1" y="38528"/>
                  </a:moveTo>
                  <a:cubicBezTo>
                    <a:pt x="77111" y="59806"/>
                    <a:pt x="59849" y="77055"/>
                    <a:pt x="38555" y="77055"/>
                  </a:cubicBezTo>
                  <a:cubicBezTo>
                    <a:pt x="17261" y="77055"/>
                    <a:pt x="-1" y="59805"/>
                    <a:pt x="-1" y="38528"/>
                  </a:cubicBezTo>
                  <a:cubicBezTo>
                    <a:pt x="-1" y="17249"/>
                    <a:pt x="17261" y="0"/>
                    <a:pt x="38555" y="0"/>
                  </a:cubicBezTo>
                  <a:cubicBezTo>
                    <a:pt x="59849" y="0"/>
                    <a:pt x="77111" y="17250"/>
                    <a:pt x="77111" y="38528"/>
                  </a:cubicBezTo>
                  <a:close/>
                </a:path>
              </a:pathLst>
            </a:custGeom>
            <a:grpFill/>
            <a:ln w="0" cap="flat">
              <a:noFill/>
              <a:prstDash val="solid"/>
              <a:miter/>
            </a:ln>
          </p:spPr>
          <p:txBody>
            <a:bodyPr rtlCol="0" anchor="ctr"/>
            <a:lstStyle/>
            <a:p>
              <a:endParaRPr lang="en-GB"/>
            </a:p>
          </p:txBody>
        </p:sp>
        <p:sp>
          <p:nvSpPr>
            <p:cNvPr id="465" name="Freeform 464">
              <a:extLst>
                <a:ext uri="{FF2B5EF4-FFF2-40B4-BE49-F238E27FC236}">
                  <a16:creationId xmlns:a16="http://schemas.microsoft.com/office/drawing/2014/main" id="{DF78B65E-9FA0-F2A3-C464-1E05FB268282}"/>
                </a:ext>
              </a:extLst>
            </p:cNvPr>
            <p:cNvSpPr/>
            <p:nvPr/>
          </p:nvSpPr>
          <p:spPr>
            <a:xfrm>
              <a:off x="8784955" y="4846707"/>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466" name="Freeform 465">
              <a:extLst>
                <a:ext uri="{FF2B5EF4-FFF2-40B4-BE49-F238E27FC236}">
                  <a16:creationId xmlns:a16="http://schemas.microsoft.com/office/drawing/2014/main" id="{CBE1F2FD-C2BF-7B7B-178B-1EAD2C0DCAFF}"/>
                </a:ext>
              </a:extLst>
            </p:cNvPr>
            <p:cNvSpPr/>
            <p:nvPr/>
          </p:nvSpPr>
          <p:spPr>
            <a:xfrm>
              <a:off x="8703096" y="4704977"/>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467" name="Freeform 466">
              <a:extLst>
                <a:ext uri="{FF2B5EF4-FFF2-40B4-BE49-F238E27FC236}">
                  <a16:creationId xmlns:a16="http://schemas.microsoft.com/office/drawing/2014/main" id="{A545ECB8-102C-D74E-88CC-848AC35C8DA0}"/>
                </a:ext>
              </a:extLst>
            </p:cNvPr>
            <p:cNvSpPr/>
            <p:nvPr/>
          </p:nvSpPr>
          <p:spPr>
            <a:xfrm>
              <a:off x="8621121" y="4563246"/>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468" name="Freeform 467">
              <a:extLst>
                <a:ext uri="{FF2B5EF4-FFF2-40B4-BE49-F238E27FC236}">
                  <a16:creationId xmlns:a16="http://schemas.microsoft.com/office/drawing/2014/main" id="{9A05B9F8-BFAD-EDF2-68F2-BC8256DCAA67}"/>
                </a:ext>
              </a:extLst>
            </p:cNvPr>
            <p:cNvSpPr/>
            <p:nvPr/>
          </p:nvSpPr>
          <p:spPr>
            <a:xfrm>
              <a:off x="8539262" y="4421516"/>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49" y="77055"/>
                    <a:pt x="38556" y="77055"/>
                  </a:cubicBezTo>
                  <a:cubicBezTo>
                    <a:pt x="17262" y="77055"/>
                    <a:pt x="0" y="59805"/>
                    <a:pt x="0" y="38528"/>
                  </a:cubicBezTo>
                  <a:cubicBezTo>
                    <a:pt x="0" y="17249"/>
                    <a:pt x="17262" y="0"/>
                    <a:pt x="38556" y="0"/>
                  </a:cubicBezTo>
                  <a:cubicBezTo>
                    <a:pt x="59849" y="0"/>
                    <a:pt x="77112" y="17250"/>
                    <a:pt x="77112" y="38528"/>
                  </a:cubicBezTo>
                  <a:close/>
                </a:path>
              </a:pathLst>
            </a:custGeom>
            <a:grpFill/>
            <a:ln w="0" cap="flat">
              <a:noFill/>
              <a:prstDash val="solid"/>
              <a:miter/>
            </a:ln>
          </p:spPr>
          <p:txBody>
            <a:bodyPr rtlCol="0" anchor="ctr"/>
            <a:lstStyle/>
            <a:p>
              <a:endParaRPr lang="en-GB"/>
            </a:p>
          </p:txBody>
        </p:sp>
        <p:sp>
          <p:nvSpPr>
            <p:cNvPr id="469" name="Freeform 468">
              <a:extLst>
                <a:ext uri="{FF2B5EF4-FFF2-40B4-BE49-F238E27FC236}">
                  <a16:creationId xmlns:a16="http://schemas.microsoft.com/office/drawing/2014/main" id="{5F6DB14E-CA57-DD2B-FAFC-A729F60C7663}"/>
                </a:ext>
              </a:extLst>
            </p:cNvPr>
            <p:cNvSpPr/>
            <p:nvPr/>
          </p:nvSpPr>
          <p:spPr>
            <a:xfrm>
              <a:off x="8457403" y="4279786"/>
              <a:ext cx="77111" cy="77054"/>
            </a:xfrm>
            <a:custGeom>
              <a:avLst/>
              <a:gdLst>
                <a:gd name="connsiteX0" fmla="*/ 77112 w 77111"/>
                <a:gd name="connsiteY0" fmla="*/ 38528 h 77054"/>
                <a:gd name="connsiteX1" fmla="*/ 38556 w 77111"/>
                <a:gd name="connsiteY1" fmla="*/ 77055 h 77054"/>
                <a:gd name="connsiteX2" fmla="*/ -1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49" y="77055"/>
                    <a:pt x="38556" y="77055"/>
                  </a:cubicBezTo>
                  <a:cubicBezTo>
                    <a:pt x="17262" y="77055"/>
                    <a:pt x="-1" y="59805"/>
                    <a:pt x="-1" y="38528"/>
                  </a:cubicBezTo>
                  <a:cubicBezTo>
                    <a:pt x="-1" y="17249"/>
                    <a:pt x="17262" y="0"/>
                    <a:pt x="38556" y="0"/>
                  </a:cubicBezTo>
                  <a:cubicBezTo>
                    <a:pt x="59849" y="0"/>
                    <a:pt x="77112" y="17250"/>
                    <a:pt x="77112" y="38528"/>
                  </a:cubicBezTo>
                  <a:close/>
                </a:path>
              </a:pathLst>
            </a:custGeom>
            <a:grpFill/>
            <a:ln w="0" cap="flat">
              <a:noFill/>
              <a:prstDash val="solid"/>
              <a:miter/>
            </a:ln>
          </p:spPr>
          <p:txBody>
            <a:bodyPr rtlCol="0" anchor="ctr"/>
            <a:lstStyle/>
            <a:p>
              <a:endParaRPr lang="en-GB"/>
            </a:p>
          </p:txBody>
        </p:sp>
        <p:sp>
          <p:nvSpPr>
            <p:cNvPr id="470" name="Freeform 469">
              <a:extLst>
                <a:ext uri="{FF2B5EF4-FFF2-40B4-BE49-F238E27FC236}">
                  <a16:creationId xmlns:a16="http://schemas.microsoft.com/office/drawing/2014/main" id="{5458FFD0-410A-E6BA-6A70-1A499B2B27E8}"/>
                </a:ext>
              </a:extLst>
            </p:cNvPr>
            <p:cNvSpPr/>
            <p:nvPr/>
          </p:nvSpPr>
          <p:spPr>
            <a:xfrm>
              <a:off x="8375313" y="4137825"/>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471" name="Freeform 470">
              <a:extLst>
                <a:ext uri="{FF2B5EF4-FFF2-40B4-BE49-F238E27FC236}">
                  <a16:creationId xmlns:a16="http://schemas.microsoft.com/office/drawing/2014/main" id="{1E5C8539-E5CE-FA2B-6299-A2E94DACEF92}"/>
                </a:ext>
              </a:extLst>
            </p:cNvPr>
            <p:cNvSpPr/>
            <p:nvPr/>
          </p:nvSpPr>
          <p:spPr>
            <a:xfrm>
              <a:off x="8293454" y="3996094"/>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472" name="Freeform 471">
              <a:extLst>
                <a:ext uri="{FF2B5EF4-FFF2-40B4-BE49-F238E27FC236}">
                  <a16:creationId xmlns:a16="http://schemas.microsoft.com/office/drawing/2014/main" id="{904FF8EA-2FBF-DDC7-9963-1DE1F672BE5D}"/>
                </a:ext>
              </a:extLst>
            </p:cNvPr>
            <p:cNvSpPr/>
            <p:nvPr/>
          </p:nvSpPr>
          <p:spPr>
            <a:xfrm>
              <a:off x="8211595" y="3854364"/>
              <a:ext cx="77343" cy="77286"/>
            </a:xfrm>
            <a:custGeom>
              <a:avLst/>
              <a:gdLst>
                <a:gd name="connsiteX0" fmla="*/ 77344 w 77343"/>
                <a:gd name="connsiteY0" fmla="*/ 38643 h 77286"/>
                <a:gd name="connsiteX1" fmla="*/ 38672 w 77343"/>
                <a:gd name="connsiteY1" fmla="*/ 77286 h 77286"/>
                <a:gd name="connsiteX2" fmla="*/ 0 w 77343"/>
                <a:gd name="connsiteY2" fmla="*/ 38643 h 77286"/>
                <a:gd name="connsiteX3" fmla="*/ 38672 w 77343"/>
                <a:gd name="connsiteY3" fmla="*/ 0 h 77286"/>
                <a:gd name="connsiteX4" fmla="*/ 77344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4" y="38643"/>
                  </a:moveTo>
                  <a:cubicBezTo>
                    <a:pt x="77344" y="59985"/>
                    <a:pt x="60030" y="77286"/>
                    <a:pt x="38672" y="77286"/>
                  </a:cubicBezTo>
                  <a:cubicBezTo>
                    <a:pt x="17314" y="77286"/>
                    <a:pt x="0" y="59985"/>
                    <a:pt x="0" y="38643"/>
                  </a:cubicBezTo>
                  <a:cubicBezTo>
                    <a:pt x="0" y="17301"/>
                    <a:pt x="17313" y="0"/>
                    <a:pt x="38672" y="0"/>
                  </a:cubicBezTo>
                  <a:cubicBezTo>
                    <a:pt x="60029" y="0"/>
                    <a:pt x="77344" y="17301"/>
                    <a:pt x="77344" y="38643"/>
                  </a:cubicBezTo>
                  <a:close/>
                </a:path>
              </a:pathLst>
            </a:custGeom>
            <a:grpFill/>
            <a:ln w="0" cap="flat">
              <a:noFill/>
              <a:prstDash val="solid"/>
              <a:miter/>
            </a:ln>
          </p:spPr>
          <p:txBody>
            <a:bodyPr rtlCol="0" anchor="ctr"/>
            <a:lstStyle/>
            <a:p>
              <a:endParaRPr lang="en-GB"/>
            </a:p>
          </p:txBody>
        </p:sp>
        <p:sp>
          <p:nvSpPr>
            <p:cNvPr id="473" name="Freeform 472">
              <a:extLst>
                <a:ext uri="{FF2B5EF4-FFF2-40B4-BE49-F238E27FC236}">
                  <a16:creationId xmlns:a16="http://schemas.microsoft.com/office/drawing/2014/main" id="{6B45AFCB-63A2-3138-C5DC-2ECEAF438230}"/>
                </a:ext>
              </a:extLst>
            </p:cNvPr>
            <p:cNvSpPr/>
            <p:nvPr/>
          </p:nvSpPr>
          <p:spPr>
            <a:xfrm>
              <a:off x="8129505" y="3712518"/>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8"/>
                    <a:pt x="38788" y="77518"/>
                  </a:cubicBezTo>
                  <a:cubicBezTo>
                    <a:pt x="17366" y="77518"/>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474" name="Freeform 473">
              <a:extLst>
                <a:ext uri="{FF2B5EF4-FFF2-40B4-BE49-F238E27FC236}">
                  <a16:creationId xmlns:a16="http://schemas.microsoft.com/office/drawing/2014/main" id="{73CF4FB9-1BF6-1B7D-87EB-0015F788936C}"/>
                </a:ext>
              </a:extLst>
            </p:cNvPr>
            <p:cNvSpPr/>
            <p:nvPr/>
          </p:nvSpPr>
          <p:spPr>
            <a:xfrm>
              <a:off x="8047646" y="3570788"/>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8"/>
                    <a:pt x="38788" y="77518"/>
                  </a:cubicBezTo>
                  <a:cubicBezTo>
                    <a:pt x="17366" y="77518"/>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475" name="Freeform 474">
              <a:extLst>
                <a:ext uri="{FF2B5EF4-FFF2-40B4-BE49-F238E27FC236}">
                  <a16:creationId xmlns:a16="http://schemas.microsoft.com/office/drawing/2014/main" id="{0B13CEE1-8CD6-7631-28FA-F157D6AF9076}"/>
                </a:ext>
              </a:extLst>
            </p:cNvPr>
            <p:cNvSpPr/>
            <p:nvPr/>
          </p:nvSpPr>
          <p:spPr>
            <a:xfrm>
              <a:off x="7965671" y="3428942"/>
              <a:ext cx="77806" cy="77749"/>
            </a:xfrm>
            <a:custGeom>
              <a:avLst/>
              <a:gdLst>
                <a:gd name="connsiteX0" fmla="*/ 77807 w 77806"/>
                <a:gd name="connsiteY0" fmla="*/ 38875 h 77749"/>
                <a:gd name="connsiteX1" fmla="*/ 38904 w 77806"/>
                <a:gd name="connsiteY1" fmla="*/ 77749 h 77749"/>
                <a:gd name="connsiteX2" fmla="*/ 0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4" y="77749"/>
                  </a:cubicBezTo>
                  <a:cubicBezTo>
                    <a:pt x="17418" y="77749"/>
                    <a:pt x="0" y="60344"/>
                    <a:pt x="0" y="38875"/>
                  </a:cubicBezTo>
                  <a:cubicBezTo>
                    <a:pt x="0" y="17405"/>
                    <a:pt x="17418" y="0"/>
                    <a:pt x="38904"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476" name="Freeform 475">
              <a:extLst>
                <a:ext uri="{FF2B5EF4-FFF2-40B4-BE49-F238E27FC236}">
                  <a16:creationId xmlns:a16="http://schemas.microsoft.com/office/drawing/2014/main" id="{3A906DBD-C7F7-E6C7-C0C4-3BE2244A19C4}"/>
                </a:ext>
              </a:extLst>
            </p:cNvPr>
            <p:cNvSpPr/>
            <p:nvPr/>
          </p:nvSpPr>
          <p:spPr>
            <a:xfrm>
              <a:off x="7883581" y="3286981"/>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69" y="77980"/>
                    <a:pt x="0" y="60524"/>
                    <a:pt x="0" y="38990"/>
                  </a:cubicBezTo>
                  <a:cubicBezTo>
                    <a:pt x="0" y="17456"/>
                    <a:pt x="17469"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477" name="Freeform 476">
              <a:extLst>
                <a:ext uri="{FF2B5EF4-FFF2-40B4-BE49-F238E27FC236}">
                  <a16:creationId xmlns:a16="http://schemas.microsoft.com/office/drawing/2014/main" id="{0F05E372-9738-2426-58FB-338B73BFCE9D}"/>
                </a:ext>
              </a:extLst>
            </p:cNvPr>
            <p:cNvSpPr/>
            <p:nvPr/>
          </p:nvSpPr>
          <p:spPr>
            <a:xfrm>
              <a:off x="7801606" y="3145135"/>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2" y="78212"/>
                    <a:pt x="0" y="60704"/>
                    <a:pt x="0" y="39106"/>
                  </a:cubicBezTo>
                  <a:cubicBezTo>
                    <a:pt x="0" y="17508"/>
                    <a:pt x="17522"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478" name="Freeform 477">
              <a:extLst>
                <a:ext uri="{FF2B5EF4-FFF2-40B4-BE49-F238E27FC236}">
                  <a16:creationId xmlns:a16="http://schemas.microsoft.com/office/drawing/2014/main" id="{2F8EA5F5-8F91-9307-08E0-349780E8C30B}"/>
                </a:ext>
              </a:extLst>
            </p:cNvPr>
            <p:cNvSpPr/>
            <p:nvPr/>
          </p:nvSpPr>
          <p:spPr>
            <a:xfrm>
              <a:off x="7719747" y="3003405"/>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1" y="78212"/>
                    <a:pt x="0" y="60704"/>
                    <a:pt x="0" y="39106"/>
                  </a:cubicBezTo>
                  <a:cubicBezTo>
                    <a:pt x="0" y="17508"/>
                    <a:pt x="17521"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479" name="Freeform 478">
              <a:extLst>
                <a:ext uri="{FF2B5EF4-FFF2-40B4-BE49-F238E27FC236}">
                  <a16:creationId xmlns:a16="http://schemas.microsoft.com/office/drawing/2014/main" id="{7B688E9F-C4FC-ECCE-38AF-44D0704932AA}"/>
                </a:ext>
              </a:extLst>
            </p:cNvPr>
            <p:cNvSpPr/>
            <p:nvPr/>
          </p:nvSpPr>
          <p:spPr>
            <a:xfrm>
              <a:off x="7637656" y="2861559"/>
              <a:ext cx="78501" cy="78443"/>
            </a:xfrm>
            <a:custGeom>
              <a:avLst/>
              <a:gdLst>
                <a:gd name="connsiteX0" fmla="*/ 78501 w 78501"/>
                <a:gd name="connsiteY0" fmla="*/ 39222 h 78443"/>
                <a:gd name="connsiteX1" fmla="*/ 39250 w 78501"/>
                <a:gd name="connsiteY1" fmla="*/ 78443 h 78443"/>
                <a:gd name="connsiteX2" fmla="*/ 0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0" y="60883"/>
                    <a:pt x="0" y="39222"/>
                  </a:cubicBezTo>
                  <a:cubicBezTo>
                    <a:pt x="0"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480" name="Freeform 479">
              <a:extLst>
                <a:ext uri="{FF2B5EF4-FFF2-40B4-BE49-F238E27FC236}">
                  <a16:creationId xmlns:a16="http://schemas.microsoft.com/office/drawing/2014/main" id="{AEFFCC17-8E78-74C1-4789-40467B1A7D4F}"/>
                </a:ext>
              </a:extLst>
            </p:cNvPr>
            <p:cNvSpPr/>
            <p:nvPr/>
          </p:nvSpPr>
          <p:spPr>
            <a:xfrm>
              <a:off x="7555682" y="2719713"/>
              <a:ext cx="78732" cy="78674"/>
            </a:xfrm>
            <a:custGeom>
              <a:avLst/>
              <a:gdLst>
                <a:gd name="connsiteX0" fmla="*/ 78733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1" y="61063"/>
                    <a:pt x="-1" y="39337"/>
                  </a:cubicBezTo>
                  <a:cubicBezTo>
                    <a:pt x="-1" y="17612"/>
                    <a:pt x="17624" y="0"/>
                    <a:pt x="39366" y="0"/>
                  </a:cubicBezTo>
                  <a:cubicBezTo>
                    <a:pt x="61107" y="0"/>
                    <a:pt x="78733" y="17612"/>
                    <a:pt x="78733" y="39337"/>
                  </a:cubicBezTo>
                  <a:close/>
                </a:path>
              </a:pathLst>
            </a:custGeom>
            <a:grpFill/>
            <a:ln w="0" cap="flat">
              <a:noFill/>
              <a:prstDash val="solid"/>
              <a:miter/>
            </a:ln>
          </p:spPr>
          <p:txBody>
            <a:bodyPr rtlCol="0" anchor="ctr"/>
            <a:lstStyle/>
            <a:p>
              <a:endParaRPr lang="en-GB"/>
            </a:p>
          </p:txBody>
        </p:sp>
        <p:sp>
          <p:nvSpPr>
            <p:cNvPr id="481" name="Freeform 480">
              <a:extLst>
                <a:ext uri="{FF2B5EF4-FFF2-40B4-BE49-F238E27FC236}">
                  <a16:creationId xmlns:a16="http://schemas.microsoft.com/office/drawing/2014/main" id="{74C29EF5-ABEA-E677-5A02-4820E81794D1}"/>
                </a:ext>
              </a:extLst>
            </p:cNvPr>
            <p:cNvSpPr/>
            <p:nvPr/>
          </p:nvSpPr>
          <p:spPr>
            <a:xfrm>
              <a:off x="7473707" y="2577867"/>
              <a:ext cx="78964" cy="78906"/>
            </a:xfrm>
            <a:custGeom>
              <a:avLst/>
              <a:gdLst>
                <a:gd name="connsiteX0" fmla="*/ 78964 w 78964"/>
                <a:gd name="connsiteY0" fmla="*/ 39453 h 78906"/>
                <a:gd name="connsiteX1" fmla="*/ 39482 w 78964"/>
                <a:gd name="connsiteY1" fmla="*/ 78906 h 78906"/>
                <a:gd name="connsiteX2" fmla="*/ 1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7" y="78906"/>
                    <a:pt x="1" y="61243"/>
                    <a:pt x="1" y="39453"/>
                  </a:cubicBezTo>
                  <a:cubicBezTo>
                    <a:pt x="1" y="17664"/>
                    <a:pt x="17678"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482" name="Freeform 481">
              <a:extLst>
                <a:ext uri="{FF2B5EF4-FFF2-40B4-BE49-F238E27FC236}">
                  <a16:creationId xmlns:a16="http://schemas.microsoft.com/office/drawing/2014/main" id="{995E9A32-2FF8-3811-96E1-274630A76B67}"/>
                </a:ext>
              </a:extLst>
            </p:cNvPr>
            <p:cNvSpPr/>
            <p:nvPr/>
          </p:nvSpPr>
          <p:spPr>
            <a:xfrm>
              <a:off x="7391617" y="2435906"/>
              <a:ext cx="79195" cy="79137"/>
            </a:xfrm>
            <a:custGeom>
              <a:avLst/>
              <a:gdLst>
                <a:gd name="connsiteX0" fmla="*/ 79196 w 79195"/>
                <a:gd name="connsiteY0" fmla="*/ 39569 h 79137"/>
                <a:gd name="connsiteX1" fmla="*/ 39598 w 79195"/>
                <a:gd name="connsiteY1" fmla="*/ 79137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7"/>
                    <a:pt x="39598" y="79137"/>
                  </a:cubicBezTo>
                  <a:cubicBezTo>
                    <a:pt x="17729" y="79137"/>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483" name="Freeform 482">
              <a:extLst>
                <a:ext uri="{FF2B5EF4-FFF2-40B4-BE49-F238E27FC236}">
                  <a16:creationId xmlns:a16="http://schemas.microsoft.com/office/drawing/2014/main" id="{B132ACD5-8D06-C4A3-929F-58AB36444022}"/>
                </a:ext>
              </a:extLst>
            </p:cNvPr>
            <p:cNvSpPr/>
            <p:nvPr/>
          </p:nvSpPr>
          <p:spPr>
            <a:xfrm>
              <a:off x="7309642" y="2294060"/>
              <a:ext cx="79427" cy="79368"/>
            </a:xfrm>
            <a:custGeom>
              <a:avLst/>
              <a:gdLst>
                <a:gd name="connsiteX0" fmla="*/ 79427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1"/>
                    <a:pt x="61647" y="79369"/>
                    <a:pt x="39714" y="79369"/>
                  </a:cubicBezTo>
                  <a:cubicBezTo>
                    <a:pt x="17780" y="79369"/>
                    <a:pt x="0" y="61601"/>
                    <a:pt x="0" y="39684"/>
                  </a:cubicBezTo>
                  <a:cubicBezTo>
                    <a:pt x="0" y="17767"/>
                    <a:pt x="17780" y="0"/>
                    <a:pt x="39714"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484" name="Freeform 483">
              <a:extLst>
                <a:ext uri="{FF2B5EF4-FFF2-40B4-BE49-F238E27FC236}">
                  <a16:creationId xmlns:a16="http://schemas.microsoft.com/office/drawing/2014/main" id="{8A2F585F-9EDA-F2E4-1D77-09C7DAC49D30}"/>
                </a:ext>
              </a:extLst>
            </p:cNvPr>
            <p:cNvSpPr/>
            <p:nvPr/>
          </p:nvSpPr>
          <p:spPr>
            <a:xfrm>
              <a:off x="7227551" y="2152098"/>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485" name="Freeform 484">
              <a:extLst>
                <a:ext uri="{FF2B5EF4-FFF2-40B4-BE49-F238E27FC236}">
                  <a16:creationId xmlns:a16="http://schemas.microsoft.com/office/drawing/2014/main" id="{EAE32847-09FD-56BA-848B-2F6D5A1D3E72}"/>
                </a:ext>
              </a:extLst>
            </p:cNvPr>
            <p:cNvSpPr/>
            <p:nvPr/>
          </p:nvSpPr>
          <p:spPr>
            <a:xfrm>
              <a:off x="10094698" y="6830466"/>
              <a:ext cx="78501" cy="78443"/>
            </a:xfrm>
            <a:custGeom>
              <a:avLst/>
              <a:gdLst>
                <a:gd name="connsiteX0" fmla="*/ 78501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1" y="78443"/>
                  </a:cubicBezTo>
                  <a:cubicBezTo>
                    <a:pt x="17573" y="78443"/>
                    <a:pt x="0" y="60883"/>
                    <a:pt x="0" y="39222"/>
                  </a:cubicBezTo>
                  <a:cubicBezTo>
                    <a:pt x="0" y="17560"/>
                    <a:pt x="17573" y="0"/>
                    <a:pt x="39251"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486" name="Freeform 485">
              <a:extLst>
                <a:ext uri="{FF2B5EF4-FFF2-40B4-BE49-F238E27FC236}">
                  <a16:creationId xmlns:a16="http://schemas.microsoft.com/office/drawing/2014/main" id="{B91D04DE-F5D8-4215-318B-2EB668D9E993}"/>
                </a:ext>
              </a:extLst>
            </p:cNvPr>
            <p:cNvSpPr/>
            <p:nvPr/>
          </p:nvSpPr>
          <p:spPr>
            <a:xfrm>
              <a:off x="10012723" y="6688736"/>
              <a:ext cx="78501" cy="78443"/>
            </a:xfrm>
            <a:custGeom>
              <a:avLst/>
              <a:gdLst>
                <a:gd name="connsiteX0" fmla="*/ 78501 w 78501"/>
                <a:gd name="connsiteY0" fmla="*/ 39222 h 78443"/>
                <a:gd name="connsiteX1" fmla="*/ 39250 w 78501"/>
                <a:gd name="connsiteY1" fmla="*/ 78443 h 78443"/>
                <a:gd name="connsiteX2" fmla="*/ 0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0" y="60883"/>
                    <a:pt x="0" y="39222"/>
                  </a:cubicBezTo>
                  <a:cubicBezTo>
                    <a:pt x="0"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487" name="Freeform 486">
              <a:extLst>
                <a:ext uri="{FF2B5EF4-FFF2-40B4-BE49-F238E27FC236}">
                  <a16:creationId xmlns:a16="http://schemas.microsoft.com/office/drawing/2014/main" id="{ABA78C25-1106-0901-9539-7026C5A3BF07}"/>
                </a:ext>
              </a:extLst>
            </p:cNvPr>
            <p:cNvSpPr/>
            <p:nvPr/>
          </p:nvSpPr>
          <p:spPr>
            <a:xfrm>
              <a:off x="9930980" y="6547122"/>
              <a:ext cx="78269" cy="78211"/>
            </a:xfrm>
            <a:custGeom>
              <a:avLst/>
              <a:gdLst>
                <a:gd name="connsiteX0" fmla="*/ 78269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69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69" y="39106"/>
                  </a:moveTo>
                  <a:cubicBezTo>
                    <a:pt x="78269" y="60703"/>
                    <a:pt x="60748" y="78212"/>
                    <a:pt x="39135" y="78212"/>
                  </a:cubicBezTo>
                  <a:cubicBezTo>
                    <a:pt x="17521" y="78212"/>
                    <a:pt x="0" y="60703"/>
                    <a:pt x="0" y="39106"/>
                  </a:cubicBezTo>
                  <a:cubicBezTo>
                    <a:pt x="0" y="17509"/>
                    <a:pt x="17521" y="0"/>
                    <a:pt x="39135" y="0"/>
                  </a:cubicBezTo>
                  <a:cubicBezTo>
                    <a:pt x="60748" y="0"/>
                    <a:pt x="78269" y="17509"/>
                    <a:pt x="78269" y="39106"/>
                  </a:cubicBezTo>
                  <a:close/>
                </a:path>
              </a:pathLst>
            </a:custGeom>
            <a:grpFill/>
            <a:ln w="0" cap="flat">
              <a:noFill/>
              <a:prstDash val="solid"/>
              <a:miter/>
            </a:ln>
          </p:spPr>
          <p:txBody>
            <a:bodyPr rtlCol="0" anchor="ctr"/>
            <a:lstStyle/>
            <a:p>
              <a:endParaRPr lang="en-GB"/>
            </a:p>
          </p:txBody>
        </p:sp>
        <p:sp>
          <p:nvSpPr>
            <p:cNvPr id="488" name="Freeform 487">
              <a:extLst>
                <a:ext uri="{FF2B5EF4-FFF2-40B4-BE49-F238E27FC236}">
                  <a16:creationId xmlns:a16="http://schemas.microsoft.com/office/drawing/2014/main" id="{865F356F-C5C6-116C-55D2-6295E08E978E}"/>
                </a:ext>
              </a:extLst>
            </p:cNvPr>
            <p:cNvSpPr/>
            <p:nvPr/>
          </p:nvSpPr>
          <p:spPr>
            <a:xfrm>
              <a:off x="9849237" y="6405507"/>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70" y="77980"/>
                    <a:pt x="0" y="60524"/>
                    <a:pt x="0" y="38990"/>
                  </a:cubicBezTo>
                  <a:cubicBezTo>
                    <a:pt x="0" y="17456"/>
                    <a:pt x="17470"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489" name="Freeform 488">
              <a:extLst>
                <a:ext uri="{FF2B5EF4-FFF2-40B4-BE49-F238E27FC236}">
                  <a16:creationId xmlns:a16="http://schemas.microsoft.com/office/drawing/2014/main" id="{AF4617BA-1871-C6C2-09C4-7BD40365B33F}"/>
                </a:ext>
              </a:extLst>
            </p:cNvPr>
            <p:cNvSpPr/>
            <p:nvPr/>
          </p:nvSpPr>
          <p:spPr>
            <a:xfrm>
              <a:off x="9767378" y="6263893"/>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4"/>
                    <a:pt x="60389" y="77749"/>
                    <a:pt x="38903" y="77749"/>
                  </a:cubicBezTo>
                  <a:cubicBezTo>
                    <a:pt x="17418" y="77749"/>
                    <a:pt x="0" y="60344"/>
                    <a:pt x="0" y="38875"/>
                  </a:cubicBezTo>
                  <a:cubicBezTo>
                    <a:pt x="0" y="17405"/>
                    <a:pt x="17418" y="0"/>
                    <a:pt x="38903" y="0"/>
                  </a:cubicBezTo>
                  <a:cubicBezTo>
                    <a:pt x="60389" y="0"/>
                    <a:pt x="77806" y="17405"/>
                    <a:pt x="77806" y="38875"/>
                  </a:cubicBezTo>
                  <a:close/>
                </a:path>
              </a:pathLst>
            </a:custGeom>
            <a:grpFill/>
            <a:ln w="0" cap="flat">
              <a:noFill/>
              <a:prstDash val="solid"/>
              <a:miter/>
            </a:ln>
          </p:spPr>
          <p:txBody>
            <a:bodyPr rtlCol="0" anchor="ctr"/>
            <a:lstStyle/>
            <a:p>
              <a:endParaRPr lang="en-GB"/>
            </a:p>
          </p:txBody>
        </p:sp>
        <p:sp>
          <p:nvSpPr>
            <p:cNvPr id="490" name="Freeform 489">
              <a:extLst>
                <a:ext uri="{FF2B5EF4-FFF2-40B4-BE49-F238E27FC236}">
                  <a16:creationId xmlns:a16="http://schemas.microsoft.com/office/drawing/2014/main" id="{7EE4A4C4-E3EF-0B64-8FF7-A8E82CE08C22}"/>
                </a:ext>
              </a:extLst>
            </p:cNvPr>
            <p:cNvSpPr/>
            <p:nvPr/>
          </p:nvSpPr>
          <p:spPr>
            <a:xfrm>
              <a:off x="9685519" y="6122163"/>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4"/>
                    <a:pt x="60389" y="77749"/>
                    <a:pt x="38903" y="77749"/>
                  </a:cubicBezTo>
                  <a:cubicBezTo>
                    <a:pt x="17418" y="77749"/>
                    <a:pt x="0" y="60344"/>
                    <a:pt x="0" y="38875"/>
                  </a:cubicBezTo>
                  <a:cubicBezTo>
                    <a:pt x="0" y="17405"/>
                    <a:pt x="17418" y="0"/>
                    <a:pt x="38903" y="0"/>
                  </a:cubicBezTo>
                  <a:cubicBezTo>
                    <a:pt x="60389" y="0"/>
                    <a:pt x="77806" y="17405"/>
                    <a:pt x="77806" y="38875"/>
                  </a:cubicBezTo>
                  <a:close/>
                </a:path>
              </a:pathLst>
            </a:custGeom>
            <a:grpFill/>
            <a:ln w="0" cap="flat">
              <a:noFill/>
              <a:prstDash val="solid"/>
              <a:miter/>
            </a:ln>
          </p:spPr>
          <p:txBody>
            <a:bodyPr rtlCol="0" anchor="ctr"/>
            <a:lstStyle/>
            <a:p>
              <a:endParaRPr lang="en-GB"/>
            </a:p>
          </p:txBody>
        </p:sp>
        <p:sp>
          <p:nvSpPr>
            <p:cNvPr id="491" name="Freeform 490">
              <a:extLst>
                <a:ext uri="{FF2B5EF4-FFF2-40B4-BE49-F238E27FC236}">
                  <a16:creationId xmlns:a16="http://schemas.microsoft.com/office/drawing/2014/main" id="{F5CB381E-6DF3-B6EE-2936-08CFAA6ABA3C}"/>
                </a:ext>
              </a:extLst>
            </p:cNvPr>
            <p:cNvSpPr/>
            <p:nvPr/>
          </p:nvSpPr>
          <p:spPr>
            <a:xfrm>
              <a:off x="9603660" y="5980432"/>
              <a:ext cx="77574" cy="77517"/>
            </a:xfrm>
            <a:custGeom>
              <a:avLst/>
              <a:gdLst>
                <a:gd name="connsiteX0" fmla="*/ 77575 w 77574"/>
                <a:gd name="connsiteY0" fmla="*/ 38759 h 77517"/>
                <a:gd name="connsiteX1" fmla="*/ 38788 w 77574"/>
                <a:gd name="connsiteY1" fmla="*/ 77517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7"/>
                    <a:pt x="38788" y="77517"/>
                  </a:cubicBezTo>
                  <a:cubicBezTo>
                    <a:pt x="17366" y="77517"/>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492" name="Freeform 491">
              <a:extLst>
                <a:ext uri="{FF2B5EF4-FFF2-40B4-BE49-F238E27FC236}">
                  <a16:creationId xmlns:a16="http://schemas.microsoft.com/office/drawing/2014/main" id="{CAC28F3A-CAC3-2618-603A-8245B8654CA9}"/>
                </a:ext>
              </a:extLst>
            </p:cNvPr>
            <p:cNvSpPr/>
            <p:nvPr/>
          </p:nvSpPr>
          <p:spPr>
            <a:xfrm>
              <a:off x="9521801" y="5838702"/>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8"/>
                    <a:pt x="38788" y="77518"/>
                  </a:cubicBezTo>
                  <a:cubicBezTo>
                    <a:pt x="17366" y="77518"/>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493" name="Freeform 492">
              <a:extLst>
                <a:ext uri="{FF2B5EF4-FFF2-40B4-BE49-F238E27FC236}">
                  <a16:creationId xmlns:a16="http://schemas.microsoft.com/office/drawing/2014/main" id="{4F67EDDB-0C97-19E4-A524-6A7E73B71B98}"/>
                </a:ext>
              </a:extLst>
            </p:cNvPr>
            <p:cNvSpPr/>
            <p:nvPr/>
          </p:nvSpPr>
          <p:spPr>
            <a:xfrm>
              <a:off x="9440058" y="5697088"/>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30"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494" name="Freeform 493">
              <a:extLst>
                <a:ext uri="{FF2B5EF4-FFF2-40B4-BE49-F238E27FC236}">
                  <a16:creationId xmlns:a16="http://schemas.microsoft.com/office/drawing/2014/main" id="{36240DDA-E0E5-B313-415A-F175C36554E3}"/>
                </a:ext>
              </a:extLst>
            </p:cNvPr>
            <p:cNvSpPr/>
            <p:nvPr/>
          </p:nvSpPr>
          <p:spPr>
            <a:xfrm>
              <a:off x="9358083" y="5555358"/>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495" name="Freeform 494">
              <a:extLst>
                <a:ext uri="{FF2B5EF4-FFF2-40B4-BE49-F238E27FC236}">
                  <a16:creationId xmlns:a16="http://schemas.microsoft.com/office/drawing/2014/main" id="{DF4BB0E7-66FB-ED2C-4FE7-7C119C878E17}"/>
                </a:ext>
              </a:extLst>
            </p:cNvPr>
            <p:cNvSpPr/>
            <p:nvPr/>
          </p:nvSpPr>
          <p:spPr>
            <a:xfrm>
              <a:off x="9276340" y="5413743"/>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5"/>
                    <a:pt x="0" y="38527"/>
                  </a:cubicBezTo>
                  <a:cubicBezTo>
                    <a:pt x="0" y="17249"/>
                    <a:pt x="17262" y="0"/>
                    <a:pt x="38556" y="0"/>
                  </a:cubicBezTo>
                  <a:cubicBezTo>
                    <a:pt x="59850" y="0"/>
                    <a:pt x="77112" y="17250"/>
                    <a:pt x="77112" y="38527"/>
                  </a:cubicBezTo>
                  <a:close/>
                </a:path>
              </a:pathLst>
            </a:custGeom>
            <a:grpFill/>
            <a:ln w="0" cap="flat">
              <a:noFill/>
              <a:prstDash val="solid"/>
              <a:miter/>
            </a:ln>
          </p:spPr>
          <p:txBody>
            <a:bodyPr rtlCol="0" anchor="ctr"/>
            <a:lstStyle/>
            <a:p>
              <a:endParaRPr lang="en-GB"/>
            </a:p>
          </p:txBody>
        </p:sp>
        <p:sp>
          <p:nvSpPr>
            <p:cNvPr id="496" name="Freeform 495">
              <a:extLst>
                <a:ext uri="{FF2B5EF4-FFF2-40B4-BE49-F238E27FC236}">
                  <a16:creationId xmlns:a16="http://schemas.microsoft.com/office/drawing/2014/main" id="{E99BAE32-5F85-DB9F-BA99-09A84372B9C2}"/>
                </a:ext>
              </a:extLst>
            </p:cNvPr>
            <p:cNvSpPr/>
            <p:nvPr/>
          </p:nvSpPr>
          <p:spPr>
            <a:xfrm>
              <a:off x="9194481" y="5272013"/>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5"/>
                    <a:pt x="0" y="38527"/>
                  </a:cubicBezTo>
                  <a:cubicBezTo>
                    <a:pt x="0" y="17249"/>
                    <a:pt x="17262" y="0"/>
                    <a:pt x="38556" y="0"/>
                  </a:cubicBezTo>
                  <a:cubicBezTo>
                    <a:pt x="59850" y="0"/>
                    <a:pt x="77112" y="17250"/>
                    <a:pt x="77112" y="38527"/>
                  </a:cubicBezTo>
                  <a:close/>
                </a:path>
              </a:pathLst>
            </a:custGeom>
            <a:grpFill/>
            <a:ln w="0" cap="flat">
              <a:noFill/>
              <a:prstDash val="solid"/>
              <a:miter/>
            </a:ln>
          </p:spPr>
          <p:txBody>
            <a:bodyPr rtlCol="0" anchor="ctr"/>
            <a:lstStyle/>
            <a:p>
              <a:endParaRPr lang="en-GB"/>
            </a:p>
          </p:txBody>
        </p:sp>
        <p:sp>
          <p:nvSpPr>
            <p:cNvPr id="497" name="Freeform 496">
              <a:extLst>
                <a:ext uri="{FF2B5EF4-FFF2-40B4-BE49-F238E27FC236}">
                  <a16:creationId xmlns:a16="http://schemas.microsoft.com/office/drawing/2014/main" id="{07ED3A98-9DFE-4BEB-C7B5-43B4A167DE7C}"/>
                </a:ext>
              </a:extLst>
            </p:cNvPr>
            <p:cNvSpPr/>
            <p:nvPr/>
          </p:nvSpPr>
          <p:spPr>
            <a:xfrm>
              <a:off x="9112506" y="5130167"/>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498" name="Freeform 497">
              <a:extLst>
                <a:ext uri="{FF2B5EF4-FFF2-40B4-BE49-F238E27FC236}">
                  <a16:creationId xmlns:a16="http://schemas.microsoft.com/office/drawing/2014/main" id="{88BB5B17-FA43-D7D5-5B20-1354255A8FF6}"/>
                </a:ext>
              </a:extLst>
            </p:cNvPr>
            <p:cNvSpPr/>
            <p:nvPr/>
          </p:nvSpPr>
          <p:spPr>
            <a:xfrm>
              <a:off x="9030647" y="4988437"/>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499" name="Freeform 498">
              <a:extLst>
                <a:ext uri="{FF2B5EF4-FFF2-40B4-BE49-F238E27FC236}">
                  <a16:creationId xmlns:a16="http://schemas.microsoft.com/office/drawing/2014/main" id="{0CD2AFEB-70B3-127E-FB7F-8B57728950BB}"/>
                </a:ext>
              </a:extLst>
            </p:cNvPr>
            <p:cNvSpPr/>
            <p:nvPr/>
          </p:nvSpPr>
          <p:spPr>
            <a:xfrm>
              <a:off x="8948789" y="4846707"/>
              <a:ext cx="77111" cy="77054"/>
            </a:xfrm>
            <a:custGeom>
              <a:avLst/>
              <a:gdLst>
                <a:gd name="connsiteX0" fmla="*/ 77112 w 77111"/>
                <a:gd name="connsiteY0" fmla="*/ 38528 h 77054"/>
                <a:gd name="connsiteX1" fmla="*/ 38556 w 77111"/>
                <a:gd name="connsiteY1" fmla="*/ 77055 h 77054"/>
                <a:gd name="connsiteX2" fmla="*/ -1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49" y="77055"/>
                    <a:pt x="38556" y="77055"/>
                  </a:cubicBezTo>
                  <a:cubicBezTo>
                    <a:pt x="17262" y="77055"/>
                    <a:pt x="-1" y="59805"/>
                    <a:pt x="-1" y="38528"/>
                  </a:cubicBezTo>
                  <a:cubicBezTo>
                    <a:pt x="-1" y="17249"/>
                    <a:pt x="17262" y="0"/>
                    <a:pt x="38556" y="0"/>
                  </a:cubicBezTo>
                  <a:cubicBezTo>
                    <a:pt x="59849" y="0"/>
                    <a:pt x="77112" y="17250"/>
                    <a:pt x="77112" y="38528"/>
                  </a:cubicBezTo>
                  <a:close/>
                </a:path>
              </a:pathLst>
            </a:custGeom>
            <a:grpFill/>
            <a:ln w="0" cap="flat">
              <a:noFill/>
              <a:prstDash val="solid"/>
              <a:miter/>
            </a:ln>
          </p:spPr>
          <p:txBody>
            <a:bodyPr rtlCol="0" anchor="ctr"/>
            <a:lstStyle/>
            <a:p>
              <a:endParaRPr lang="en-GB"/>
            </a:p>
          </p:txBody>
        </p:sp>
        <p:sp>
          <p:nvSpPr>
            <p:cNvPr id="500" name="Freeform 499">
              <a:extLst>
                <a:ext uri="{FF2B5EF4-FFF2-40B4-BE49-F238E27FC236}">
                  <a16:creationId xmlns:a16="http://schemas.microsoft.com/office/drawing/2014/main" id="{03A76ACD-5F3C-9E5F-2011-38AAF31D85EC}"/>
                </a:ext>
              </a:extLst>
            </p:cNvPr>
            <p:cNvSpPr/>
            <p:nvPr/>
          </p:nvSpPr>
          <p:spPr>
            <a:xfrm>
              <a:off x="8866814" y="4704977"/>
              <a:ext cx="77111" cy="77054"/>
            </a:xfrm>
            <a:custGeom>
              <a:avLst/>
              <a:gdLst>
                <a:gd name="connsiteX0" fmla="*/ 77111 w 77111"/>
                <a:gd name="connsiteY0" fmla="*/ 38528 h 77054"/>
                <a:gd name="connsiteX1" fmla="*/ 38555 w 77111"/>
                <a:gd name="connsiteY1" fmla="*/ 77055 h 77054"/>
                <a:gd name="connsiteX2" fmla="*/ -1 w 77111"/>
                <a:gd name="connsiteY2" fmla="*/ 38528 h 77054"/>
                <a:gd name="connsiteX3" fmla="*/ 38555 w 77111"/>
                <a:gd name="connsiteY3" fmla="*/ 0 h 77054"/>
                <a:gd name="connsiteX4" fmla="*/ 77111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1" y="38528"/>
                  </a:moveTo>
                  <a:cubicBezTo>
                    <a:pt x="77111" y="59806"/>
                    <a:pt x="59849" y="77055"/>
                    <a:pt x="38555" y="77055"/>
                  </a:cubicBezTo>
                  <a:cubicBezTo>
                    <a:pt x="17261" y="77055"/>
                    <a:pt x="-1" y="59805"/>
                    <a:pt x="-1" y="38528"/>
                  </a:cubicBezTo>
                  <a:cubicBezTo>
                    <a:pt x="-1" y="17249"/>
                    <a:pt x="17261" y="0"/>
                    <a:pt x="38555" y="0"/>
                  </a:cubicBezTo>
                  <a:cubicBezTo>
                    <a:pt x="59849" y="0"/>
                    <a:pt x="77111" y="17250"/>
                    <a:pt x="77111" y="38528"/>
                  </a:cubicBezTo>
                  <a:close/>
                </a:path>
              </a:pathLst>
            </a:custGeom>
            <a:grpFill/>
            <a:ln w="0" cap="flat">
              <a:noFill/>
              <a:prstDash val="solid"/>
              <a:miter/>
            </a:ln>
          </p:spPr>
          <p:txBody>
            <a:bodyPr rtlCol="0" anchor="ctr"/>
            <a:lstStyle/>
            <a:p>
              <a:endParaRPr lang="en-GB"/>
            </a:p>
          </p:txBody>
        </p:sp>
        <p:sp>
          <p:nvSpPr>
            <p:cNvPr id="501" name="Freeform 500">
              <a:extLst>
                <a:ext uri="{FF2B5EF4-FFF2-40B4-BE49-F238E27FC236}">
                  <a16:creationId xmlns:a16="http://schemas.microsoft.com/office/drawing/2014/main" id="{73AD435B-3B2F-0EF7-9A2C-AD5D1A401C17}"/>
                </a:ext>
              </a:extLst>
            </p:cNvPr>
            <p:cNvSpPr/>
            <p:nvPr/>
          </p:nvSpPr>
          <p:spPr>
            <a:xfrm>
              <a:off x="8784955" y="4563246"/>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502" name="Freeform 501">
              <a:extLst>
                <a:ext uri="{FF2B5EF4-FFF2-40B4-BE49-F238E27FC236}">
                  <a16:creationId xmlns:a16="http://schemas.microsoft.com/office/drawing/2014/main" id="{CC578927-FD7E-9E8D-6B57-8433F82D13A1}"/>
                </a:ext>
              </a:extLst>
            </p:cNvPr>
            <p:cNvSpPr/>
            <p:nvPr/>
          </p:nvSpPr>
          <p:spPr>
            <a:xfrm>
              <a:off x="8703096" y="4421516"/>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503" name="Freeform 502">
              <a:extLst>
                <a:ext uri="{FF2B5EF4-FFF2-40B4-BE49-F238E27FC236}">
                  <a16:creationId xmlns:a16="http://schemas.microsoft.com/office/drawing/2014/main" id="{4D68F3FC-B810-4715-4BF7-691DD43E157B}"/>
                </a:ext>
              </a:extLst>
            </p:cNvPr>
            <p:cNvSpPr/>
            <p:nvPr/>
          </p:nvSpPr>
          <p:spPr>
            <a:xfrm>
              <a:off x="8621121" y="4279786"/>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504" name="Freeform 503">
              <a:extLst>
                <a:ext uri="{FF2B5EF4-FFF2-40B4-BE49-F238E27FC236}">
                  <a16:creationId xmlns:a16="http://schemas.microsoft.com/office/drawing/2014/main" id="{791E65A1-BB60-DB2D-795E-360702DEED30}"/>
                </a:ext>
              </a:extLst>
            </p:cNvPr>
            <p:cNvSpPr/>
            <p:nvPr/>
          </p:nvSpPr>
          <p:spPr>
            <a:xfrm>
              <a:off x="8539262" y="4137940"/>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49" y="77055"/>
                    <a:pt x="38556" y="77055"/>
                  </a:cubicBezTo>
                  <a:cubicBezTo>
                    <a:pt x="17262" y="77055"/>
                    <a:pt x="0" y="59805"/>
                    <a:pt x="0" y="38527"/>
                  </a:cubicBezTo>
                  <a:cubicBezTo>
                    <a:pt x="0" y="17249"/>
                    <a:pt x="17262" y="0"/>
                    <a:pt x="38556" y="0"/>
                  </a:cubicBezTo>
                  <a:cubicBezTo>
                    <a:pt x="59849" y="0"/>
                    <a:pt x="77112" y="17250"/>
                    <a:pt x="77112" y="38527"/>
                  </a:cubicBezTo>
                  <a:close/>
                </a:path>
              </a:pathLst>
            </a:custGeom>
            <a:grpFill/>
            <a:ln w="0" cap="flat">
              <a:noFill/>
              <a:prstDash val="solid"/>
              <a:miter/>
            </a:ln>
          </p:spPr>
          <p:txBody>
            <a:bodyPr rtlCol="0" anchor="ctr"/>
            <a:lstStyle/>
            <a:p>
              <a:endParaRPr lang="en-GB"/>
            </a:p>
          </p:txBody>
        </p:sp>
        <p:sp>
          <p:nvSpPr>
            <p:cNvPr id="505" name="Freeform 504">
              <a:extLst>
                <a:ext uri="{FF2B5EF4-FFF2-40B4-BE49-F238E27FC236}">
                  <a16:creationId xmlns:a16="http://schemas.microsoft.com/office/drawing/2014/main" id="{3C5A8F16-50ED-FC38-8EA8-E86E00EFE230}"/>
                </a:ext>
              </a:extLst>
            </p:cNvPr>
            <p:cNvSpPr/>
            <p:nvPr/>
          </p:nvSpPr>
          <p:spPr>
            <a:xfrm>
              <a:off x="8457288" y="3996094"/>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506" name="Freeform 505">
              <a:extLst>
                <a:ext uri="{FF2B5EF4-FFF2-40B4-BE49-F238E27FC236}">
                  <a16:creationId xmlns:a16="http://schemas.microsoft.com/office/drawing/2014/main" id="{4588A7DD-4CB9-1D67-BBF6-10D4537958AD}"/>
                </a:ext>
              </a:extLst>
            </p:cNvPr>
            <p:cNvSpPr/>
            <p:nvPr/>
          </p:nvSpPr>
          <p:spPr>
            <a:xfrm>
              <a:off x="8375313" y="3854364"/>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507" name="Freeform 506">
              <a:extLst>
                <a:ext uri="{FF2B5EF4-FFF2-40B4-BE49-F238E27FC236}">
                  <a16:creationId xmlns:a16="http://schemas.microsoft.com/office/drawing/2014/main" id="{23404D6F-8BCE-AD0F-1904-C0475D6CA53F}"/>
                </a:ext>
              </a:extLst>
            </p:cNvPr>
            <p:cNvSpPr/>
            <p:nvPr/>
          </p:nvSpPr>
          <p:spPr>
            <a:xfrm>
              <a:off x="8293338" y="3712518"/>
              <a:ext cx="77574" cy="77517"/>
            </a:xfrm>
            <a:custGeom>
              <a:avLst/>
              <a:gdLst>
                <a:gd name="connsiteX0" fmla="*/ 77575 w 77574"/>
                <a:gd name="connsiteY0" fmla="*/ 38759 h 77517"/>
                <a:gd name="connsiteX1" fmla="*/ 38788 w 77574"/>
                <a:gd name="connsiteY1" fmla="*/ 77518 h 77517"/>
                <a:gd name="connsiteX2" fmla="*/ 0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8"/>
                    <a:pt x="38788" y="77518"/>
                  </a:cubicBezTo>
                  <a:cubicBezTo>
                    <a:pt x="17366" y="77518"/>
                    <a:pt x="0" y="60165"/>
                    <a:pt x="0" y="38759"/>
                  </a:cubicBezTo>
                  <a:cubicBezTo>
                    <a:pt x="0" y="17353"/>
                    <a:pt x="17366" y="0"/>
                    <a:pt x="38788"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508" name="Freeform 507">
              <a:extLst>
                <a:ext uri="{FF2B5EF4-FFF2-40B4-BE49-F238E27FC236}">
                  <a16:creationId xmlns:a16="http://schemas.microsoft.com/office/drawing/2014/main" id="{C8308AB3-3053-BB38-9658-88E88F578D45}"/>
                </a:ext>
              </a:extLst>
            </p:cNvPr>
            <p:cNvSpPr/>
            <p:nvPr/>
          </p:nvSpPr>
          <p:spPr>
            <a:xfrm>
              <a:off x="8211479" y="3570788"/>
              <a:ext cx="77574" cy="77517"/>
            </a:xfrm>
            <a:custGeom>
              <a:avLst/>
              <a:gdLst>
                <a:gd name="connsiteX0" fmla="*/ 77575 w 77574"/>
                <a:gd name="connsiteY0" fmla="*/ 38759 h 77517"/>
                <a:gd name="connsiteX1" fmla="*/ 38787 w 77574"/>
                <a:gd name="connsiteY1" fmla="*/ 77518 h 77517"/>
                <a:gd name="connsiteX2" fmla="*/ 0 w 77574"/>
                <a:gd name="connsiteY2" fmla="*/ 38759 h 77517"/>
                <a:gd name="connsiteX3" fmla="*/ 38787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8"/>
                    <a:pt x="38787" y="77518"/>
                  </a:cubicBezTo>
                  <a:cubicBezTo>
                    <a:pt x="17366" y="77518"/>
                    <a:pt x="0" y="60165"/>
                    <a:pt x="0" y="38759"/>
                  </a:cubicBezTo>
                  <a:cubicBezTo>
                    <a:pt x="0" y="17353"/>
                    <a:pt x="17366" y="0"/>
                    <a:pt x="38787"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509" name="Freeform 508">
              <a:extLst>
                <a:ext uri="{FF2B5EF4-FFF2-40B4-BE49-F238E27FC236}">
                  <a16:creationId xmlns:a16="http://schemas.microsoft.com/office/drawing/2014/main" id="{E13C5817-DF02-DE9F-9786-AF99B7D076A7}"/>
                </a:ext>
              </a:extLst>
            </p:cNvPr>
            <p:cNvSpPr/>
            <p:nvPr/>
          </p:nvSpPr>
          <p:spPr>
            <a:xfrm>
              <a:off x="8129389" y="3428942"/>
              <a:ext cx="77806" cy="77749"/>
            </a:xfrm>
            <a:custGeom>
              <a:avLst/>
              <a:gdLst>
                <a:gd name="connsiteX0" fmla="*/ 77807 w 77806"/>
                <a:gd name="connsiteY0" fmla="*/ 38875 h 77749"/>
                <a:gd name="connsiteX1" fmla="*/ 38904 w 77806"/>
                <a:gd name="connsiteY1" fmla="*/ 77749 h 77749"/>
                <a:gd name="connsiteX2" fmla="*/ 1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4" y="77749"/>
                  </a:cubicBezTo>
                  <a:cubicBezTo>
                    <a:pt x="17418" y="77749"/>
                    <a:pt x="1" y="60344"/>
                    <a:pt x="1" y="38875"/>
                  </a:cubicBezTo>
                  <a:cubicBezTo>
                    <a:pt x="1" y="17405"/>
                    <a:pt x="17418" y="0"/>
                    <a:pt x="38904"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510" name="Freeform 509">
              <a:extLst>
                <a:ext uri="{FF2B5EF4-FFF2-40B4-BE49-F238E27FC236}">
                  <a16:creationId xmlns:a16="http://schemas.microsoft.com/office/drawing/2014/main" id="{F23901F6-F050-D0E6-9888-FDEE9AEBC6B8}"/>
                </a:ext>
              </a:extLst>
            </p:cNvPr>
            <p:cNvSpPr/>
            <p:nvPr/>
          </p:nvSpPr>
          <p:spPr>
            <a:xfrm>
              <a:off x="8047530" y="3287096"/>
              <a:ext cx="77806" cy="77749"/>
            </a:xfrm>
            <a:custGeom>
              <a:avLst/>
              <a:gdLst>
                <a:gd name="connsiteX0" fmla="*/ 77807 w 77806"/>
                <a:gd name="connsiteY0" fmla="*/ 38874 h 77749"/>
                <a:gd name="connsiteX1" fmla="*/ 38904 w 77806"/>
                <a:gd name="connsiteY1" fmla="*/ 77749 h 77749"/>
                <a:gd name="connsiteX2" fmla="*/ 1 w 77806"/>
                <a:gd name="connsiteY2" fmla="*/ 38874 h 77749"/>
                <a:gd name="connsiteX3" fmla="*/ 38904 w 77806"/>
                <a:gd name="connsiteY3" fmla="*/ 0 h 77749"/>
                <a:gd name="connsiteX4" fmla="*/ 77807 w 77806"/>
                <a:gd name="connsiteY4" fmla="*/ 38874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4"/>
                  </a:moveTo>
                  <a:cubicBezTo>
                    <a:pt x="77807" y="60344"/>
                    <a:pt x="60389" y="77749"/>
                    <a:pt x="38904" y="77749"/>
                  </a:cubicBezTo>
                  <a:cubicBezTo>
                    <a:pt x="17418" y="77749"/>
                    <a:pt x="1" y="60344"/>
                    <a:pt x="1" y="38874"/>
                  </a:cubicBezTo>
                  <a:cubicBezTo>
                    <a:pt x="1" y="17405"/>
                    <a:pt x="17418" y="0"/>
                    <a:pt x="38904" y="0"/>
                  </a:cubicBezTo>
                  <a:cubicBezTo>
                    <a:pt x="60389" y="0"/>
                    <a:pt x="77807" y="17405"/>
                    <a:pt x="77807" y="38874"/>
                  </a:cubicBezTo>
                  <a:close/>
                </a:path>
              </a:pathLst>
            </a:custGeom>
            <a:grpFill/>
            <a:ln w="0" cap="flat">
              <a:noFill/>
              <a:prstDash val="solid"/>
              <a:miter/>
            </a:ln>
          </p:spPr>
          <p:txBody>
            <a:bodyPr rtlCol="0" anchor="ctr"/>
            <a:lstStyle/>
            <a:p>
              <a:endParaRPr lang="en-GB"/>
            </a:p>
          </p:txBody>
        </p:sp>
        <p:sp>
          <p:nvSpPr>
            <p:cNvPr id="511" name="Freeform 510">
              <a:extLst>
                <a:ext uri="{FF2B5EF4-FFF2-40B4-BE49-F238E27FC236}">
                  <a16:creationId xmlns:a16="http://schemas.microsoft.com/office/drawing/2014/main" id="{A4AD7DA8-5146-2A86-C99E-457D66A8C43A}"/>
                </a:ext>
              </a:extLst>
            </p:cNvPr>
            <p:cNvSpPr/>
            <p:nvPr/>
          </p:nvSpPr>
          <p:spPr>
            <a:xfrm>
              <a:off x="7965555" y="3145251"/>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70" y="77980"/>
                    <a:pt x="0" y="60524"/>
                    <a:pt x="0" y="38990"/>
                  </a:cubicBezTo>
                  <a:cubicBezTo>
                    <a:pt x="0" y="17456"/>
                    <a:pt x="17470"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512" name="Freeform 511">
              <a:extLst>
                <a:ext uri="{FF2B5EF4-FFF2-40B4-BE49-F238E27FC236}">
                  <a16:creationId xmlns:a16="http://schemas.microsoft.com/office/drawing/2014/main" id="{2CAAC782-D64C-8E1A-206E-B15E6CBBAF5D}"/>
                </a:ext>
              </a:extLst>
            </p:cNvPr>
            <p:cNvSpPr/>
            <p:nvPr/>
          </p:nvSpPr>
          <p:spPr>
            <a:xfrm>
              <a:off x="7883465" y="3003405"/>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2" y="78212"/>
                    <a:pt x="0" y="60704"/>
                    <a:pt x="0" y="39106"/>
                  </a:cubicBezTo>
                  <a:cubicBezTo>
                    <a:pt x="0" y="17508"/>
                    <a:pt x="17522"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513" name="Freeform 512">
              <a:extLst>
                <a:ext uri="{FF2B5EF4-FFF2-40B4-BE49-F238E27FC236}">
                  <a16:creationId xmlns:a16="http://schemas.microsoft.com/office/drawing/2014/main" id="{68427C50-8B65-FC6C-1937-528A89BA95D9}"/>
                </a:ext>
              </a:extLst>
            </p:cNvPr>
            <p:cNvSpPr/>
            <p:nvPr/>
          </p:nvSpPr>
          <p:spPr>
            <a:xfrm>
              <a:off x="7801490" y="2861559"/>
              <a:ext cx="78501" cy="78443"/>
            </a:xfrm>
            <a:custGeom>
              <a:avLst/>
              <a:gdLst>
                <a:gd name="connsiteX0" fmla="*/ 78501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1" y="78443"/>
                  </a:cubicBezTo>
                  <a:cubicBezTo>
                    <a:pt x="17573" y="78443"/>
                    <a:pt x="0" y="60883"/>
                    <a:pt x="0" y="39222"/>
                  </a:cubicBezTo>
                  <a:cubicBezTo>
                    <a:pt x="0" y="17560"/>
                    <a:pt x="17573" y="0"/>
                    <a:pt x="39251"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514" name="Freeform 513">
              <a:extLst>
                <a:ext uri="{FF2B5EF4-FFF2-40B4-BE49-F238E27FC236}">
                  <a16:creationId xmlns:a16="http://schemas.microsoft.com/office/drawing/2014/main" id="{95FD6CBB-2C03-24E4-771F-60413DAE4429}"/>
                </a:ext>
              </a:extLst>
            </p:cNvPr>
            <p:cNvSpPr/>
            <p:nvPr/>
          </p:nvSpPr>
          <p:spPr>
            <a:xfrm>
              <a:off x="7719631" y="2719829"/>
              <a:ext cx="78501" cy="78443"/>
            </a:xfrm>
            <a:custGeom>
              <a:avLst/>
              <a:gdLst>
                <a:gd name="connsiteX0" fmla="*/ 78501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1" y="78443"/>
                  </a:cubicBezTo>
                  <a:cubicBezTo>
                    <a:pt x="17573" y="78443"/>
                    <a:pt x="0" y="60883"/>
                    <a:pt x="0" y="39222"/>
                  </a:cubicBezTo>
                  <a:cubicBezTo>
                    <a:pt x="0" y="17560"/>
                    <a:pt x="17573" y="0"/>
                    <a:pt x="39251"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515" name="Freeform 514">
              <a:extLst>
                <a:ext uri="{FF2B5EF4-FFF2-40B4-BE49-F238E27FC236}">
                  <a16:creationId xmlns:a16="http://schemas.microsoft.com/office/drawing/2014/main" id="{F7C168EF-A364-4EBC-D740-BCFCEEDDF03D}"/>
                </a:ext>
              </a:extLst>
            </p:cNvPr>
            <p:cNvSpPr/>
            <p:nvPr/>
          </p:nvSpPr>
          <p:spPr>
            <a:xfrm>
              <a:off x="7637541" y="2577983"/>
              <a:ext cx="78732" cy="78674"/>
            </a:xfrm>
            <a:custGeom>
              <a:avLst/>
              <a:gdLst>
                <a:gd name="connsiteX0" fmla="*/ 78733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1" y="61063"/>
                    <a:pt x="-1" y="39337"/>
                  </a:cubicBezTo>
                  <a:cubicBezTo>
                    <a:pt x="-1" y="17612"/>
                    <a:pt x="17624" y="0"/>
                    <a:pt x="39366" y="0"/>
                  </a:cubicBezTo>
                  <a:cubicBezTo>
                    <a:pt x="61107" y="0"/>
                    <a:pt x="78733" y="17612"/>
                    <a:pt x="78733" y="39337"/>
                  </a:cubicBezTo>
                  <a:close/>
                </a:path>
              </a:pathLst>
            </a:custGeom>
            <a:grpFill/>
            <a:ln w="0" cap="flat">
              <a:noFill/>
              <a:prstDash val="solid"/>
              <a:miter/>
            </a:ln>
          </p:spPr>
          <p:txBody>
            <a:bodyPr rtlCol="0" anchor="ctr"/>
            <a:lstStyle/>
            <a:p>
              <a:endParaRPr lang="en-GB"/>
            </a:p>
          </p:txBody>
        </p:sp>
        <p:sp>
          <p:nvSpPr>
            <p:cNvPr id="516" name="Freeform 515">
              <a:extLst>
                <a:ext uri="{FF2B5EF4-FFF2-40B4-BE49-F238E27FC236}">
                  <a16:creationId xmlns:a16="http://schemas.microsoft.com/office/drawing/2014/main" id="{F47A0939-D740-A398-5CDD-3275C75BE6F0}"/>
                </a:ext>
              </a:extLst>
            </p:cNvPr>
            <p:cNvSpPr/>
            <p:nvPr/>
          </p:nvSpPr>
          <p:spPr>
            <a:xfrm>
              <a:off x="7555566" y="2436021"/>
              <a:ext cx="78964" cy="78906"/>
            </a:xfrm>
            <a:custGeom>
              <a:avLst/>
              <a:gdLst>
                <a:gd name="connsiteX0" fmla="*/ 78964 w 78964"/>
                <a:gd name="connsiteY0" fmla="*/ 39453 h 78906"/>
                <a:gd name="connsiteX1" fmla="*/ 39483 w 78964"/>
                <a:gd name="connsiteY1" fmla="*/ 78906 h 78906"/>
                <a:gd name="connsiteX2" fmla="*/ 1 w 78964"/>
                <a:gd name="connsiteY2" fmla="*/ 39453 h 78906"/>
                <a:gd name="connsiteX3" fmla="*/ 39483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3" y="78906"/>
                  </a:cubicBezTo>
                  <a:cubicBezTo>
                    <a:pt x="17677" y="78906"/>
                    <a:pt x="1" y="61242"/>
                    <a:pt x="1" y="39453"/>
                  </a:cubicBezTo>
                  <a:cubicBezTo>
                    <a:pt x="1" y="17664"/>
                    <a:pt x="17678" y="0"/>
                    <a:pt x="39483"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517" name="Freeform 516">
              <a:extLst>
                <a:ext uri="{FF2B5EF4-FFF2-40B4-BE49-F238E27FC236}">
                  <a16:creationId xmlns:a16="http://schemas.microsoft.com/office/drawing/2014/main" id="{2BEFE10D-E697-4A57-628D-9D521A9F97B0}"/>
                </a:ext>
              </a:extLst>
            </p:cNvPr>
            <p:cNvSpPr/>
            <p:nvPr/>
          </p:nvSpPr>
          <p:spPr>
            <a:xfrm>
              <a:off x="7473591" y="2294175"/>
              <a:ext cx="79195" cy="79137"/>
            </a:xfrm>
            <a:custGeom>
              <a:avLst/>
              <a:gdLst>
                <a:gd name="connsiteX0" fmla="*/ 79196 w 79195"/>
                <a:gd name="connsiteY0" fmla="*/ 39569 h 79137"/>
                <a:gd name="connsiteX1" fmla="*/ 39598 w 79195"/>
                <a:gd name="connsiteY1" fmla="*/ 79137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7"/>
                    <a:pt x="39598" y="79137"/>
                  </a:cubicBezTo>
                  <a:cubicBezTo>
                    <a:pt x="17729" y="79137"/>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518" name="Freeform 517">
              <a:extLst>
                <a:ext uri="{FF2B5EF4-FFF2-40B4-BE49-F238E27FC236}">
                  <a16:creationId xmlns:a16="http://schemas.microsoft.com/office/drawing/2014/main" id="{2EE7C07E-04C8-1FB5-C94D-5C3F2845BB5F}"/>
                </a:ext>
              </a:extLst>
            </p:cNvPr>
            <p:cNvSpPr/>
            <p:nvPr/>
          </p:nvSpPr>
          <p:spPr>
            <a:xfrm>
              <a:off x="7391501" y="2152330"/>
              <a:ext cx="79427" cy="79368"/>
            </a:xfrm>
            <a:custGeom>
              <a:avLst/>
              <a:gdLst>
                <a:gd name="connsiteX0" fmla="*/ 79427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1"/>
                    <a:pt x="61647" y="79369"/>
                    <a:pt x="39714" y="79369"/>
                  </a:cubicBezTo>
                  <a:cubicBezTo>
                    <a:pt x="17780" y="79369"/>
                    <a:pt x="0" y="61601"/>
                    <a:pt x="0" y="39684"/>
                  </a:cubicBezTo>
                  <a:cubicBezTo>
                    <a:pt x="0" y="17767"/>
                    <a:pt x="17780" y="0"/>
                    <a:pt x="39714"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519" name="Freeform 518">
              <a:extLst>
                <a:ext uri="{FF2B5EF4-FFF2-40B4-BE49-F238E27FC236}">
                  <a16:creationId xmlns:a16="http://schemas.microsoft.com/office/drawing/2014/main" id="{5EAA85F9-DDDD-9185-E117-E846F22BEB67}"/>
                </a:ext>
              </a:extLst>
            </p:cNvPr>
            <p:cNvSpPr/>
            <p:nvPr/>
          </p:nvSpPr>
          <p:spPr>
            <a:xfrm>
              <a:off x="7309410" y="2010368"/>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520" name="Freeform 519">
              <a:extLst>
                <a:ext uri="{FF2B5EF4-FFF2-40B4-BE49-F238E27FC236}">
                  <a16:creationId xmlns:a16="http://schemas.microsoft.com/office/drawing/2014/main" id="{C7A82958-59EF-0CE3-140A-FCE0D5290673}"/>
                </a:ext>
              </a:extLst>
            </p:cNvPr>
            <p:cNvSpPr/>
            <p:nvPr/>
          </p:nvSpPr>
          <p:spPr>
            <a:xfrm>
              <a:off x="10258415" y="6830466"/>
              <a:ext cx="78501" cy="78443"/>
            </a:xfrm>
            <a:custGeom>
              <a:avLst/>
              <a:gdLst>
                <a:gd name="connsiteX0" fmla="*/ 78502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2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2" y="39222"/>
                  </a:moveTo>
                  <a:cubicBezTo>
                    <a:pt x="78502" y="60883"/>
                    <a:pt x="60928" y="78443"/>
                    <a:pt x="39251" y="78443"/>
                  </a:cubicBezTo>
                  <a:cubicBezTo>
                    <a:pt x="17573" y="78443"/>
                    <a:pt x="0" y="60883"/>
                    <a:pt x="0" y="39222"/>
                  </a:cubicBezTo>
                  <a:cubicBezTo>
                    <a:pt x="0" y="17560"/>
                    <a:pt x="17573" y="0"/>
                    <a:pt x="39251" y="0"/>
                  </a:cubicBezTo>
                  <a:cubicBezTo>
                    <a:pt x="60928" y="0"/>
                    <a:pt x="78502" y="17560"/>
                    <a:pt x="78502" y="39222"/>
                  </a:cubicBezTo>
                  <a:close/>
                </a:path>
              </a:pathLst>
            </a:custGeom>
            <a:grpFill/>
            <a:ln w="0" cap="flat">
              <a:noFill/>
              <a:prstDash val="solid"/>
              <a:miter/>
            </a:ln>
          </p:spPr>
          <p:txBody>
            <a:bodyPr rtlCol="0" anchor="ctr"/>
            <a:lstStyle/>
            <a:p>
              <a:endParaRPr lang="en-GB"/>
            </a:p>
          </p:txBody>
        </p:sp>
        <p:sp>
          <p:nvSpPr>
            <p:cNvPr id="521" name="Freeform 520">
              <a:extLst>
                <a:ext uri="{FF2B5EF4-FFF2-40B4-BE49-F238E27FC236}">
                  <a16:creationId xmlns:a16="http://schemas.microsoft.com/office/drawing/2014/main" id="{5A18EB69-5CD3-DD2B-6E9B-BECFD8357408}"/>
                </a:ext>
              </a:extLst>
            </p:cNvPr>
            <p:cNvSpPr/>
            <p:nvPr/>
          </p:nvSpPr>
          <p:spPr>
            <a:xfrm>
              <a:off x="10176557" y="6688736"/>
              <a:ext cx="78501" cy="78443"/>
            </a:xfrm>
            <a:custGeom>
              <a:avLst/>
              <a:gdLst>
                <a:gd name="connsiteX0" fmla="*/ 78501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1" y="78443"/>
                  </a:cubicBezTo>
                  <a:cubicBezTo>
                    <a:pt x="17573" y="78443"/>
                    <a:pt x="0" y="60883"/>
                    <a:pt x="0" y="39222"/>
                  </a:cubicBezTo>
                  <a:cubicBezTo>
                    <a:pt x="0" y="17560"/>
                    <a:pt x="17573" y="0"/>
                    <a:pt x="39251"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522" name="Freeform 521">
              <a:extLst>
                <a:ext uri="{FF2B5EF4-FFF2-40B4-BE49-F238E27FC236}">
                  <a16:creationId xmlns:a16="http://schemas.microsoft.com/office/drawing/2014/main" id="{62FBE29B-8D5A-2AA2-229D-DDFDE5836ADF}"/>
                </a:ext>
              </a:extLst>
            </p:cNvPr>
            <p:cNvSpPr/>
            <p:nvPr/>
          </p:nvSpPr>
          <p:spPr>
            <a:xfrm>
              <a:off x="10094813" y="6547122"/>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3"/>
                    <a:pt x="60748" y="78212"/>
                    <a:pt x="39135" y="78212"/>
                  </a:cubicBezTo>
                  <a:cubicBezTo>
                    <a:pt x="17522" y="78212"/>
                    <a:pt x="0" y="60703"/>
                    <a:pt x="0" y="39106"/>
                  </a:cubicBezTo>
                  <a:cubicBezTo>
                    <a:pt x="0" y="17509"/>
                    <a:pt x="17522" y="0"/>
                    <a:pt x="39135" y="0"/>
                  </a:cubicBezTo>
                  <a:cubicBezTo>
                    <a:pt x="60748" y="0"/>
                    <a:pt x="78270" y="17509"/>
                    <a:pt x="78270" y="39106"/>
                  </a:cubicBezTo>
                  <a:close/>
                </a:path>
              </a:pathLst>
            </a:custGeom>
            <a:grpFill/>
            <a:ln w="0" cap="flat">
              <a:noFill/>
              <a:prstDash val="solid"/>
              <a:miter/>
            </a:ln>
          </p:spPr>
          <p:txBody>
            <a:bodyPr rtlCol="0" anchor="ctr"/>
            <a:lstStyle/>
            <a:p>
              <a:endParaRPr lang="en-GB"/>
            </a:p>
          </p:txBody>
        </p:sp>
        <p:sp>
          <p:nvSpPr>
            <p:cNvPr id="523" name="Freeform 522">
              <a:extLst>
                <a:ext uri="{FF2B5EF4-FFF2-40B4-BE49-F238E27FC236}">
                  <a16:creationId xmlns:a16="http://schemas.microsoft.com/office/drawing/2014/main" id="{88C41D7B-D079-2EB5-0713-3891ACC86B2D}"/>
                </a:ext>
              </a:extLst>
            </p:cNvPr>
            <p:cNvSpPr/>
            <p:nvPr/>
          </p:nvSpPr>
          <p:spPr>
            <a:xfrm>
              <a:off x="10012954" y="6405507"/>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69" y="77980"/>
                    <a:pt x="0" y="60524"/>
                    <a:pt x="0" y="38990"/>
                  </a:cubicBezTo>
                  <a:cubicBezTo>
                    <a:pt x="0" y="17456"/>
                    <a:pt x="17469"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524" name="Freeform 523">
              <a:extLst>
                <a:ext uri="{FF2B5EF4-FFF2-40B4-BE49-F238E27FC236}">
                  <a16:creationId xmlns:a16="http://schemas.microsoft.com/office/drawing/2014/main" id="{A205B0EB-278C-612B-9996-AC7379918E11}"/>
                </a:ext>
              </a:extLst>
            </p:cNvPr>
            <p:cNvSpPr/>
            <p:nvPr/>
          </p:nvSpPr>
          <p:spPr>
            <a:xfrm>
              <a:off x="9931211" y="6263893"/>
              <a:ext cx="77806" cy="77749"/>
            </a:xfrm>
            <a:custGeom>
              <a:avLst/>
              <a:gdLst>
                <a:gd name="connsiteX0" fmla="*/ 77807 w 77806"/>
                <a:gd name="connsiteY0" fmla="*/ 38875 h 77749"/>
                <a:gd name="connsiteX1" fmla="*/ 38904 w 77806"/>
                <a:gd name="connsiteY1" fmla="*/ 77749 h 77749"/>
                <a:gd name="connsiteX2" fmla="*/ 1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4" y="77749"/>
                  </a:cubicBezTo>
                  <a:cubicBezTo>
                    <a:pt x="17418" y="77749"/>
                    <a:pt x="1" y="60344"/>
                    <a:pt x="1" y="38875"/>
                  </a:cubicBezTo>
                  <a:cubicBezTo>
                    <a:pt x="1" y="17405"/>
                    <a:pt x="17418" y="0"/>
                    <a:pt x="38904"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525" name="Freeform 524">
              <a:extLst>
                <a:ext uri="{FF2B5EF4-FFF2-40B4-BE49-F238E27FC236}">
                  <a16:creationId xmlns:a16="http://schemas.microsoft.com/office/drawing/2014/main" id="{2373B211-679C-FAAA-4C25-824602925C64}"/>
                </a:ext>
              </a:extLst>
            </p:cNvPr>
            <p:cNvSpPr/>
            <p:nvPr/>
          </p:nvSpPr>
          <p:spPr>
            <a:xfrm>
              <a:off x="9849352" y="6122163"/>
              <a:ext cx="77806" cy="77749"/>
            </a:xfrm>
            <a:custGeom>
              <a:avLst/>
              <a:gdLst>
                <a:gd name="connsiteX0" fmla="*/ 77807 w 77806"/>
                <a:gd name="connsiteY0" fmla="*/ 38875 h 77749"/>
                <a:gd name="connsiteX1" fmla="*/ 38904 w 77806"/>
                <a:gd name="connsiteY1" fmla="*/ 77749 h 77749"/>
                <a:gd name="connsiteX2" fmla="*/ 1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4" y="77749"/>
                  </a:cubicBezTo>
                  <a:cubicBezTo>
                    <a:pt x="17418" y="77749"/>
                    <a:pt x="1" y="60344"/>
                    <a:pt x="1" y="38875"/>
                  </a:cubicBezTo>
                  <a:cubicBezTo>
                    <a:pt x="1" y="17405"/>
                    <a:pt x="17418" y="0"/>
                    <a:pt x="38904"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526" name="Freeform 525">
              <a:extLst>
                <a:ext uri="{FF2B5EF4-FFF2-40B4-BE49-F238E27FC236}">
                  <a16:creationId xmlns:a16="http://schemas.microsoft.com/office/drawing/2014/main" id="{C57DF8FA-2A5A-3A2A-3A70-B5F1FC00C068}"/>
                </a:ext>
              </a:extLst>
            </p:cNvPr>
            <p:cNvSpPr/>
            <p:nvPr/>
          </p:nvSpPr>
          <p:spPr>
            <a:xfrm>
              <a:off x="9767494" y="5980432"/>
              <a:ext cx="77574" cy="77517"/>
            </a:xfrm>
            <a:custGeom>
              <a:avLst/>
              <a:gdLst>
                <a:gd name="connsiteX0" fmla="*/ 77575 w 77574"/>
                <a:gd name="connsiteY0" fmla="*/ 38759 h 77517"/>
                <a:gd name="connsiteX1" fmla="*/ 38788 w 77574"/>
                <a:gd name="connsiteY1" fmla="*/ 77517 h 77517"/>
                <a:gd name="connsiteX2" fmla="*/ 0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7"/>
                    <a:pt x="38788" y="77517"/>
                  </a:cubicBezTo>
                  <a:cubicBezTo>
                    <a:pt x="17366" y="77517"/>
                    <a:pt x="0" y="60165"/>
                    <a:pt x="0" y="38759"/>
                  </a:cubicBezTo>
                  <a:cubicBezTo>
                    <a:pt x="0" y="17353"/>
                    <a:pt x="17366" y="0"/>
                    <a:pt x="38788"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527" name="Freeform 526">
              <a:extLst>
                <a:ext uri="{FF2B5EF4-FFF2-40B4-BE49-F238E27FC236}">
                  <a16:creationId xmlns:a16="http://schemas.microsoft.com/office/drawing/2014/main" id="{E256BB16-E85E-8F85-C8BC-D0F743ABF00A}"/>
                </a:ext>
              </a:extLst>
            </p:cNvPr>
            <p:cNvSpPr/>
            <p:nvPr/>
          </p:nvSpPr>
          <p:spPr>
            <a:xfrm>
              <a:off x="9685635" y="5838702"/>
              <a:ext cx="77574" cy="77517"/>
            </a:xfrm>
            <a:custGeom>
              <a:avLst/>
              <a:gdLst>
                <a:gd name="connsiteX0" fmla="*/ 77575 w 77574"/>
                <a:gd name="connsiteY0" fmla="*/ 38759 h 77517"/>
                <a:gd name="connsiteX1" fmla="*/ 38788 w 77574"/>
                <a:gd name="connsiteY1" fmla="*/ 77518 h 77517"/>
                <a:gd name="connsiteX2" fmla="*/ 0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8"/>
                    <a:pt x="38788" y="77518"/>
                  </a:cubicBezTo>
                  <a:cubicBezTo>
                    <a:pt x="17366" y="77518"/>
                    <a:pt x="0" y="60165"/>
                    <a:pt x="0" y="38759"/>
                  </a:cubicBezTo>
                  <a:cubicBezTo>
                    <a:pt x="0" y="17353"/>
                    <a:pt x="17366" y="0"/>
                    <a:pt x="38788"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528" name="Freeform 527">
              <a:extLst>
                <a:ext uri="{FF2B5EF4-FFF2-40B4-BE49-F238E27FC236}">
                  <a16:creationId xmlns:a16="http://schemas.microsoft.com/office/drawing/2014/main" id="{DE54BC14-1F9B-14F9-3EF2-16DEE33F90DD}"/>
                </a:ext>
              </a:extLst>
            </p:cNvPr>
            <p:cNvSpPr/>
            <p:nvPr/>
          </p:nvSpPr>
          <p:spPr>
            <a:xfrm>
              <a:off x="9603776" y="5697088"/>
              <a:ext cx="77343" cy="77286"/>
            </a:xfrm>
            <a:custGeom>
              <a:avLst/>
              <a:gdLst>
                <a:gd name="connsiteX0" fmla="*/ 77344 w 77343"/>
                <a:gd name="connsiteY0" fmla="*/ 38643 h 77286"/>
                <a:gd name="connsiteX1" fmla="*/ 38672 w 77343"/>
                <a:gd name="connsiteY1" fmla="*/ 77286 h 77286"/>
                <a:gd name="connsiteX2" fmla="*/ 0 w 77343"/>
                <a:gd name="connsiteY2" fmla="*/ 38643 h 77286"/>
                <a:gd name="connsiteX3" fmla="*/ 38672 w 77343"/>
                <a:gd name="connsiteY3" fmla="*/ 0 h 77286"/>
                <a:gd name="connsiteX4" fmla="*/ 77344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4" y="38643"/>
                  </a:moveTo>
                  <a:cubicBezTo>
                    <a:pt x="77344" y="59985"/>
                    <a:pt x="60030" y="77286"/>
                    <a:pt x="38672" y="77286"/>
                  </a:cubicBezTo>
                  <a:cubicBezTo>
                    <a:pt x="17314" y="77286"/>
                    <a:pt x="0" y="59985"/>
                    <a:pt x="0" y="38643"/>
                  </a:cubicBezTo>
                  <a:cubicBezTo>
                    <a:pt x="0" y="17301"/>
                    <a:pt x="17313" y="0"/>
                    <a:pt x="38672" y="0"/>
                  </a:cubicBezTo>
                  <a:cubicBezTo>
                    <a:pt x="60029" y="0"/>
                    <a:pt x="77344" y="17301"/>
                    <a:pt x="77344" y="38643"/>
                  </a:cubicBezTo>
                  <a:close/>
                </a:path>
              </a:pathLst>
            </a:custGeom>
            <a:grpFill/>
            <a:ln w="0" cap="flat">
              <a:noFill/>
              <a:prstDash val="solid"/>
              <a:miter/>
            </a:ln>
          </p:spPr>
          <p:txBody>
            <a:bodyPr rtlCol="0" anchor="ctr"/>
            <a:lstStyle/>
            <a:p>
              <a:endParaRPr lang="en-GB"/>
            </a:p>
          </p:txBody>
        </p:sp>
        <p:sp>
          <p:nvSpPr>
            <p:cNvPr id="529" name="Freeform 528">
              <a:extLst>
                <a:ext uri="{FF2B5EF4-FFF2-40B4-BE49-F238E27FC236}">
                  <a16:creationId xmlns:a16="http://schemas.microsoft.com/office/drawing/2014/main" id="{DDEED571-1003-B1D9-6E6E-D651420E157C}"/>
                </a:ext>
              </a:extLst>
            </p:cNvPr>
            <p:cNvSpPr/>
            <p:nvPr/>
          </p:nvSpPr>
          <p:spPr>
            <a:xfrm>
              <a:off x="9521917" y="5555358"/>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30"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530" name="Freeform 529">
              <a:extLst>
                <a:ext uri="{FF2B5EF4-FFF2-40B4-BE49-F238E27FC236}">
                  <a16:creationId xmlns:a16="http://schemas.microsoft.com/office/drawing/2014/main" id="{60A13F76-F51F-7D85-30BA-155E6690E380}"/>
                </a:ext>
              </a:extLst>
            </p:cNvPr>
            <p:cNvSpPr/>
            <p:nvPr/>
          </p:nvSpPr>
          <p:spPr>
            <a:xfrm>
              <a:off x="9440058" y="5413627"/>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30"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531" name="Freeform 530">
              <a:extLst>
                <a:ext uri="{FF2B5EF4-FFF2-40B4-BE49-F238E27FC236}">
                  <a16:creationId xmlns:a16="http://schemas.microsoft.com/office/drawing/2014/main" id="{CB708BE9-1FB1-8C86-28CE-392AEAFFFCA7}"/>
                </a:ext>
              </a:extLst>
            </p:cNvPr>
            <p:cNvSpPr/>
            <p:nvPr/>
          </p:nvSpPr>
          <p:spPr>
            <a:xfrm>
              <a:off x="9358199" y="5272013"/>
              <a:ext cx="77111" cy="77054"/>
            </a:xfrm>
            <a:custGeom>
              <a:avLst/>
              <a:gdLst>
                <a:gd name="connsiteX0" fmla="*/ 77111 w 77111"/>
                <a:gd name="connsiteY0" fmla="*/ 38527 h 77054"/>
                <a:gd name="connsiteX1" fmla="*/ 38555 w 77111"/>
                <a:gd name="connsiteY1" fmla="*/ 77055 h 77054"/>
                <a:gd name="connsiteX2" fmla="*/ -1 w 77111"/>
                <a:gd name="connsiteY2" fmla="*/ 38527 h 77054"/>
                <a:gd name="connsiteX3" fmla="*/ 38555 w 77111"/>
                <a:gd name="connsiteY3" fmla="*/ 0 h 77054"/>
                <a:gd name="connsiteX4" fmla="*/ 77111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1" y="38527"/>
                  </a:moveTo>
                  <a:cubicBezTo>
                    <a:pt x="77111" y="59806"/>
                    <a:pt x="59849" y="77055"/>
                    <a:pt x="38555" y="77055"/>
                  </a:cubicBezTo>
                  <a:cubicBezTo>
                    <a:pt x="17262" y="77055"/>
                    <a:pt x="-1" y="59805"/>
                    <a:pt x="-1" y="38527"/>
                  </a:cubicBezTo>
                  <a:cubicBezTo>
                    <a:pt x="-1" y="17249"/>
                    <a:pt x="17262" y="0"/>
                    <a:pt x="38555" y="0"/>
                  </a:cubicBezTo>
                  <a:cubicBezTo>
                    <a:pt x="59849" y="0"/>
                    <a:pt x="77111" y="17250"/>
                    <a:pt x="77111" y="38527"/>
                  </a:cubicBezTo>
                  <a:close/>
                </a:path>
              </a:pathLst>
            </a:custGeom>
            <a:grpFill/>
            <a:ln w="0" cap="flat">
              <a:noFill/>
              <a:prstDash val="solid"/>
              <a:miter/>
            </a:ln>
          </p:spPr>
          <p:txBody>
            <a:bodyPr rtlCol="0" anchor="ctr"/>
            <a:lstStyle/>
            <a:p>
              <a:endParaRPr lang="en-GB"/>
            </a:p>
          </p:txBody>
        </p:sp>
        <p:sp>
          <p:nvSpPr>
            <p:cNvPr id="532" name="Freeform 531">
              <a:extLst>
                <a:ext uri="{FF2B5EF4-FFF2-40B4-BE49-F238E27FC236}">
                  <a16:creationId xmlns:a16="http://schemas.microsoft.com/office/drawing/2014/main" id="{DAB8DF54-2047-6FD1-9716-2809F873EF27}"/>
                </a:ext>
              </a:extLst>
            </p:cNvPr>
            <p:cNvSpPr/>
            <p:nvPr/>
          </p:nvSpPr>
          <p:spPr>
            <a:xfrm>
              <a:off x="9276340" y="5130167"/>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533" name="Freeform 532">
              <a:extLst>
                <a:ext uri="{FF2B5EF4-FFF2-40B4-BE49-F238E27FC236}">
                  <a16:creationId xmlns:a16="http://schemas.microsoft.com/office/drawing/2014/main" id="{0241FAA6-F744-4AA3-DE44-B06BCB6CFA38}"/>
                </a:ext>
              </a:extLst>
            </p:cNvPr>
            <p:cNvSpPr/>
            <p:nvPr/>
          </p:nvSpPr>
          <p:spPr>
            <a:xfrm>
              <a:off x="9194481" y="4988437"/>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534" name="Freeform 533">
              <a:extLst>
                <a:ext uri="{FF2B5EF4-FFF2-40B4-BE49-F238E27FC236}">
                  <a16:creationId xmlns:a16="http://schemas.microsoft.com/office/drawing/2014/main" id="{72971E5A-C484-799D-F8F4-D496B60B99CE}"/>
                </a:ext>
              </a:extLst>
            </p:cNvPr>
            <p:cNvSpPr/>
            <p:nvPr/>
          </p:nvSpPr>
          <p:spPr>
            <a:xfrm>
              <a:off x="9112506" y="4846707"/>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535" name="Freeform 534">
              <a:extLst>
                <a:ext uri="{FF2B5EF4-FFF2-40B4-BE49-F238E27FC236}">
                  <a16:creationId xmlns:a16="http://schemas.microsoft.com/office/drawing/2014/main" id="{507D4EB8-9C6B-5FA9-F261-7A1FCADEDA70}"/>
                </a:ext>
              </a:extLst>
            </p:cNvPr>
            <p:cNvSpPr/>
            <p:nvPr/>
          </p:nvSpPr>
          <p:spPr>
            <a:xfrm>
              <a:off x="7637425" y="2294291"/>
              <a:ext cx="78964" cy="78906"/>
            </a:xfrm>
            <a:custGeom>
              <a:avLst/>
              <a:gdLst>
                <a:gd name="connsiteX0" fmla="*/ 78964 w 78964"/>
                <a:gd name="connsiteY0" fmla="*/ 39453 h 78906"/>
                <a:gd name="connsiteX1" fmla="*/ 39483 w 78964"/>
                <a:gd name="connsiteY1" fmla="*/ 78906 h 78906"/>
                <a:gd name="connsiteX2" fmla="*/ 1 w 78964"/>
                <a:gd name="connsiteY2" fmla="*/ 39453 h 78906"/>
                <a:gd name="connsiteX3" fmla="*/ 39483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3" y="78906"/>
                  </a:cubicBezTo>
                  <a:cubicBezTo>
                    <a:pt x="17677" y="78906"/>
                    <a:pt x="1" y="61242"/>
                    <a:pt x="1" y="39453"/>
                  </a:cubicBezTo>
                  <a:cubicBezTo>
                    <a:pt x="1" y="17664"/>
                    <a:pt x="17678" y="0"/>
                    <a:pt x="39483"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536" name="Freeform 535">
              <a:extLst>
                <a:ext uri="{FF2B5EF4-FFF2-40B4-BE49-F238E27FC236}">
                  <a16:creationId xmlns:a16="http://schemas.microsoft.com/office/drawing/2014/main" id="{26EF1987-1326-1EA5-8249-704AAF72FEBA}"/>
                </a:ext>
              </a:extLst>
            </p:cNvPr>
            <p:cNvSpPr/>
            <p:nvPr/>
          </p:nvSpPr>
          <p:spPr>
            <a:xfrm>
              <a:off x="7555450" y="2152445"/>
              <a:ext cx="79195" cy="79137"/>
            </a:xfrm>
            <a:custGeom>
              <a:avLst/>
              <a:gdLst>
                <a:gd name="connsiteX0" fmla="*/ 79196 w 79195"/>
                <a:gd name="connsiteY0" fmla="*/ 39569 h 79137"/>
                <a:gd name="connsiteX1" fmla="*/ 39598 w 79195"/>
                <a:gd name="connsiteY1" fmla="*/ 79137 h 79137"/>
                <a:gd name="connsiteX2" fmla="*/ 1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7"/>
                    <a:pt x="39598" y="79137"/>
                  </a:cubicBezTo>
                  <a:cubicBezTo>
                    <a:pt x="17729" y="79137"/>
                    <a:pt x="1" y="61422"/>
                    <a:pt x="1" y="39569"/>
                  </a:cubicBezTo>
                  <a:cubicBezTo>
                    <a:pt x="1"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537" name="Freeform 536">
              <a:extLst>
                <a:ext uri="{FF2B5EF4-FFF2-40B4-BE49-F238E27FC236}">
                  <a16:creationId xmlns:a16="http://schemas.microsoft.com/office/drawing/2014/main" id="{CC6B5778-AEF6-9D69-DA87-C9DDCFDC458C}"/>
                </a:ext>
              </a:extLst>
            </p:cNvPr>
            <p:cNvSpPr/>
            <p:nvPr/>
          </p:nvSpPr>
          <p:spPr>
            <a:xfrm>
              <a:off x="7473476" y="2010599"/>
              <a:ext cx="79427" cy="79368"/>
            </a:xfrm>
            <a:custGeom>
              <a:avLst/>
              <a:gdLst>
                <a:gd name="connsiteX0" fmla="*/ 79428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8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8" y="39684"/>
                  </a:moveTo>
                  <a:cubicBezTo>
                    <a:pt x="79428" y="61601"/>
                    <a:pt x="61647" y="79369"/>
                    <a:pt x="39714" y="79369"/>
                  </a:cubicBezTo>
                  <a:cubicBezTo>
                    <a:pt x="17781" y="79369"/>
                    <a:pt x="0" y="61601"/>
                    <a:pt x="0" y="39684"/>
                  </a:cubicBezTo>
                  <a:cubicBezTo>
                    <a:pt x="0" y="17767"/>
                    <a:pt x="17781" y="0"/>
                    <a:pt x="39714" y="0"/>
                  </a:cubicBezTo>
                  <a:cubicBezTo>
                    <a:pt x="61647" y="0"/>
                    <a:pt x="79428" y="17767"/>
                    <a:pt x="79428" y="39684"/>
                  </a:cubicBezTo>
                  <a:close/>
                </a:path>
              </a:pathLst>
            </a:custGeom>
            <a:grpFill/>
            <a:ln w="0" cap="flat">
              <a:noFill/>
              <a:prstDash val="solid"/>
              <a:miter/>
            </a:ln>
          </p:spPr>
          <p:txBody>
            <a:bodyPr rtlCol="0" anchor="ctr"/>
            <a:lstStyle/>
            <a:p>
              <a:endParaRPr lang="en-GB"/>
            </a:p>
          </p:txBody>
        </p:sp>
        <p:sp>
          <p:nvSpPr>
            <p:cNvPr id="538" name="Freeform 537">
              <a:extLst>
                <a:ext uri="{FF2B5EF4-FFF2-40B4-BE49-F238E27FC236}">
                  <a16:creationId xmlns:a16="http://schemas.microsoft.com/office/drawing/2014/main" id="{717C8CDF-3F14-7454-3440-AD64DC330673}"/>
                </a:ext>
              </a:extLst>
            </p:cNvPr>
            <p:cNvSpPr/>
            <p:nvPr/>
          </p:nvSpPr>
          <p:spPr>
            <a:xfrm>
              <a:off x="7391269" y="1868638"/>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539" name="Freeform 538">
              <a:extLst>
                <a:ext uri="{FF2B5EF4-FFF2-40B4-BE49-F238E27FC236}">
                  <a16:creationId xmlns:a16="http://schemas.microsoft.com/office/drawing/2014/main" id="{B5B9D37A-E38A-2FFE-531D-60017447AA29}"/>
                </a:ext>
              </a:extLst>
            </p:cNvPr>
            <p:cNvSpPr/>
            <p:nvPr/>
          </p:nvSpPr>
          <p:spPr>
            <a:xfrm>
              <a:off x="10422133" y="6830351"/>
              <a:ext cx="78732" cy="78674"/>
            </a:xfrm>
            <a:custGeom>
              <a:avLst/>
              <a:gdLst>
                <a:gd name="connsiteX0" fmla="*/ 78733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1" y="61063"/>
                    <a:pt x="-1" y="39337"/>
                  </a:cubicBezTo>
                  <a:cubicBezTo>
                    <a:pt x="-1" y="17612"/>
                    <a:pt x="17624" y="0"/>
                    <a:pt x="39366" y="0"/>
                  </a:cubicBezTo>
                  <a:cubicBezTo>
                    <a:pt x="61107" y="0"/>
                    <a:pt x="78733" y="17611"/>
                    <a:pt x="78733" y="39337"/>
                  </a:cubicBezTo>
                  <a:close/>
                </a:path>
              </a:pathLst>
            </a:custGeom>
            <a:grpFill/>
            <a:ln w="0" cap="flat">
              <a:noFill/>
              <a:prstDash val="solid"/>
              <a:miter/>
            </a:ln>
          </p:spPr>
          <p:txBody>
            <a:bodyPr rtlCol="0" anchor="ctr"/>
            <a:lstStyle/>
            <a:p>
              <a:endParaRPr lang="en-GB"/>
            </a:p>
          </p:txBody>
        </p:sp>
        <p:sp>
          <p:nvSpPr>
            <p:cNvPr id="540" name="Freeform 539">
              <a:extLst>
                <a:ext uri="{FF2B5EF4-FFF2-40B4-BE49-F238E27FC236}">
                  <a16:creationId xmlns:a16="http://schemas.microsoft.com/office/drawing/2014/main" id="{4976D05E-4DEC-69C9-7D03-FCCA99B94179}"/>
                </a:ext>
              </a:extLst>
            </p:cNvPr>
            <p:cNvSpPr/>
            <p:nvPr/>
          </p:nvSpPr>
          <p:spPr>
            <a:xfrm>
              <a:off x="10340390" y="6688736"/>
              <a:ext cx="78501" cy="78443"/>
            </a:xfrm>
            <a:custGeom>
              <a:avLst/>
              <a:gdLst>
                <a:gd name="connsiteX0" fmla="*/ 78501 w 78501"/>
                <a:gd name="connsiteY0" fmla="*/ 39222 h 78443"/>
                <a:gd name="connsiteX1" fmla="*/ 39250 w 78501"/>
                <a:gd name="connsiteY1" fmla="*/ 78443 h 78443"/>
                <a:gd name="connsiteX2" fmla="*/ -1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1" y="60883"/>
                    <a:pt x="-1" y="39222"/>
                  </a:cubicBezTo>
                  <a:cubicBezTo>
                    <a:pt x="-1"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541" name="Freeform 540">
              <a:extLst>
                <a:ext uri="{FF2B5EF4-FFF2-40B4-BE49-F238E27FC236}">
                  <a16:creationId xmlns:a16="http://schemas.microsoft.com/office/drawing/2014/main" id="{29602B7E-89A3-78A2-0534-235C5CF338C3}"/>
                </a:ext>
              </a:extLst>
            </p:cNvPr>
            <p:cNvSpPr/>
            <p:nvPr/>
          </p:nvSpPr>
          <p:spPr>
            <a:xfrm>
              <a:off x="10258531" y="6547122"/>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3"/>
                    <a:pt x="60748" y="78212"/>
                    <a:pt x="39135" y="78212"/>
                  </a:cubicBezTo>
                  <a:cubicBezTo>
                    <a:pt x="17522" y="78212"/>
                    <a:pt x="0" y="60703"/>
                    <a:pt x="0" y="39106"/>
                  </a:cubicBezTo>
                  <a:cubicBezTo>
                    <a:pt x="0" y="17509"/>
                    <a:pt x="17522" y="0"/>
                    <a:pt x="39135" y="0"/>
                  </a:cubicBezTo>
                  <a:cubicBezTo>
                    <a:pt x="60748" y="0"/>
                    <a:pt x="78270" y="17509"/>
                    <a:pt x="78270" y="39106"/>
                  </a:cubicBezTo>
                  <a:close/>
                </a:path>
              </a:pathLst>
            </a:custGeom>
            <a:grpFill/>
            <a:ln w="0" cap="flat">
              <a:noFill/>
              <a:prstDash val="solid"/>
              <a:miter/>
            </a:ln>
          </p:spPr>
          <p:txBody>
            <a:bodyPr rtlCol="0" anchor="ctr"/>
            <a:lstStyle/>
            <a:p>
              <a:endParaRPr lang="en-GB"/>
            </a:p>
          </p:txBody>
        </p:sp>
        <p:sp>
          <p:nvSpPr>
            <p:cNvPr id="542" name="Freeform 541">
              <a:extLst>
                <a:ext uri="{FF2B5EF4-FFF2-40B4-BE49-F238E27FC236}">
                  <a16:creationId xmlns:a16="http://schemas.microsoft.com/office/drawing/2014/main" id="{47D960A7-3767-BF38-71D5-C7082841F9F4}"/>
                </a:ext>
              </a:extLst>
            </p:cNvPr>
            <p:cNvSpPr/>
            <p:nvPr/>
          </p:nvSpPr>
          <p:spPr>
            <a:xfrm>
              <a:off x="10176788" y="6405507"/>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69" y="77980"/>
                    <a:pt x="0" y="60524"/>
                    <a:pt x="0" y="38990"/>
                  </a:cubicBezTo>
                  <a:cubicBezTo>
                    <a:pt x="0" y="17456"/>
                    <a:pt x="17469"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543" name="Freeform 542">
              <a:extLst>
                <a:ext uri="{FF2B5EF4-FFF2-40B4-BE49-F238E27FC236}">
                  <a16:creationId xmlns:a16="http://schemas.microsoft.com/office/drawing/2014/main" id="{1321795A-0AB3-6BDA-ECDF-38C33242EF90}"/>
                </a:ext>
              </a:extLst>
            </p:cNvPr>
            <p:cNvSpPr/>
            <p:nvPr/>
          </p:nvSpPr>
          <p:spPr>
            <a:xfrm>
              <a:off x="10094929" y="6263777"/>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69" y="77980"/>
                    <a:pt x="0" y="60524"/>
                    <a:pt x="0" y="38990"/>
                  </a:cubicBezTo>
                  <a:cubicBezTo>
                    <a:pt x="0" y="17456"/>
                    <a:pt x="17469"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544" name="Freeform 543">
              <a:extLst>
                <a:ext uri="{FF2B5EF4-FFF2-40B4-BE49-F238E27FC236}">
                  <a16:creationId xmlns:a16="http://schemas.microsoft.com/office/drawing/2014/main" id="{BC679884-6996-3FB9-5465-D3ABC048DC70}"/>
                </a:ext>
              </a:extLst>
            </p:cNvPr>
            <p:cNvSpPr/>
            <p:nvPr/>
          </p:nvSpPr>
          <p:spPr>
            <a:xfrm>
              <a:off x="10013070" y="6122163"/>
              <a:ext cx="77806" cy="77749"/>
            </a:xfrm>
            <a:custGeom>
              <a:avLst/>
              <a:gdLst>
                <a:gd name="connsiteX0" fmla="*/ 77807 w 77806"/>
                <a:gd name="connsiteY0" fmla="*/ 38875 h 77749"/>
                <a:gd name="connsiteX1" fmla="*/ 38904 w 77806"/>
                <a:gd name="connsiteY1" fmla="*/ 77749 h 77749"/>
                <a:gd name="connsiteX2" fmla="*/ 1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4" y="77749"/>
                  </a:cubicBezTo>
                  <a:cubicBezTo>
                    <a:pt x="17418" y="77749"/>
                    <a:pt x="1" y="60344"/>
                    <a:pt x="1" y="38875"/>
                  </a:cubicBezTo>
                  <a:cubicBezTo>
                    <a:pt x="1" y="17405"/>
                    <a:pt x="17418" y="0"/>
                    <a:pt x="38904"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545" name="Freeform 544">
              <a:extLst>
                <a:ext uri="{FF2B5EF4-FFF2-40B4-BE49-F238E27FC236}">
                  <a16:creationId xmlns:a16="http://schemas.microsoft.com/office/drawing/2014/main" id="{1135DF4C-18B7-3133-6144-276050A809EB}"/>
                </a:ext>
              </a:extLst>
            </p:cNvPr>
            <p:cNvSpPr/>
            <p:nvPr/>
          </p:nvSpPr>
          <p:spPr>
            <a:xfrm>
              <a:off x="9931327" y="5980432"/>
              <a:ext cx="77574" cy="77517"/>
            </a:xfrm>
            <a:custGeom>
              <a:avLst/>
              <a:gdLst>
                <a:gd name="connsiteX0" fmla="*/ 77575 w 77574"/>
                <a:gd name="connsiteY0" fmla="*/ 38759 h 77517"/>
                <a:gd name="connsiteX1" fmla="*/ 38788 w 77574"/>
                <a:gd name="connsiteY1" fmla="*/ 77517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7"/>
                    <a:pt x="38788" y="77517"/>
                  </a:cubicBezTo>
                  <a:cubicBezTo>
                    <a:pt x="17366" y="77517"/>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546" name="Freeform 545">
              <a:extLst>
                <a:ext uri="{FF2B5EF4-FFF2-40B4-BE49-F238E27FC236}">
                  <a16:creationId xmlns:a16="http://schemas.microsoft.com/office/drawing/2014/main" id="{0AE5BC50-529E-93F4-599F-C35607176392}"/>
                </a:ext>
              </a:extLst>
            </p:cNvPr>
            <p:cNvSpPr/>
            <p:nvPr/>
          </p:nvSpPr>
          <p:spPr>
            <a:xfrm>
              <a:off x="9849468" y="5838702"/>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8"/>
                    <a:pt x="38788" y="77518"/>
                  </a:cubicBezTo>
                  <a:cubicBezTo>
                    <a:pt x="17366" y="77518"/>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547" name="Freeform 546">
              <a:extLst>
                <a:ext uri="{FF2B5EF4-FFF2-40B4-BE49-F238E27FC236}">
                  <a16:creationId xmlns:a16="http://schemas.microsoft.com/office/drawing/2014/main" id="{B363D71D-E64E-D092-53D1-05DB34D84062}"/>
                </a:ext>
              </a:extLst>
            </p:cNvPr>
            <p:cNvSpPr/>
            <p:nvPr/>
          </p:nvSpPr>
          <p:spPr>
            <a:xfrm>
              <a:off x="9767609" y="5697088"/>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548" name="Freeform 547">
              <a:extLst>
                <a:ext uri="{FF2B5EF4-FFF2-40B4-BE49-F238E27FC236}">
                  <a16:creationId xmlns:a16="http://schemas.microsoft.com/office/drawing/2014/main" id="{E318D129-FF8B-4BC9-3DF4-30AB2F534011}"/>
                </a:ext>
              </a:extLst>
            </p:cNvPr>
            <p:cNvSpPr/>
            <p:nvPr/>
          </p:nvSpPr>
          <p:spPr>
            <a:xfrm>
              <a:off x="9685750" y="5555358"/>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549" name="Freeform 548">
              <a:extLst>
                <a:ext uri="{FF2B5EF4-FFF2-40B4-BE49-F238E27FC236}">
                  <a16:creationId xmlns:a16="http://schemas.microsoft.com/office/drawing/2014/main" id="{B82BAF78-15EA-2DFF-C476-F2163E08DD6E}"/>
                </a:ext>
              </a:extLst>
            </p:cNvPr>
            <p:cNvSpPr/>
            <p:nvPr/>
          </p:nvSpPr>
          <p:spPr>
            <a:xfrm>
              <a:off x="9603776" y="5413627"/>
              <a:ext cx="77343" cy="77286"/>
            </a:xfrm>
            <a:custGeom>
              <a:avLst/>
              <a:gdLst>
                <a:gd name="connsiteX0" fmla="*/ 77344 w 77343"/>
                <a:gd name="connsiteY0" fmla="*/ 38643 h 77286"/>
                <a:gd name="connsiteX1" fmla="*/ 38672 w 77343"/>
                <a:gd name="connsiteY1" fmla="*/ 77286 h 77286"/>
                <a:gd name="connsiteX2" fmla="*/ 0 w 77343"/>
                <a:gd name="connsiteY2" fmla="*/ 38643 h 77286"/>
                <a:gd name="connsiteX3" fmla="*/ 38672 w 77343"/>
                <a:gd name="connsiteY3" fmla="*/ 0 h 77286"/>
                <a:gd name="connsiteX4" fmla="*/ 77344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4" y="38643"/>
                  </a:moveTo>
                  <a:cubicBezTo>
                    <a:pt x="77344" y="59985"/>
                    <a:pt x="60030" y="77286"/>
                    <a:pt x="38672" y="77286"/>
                  </a:cubicBezTo>
                  <a:cubicBezTo>
                    <a:pt x="17314" y="77286"/>
                    <a:pt x="0" y="59985"/>
                    <a:pt x="0" y="38643"/>
                  </a:cubicBezTo>
                  <a:cubicBezTo>
                    <a:pt x="0" y="17301"/>
                    <a:pt x="17313" y="0"/>
                    <a:pt x="38672" y="0"/>
                  </a:cubicBezTo>
                  <a:cubicBezTo>
                    <a:pt x="60029" y="0"/>
                    <a:pt x="77344" y="17301"/>
                    <a:pt x="77344" y="38643"/>
                  </a:cubicBezTo>
                  <a:close/>
                </a:path>
              </a:pathLst>
            </a:custGeom>
            <a:grpFill/>
            <a:ln w="0" cap="flat">
              <a:noFill/>
              <a:prstDash val="solid"/>
              <a:miter/>
            </a:ln>
          </p:spPr>
          <p:txBody>
            <a:bodyPr rtlCol="0" anchor="ctr"/>
            <a:lstStyle/>
            <a:p>
              <a:endParaRPr lang="en-GB"/>
            </a:p>
          </p:txBody>
        </p:sp>
        <p:sp>
          <p:nvSpPr>
            <p:cNvPr id="550" name="Freeform 549">
              <a:extLst>
                <a:ext uri="{FF2B5EF4-FFF2-40B4-BE49-F238E27FC236}">
                  <a16:creationId xmlns:a16="http://schemas.microsoft.com/office/drawing/2014/main" id="{668BD025-D1F5-7E98-772E-28E99397481A}"/>
                </a:ext>
              </a:extLst>
            </p:cNvPr>
            <p:cNvSpPr/>
            <p:nvPr/>
          </p:nvSpPr>
          <p:spPr>
            <a:xfrm>
              <a:off x="7637309" y="2010715"/>
              <a:ext cx="79195" cy="79137"/>
            </a:xfrm>
            <a:custGeom>
              <a:avLst/>
              <a:gdLst>
                <a:gd name="connsiteX0" fmla="*/ 79196 w 79195"/>
                <a:gd name="connsiteY0" fmla="*/ 39569 h 79137"/>
                <a:gd name="connsiteX1" fmla="*/ 39598 w 79195"/>
                <a:gd name="connsiteY1" fmla="*/ 79137 h 79137"/>
                <a:gd name="connsiteX2" fmla="*/ 1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8" y="79137"/>
                    <a:pt x="39598" y="79137"/>
                  </a:cubicBezTo>
                  <a:cubicBezTo>
                    <a:pt x="17729" y="79137"/>
                    <a:pt x="1" y="61422"/>
                    <a:pt x="1" y="39569"/>
                  </a:cubicBezTo>
                  <a:cubicBezTo>
                    <a:pt x="1" y="17716"/>
                    <a:pt x="17729" y="0"/>
                    <a:pt x="39598" y="0"/>
                  </a:cubicBezTo>
                  <a:cubicBezTo>
                    <a:pt x="61468" y="0"/>
                    <a:pt x="79196" y="17716"/>
                    <a:pt x="79196" y="39569"/>
                  </a:cubicBezTo>
                  <a:close/>
                </a:path>
              </a:pathLst>
            </a:custGeom>
            <a:grpFill/>
            <a:ln w="0" cap="flat">
              <a:noFill/>
              <a:prstDash val="solid"/>
              <a:miter/>
            </a:ln>
          </p:spPr>
          <p:txBody>
            <a:bodyPr rtlCol="0" anchor="ctr"/>
            <a:lstStyle/>
            <a:p>
              <a:endParaRPr lang="en-GB"/>
            </a:p>
          </p:txBody>
        </p:sp>
        <p:sp>
          <p:nvSpPr>
            <p:cNvPr id="551" name="Freeform 550">
              <a:extLst>
                <a:ext uri="{FF2B5EF4-FFF2-40B4-BE49-F238E27FC236}">
                  <a16:creationId xmlns:a16="http://schemas.microsoft.com/office/drawing/2014/main" id="{ED44D193-C704-EE9D-7C33-C823BA2997BE}"/>
                </a:ext>
              </a:extLst>
            </p:cNvPr>
            <p:cNvSpPr/>
            <p:nvPr/>
          </p:nvSpPr>
          <p:spPr>
            <a:xfrm>
              <a:off x="7555334" y="1868869"/>
              <a:ext cx="79427" cy="79368"/>
            </a:xfrm>
            <a:custGeom>
              <a:avLst/>
              <a:gdLst>
                <a:gd name="connsiteX0" fmla="*/ 79428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8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8" y="39684"/>
                  </a:moveTo>
                  <a:cubicBezTo>
                    <a:pt x="79428" y="61601"/>
                    <a:pt x="61648" y="79369"/>
                    <a:pt x="39714" y="79369"/>
                  </a:cubicBezTo>
                  <a:cubicBezTo>
                    <a:pt x="17781" y="79369"/>
                    <a:pt x="0" y="61601"/>
                    <a:pt x="0" y="39684"/>
                  </a:cubicBezTo>
                  <a:cubicBezTo>
                    <a:pt x="0" y="17767"/>
                    <a:pt x="17781" y="0"/>
                    <a:pt x="39714" y="0"/>
                  </a:cubicBezTo>
                  <a:cubicBezTo>
                    <a:pt x="61648" y="0"/>
                    <a:pt x="79428" y="17767"/>
                    <a:pt x="79428" y="39684"/>
                  </a:cubicBezTo>
                  <a:close/>
                </a:path>
              </a:pathLst>
            </a:custGeom>
            <a:grpFill/>
            <a:ln w="0" cap="flat">
              <a:noFill/>
              <a:prstDash val="solid"/>
              <a:miter/>
            </a:ln>
          </p:spPr>
          <p:txBody>
            <a:bodyPr rtlCol="0" anchor="ctr"/>
            <a:lstStyle/>
            <a:p>
              <a:endParaRPr lang="en-GB"/>
            </a:p>
          </p:txBody>
        </p:sp>
        <p:sp>
          <p:nvSpPr>
            <p:cNvPr id="552" name="Freeform 551">
              <a:extLst>
                <a:ext uri="{FF2B5EF4-FFF2-40B4-BE49-F238E27FC236}">
                  <a16:creationId xmlns:a16="http://schemas.microsoft.com/office/drawing/2014/main" id="{D5461D3B-B66F-D212-5DCD-A84DFD7180F8}"/>
                </a:ext>
              </a:extLst>
            </p:cNvPr>
            <p:cNvSpPr/>
            <p:nvPr/>
          </p:nvSpPr>
          <p:spPr>
            <a:xfrm>
              <a:off x="7473244" y="1726908"/>
              <a:ext cx="79890" cy="79831"/>
            </a:xfrm>
            <a:custGeom>
              <a:avLst/>
              <a:gdLst>
                <a:gd name="connsiteX0" fmla="*/ 79890 w 79890"/>
                <a:gd name="connsiteY0" fmla="*/ 39916 h 79831"/>
                <a:gd name="connsiteX1" fmla="*/ 39945 w 79890"/>
                <a:gd name="connsiteY1" fmla="*/ 79832 h 79831"/>
                <a:gd name="connsiteX2" fmla="*/ -1 w 79890"/>
                <a:gd name="connsiteY2" fmla="*/ 39916 h 79831"/>
                <a:gd name="connsiteX3" fmla="*/ 39945 w 79890"/>
                <a:gd name="connsiteY3" fmla="*/ 0 h 79831"/>
                <a:gd name="connsiteX4" fmla="*/ 79890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0" y="39916"/>
                  </a:moveTo>
                  <a:cubicBezTo>
                    <a:pt x="79890" y="61961"/>
                    <a:pt x="62006" y="79832"/>
                    <a:pt x="39945" y="79832"/>
                  </a:cubicBezTo>
                  <a:cubicBezTo>
                    <a:pt x="17884" y="79832"/>
                    <a:pt x="-1" y="61961"/>
                    <a:pt x="-1" y="39916"/>
                  </a:cubicBezTo>
                  <a:cubicBezTo>
                    <a:pt x="-1" y="17871"/>
                    <a:pt x="17884" y="0"/>
                    <a:pt x="39945" y="0"/>
                  </a:cubicBezTo>
                  <a:cubicBezTo>
                    <a:pt x="62006" y="0"/>
                    <a:pt x="79890" y="17871"/>
                    <a:pt x="79890" y="39916"/>
                  </a:cubicBezTo>
                  <a:close/>
                </a:path>
              </a:pathLst>
            </a:custGeom>
            <a:grpFill/>
            <a:ln w="0" cap="flat">
              <a:noFill/>
              <a:prstDash val="solid"/>
              <a:miter/>
            </a:ln>
          </p:spPr>
          <p:txBody>
            <a:bodyPr rtlCol="0" anchor="ctr"/>
            <a:lstStyle/>
            <a:p>
              <a:endParaRPr lang="en-GB"/>
            </a:p>
          </p:txBody>
        </p:sp>
        <p:sp>
          <p:nvSpPr>
            <p:cNvPr id="553" name="Freeform 552">
              <a:extLst>
                <a:ext uri="{FF2B5EF4-FFF2-40B4-BE49-F238E27FC236}">
                  <a16:creationId xmlns:a16="http://schemas.microsoft.com/office/drawing/2014/main" id="{41256855-5D5A-D005-877A-046934078F0A}"/>
                </a:ext>
              </a:extLst>
            </p:cNvPr>
            <p:cNvSpPr/>
            <p:nvPr/>
          </p:nvSpPr>
          <p:spPr>
            <a:xfrm>
              <a:off x="10585967" y="6830351"/>
              <a:ext cx="78732" cy="78674"/>
            </a:xfrm>
            <a:custGeom>
              <a:avLst/>
              <a:gdLst>
                <a:gd name="connsiteX0" fmla="*/ 78733 w 78732"/>
                <a:gd name="connsiteY0" fmla="*/ 39337 h 78674"/>
                <a:gd name="connsiteX1" fmla="*/ 39366 w 78732"/>
                <a:gd name="connsiteY1" fmla="*/ 78675 h 78674"/>
                <a:gd name="connsiteX2" fmla="*/ 0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0" y="61063"/>
                    <a:pt x="0" y="39337"/>
                  </a:cubicBezTo>
                  <a:cubicBezTo>
                    <a:pt x="0" y="17612"/>
                    <a:pt x="17625" y="0"/>
                    <a:pt x="39366" y="0"/>
                  </a:cubicBezTo>
                  <a:cubicBezTo>
                    <a:pt x="61108" y="0"/>
                    <a:pt x="78733" y="17611"/>
                    <a:pt x="78733" y="39337"/>
                  </a:cubicBezTo>
                  <a:close/>
                </a:path>
              </a:pathLst>
            </a:custGeom>
            <a:grpFill/>
            <a:ln w="0" cap="flat">
              <a:noFill/>
              <a:prstDash val="solid"/>
              <a:miter/>
            </a:ln>
          </p:spPr>
          <p:txBody>
            <a:bodyPr rtlCol="0" anchor="ctr"/>
            <a:lstStyle/>
            <a:p>
              <a:endParaRPr lang="en-GB"/>
            </a:p>
          </p:txBody>
        </p:sp>
        <p:sp>
          <p:nvSpPr>
            <p:cNvPr id="554" name="Freeform 553">
              <a:extLst>
                <a:ext uri="{FF2B5EF4-FFF2-40B4-BE49-F238E27FC236}">
                  <a16:creationId xmlns:a16="http://schemas.microsoft.com/office/drawing/2014/main" id="{DD845A93-3219-16FE-FB96-F7425F8A2BF5}"/>
                </a:ext>
              </a:extLst>
            </p:cNvPr>
            <p:cNvSpPr/>
            <p:nvPr/>
          </p:nvSpPr>
          <p:spPr>
            <a:xfrm>
              <a:off x="10504108" y="6688736"/>
              <a:ext cx="78501" cy="78443"/>
            </a:xfrm>
            <a:custGeom>
              <a:avLst/>
              <a:gdLst>
                <a:gd name="connsiteX0" fmla="*/ 78501 w 78501"/>
                <a:gd name="connsiteY0" fmla="*/ 39222 h 78443"/>
                <a:gd name="connsiteX1" fmla="*/ 39250 w 78501"/>
                <a:gd name="connsiteY1" fmla="*/ 78443 h 78443"/>
                <a:gd name="connsiteX2" fmla="*/ 0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0" y="60883"/>
                    <a:pt x="0" y="39222"/>
                  </a:cubicBezTo>
                  <a:cubicBezTo>
                    <a:pt x="0"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555" name="Freeform 554">
              <a:extLst>
                <a:ext uri="{FF2B5EF4-FFF2-40B4-BE49-F238E27FC236}">
                  <a16:creationId xmlns:a16="http://schemas.microsoft.com/office/drawing/2014/main" id="{52AA38A9-91C6-BA4F-DEC1-AEDD271A87FB}"/>
                </a:ext>
              </a:extLst>
            </p:cNvPr>
            <p:cNvSpPr/>
            <p:nvPr/>
          </p:nvSpPr>
          <p:spPr>
            <a:xfrm>
              <a:off x="10422365" y="6547122"/>
              <a:ext cx="78269" cy="78211"/>
            </a:xfrm>
            <a:custGeom>
              <a:avLst/>
              <a:gdLst>
                <a:gd name="connsiteX0" fmla="*/ 78269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69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69" y="39106"/>
                  </a:moveTo>
                  <a:cubicBezTo>
                    <a:pt x="78269" y="60703"/>
                    <a:pt x="60748" y="78212"/>
                    <a:pt x="39135" y="78212"/>
                  </a:cubicBezTo>
                  <a:cubicBezTo>
                    <a:pt x="17521" y="78212"/>
                    <a:pt x="0" y="60703"/>
                    <a:pt x="0" y="39106"/>
                  </a:cubicBezTo>
                  <a:cubicBezTo>
                    <a:pt x="0" y="17509"/>
                    <a:pt x="17521" y="0"/>
                    <a:pt x="39135" y="0"/>
                  </a:cubicBezTo>
                  <a:cubicBezTo>
                    <a:pt x="60748" y="0"/>
                    <a:pt x="78269" y="17509"/>
                    <a:pt x="78269" y="39106"/>
                  </a:cubicBezTo>
                  <a:close/>
                </a:path>
              </a:pathLst>
            </a:custGeom>
            <a:grpFill/>
            <a:ln w="0" cap="flat">
              <a:noFill/>
              <a:prstDash val="solid"/>
              <a:miter/>
            </a:ln>
          </p:spPr>
          <p:txBody>
            <a:bodyPr rtlCol="0" anchor="ctr"/>
            <a:lstStyle/>
            <a:p>
              <a:endParaRPr lang="en-GB"/>
            </a:p>
          </p:txBody>
        </p:sp>
        <p:sp>
          <p:nvSpPr>
            <p:cNvPr id="556" name="Freeform 555">
              <a:extLst>
                <a:ext uri="{FF2B5EF4-FFF2-40B4-BE49-F238E27FC236}">
                  <a16:creationId xmlns:a16="http://schemas.microsoft.com/office/drawing/2014/main" id="{5B4EB8D9-48AD-516E-44AC-CE3B11978EF9}"/>
                </a:ext>
              </a:extLst>
            </p:cNvPr>
            <p:cNvSpPr/>
            <p:nvPr/>
          </p:nvSpPr>
          <p:spPr>
            <a:xfrm>
              <a:off x="10340622" y="6405507"/>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70" y="77980"/>
                    <a:pt x="0" y="60524"/>
                    <a:pt x="0" y="38990"/>
                  </a:cubicBezTo>
                  <a:cubicBezTo>
                    <a:pt x="0" y="17456"/>
                    <a:pt x="17470"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557" name="Freeform 556">
              <a:extLst>
                <a:ext uri="{FF2B5EF4-FFF2-40B4-BE49-F238E27FC236}">
                  <a16:creationId xmlns:a16="http://schemas.microsoft.com/office/drawing/2014/main" id="{1A948F95-01DA-AEEC-2FF5-1561E087029E}"/>
                </a:ext>
              </a:extLst>
            </p:cNvPr>
            <p:cNvSpPr/>
            <p:nvPr/>
          </p:nvSpPr>
          <p:spPr>
            <a:xfrm>
              <a:off x="10258647" y="6263777"/>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70" y="77980"/>
                    <a:pt x="0" y="60524"/>
                    <a:pt x="0" y="38990"/>
                  </a:cubicBezTo>
                  <a:cubicBezTo>
                    <a:pt x="0" y="17456"/>
                    <a:pt x="17470"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558" name="Freeform 557">
              <a:extLst>
                <a:ext uri="{FF2B5EF4-FFF2-40B4-BE49-F238E27FC236}">
                  <a16:creationId xmlns:a16="http://schemas.microsoft.com/office/drawing/2014/main" id="{6A4C80DF-C5BA-AB71-3FC0-7683B457A3F3}"/>
                </a:ext>
              </a:extLst>
            </p:cNvPr>
            <p:cNvSpPr/>
            <p:nvPr/>
          </p:nvSpPr>
          <p:spPr>
            <a:xfrm>
              <a:off x="10176904" y="6122163"/>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4"/>
                    <a:pt x="60389" y="77749"/>
                    <a:pt x="38903" y="77749"/>
                  </a:cubicBezTo>
                  <a:cubicBezTo>
                    <a:pt x="17418" y="77749"/>
                    <a:pt x="0" y="60344"/>
                    <a:pt x="0" y="38875"/>
                  </a:cubicBezTo>
                  <a:cubicBezTo>
                    <a:pt x="0" y="17405"/>
                    <a:pt x="17418" y="0"/>
                    <a:pt x="38903" y="0"/>
                  </a:cubicBezTo>
                  <a:cubicBezTo>
                    <a:pt x="60389" y="0"/>
                    <a:pt x="77806" y="17405"/>
                    <a:pt x="77806" y="38875"/>
                  </a:cubicBezTo>
                  <a:close/>
                </a:path>
              </a:pathLst>
            </a:custGeom>
            <a:grpFill/>
            <a:ln w="0" cap="flat">
              <a:noFill/>
              <a:prstDash val="solid"/>
              <a:miter/>
            </a:ln>
          </p:spPr>
          <p:txBody>
            <a:bodyPr rtlCol="0" anchor="ctr"/>
            <a:lstStyle/>
            <a:p>
              <a:endParaRPr lang="en-GB"/>
            </a:p>
          </p:txBody>
        </p:sp>
        <p:sp>
          <p:nvSpPr>
            <p:cNvPr id="559" name="Freeform 558">
              <a:extLst>
                <a:ext uri="{FF2B5EF4-FFF2-40B4-BE49-F238E27FC236}">
                  <a16:creationId xmlns:a16="http://schemas.microsoft.com/office/drawing/2014/main" id="{02D8B2A0-95F3-EFFA-F780-ECF01BE6CEC7}"/>
                </a:ext>
              </a:extLst>
            </p:cNvPr>
            <p:cNvSpPr/>
            <p:nvPr/>
          </p:nvSpPr>
          <p:spPr>
            <a:xfrm>
              <a:off x="10095045" y="5980317"/>
              <a:ext cx="77806" cy="77749"/>
            </a:xfrm>
            <a:custGeom>
              <a:avLst/>
              <a:gdLst>
                <a:gd name="connsiteX0" fmla="*/ 77806 w 77806"/>
                <a:gd name="connsiteY0" fmla="*/ 38874 h 77749"/>
                <a:gd name="connsiteX1" fmla="*/ 38903 w 77806"/>
                <a:gd name="connsiteY1" fmla="*/ 77749 h 77749"/>
                <a:gd name="connsiteX2" fmla="*/ 0 w 77806"/>
                <a:gd name="connsiteY2" fmla="*/ 38874 h 77749"/>
                <a:gd name="connsiteX3" fmla="*/ 38903 w 77806"/>
                <a:gd name="connsiteY3" fmla="*/ 0 h 77749"/>
                <a:gd name="connsiteX4" fmla="*/ 77806 w 77806"/>
                <a:gd name="connsiteY4" fmla="*/ 38874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4"/>
                  </a:moveTo>
                  <a:cubicBezTo>
                    <a:pt x="77806" y="60344"/>
                    <a:pt x="60389" y="77749"/>
                    <a:pt x="38903" y="77749"/>
                  </a:cubicBezTo>
                  <a:cubicBezTo>
                    <a:pt x="17418" y="77749"/>
                    <a:pt x="0" y="60344"/>
                    <a:pt x="0" y="38874"/>
                  </a:cubicBezTo>
                  <a:cubicBezTo>
                    <a:pt x="0" y="17405"/>
                    <a:pt x="17418" y="0"/>
                    <a:pt x="38903" y="0"/>
                  </a:cubicBezTo>
                  <a:cubicBezTo>
                    <a:pt x="60389" y="0"/>
                    <a:pt x="77806" y="17405"/>
                    <a:pt x="77806" y="38874"/>
                  </a:cubicBezTo>
                  <a:close/>
                </a:path>
              </a:pathLst>
            </a:custGeom>
            <a:grpFill/>
            <a:ln w="0" cap="flat">
              <a:noFill/>
              <a:prstDash val="solid"/>
              <a:miter/>
            </a:ln>
          </p:spPr>
          <p:txBody>
            <a:bodyPr rtlCol="0" anchor="ctr"/>
            <a:lstStyle/>
            <a:p>
              <a:endParaRPr lang="en-GB"/>
            </a:p>
          </p:txBody>
        </p:sp>
        <p:sp>
          <p:nvSpPr>
            <p:cNvPr id="560" name="Freeform 559">
              <a:extLst>
                <a:ext uri="{FF2B5EF4-FFF2-40B4-BE49-F238E27FC236}">
                  <a16:creationId xmlns:a16="http://schemas.microsoft.com/office/drawing/2014/main" id="{3DDCA0DF-190C-E7B8-9608-B06B7647E296}"/>
                </a:ext>
              </a:extLst>
            </p:cNvPr>
            <p:cNvSpPr/>
            <p:nvPr/>
          </p:nvSpPr>
          <p:spPr>
            <a:xfrm>
              <a:off x="10013186" y="5838702"/>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8"/>
                    <a:pt x="38788" y="77518"/>
                  </a:cubicBezTo>
                  <a:cubicBezTo>
                    <a:pt x="17366" y="77518"/>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561" name="Freeform 560">
              <a:extLst>
                <a:ext uri="{FF2B5EF4-FFF2-40B4-BE49-F238E27FC236}">
                  <a16:creationId xmlns:a16="http://schemas.microsoft.com/office/drawing/2014/main" id="{E9E8151D-2172-EA2C-88B3-2F7AA8645BA5}"/>
                </a:ext>
              </a:extLst>
            </p:cNvPr>
            <p:cNvSpPr/>
            <p:nvPr/>
          </p:nvSpPr>
          <p:spPr>
            <a:xfrm>
              <a:off x="7637193" y="1727139"/>
              <a:ext cx="79427" cy="79368"/>
            </a:xfrm>
            <a:custGeom>
              <a:avLst/>
              <a:gdLst>
                <a:gd name="connsiteX0" fmla="*/ 79427 w 79427"/>
                <a:gd name="connsiteY0" fmla="*/ 39684 h 79368"/>
                <a:gd name="connsiteX1" fmla="*/ 39713 w 79427"/>
                <a:gd name="connsiteY1" fmla="*/ 79369 h 79368"/>
                <a:gd name="connsiteX2" fmla="*/ 0 w 79427"/>
                <a:gd name="connsiteY2" fmla="*/ 39684 h 79368"/>
                <a:gd name="connsiteX3" fmla="*/ 39713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1"/>
                    <a:pt x="61647" y="79369"/>
                    <a:pt x="39713" y="79369"/>
                  </a:cubicBezTo>
                  <a:cubicBezTo>
                    <a:pt x="17780" y="79369"/>
                    <a:pt x="0" y="61601"/>
                    <a:pt x="0" y="39684"/>
                  </a:cubicBezTo>
                  <a:cubicBezTo>
                    <a:pt x="0" y="17767"/>
                    <a:pt x="17780" y="0"/>
                    <a:pt x="39713"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562" name="Freeform 561">
              <a:extLst>
                <a:ext uri="{FF2B5EF4-FFF2-40B4-BE49-F238E27FC236}">
                  <a16:creationId xmlns:a16="http://schemas.microsoft.com/office/drawing/2014/main" id="{A46183A7-C222-6D02-F0D4-7727C1FDB45A}"/>
                </a:ext>
              </a:extLst>
            </p:cNvPr>
            <p:cNvSpPr/>
            <p:nvPr/>
          </p:nvSpPr>
          <p:spPr>
            <a:xfrm>
              <a:off x="7555103" y="1585177"/>
              <a:ext cx="79890" cy="79831"/>
            </a:xfrm>
            <a:custGeom>
              <a:avLst/>
              <a:gdLst>
                <a:gd name="connsiteX0" fmla="*/ 79890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0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0" y="39916"/>
                  </a:moveTo>
                  <a:cubicBezTo>
                    <a:pt x="79890" y="61961"/>
                    <a:pt x="62006" y="79832"/>
                    <a:pt x="39945" y="79832"/>
                  </a:cubicBezTo>
                  <a:cubicBezTo>
                    <a:pt x="17884" y="79832"/>
                    <a:pt x="0" y="61961"/>
                    <a:pt x="0" y="39916"/>
                  </a:cubicBezTo>
                  <a:cubicBezTo>
                    <a:pt x="0" y="17871"/>
                    <a:pt x="17884" y="0"/>
                    <a:pt x="39945" y="0"/>
                  </a:cubicBezTo>
                  <a:cubicBezTo>
                    <a:pt x="62006" y="0"/>
                    <a:pt x="79890" y="17871"/>
                    <a:pt x="79890" y="39916"/>
                  </a:cubicBezTo>
                  <a:close/>
                </a:path>
              </a:pathLst>
            </a:custGeom>
            <a:grpFill/>
            <a:ln w="0" cap="flat">
              <a:noFill/>
              <a:prstDash val="solid"/>
              <a:miter/>
            </a:ln>
          </p:spPr>
          <p:txBody>
            <a:bodyPr rtlCol="0" anchor="ctr"/>
            <a:lstStyle/>
            <a:p>
              <a:endParaRPr lang="en-GB"/>
            </a:p>
          </p:txBody>
        </p:sp>
        <p:sp>
          <p:nvSpPr>
            <p:cNvPr id="563" name="Freeform 562">
              <a:extLst>
                <a:ext uri="{FF2B5EF4-FFF2-40B4-BE49-F238E27FC236}">
                  <a16:creationId xmlns:a16="http://schemas.microsoft.com/office/drawing/2014/main" id="{10B7720F-0BAF-07B5-AD0B-9938ED94EA3E}"/>
                </a:ext>
              </a:extLst>
            </p:cNvPr>
            <p:cNvSpPr/>
            <p:nvPr/>
          </p:nvSpPr>
          <p:spPr>
            <a:xfrm>
              <a:off x="10749685" y="6830351"/>
              <a:ext cx="78732" cy="78674"/>
            </a:xfrm>
            <a:custGeom>
              <a:avLst/>
              <a:gdLst>
                <a:gd name="connsiteX0" fmla="*/ 78733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1" y="61063"/>
                    <a:pt x="-1" y="39337"/>
                  </a:cubicBezTo>
                  <a:cubicBezTo>
                    <a:pt x="-1" y="17612"/>
                    <a:pt x="17624" y="0"/>
                    <a:pt x="39366" y="0"/>
                  </a:cubicBezTo>
                  <a:cubicBezTo>
                    <a:pt x="61107" y="0"/>
                    <a:pt x="78733" y="17611"/>
                    <a:pt x="78733" y="39337"/>
                  </a:cubicBezTo>
                  <a:close/>
                </a:path>
              </a:pathLst>
            </a:custGeom>
            <a:grpFill/>
            <a:ln w="0" cap="flat">
              <a:noFill/>
              <a:prstDash val="solid"/>
              <a:miter/>
            </a:ln>
          </p:spPr>
          <p:txBody>
            <a:bodyPr rtlCol="0" anchor="ctr"/>
            <a:lstStyle/>
            <a:p>
              <a:endParaRPr lang="en-GB"/>
            </a:p>
          </p:txBody>
        </p:sp>
        <p:sp>
          <p:nvSpPr>
            <p:cNvPr id="564" name="Freeform 563">
              <a:extLst>
                <a:ext uri="{FF2B5EF4-FFF2-40B4-BE49-F238E27FC236}">
                  <a16:creationId xmlns:a16="http://schemas.microsoft.com/office/drawing/2014/main" id="{0E8AA625-90D3-6B08-2800-FB85A20827A2}"/>
                </a:ext>
              </a:extLst>
            </p:cNvPr>
            <p:cNvSpPr/>
            <p:nvPr/>
          </p:nvSpPr>
          <p:spPr>
            <a:xfrm>
              <a:off x="10667942" y="6688736"/>
              <a:ext cx="78501" cy="78443"/>
            </a:xfrm>
            <a:custGeom>
              <a:avLst/>
              <a:gdLst>
                <a:gd name="connsiteX0" fmla="*/ 78501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1" y="78443"/>
                  </a:cubicBezTo>
                  <a:cubicBezTo>
                    <a:pt x="17573" y="78443"/>
                    <a:pt x="0" y="60883"/>
                    <a:pt x="0" y="39222"/>
                  </a:cubicBezTo>
                  <a:cubicBezTo>
                    <a:pt x="0" y="17560"/>
                    <a:pt x="17573" y="0"/>
                    <a:pt x="39251"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565" name="Freeform 564">
              <a:extLst>
                <a:ext uri="{FF2B5EF4-FFF2-40B4-BE49-F238E27FC236}">
                  <a16:creationId xmlns:a16="http://schemas.microsoft.com/office/drawing/2014/main" id="{745FD2E4-9D17-CC7A-E4D6-5A1E493C5060}"/>
                </a:ext>
              </a:extLst>
            </p:cNvPr>
            <p:cNvSpPr/>
            <p:nvPr/>
          </p:nvSpPr>
          <p:spPr>
            <a:xfrm>
              <a:off x="10586198" y="6547122"/>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3"/>
                    <a:pt x="60748" y="78212"/>
                    <a:pt x="39135" y="78212"/>
                  </a:cubicBezTo>
                  <a:cubicBezTo>
                    <a:pt x="17522" y="78212"/>
                    <a:pt x="0" y="60703"/>
                    <a:pt x="0" y="39106"/>
                  </a:cubicBezTo>
                  <a:cubicBezTo>
                    <a:pt x="0" y="17509"/>
                    <a:pt x="17522" y="0"/>
                    <a:pt x="39135" y="0"/>
                  </a:cubicBezTo>
                  <a:cubicBezTo>
                    <a:pt x="60748" y="0"/>
                    <a:pt x="78270" y="17509"/>
                    <a:pt x="78270" y="39106"/>
                  </a:cubicBezTo>
                  <a:close/>
                </a:path>
              </a:pathLst>
            </a:custGeom>
            <a:grpFill/>
            <a:ln w="0" cap="flat">
              <a:noFill/>
              <a:prstDash val="solid"/>
              <a:miter/>
            </a:ln>
          </p:spPr>
          <p:txBody>
            <a:bodyPr rtlCol="0" anchor="ctr"/>
            <a:lstStyle/>
            <a:p>
              <a:endParaRPr lang="en-GB"/>
            </a:p>
          </p:txBody>
        </p:sp>
        <p:sp>
          <p:nvSpPr>
            <p:cNvPr id="566" name="Freeform 565">
              <a:extLst>
                <a:ext uri="{FF2B5EF4-FFF2-40B4-BE49-F238E27FC236}">
                  <a16:creationId xmlns:a16="http://schemas.microsoft.com/office/drawing/2014/main" id="{2E3411DD-FE84-1F3F-957F-D3D13429CAB9}"/>
                </a:ext>
              </a:extLst>
            </p:cNvPr>
            <p:cNvSpPr/>
            <p:nvPr/>
          </p:nvSpPr>
          <p:spPr>
            <a:xfrm>
              <a:off x="10504224" y="6405391"/>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3"/>
                    <a:pt x="60748" y="78212"/>
                    <a:pt x="39135" y="78212"/>
                  </a:cubicBezTo>
                  <a:cubicBezTo>
                    <a:pt x="17521" y="78212"/>
                    <a:pt x="0" y="60703"/>
                    <a:pt x="0" y="39106"/>
                  </a:cubicBezTo>
                  <a:cubicBezTo>
                    <a:pt x="0" y="17509"/>
                    <a:pt x="17521" y="0"/>
                    <a:pt x="39135" y="0"/>
                  </a:cubicBezTo>
                  <a:cubicBezTo>
                    <a:pt x="60748" y="0"/>
                    <a:pt x="78270" y="17509"/>
                    <a:pt x="78270" y="39106"/>
                  </a:cubicBezTo>
                  <a:close/>
                </a:path>
              </a:pathLst>
            </a:custGeom>
            <a:grpFill/>
            <a:ln w="0" cap="flat">
              <a:noFill/>
              <a:prstDash val="solid"/>
              <a:miter/>
            </a:ln>
          </p:spPr>
          <p:txBody>
            <a:bodyPr rtlCol="0" anchor="ctr"/>
            <a:lstStyle/>
            <a:p>
              <a:endParaRPr lang="en-GB"/>
            </a:p>
          </p:txBody>
        </p:sp>
        <p:sp>
          <p:nvSpPr>
            <p:cNvPr id="567" name="Freeform 566">
              <a:extLst>
                <a:ext uri="{FF2B5EF4-FFF2-40B4-BE49-F238E27FC236}">
                  <a16:creationId xmlns:a16="http://schemas.microsoft.com/office/drawing/2014/main" id="{D09E91AC-30C1-671C-550B-9BF576A2A35F}"/>
                </a:ext>
              </a:extLst>
            </p:cNvPr>
            <p:cNvSpPr/>
            <p:nvPr/>
          </p:nvSpPr>
          <p:spPr>
            <a:xfrm>
              <a:off x="10422481" y="6263777"/>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8" y="77980"/>
                    <a:pt x="39019" y="77980"/>
                  </a:cubicBezTo>
                  <a:cubicBezTo>
                    <a:pt x="17469" y="77980"/>
                    <a:pt x="0" y="60524"/>
                    <a:pt x="0" y="38990"/>
                  </a:cubicBezTo>
                  <a:cubicBezTo>
                    <a:pt x="0" y="17456"/>
                    <a:pt x="17469" y="0"/>
                    <a:pt x="39019" y="0"/>
                  </a:cubicBezTo>
                  <a:cubicBezTo>
                    <a:pt x="60568" y="0"/>
                    <a:pt x="78038" y="17456"/>
                    <a:pt x="78038" y="38990"/>
                  </a:cubicBezTo>
                  <a:close/>
                </a:path>
              </a:pathLst>
            </a:custGeom>
            <a:grpFill/>
            <a:ln w="0" cap="flat">
              <a:noFill/>
              <a:prstDash val="solid"/>
              <a:miter/>
            </a:ln>
          </p:spPr>
          <p:txBody>
            <a:bodyPr rtlCol="0" anchor="ctr"/>
            <a:lstStyle/>
            <a:p>
              <a:endParaRPr lang="en-GB"/>
            </a:p>
          </p:txBody>
        </p:sp>
        <p:sp>
          <p:nvSpPr>
            <p:cNvPr id="568" name="Freeform 567">
              <a:extLst>
                <a:ext uri="{FF2B5EF4-FFF2-40B4-BE49-F238E27FC236}">
                  <a16:creationId xmlns:a16="http://schemas.microsoft.com/office/drawing/2014/main" id="{09941DB5-FCE2-2D2E-B65C-D947D2324E63}"/>
                </a:ext>
              </a:extLst>
            </p:cNvPr>
            <p:cNvSpPr/>
            <p:nvPr/>
          </p:nvSpPr>
          <p:spPr>
            <a:xfrm>
              <a:off x="10340738" y="6122163"/>
              <a:ext cx="77806" cy="77749"/>
            </a:xfrm>
            <a:custGeom>
              <a:avLst/>
              <a:gdLst>
                <a:gd name="connsiteX0" fmla="*/ 77807 w 77806"/>
                <a:gd name="connsiteY0" fmla="*/ 38875 h 77749"/>
                <a:gd name="connsiteX1" fmla="*/ 38904 w 77806"/>
                <a:gd name="connsiteY1" fmla="*/ 77749 h 77749"/>
                <a:gd name="connsiteX2" fmla="*/ 1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4" y="77749"/>
                  </a:cubicBezTo>
                  <a:cubicBezTo>
                    <a:pt x="17418" y="77749"/>
                    <a:pt x="1" y="60344"/>
                    <a:pt x="1" y="38875"/>
                  </a:cubicBezTo>
                  <a:cubicBezTo>
                    <a:pt x="1" y="17405"/>
                    <a:pt x="17418" y="0"/>
                    <a:pt x="38904"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569" name="Freeform 568">
              <a:extLst>
                <a:ext uri="{FF2B5EF4-FFF2-40B4-BE49-F238E27FC236}">
                  <a16:creationId xmlns:a16="http://schemas.microsoft.com/office/drawing/2014/main" id="{2ACFA6A8-57F8-6E80-678F-2C1F9AC940BC}"/>
                </a:ext>
              </a:extLst>
            </p:cNvPr>
            <p:cNvSpPr/>
            <p:nvPr/>
          </p:nvSpPr>
          <p:spPr>
            <a:xfrm>
              <a:off x="10258763" y="5980317"/>
              <a:ext cx="77806" cy="77749"/>
            </a:xfrm>
            <a:custGeom>
              <a:avLst/>
              <a:gdLst>
                <a:gd name="connsiteX0" fmla="*/ 77806 w 77806"/>
                <a:gd name="connsiteY0" fmla="*/ 38874 h 77749"/>
                <a:gd name="connsiteX1" fmla="*/ 38903 w 77806"/>
                <a:gd name="connsiteY1" fmla="*/ 77749 h 77749"/>
                <a:gd name="connsiteX2" fmla="*/ 0 w 77806"/>
                <a:gd name="connsiteY2" fmla="*/ 38874 h 77749"/>
                <a:gd name="connsiteX3" fmla="*/ 38903 w 77806"/>
                <a:gd name="connsiteY3" fmla="*/ 0 h 77749"/>
                <a:gd name="connsiteX4" fmla="*/ 77806 w 77806"/>
                <a:gd name="connsiteY4" fmla="*/ 38874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4"/>
                  </a:moveTo>
                  <a:cubicBezTo>
                    <a:pt x="77806" y="60344"/>
                    <a:pt x="60389" y="77749"/>
                    <a:pt x="38903" y="77749"/>
                  </a:cubicBezTo>
                  <a:cubicBezTo>
                    <a:pt x="17418" y="77749"/>
                    <a:pt x="0" y="60344"/>
                    <a:pt x="0" y="38874"/>
                  </a:cubicBezTo>
                  <a:cubicBezTo>
                    <a:pt x="0" y="17405"/>
                    <a:pt x="17418" y="0"/>
                    <a:pt x="38903" y="0"/>
                  </a:cubicBezTo>
                  <a:cubicBezTo>
                    <a:pt x="60389" y="0"/>
                    <a:pt x="77806" y="17405"/>
                    <a:pt x="77806" y="38874"/>
                  </a:cubicBezTo>
                  <a:close/>
                </a:path>
              </a:pathLst>
            </a:custGeom>
            <a:grpFill/>
            <a:ln w="0" cap="flat">
              <a:noFill/>
              <a:prstDash val="solid"/>
              <a:miter/>
            </a:ln>
          </p:spPr>
          <p:txBody>
            <a:bodyPr rtlCol="0" anchor="ctr"/>
            <a:lstStyle/>
            <a:p>
              <a:endParaRPr lang="en-GB"/>
            </a:p>
          </p:txBody>
        </p:sp>
        <p:sp>
          <p:nvSpPr>
            <p:cNvPr id="570" name="Freeform 569">
              <a:extLst>
                <a:ext uri="{FF2B5EF4-FFF2-40B4-BE49-F238E27FC236}">
                  <a16:creationId xmlns:a16="http://schemas.microsoft.com/office/drawing/2014/main" id="{1AF98E2E-3636-6EDC-9173-D85572E34A64}"/>
                </a:ext>
              </a:extLst>
            </p:cNvPr>
            <p:cNvSpPr/>
            <p:nvPr/>
          </p:nvSpPr>
          <p:spPr>
            <a:xfrm>
              <a:off x="7719052" y="1585293"/>
              <a:ext cx="79659" cy="79600"/>
            </a:xfrm>
            <a:custGeom>
              <a:avLst/>
              <a:gdLst>
                <a:gd name="connsiteX0" fmla="*/ 79659 w 79659"/>
                <a:gd name="connsiteY0" fmla="*/ 39800 h 79600"/>
                <a:gd name="connsiteX1" fmla="*/ 39829 w 79659"/>
                <a:gd name="connsiteY1" fmla="*/ 79600 h 79600"/>
                <a:gd name="connsiteX2" fmla="*/ 0 w 79659"/>
                <a:gd name="connsiteY2" fmla="*/ 39800 h 79600"/>
                <a:gd name="connsiteX3" fmla="*/ 39829 w 79659"/>
                <a:gd name="connsiteY3" fmla="*/ 0 h 79600"/>
                <a:gd name="connsiteX4" fmla="*/ 79659 w 79659"/>
                <a:gd name="connsiteY4" fmla="*/ 39800 h 7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59" h="79600">
                  <a:moveTo>
                    <a:pt x="79659" y="39800"/>
                  </a:moveTo>
                  <a:cubicBezTo>
                    <a:pt x="79659" y="61781"/>
                    <a:pt x="61826" y="79600"/>
                    <a:pt x="39829" y="79600"/>
                  </a:cubicBezTo>
                  <a:cubicBezTo>
                    <a:pt x="17832" y="79600"/>
                    <a:pt x="0" y="61781"/>
                    <a:pt x="0" y="39800"/>
                  </a:cubicBezTo>
                  <a:cubicBezTo>
                    <a:pt x="0" y="17819"/>
                    <a:pt x="17832" y="0"/>
                    <a:pt x="39829" y="0"/>
                  </a:cubicBezTo>
                  <a:cubicBezTo>
                    <a:pt x="61826" y="0"/>
                    <a:pt x="79659" y="17819"/>
                    <a:pt x="79659" y="39800"/>
                  </a:cubicBezTo>
                  <a:close/>
                </a:path>
              </a:pathLst>
            </a:custGeom>
            <a:grpFill/>
            <a:ln w="0" cap="flat">
              <a:noFill/>
              <a:prstDash val="solid"/>
              <a:miter/>
            </a:ln>
          </p:spPr>
          <p:txBody>
            <a:bodyPr rtlCol="0" anchor="ctr"/>
            <a:lstStyle/>
            <a:p>
              <a:endParaRPr lang="en-GB"/>
            </a:p>
          </p:txBody>
        </p:sp>
        <p:sp>
          <p:nvSpPr>
            <p:cNvPr id="571" name="Freeform 570">
              <a:extLst>
                <a:ext uri="{FF2B5EF4-FFF2-40B4-BE49-F238E27FC236}">
                  <a16:creationId xmlns:a16="http://schemas.microsoft.com/office/drawing/2014/main" id="{2739E8CC-CBAB-765C-97D0-870DEC04FDBC}"/>
                </a:ext>
              </a:extLst>
            </p:cNvPr>
            <p:cNvSpPr/>
            <p:nvPr/>
          </p:nvSpPr>
          <p:spPr>
            <a:xfrm>
              <a:off x="7636962" y="1443332"/>
              <a:ext cx="79890" cy="79831"/>
            </a:xfrm>
            <a:custGeom>
              <a:avLst/>
              <a:gdLst>
                <a:gd name="connsiteX0" fmla="*/ 79890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0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0" y="39916"/>
                  </a:moveTo>
                  <a:cubicBezTo>
                    <a:pt x="79890" y="61961"/>
                    <a:pt x="62006" y="79832"/>
                    <a:pt x="39945" y="79832"/>
                  </a:cubicBezTo>
                  <a:cubicBezTo>
                    <a:pt x="17884" y="79832"/>
                    <a:pt x="0" y="61961"/>
                    <a:pt x="0" y="39916"/>
                  </a:cubicBezTo>
                  <a:cubicBezTo>
                    <a:pt x="0" y="17871"/>
                    <a:pt x="17884" y="0"/>
                    <a:pt x="39945" y="0"/>
                  </a:cubicBezTo>
                  <a:cubicBezTo>
                    <a:pt x="62006" y="0"/>
                    <a:pt x="79890" y="17871"/>
                    <a:pt x="79890" y="39916"/>
                  </a:cubicBezTo>
                  <a:close/>
                </a:path>
              </a:pathLst>
            </a:custGeom>
            <a:grpFill/>
            <a:ln w="0" cap="flat">
              <a:noFill/>
              <a:prstDash val="solid"/>
              <a:miter/>
            </a:ln>
          </p:spPr>
          <p:txBody>
            <a:bodyPr rtlCol="0" anchor="ctr"/>
            <a:lstStyle/>
            <a:p>
              <a:endParaRPr lang="en-GB"/>
            </a:p>
          </p:txBody>
        </p:sp>
        <p:sp>
          <p:nvSpPr>
            <p:cNvPr id="572" name="Freeform 571">
              <a:extLst>
                <a:ext uri="{FF2B5EF4-FFF2-40B4-BE49-F238E27FC236}">
                  <a16:creationId xmlns:a16="http://schemas.microsoft.com/office/drawing/2014/main" id="{F9BFEE6F-2A7F-FC3C-AE6B-24C6CBEF2DC4}"/>
                </a:ext>
              </a:extLst>
            </p:cNvPr>
            <p:cNvSpPr/>
            <p:nvPr/>
          </p:nvSpPr>
          <p:spPr>
            <a:xfrm>
              <a:off x="10913518" y="6830351"/>
              <a:ext cx="78732" cy="78674"/>
            </a:xfrm>
            <a:custGeom>
              <a:avLst/>
              <a:gdLst>
                <a:gd name="connsiteX0" fmla="*/ 78733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1" y="61063"/>
                    <a:pt x="-1" y="39337"/>
                  </a:cubicBezTo>
                  <a:cubicBezTo>
                    <a:pt x="-1" y="17612"/>
                    <a:pt x="17624" y="0"/>
                    <a:pt x="39366" y="0"/>
                  </a:cubicBezTo>
                  <a:cubicBezTo>
                    <a:pt x="61107" y="0"/>
                    <a:pt x="78733" y="17611"/>
                    <a:pt x="78733" y="39337"/>
                  </a:cubicBezTo>
                  <a:close/>
                </a:path>
              </a:pathLst>
            </a:custGeom>
            <a:grpFill/>
            <a:ln w="0" cap="flat">
              <a:noFill/>
              <a:prstDash val="solid"/>
              <a:miter/>
            </a:ln>
          </p:spPr>
          <p:txBody>
            <a:bodyPr rtlCol="0" anchor="ctr"/>
            <a:lstStyle/>
            <a:p>
              <a:endParaRPr lang="en-GB"/>
            </a:p>
          </p:txBody>
        </p:sp>
        <p:sp>
          <p:nvSpPr>
            <p:cNvPr id="573" name="Freeform 572">
              <a:extLst>
                <a:ext uri="{FF2B5EF4-FFF2-40B4-BE49-F238E27FC236}">
                  <a16:creationId xmlns:a16="http://schemas.microsoft.com/office/drawing/2014/main" id="{3662CFE6-D9BD-326C-79D6-E70A15CC9BFD}"/>
                </a:ext>
              </a:extLst>
            </p:cNvPr>
            <p:cNvSpPr/>
            <p:nvPr/>
          </p:nvSpPr>
          <p:spPr>
            <a:xfrm>
              <a:off x="10831775" y="6688736"/>
              <a:ext cx="78501" cy="78443"/>
            </a:xfrm>
            <a:custGeom>
              <a:avLst/>
              <a:gdLst>
                <a:gd name="connsiteX0" fmla="*/ 78501 w 78501"/>
                <a:gd name="connsiteY0" fmla="*/ 39222 h 78443"/>
                <a:gd name="connsiteX1" fmla="*/ 39250 w 78501"/>
                <a:gd name="connsiteY1" fmla="*/ 78443 h 78443"/>
                <a:gd name="connsiteX2" fmla="*/ 0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0" y="60883"/>
                    <a:pt x="0" y="39222"/>
                  </a:cubicBezTo>
                  <a:cubicBezTo>
                    <a:pt x="0"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574" name="Freeform 573">
              <a:extLst>
                <a:ext uri="{FF2B5EF4-FFF2-40B4-BE49-F238E27FC236}">
                  <a16:creationId xmlns:a16="http://schemas.microsoft.com/office/drawing/2014/main" id="{82646E91-A248-9EF3-4F38-48A34E713AB2}"/>
                </a:ext>
              </a:extLst>
            </p:cNvPr>
            <p:cNvSpPr/>
            <p:nvPr/>
          </p:nvSpPr>
          <p:spPr>
            <a:xfrm>
              <a:off x="10749916" y="6547122"/>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3"/>
                    <a:pt x="60748" y="78212"/>
                    <a:pt x="39135" y="78212"/>
                  </a:cubicBezTo>
                  <a:cubicBezTo>
                    <a:pt x="17522" y="78212"/>
                    <a:pt x="0" y="60703"/>
                    <a:pt x="0" y="39106"/>
                  </a:cubicBezTo>
                  <a:cubicBezTo>
                    <a:pt x="0" y="17509"/>
                    <a:pt x="17522" y="0"/>
                    <a:pt x="39135" y="0"/>
                  </a:cubicBezTo>
                  <a:cubicBezTo>
                    <a:pt x="60748" y="0"/>
                    <a:pt x="78270" y="17509"/>
                    <a:pt x="78270" y="39106"/>
                  </a:cubicBezTo>
                  <a:close/>
                </a:path>
              </a:pathLst>
            </a:custGeom>
            <a:grpFill/>
            <a:ln w="0" cap="flat">
              <a:noFill/>
              <a:prstDash val="solid"/>
              <a:miter/>
            </a:ln>
          </p:spPr>
          <p:txBody>
            <a:bodyPr rtlCol="0" anchor="ctr"/>
            <a:lstStyle/>
            <a:p>
              <a:endParaRPr lang="en-GB"/>
            </a:p>
          </p:txBody>
        </p:sp>
        <p:sp>
          <p:nvSpPr>
            <p:cNvPr id="575" name="Freeform 574">
              <a:extLst>
                <a:ext uri="{FF2B5EF4-FFF2-40B4-BE49-F238E27FC236}">
                  <a16:creationId xmlns:a16="http://schemas.microsoft.com/office/drawing/2014/main" id="{0F837B90-426C-82B0-BE67-B3D812F74DD3}"/>
                </a:ext>
              </a:extLst>
            </p:cNvPr>
            <p:cNvSpPr/>
            <p:nvPr/>
          </p:nvSpPr>
          <p:spPr>
            <a:xfrm>
              <a:off x="10668057" y="6405391"/>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3"/>
                    <a:pt x="60748" y="78212"/>
                    <a:pt x="39135" y="78212"/>
                  </a:cubicBezTo>
                  <a:cubicBezTo>
                    <a:pt x="17522" y="78212"/>
                    <a:pt x="0" y="60703"/>
                    <a:pt x="0" y="39106"/>
                  </a:cubicBezTo>
                  <a:cubicBezTo>
                    <a:pt x="0" y="17509"/>
                    <a:pt x="17522" y="0"/>
                    <a:pt x="39135" y="0"/>
                  </a:cubicBezTo>
                  <a:cubicBezTo>
                    <a:pt x="60748" y="0"/>
                    <a:pt x="78270" y="17509"/>
                    <a:pt x="78270" y="39106"/>
                  </a:cubicBezTo>
                  <a:close/>
                </a:path>
              </a:pathLst>
            </a:custGeom>
            <a:grpFill/>
            <a:ln w="0" cap="flat">
              <a:noFill/>
              <a:prstDash val="solid"/>
              <a:miter/>
            </a:ln>
          </p:spPr>
          <p:txBody>
            <a:bodyPr rtlCol="0" anchor="ctr"/>
            <a:lstStyle/>
            <a:p>
              <a:endParaRPr lang="en-GB"/>
            </a:p>
          </p:txBody>
        </p:sp>
        <p:sp>
          <p:nvSpPr>
            <p:cNvPr id="576" name="Freeform 575">
              <a:extLst>
                <a:ext uri="{FF2B5EF4-FFF2-40B4-BE49-F238E27FC236}">
                  <a16:creationId xmlns:a16="http://schemas.microsoft.com/office/drawing/2014/main" id="{2B560D01-C02C-728B-177A-905498E956A6}"/>
                </a:ext>
              </a:extLst>
            </p:cNvPr>
            <p:cNvSpPr/>
            <p:nvPr/>
          </p:nvSpPr>
          <p:spPr>
            <a:xfrm>
              <a:off x="10586314" y="6263777"/>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69" y="77980"/>
                    <a:pt x="0" y="60524"/>
                    <a:pt x="0" y="38990"/>
                  </a:cubicBezTo>
                  <a:cubicBezTo>
                    <a:pt x="0" y="17456"/>
                    <a:pt x="17469"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577" name="Freeform 576">
              <a:extLst>
                <a:ext uri="{FF2B5EF4-FFF2-40B4-BE49-F238E27FC236}">
                  <a16:creationId xmlns:a16="http://schemas.microsoft.com/office/drawing/2014/main" id="{D8CDE47B-3307-B1E4-486C-F58121D4D9CB}"/>
                </a:ext>
              </a:extLst>
            </p:cNvPr>
            <p:cNvSpPr/>
            <p:nvPr/>
          </p:nvSpPr>
          <p:spPr>
            <a:xfrm>
              <a:off x="10504455" y="6122163"/>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4"/>
                    <a:pt x="60388" y="77749"/>
                    <a:pt x="38903" y="77749"/>
                  </a:cubicBezTo>
                  <a:cubicBezTo>
                    <a:pt x="17418" y="77749"/>
                    <a:pt x="0" y="60344"/>
                    <a:pt x="0" y="38875"/>
                  </a:cubicBezTo>
                  <a:cubicBezTo>
                    <a:pt x="0" y="17405"/>
                    <a:pt x="17418" y="0"/>
                    <a:pt x="38903" y="0"/>
                  </a:cubicBezTo>
                  <a:cubicBezTo>
                    <a:pt x="60388" y="0"/>
                    <a:pt x="77806" y="17405"/>
                    <a:pt x="77806" y="38875"/>
                  </a:cubicBezTo>
                  <a:close/>
                </a:path>
              </a:pathLst>
            </a:custGeom>
            <a:grpFill/>
            <a:ln w="0" cap="flat">
              <a:noFill/>
              <a:prstDash val="solid"/>
              <a:miter/>
            </a:ln>
          </p:spPr>
          <p:txBody>
            <a:bodyPr rtlCol="0" anchor="ctr"/>
            <a:lstStyle/>
            <a:p>
              <a:endParaRPr lang="en-GB"/>
            </a:p>
          </p:txBody>
        </p:sp>
        <p:sp>
          <p:nvSpPr>
            <p:cNvPr id="578" name="Freeform 577">
              <a:extLst>
                <a:ext uri="{FF2B5EF4-FFF2-40B4-BE49-F238E27FC236}">
                  <a16:creationId xmlns:a16="http://schemas.microsoft.com/office/drawing/2014/main" id="{FB31E9F6-A1FD-9009-E85B-1F5BF857D243}"/>
                </a:ext>
              </a:extLst>
            </p:cNvPr>
            <p:cNvSpPr/>
            <p:nvPr/>
          </p:nvSpPr>
          <p:spPr>
            <a:xfrm>
              <a:off x="10422596" y="5980317"/>
              <a:ext cx="77806" cy="77749"/>
            </a:xfrm>
            <a:custGeom>
              <a:avLst/>
              <a:gdLst>
                <a:gd name="connsiteX0" fmla="*/ 77807 w 77806"/>
                <a:gd name="connsiteY0" fmla="*/ 38874 h 77749"/>
                <a:gd name="connsiteX1" fmla="*/ 38904 w 77806"/>
                <a:gd name="connsiteY1" fmla="*/ 77749 h 77749"/>
                <a:gd name="connsiteX2" fmla="*/ 1 w 77806"/>
                <a:gd name="connsiteY2" fmla="*/ 38874 h 77749"/>
                <a:gd name="connsiteX3" fmla="*/ 38904 w 77806"/>
                <a:gd name="connsiteY3" fmla="*/ 0 h 77749"/>
                <a:gd name="connsiteX4" fmla="*/ 77807 w 77806"/>
                <a:gd name="connsiteY4" fmla="*/ 38874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4"/>
                  </a:moveTo>
                  <a:cubicBezTo>
                    <a:pt x="77807" y="60344"/>
                    <a:pt x="60389" y="77749"/>
                    <a:pt x="38904" y="77749"/>
                  </a:cubicBezTo>
                  <a:cubicBezTo>
                    <a:pt x="17418" y="77749"/>
                    <a:pt x="1" y="60344"/>
                    <a:pt x="1" y="38874"/>
                  </a:cubicBezTo>
                  <a:cubicBezTo>
                    <a:pt x="1" y="17405"/>
                    <a:pt x="17418" y="0"/>
                    <a:pt x="38904" y="0"/>
                  </a:cubicBezTo>
                  <a:cubicBezTo>
                    <a:pt x="60389" y="0"/>
                    <a:pt x="77807" y="17405"/>
                    <a:pt x="77807" y="38874"/>
                  </a:cubicBezTo>
                  <a:close/>
                </a:path>
              </a:pathLst>
            </a:custGeom>
            <a:grpFill/>
            <a:ln w="0" cap="flat">
              <a:noFill/>
              <a:prstDash val="solid"/>
              <a:miter/>
            </a:ln>
          </p:spPr>
          <p:txBody>
            <a:bodyPr rtlCol="0" anchor="ctr"/>
            <a:lstStyle/>
            <a:p>
              <a:endParaRPr lang="en-GB"/>
            </a:p>
          </p:txBody>
        </p:sp>
        <p:sp>
          <p:nvSpPr>
            <p:cNvPr id="579" name="Freeform 578">
              <a:extLst>
                <a:ext uri="{FF2B5EF4-FFF2-40B4-BE49-F238E27FC236}">
                  <a16:creationId xmlns:a16="http://schemas.microsoft.com/office/drawing/2014/main" id="{C58AC068-02A8-8710-8497-9212FC7D9CE5}"/>
                </a:ext>
              </a:extLst>
            </p:cNvPr>
            <p:cNvSpPr/>
            <p:nvPr/>
          </p:nvSpPr>
          <p:spPr>
            <a:xfrm>
              <a:off x="10340853" y="5838702"/>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8"/>
                    <a:pt x="38788" y="77518"/>
                  </a:cubicBezTo>
                  <a:cubicBezTo>
                    <a:pt x="17366" y="77518"/>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580" name="Freeform 579">
              <a:extLst>
                <a:ext uri="{FF2B5EF4-FFF2-40B4-BE49-F238E27FC236}">
                  <a16:creationId xmlns:a16="http://schemas.microsoft.com/office/drawing/2014/main" id="{D08737CF-BA67-0034-A1FB-E453125BE065}"/>
                </a:ext>
              </a:extLst>
            </p:cNvPr>
            <p:cNvSpPr/>
            <p:nvPr/>
          </p:nvSpPr>
          <p:spPr>
            <a:xfrm>
              <a:off x="7800911" y="1443447"/>
              <a:ext cx="79659" cy="79600"/>
            </a:xfrm>
            <a:custGeom>
              <a:avLst/>
              <a:gdLst>
                <a:gd name="connsiteX0" fmla="*/ 79659 w 79659"/>
                <a:gd name="connsiteY0" fmla="*/ 39800 h 79600"/>
                <a:gd name="connsiteX1" fmla="*/ 39830 w 79659"/>
                <a:gd name="connsiteY1" fmla="*/ 79600 h 79600"/>
                <a:gd name="connsiteX2" fmla="*/ 0 w 79659"/>
                <a:gd name="connsiteY2" fmla="*/ 39800 h 79600"/>
                <a:gd name="connsiteX3" fmla="*/ 39830 w 79659"/>
                <a:gd name="connsiteY3" fmla="*/ 0 h 79600"/>
                <a:gd name="connsiteX4" fmla="*/ 79659 w 79659"/>
                <a:gd name="connsiteY4" fmla="*/ 39800 h 7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59" h="79600">
                  <a:moveTo>
                    <a:pt x="79659" y="39800"/>
                  </a:moveTo>
                  <a:cubicBezTo>
                    <a:pt x="79659" y="61781"/>
                    <a:pt x="61827" y="79600"/>
                    <a:pt x="39830" y="79600"/>
                  </a:cubicBezTo>
                  <a:cubicBezTo>
                    <a:pt x="17833" y="79600"/>
                    <a:pt x="0" y="61781"/>
                    <a:pt x="0" y="39800"/>
                  </a:cubicBezTo>
                  <a:cubicBezTo>
                    <a:pt x="0" y="17819"/>
                    <a:pt x="17833" y="0"/>
                    <a:pt x="39830" y="0"/>
                  </a:cubicBezTo>
                  <a:cubicBezTo>
                    <a:pt x="61827" y="0"/>
                    <a:pt x="79659" y="17819"/>
                    <a:pt x="79659" y="39800"/>
                  </a:cubicBezTo>
                  <a:close/>
                </a:path>
              </a:pathLst>
            </a:custGeom>
            <a:grpFill/>
            <a:ln w="0" cap="flat">
              <a:noFill/>
              <a:prstDash val="solid"/>
              <a:miter/>
            </a:ln>
          </p:spPr>
          <p:txBody>
            <a:bodyPr rtlCol="0" anchor="ctr"/>
            <a:lstStyle/>
            <a:p>
              <a:endParaRPr lang="en-GB"/>
            </a:p>
          </p:txBody>
        </p:sp>
        <p:sp>
          <p:nvSpPr>
            <p:cNvPr id="581" name="Freeform 580">
              <a:extLst>
                <a:ext uri="{FF2B5EF4-FFF2-40B4-BE49-F238E27FC236}">
                  <a16:creationId xmlns:a16="http://schemas.microsoft.com/office/drawing/2014/main" id="{2C5FF761-AAA0-4010-E164-309E1691ADA1}"/>
                </a:ext>
              </a:extLst>
            </p:cNvPr>
            <p:cNvSpPr/>
            <p:nvPr/>
          </p:nvSpPr>
          <p:spPr>
            <a:xfrm>
              <a:off x="7718936" y="1301601"/>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582" name="Freeform 581">
              <a:extLst>
                <a:ext uri="{FF2B5EF4-FFF2-40B4-BE49-F238E27FC236}">
                  <a16:creationId xmlns:a16="http://schemas.microsoft.com/office/drawing/2014/main" id="{C6778462-D6F2-D7F2-4EA0-3652F8956F3A}"/>
                </a:ext>
              </a:extLst>
            </p:cNvPr>
            <p:cNvSpPr/>
            <p:nvPr/>
          </p:nvSpPr>
          <p:spPr>
            <a:xfrm>
              <a:off x="11077352" y="6830351"/>
              <a:ext cx="78732" cy="78674"/>
            </a:xfrm>
            <a:custGeom>
              <a:avLst/>
              <a:gdLst>
                <a:gd name="connsiteX0" fmla="*/ 78733 w 78732"/>
                <a:gd name="connsiteY0" fmla="*/ 39337 h 78674"/>
                <a:gd name="connsiteX1" fmla="*/ 39366 w 78732"/>
                <a:gd name="connsiteY1" fmla="*/ 78675 h 78674"/>
                <a:gd name="connsiteX2" fmla="*/ 0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0" y="61063"/>
                    <a:pt x="0" y="39337"/>
                  </a:cubicBezTo>
                  <a:cubicBezTo>
                    <a:pt x="0" y="17612"/>
                    <a:pt x="17625" y="0"/>
                    <a:pt x="39366" y="0"/>
                  </a:cubicBezTo>
                  <a:cubicBezTo>
                    <a:pt x="61108" y="0"/>
                    <a:pt x="78733" y="17611"/>
                    <a:pt x="78733" y="39337"/>
                  </a:cubicBezTo>
                  <a:close/>
                </a:path>
              </a:pathLst>
            </a:custGeom>
            <a:grpFill/>
            <a:ln w="0" cap="flat">
              <a:noFill/>
              <a:prstDash val="solid"/>
              <a:miter/>
            </a:ln>
          </p:spPr>
          <p:txBody>
            <a:bodyPr rtlCol="0" anchor="ctr"/>
            <a:lstStyle/>
            <a:p>
              <a:endParaRPr lang="en-GB"/>
            </a:p>
          </p:txBody>
        </p:sp>
        <p:sp>
          <p:nvSpPr>
            <p:cNvPr id="583" name="Freeform 582">
              <a:extLst>
                <a:ext uri="{FF2B5EF4-FFF2-40B4-BE49-F238E27FC236}">
                  <a16:creationId xmlns:a16="http://schemas.microsoft.com/office/drawing/2014/main" id="{2E7B8314-1BF8-3B61-9944-BEBC322319FC}"/>
                </a:ext>
              </a:extLst>
            </p:cNvPr>
            <p:cNvSpPr/>
            <p:nvPr/>
          </p:nvSpPr>
          <p:spPr>
            <a:xfrm>
              <a:off x="10995493" y="6688736"/>
              <a:ext cx="78501" cy="78443"/>
            </a:xfrm>
            <a:custGeom>
              <a:avLst/>
              <a:gdLst>
                <a:gd name="connsiteX0" fmla="*/ 78501 w 78501"/>
                <a:gd name="connsiteY0" fmla="*/ 39222 h 78443"/>
                <a:gd name="connsiteX1" fmla="*/ 39250 w 78501"/>
                <a:gd name="connsiteY1" fmla="*/ 78443 h 78443"/>
                <a:gd name="connsiteX2" fmla="*/ 0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0" y="60883"/>
                    <a:pt x="0" y="39222"/>
                  </a:cubicBezTo>
                  <a:cubicBezTo>
                    <a:pt x="0"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584" name="Freeform 583">
              <a:extLst>
                <a:ext uri="{FF2B5EF4-FFF2-40B4-BE49-F238E27FC236}">
                  <a16:creationId xmlns:a16="http://schemas.microsoft.com/office/drawing/2014/main" id="{A1BF8B95-181D-1F00-B3ED-BBF560007417}"/>
                </a:ext>
              </a:extLst>
            </p:cNvPr>
            <p:cNvSpPr/>
            <p:nvPr/>
          </p:nvSpPr>
          <p:spPr>
            <a:xfrm>
              <a:off x="10913750" y="6547122"/>
              <a:ext cx="78269" cy="78211"/>
            </a:xfrm>
            <a:custGeom>
              <a:avLst/>
              <a:gdLst>
                <a:gd name="connsiteX0" fmla="*/ 78269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69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69" y="39106"/>
                  </a:moveTo>
                  <a:cubicBezTo>
                    <a:pt x="78269" y="60703"/>
                    <a:pt x="60748" y="78212"/>
                    <a:pt x="39135" y="78212"/>
                  </a:cubicBezTo>
                  <a:cubicBezTo>
                    <a:pt x="17521" y="78212"/>
                    <a:pt x="0" y="60703"/>
                    <a:pt x="0" y="39106"/>
                  </a:cubicBezTo>
                  <a:cubicBezTo>
                    <a:pt x="0" y="17509"/>
                    <a:pt x="17521" y="0"/>
                    <a:pt x="39135" y="0"/>
                  </a:cubicBezTo>
                  <a:cubicBezTo>
                    <a:pt x="60748" y="0"/>
                    <a:pt x="78269" y="17509"/>
                    <a:pt x="78269" y="39106"/>
                  </a:cubicBezTo>
                  <a:close/>
                </a:path>
              </a:pathLst>
            </a:custGeom>
            <a:grpFill/>
            <a:ln w="0" cap="flat">
              <a:noFill/>
              <a:prstDash val="solid"/>
              <a:miter/>
            </a:ln>
          </p:spPr>
          <p:txBody>
            <a:bodyPr rtlCol="0" anchor="ctr"/>
            <a:lstStyle/>
            <a:p>
              <a:endParaRPr lang="en-GB"/>
            </a:p>
          </p:txBody>
        </p:sp>
        <p:sp>
          <p:nvSpPr>
            <p:cNvPr id="585" name="Freeform 584">
              <a:extLst>
                <a:ext uri="{FF2B5EF4-FFF2-40B4-BE49-F238E27FC236}">
                  <a16:creationId xmlns:a16="http://schemas.microsoft.com/office/drawing/2014/main" id="{638DBFAF-F0B1-31AF-E92E-1E1EFA56DCAD}"/>
                </a:ext>
              </a:extLst>
            </p:cNvPr>
            <p:cNvSpPr/>
            <p:nvPr/>
          </p:nvSpPr>
          <p:spPr>
            <a:xfrm>
              <a:off x="10831891" y="6405391"/>
              <a:ext cx="78269" cy="78211"/>
            </a:xfrm>
            <a:custGeom>
              <a:avLst/>
              <a:gdLst>
                <a:gd name="connsiteX0" fmla="*/ 78269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69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69" y="39106"/>
                  </a:moveTo>
                  <a:cubicBezTo>
                    <a:pt x="78269" y="60703"/>
                    <a:pt x="60748" y="78212"/>
                    <a:pt x="39135" y="78212"/>
                  </a:cubicBezTo>
                  <a:cubicBezTo>
                    <a:pt x="17521" y="78212"/>
                    <a:pt x="0" y="60703"/>
                    <a:pt x="0" y="39106"/>
                  </a:cubicBezTo>
                  <a:cubicBezTo>
                    <a:pt x="0" y="17509"/>
                    <a:pt x="17521" y="0"/>
                    <a:pt x="39135" y="0"/>
                  </a:cubicBezTo>
                  <a:cubicBezTo>
                    <a:pt x="60748" y="0"/>
                    <a:pt x="78269" y="17509"/>
                    <a:pt x="78269" y="39106"/>
                  </a:cubicBezTo>
                  <a:close/>
                </a:path>
              </a:pathLst>
            </a:custGeom>
            <a:grpFill/>
            <a:ln w="0" cap="flat">
              <a:noFill/>
              <a:prstDash val="solid"/>
              <a:miter/>
            </a:ln>
          </p:spPr>
          <p:txBody>
            <a:bodyPr rtlCol="0" anchor="ctr"/>
            <a:lstStyle/>
            <a:p>
              <a:endParaRPr lang="en-GB"/>
            </a:p>
          </p:txBody>
        </p:sp>
        <p:sp>
          <p:nvSpPr>
            <p:cNvPr id="586" name="Freeform 585">
              <a:extLst>
                <a:ext uri="{FF2B5EF4-FFF2-40B4-BE49-F238E27FC236}">
                  <a16:creationId xmlns:a16="http://schemas.microsoft.com/office/drawing/2014/main" id="{00B0BEFA-9039-9F6B-3F4F-8E50285FC529}"/>
                </a:ext>
              </a:extLst>
            </p:cNvPr>
            <p:cNvSpPr/>
            <p:nvPr/>
          </p:nvSpPr>
          <p:spPr>
            <a:xfrm>
              <a:off x="10750032" y="6263777"/>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70" y="77980"/>
                    <a:pt x="0" y="60524"/>
                    <a:pt x="0" y="38990"/>
                  </a:cubicBezTo>
                  <a:cubicBezTo>
                    <a:pt x="0" y="17456"/>
                    <a:pt x="17470"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587" name="Freeform 586">
              <a:extLst>
                <a:ext uri="{FF2B5EF4-FFF2-40B4-BE49-F238E27FC236}">
                  <a16:creationId xmlns:a16="http://schemas.microsoft.com/office/drawing/2014/main" id="{245D3ED0-8144-2141-447E-3716F27F9BB5}"/>
                </a:ext>
              </a:extLst>
            </p:cNvPr>
            <p:cNvSpPr/>
            <p:nvPr/>
          </p:nvSpPr>
          <p:spPr>
            <a:xfrm>
              <a:off x="10668289" y="6122163"/>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4"/>
                    <a:pt x="60389" y="77749"/>
                    <a:pt x="38903" y="77749"/>
                  </a:cubicBezTo>
                  <a:cubicBezTo>
                    <a:pt x="17418" y="77749"/>
                    <a:pt x="0" y="60344"/>
                    <a:pt x="0" y="38875"/>
                  </a:cubicBezTo>
                  <a:cubicBezTo>
                    <a:pt x="0" y="17405"/>
                    <a:pt x="17418" y="0"/>
                    <a:pt x="38903" y="0"/>
                  </a:cubicBezTo>
                  <a:cubicBezTo>
                    <a:pt x="60389" y="0"/>
                    <a:pt x="77806" y="17405"/>
                    <a:pt x="77806" y="38875"/>
                  </a:cubicBezTo>
                  <a:close/>
                </a:path>
              </a:pathLst>
            </a:custGeom>
            <a:grpFill/>
            <a:ln w="0" cap="flat">
              <a:noFill/>
              <a:prstDash val="solid"/>
              <a:miter/>
            </a:ln>
          </p:spPr>
          <p:txBody>
            <a:bodyPr rtlCol="0" anchor="ctr"/>
            <a:lstStyle/>
            <a:p>
              <a:endParaRPr lang="en-GB"/>
            </a:p>
          </p:txBody>
        </p:sp>
        <p:sp>
          <p:nvSpPr>
            <p:cNvPr id="588" name="Freeform 587">
              <a:extLst>
                <a:ext uri="{FF2B5EF4-FFF2-40B4-BE49-F238E27FC236}">
                  <a16:creationId xmlns:a16="http://schemas.microsoft.com/office/drawing/2014/main" id="{802590D0-EA85-B760-8B93-38BA9031E9C9}"/>
                </a:ext>
              </a:extLst>
            </p:cNvPr>
            <p:cNvSpPr/>
            <p:nvPr/>
          </p:nvSpPr>
          <p:spPr>
            <a:xfrm>
              <a:off x="10586430" y="5980317"/>
              <a:ext cx="77806" cy="77749"/>
            </a:xfrm>
            <a:custGeom>
              <a:avLst/>
              <a:gdLst>
                <a:gd name="connsiteX0" fmla="*/ 77806 w 77806"/>
                <a:gd name="connsiteY0" fmla="*/ 38874 h 77749"/>
                <a:gd name="connsiteX1" fmla="*/ 38903 w 77806"/>
                <a:gd name="connsiteY1" fmla="*/ 77749 h 77749"/>
                <a:gd name="connsiteX2" fmla="*/ 0 w 77806"/>
                <a:gd name="connsiteY2" fmla="*/ 38874 h 77749"/>
                <a:gd name="connsiteX3" fmla="*/ 38903 w 77806"/>
                <a:gd name="connsiteY3" fmla="*/ 0 h 77749"/>
                <a:gd name="connsiteX4" fmla="*/ 77806 w 77806"/>
                <a:gd name="connsiteY4" fmla="*/ 38874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4"/>
                  </a:moveTo>
                  <a:cubicBezTo>
                    <a:pt x="77806" y="60344"/>
                    <a:pt x="60389" y="77749"/>
                    <a:pt x="38903" y="77749"/>
                  </a:cubicBezTo>
                  <a:cubicBezTo>
                    <a:pt x="17418" y="77749"/>
                    <a:pt x="0" y="60344"/>
                    <a:pt x="0" y="38874"/>
                  </a:cubicBezTo>
                  <a:cubicBezTo>
                    <a:pt x="0" y="17405"/>
                    <a:pt x="17418" y="0"/>
                    <a:pt x="38903" y="0"/>
                  </a:cubicBezTo>
                  <a:cubicBezTo>
                    <a:pt x="60389" y="0"/>
                    <a:pt x="77806" y="17405"/>
                    <a:pt x="77806" y="38874"/>
                  </a:cubicBezTo>
                  <a:close/>
                </a:path>
              </a:pathLst>
            </a:custGeom>
            <a:grpFill/>
            <a:ln w="0" cap="flat">
              <a:noFill/>
              <a:prstDash val="solid"/>
              <a:miter/>
            </a:ln>
          </p:spPr>
          <p:txBody>
            <a:bodyPr rtlCol="0" anchor="ctr"/>
            <a:lstStyle/>
            <a:p>
              <a:endParaRPr lang="en-GB"/>
            </a:p>
          </p:txBody>
        </p:sp>
        <p:sp>
          <p:nvSpPr>
            <p:cNvPr id="589" name="Freeform 588">
              <a:extLst>
                <a:ext uri="{FF2B5EF4-FFF2-40B4-BE49-F238E27FC236}">
                  <a16:creationId xmlns:a16="http://schemas.microsoft.com/office/drawing/2014/main" id="{7D939D42-89B0-FA87-B2C5-28B9987CCE90}"/>
                </a:ext>
              </a:extLst>
            </p:cNvPr>
            <p:cNvSpPr/>
            <p:nvPr/>
          </p:nvSpPr>
          <p:spPr>
            <a:xfrm>
              <a:off x="10504571" y="5838702"/>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8"/>
                    <a:pt x="38788" y="77518"/>
                  </a:cubicBezTo>
                  <a:cubicBezTo>
                    <a:pt x="17366" y="77518"/>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590" name="Freeform 589">
              <a:extLst>
                <a:ext uri="{FF2B5EF4-FFF2-40B4-BE49-F238E27FC236}">
                  <a16:creationId xmlns:a16="http://schemas.microsoft.com/office/drawing/2014/main" id="{60491EAE-BD89-F3B3-4F9D-E89E31E10188}"/>
                </a:ext>
              </a:extLst>
            </p:cNvPr>
            <p:cNvSpPr/>
            <p:nvPr/>
          </p:nvSpPr>
          <p:spPr>
            <a:xfrm>
              <a:off x="7882770" y="1301717"/>
              <a:ext cx="79659" cy="79600"/>
            </a:xfrm>
            <a:custGeom>
              <a:avLst/>
              <a:gdLst>
                <a:gd name="connsiteX0" fmla="*/ 79659 w 79659"/>
                <a:gd name="connsiteY0" fmla="*/ 39800 h 79600"/>
                <a:gd name="connsiteX1" fmla="*/ 39830 w 79659"/>
                <a:gd name="connsiteY1" fmla="*/ 79600 h 79600"/>
                <a:gd name="connsiteX2" fmla="*/ 0 w 79659"/>
                <a:gd name="connsiteY2" fmla="*/ 39800 h 79600"/>
                <a:gd name="connsiteX3" fmla="*/ 39830 w 79659"/>
                <a:gd name="connsiteY3" fmla="*/ 0 h 79600"/>
                <a:gd name="connsiteX4" fmla="*/ 79659 w 79659"/>
                <a:gd name="connsiteY4" fmla="*/ 39800 h 7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59" h="79600">
                  <a:moveTo>
                    <a:pt x="79659" y="39800"/>
                  </a:moveTo>
                  <a:cubicBezTo>
                    <a:pt x="79659" y="61781"/>
                    <a:pt x="61827" y="79600"/>
                    <a:pt x="39830" y="79600"/>
                  </a:cubicBezTo>
                  <a:cubicBezTo>
                    <a:pt x="17833" y="79600"/>
                    <a:pt x="0" y="61781"/>
                    <a:pt x="0" y="39800"/>
                  </a:cubicBezTo>
                  <a:cubicBezTo>
                    <a:pt x="0" y="17819"/>
                    <a:pt x="17833" y="0"/>
                    <a:pt x="39830" y="0"/>
                  </a:cubicBezTo>
                  <a:cubicBezTo>
                    <a:pt x="61827" y="0"/>
                    <a:pt x="79659" y="17819"/>
                    <a:pt x="79659" y="39800"/>
                  </a:cubicBezTo>
                  <a:close/>
                </a:path>
              </a:pathLst>
            </a:custGeom>
            <a:grpFill/>
            <a:ln w="0" cap="flat">
              <a:noFill/>
              <a:prstDash val="solid"/>
              <a:miter/>
            </a:ln>
          </p:spPr>
          <p:txBody>
            <a:bodyPr rtlCol="0" anchor="ctr"/>
            <a:lstStyle/>
            <a:p>
              <a:endParaRPr lang="en-GB"/>
            </a:p>
          </p:txBody>
        </p:sp>
        <p:sp>
          <p:nvSpPr>
            <p:cNvPr id="591" name="Freeform 590">
              <a:extLst>
                <a:ext uri="{FF2B5EF4-FFF2-40B4-BE49-F238E27FC236}">
                  <a16:creationId xmlns:a16="http://schemas.microsoft.com/office/drawing/2014/main" id="{70E3D637-0F3F-705E-D58E-E226A06D8709}"/>
                </a:ext>
              </a:extLst>
            </p:cNvPr>
            <p:cNvSpPr/>
            <p:nvPr/>
          </p:nvSpPr>
          <p:spPr>
            <a:xfrm>
              <a:off x="7800795" y="1159871"/>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592" name="Freeform 591">
              <a:extLst>
                <a:ext uri="{FF2B5EF4-FFF2-40B4-BE49-F238E27FC236}">
                  <a16:creationId xmlns:a16="http://schemas.microsoft.com/office/drawing/2014/main" id="{4C5E6E96-7A6A-8F2D-DE26-2E8A063619E2}"/>
                </a:ext>
              </a:extLst>
            </p:cNvPr>
            <p:cNvSpPr/>
            <p:nvPr/>
          </p:nvSpPr>
          <p:spPr>
            <a:xfrm>
              <a:off x="11241070" y="6830351"/>
              <a:ext cx="78732" cy="78674"/>
            </a:xfrm>
            <a:custGeom>
              <a:avLst/>
              <a:gdLst>
                <a:gd name="connsiteX0" fmla="*/ 78733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1" y="61063"/>
                    <a:pt x="-1" y="39337"/>
                  </a:cubicBezTo>
                  <a:cubicBezTo>
                    <a:pt x="-1" y="17612"/>
                    <a:pt x="17624" y="0"/>
                    <a:pt x="39366" y="0"/>
                  </a:cubicBezTo>
                  <a:cubicBezTo>
                    <a:pt x="61107" y="0"/>
                    <a:pt x="78733" y="17611"/>
                    <a:pt x="78733" y="39337"/>
                  </a:cubicBezTo>
                  <a:close/>
                </a:path>
              </a:pathLst>
            </a:custGeom>
            <a:grpFill/>
            <a:ln w="0" cap="flat">
              <a:noFill/>
              <a:prstDash val="solid"/>
              <a:miter/>
            </a:ln>
          </p:spPr>
          <p:txBody>
            <a:bodyPr rtlCol="0" anchor="ctr"/>
            <a:lstStyle/>
            <a:p>
              <a:endParaRPr lang="en-GB"/>
            </a:p>
          </p:txBody>
        </p:sp>
        <p:sp>
          <p:nvSpPr>
            <p:cNvPr id="593" name="Freeform 592">
              <a:extLst>
                <a:ext uri="{FF2B5EF4-FFF2-40B4-BE49-F238E27FC236}">
                  <a16:creationId xmlns:a16="http://schemas.microsoft.com/office/drawing/2014/main" id="{1E2896BE-DF3B-CAC9-531F-8F471C199ABB}"/>
                </a:ext>
              </a:extLst>
            </p:cNvPr>
            <p:cNvSpPr/>
            <p:nvPr/>
          </p:nvSpPr>
          <p:spPr>
            <a:xfrm>
              <a:off x="11159327" y="6688736"/>
              <a:ext cx="78501" cy="78443"/>
            </a:xfrm>
            <a:custGeom>
              <a:avLst/>
              <a:gdLst>
                <a:gd name="connsiteX0" fmla="*/ 78502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2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2" y="39222"/>
                  </a:moveTo>
                  <a:cubicBezTo>
                    <a:pt x="78502" y="60883"/>
                    <a:pt x="60928" y="78443"/>
                    <a:pt x="39251" y="78443"/>
                  </a:cubicBezTo>
                  <a:cubicBezTo>
                    <a:pt x="17573" y="78443"/>
                    <a:pt x="0" y="60883"/>
                    <a:pt x="0" y="39222"/>
                  </a:cubicBezTo>
                  <a:cubicBezTo>
                    <a:pt x="0" y="17560"/>
                    <a:pt x="17573" y="0"/>
                    <a:pt x="39251" y="0"/>
                  </a:cubicBezTo>
                  <a:cubicBezTo>
                    <a:pt x="60928" y="0"/>
                    <a:pt x="78502" y="17560"/>
                    <a:pt x="78502" y="39222"/>
                  </a:cubicBezTo>
                  <a:close/>
                </a:path>
              </a:pathLst>
            </a:custGeom>
            <a:grpFill/>
            <a:ln w="0" cap="flat">
              <a:noFill/>
              <a:prstDash val="solid"/>
              <a:miter/>
            </a:ln>
          </p:spPr>
          <p:txBody>
            <a:bodyPr rtlCol="0" anchor="ctr"/>
            <a:lstStyle/>
            <a:p>
              <a:endParaRPr lang="en-GB"/>
            </a:p>
          </p:txBody>
        </p:sp>
        <p:sp>
          <p:nvSpPr>
            <p:cNvPr id="594" name="Freeform 593">
              <a:extLst>
                <a:ext uri="{FF2B5EF4-FFF2-40B4-BE49-F238E27FC236}">
                  <a16:creationId xmlns:a16="http://schemas.microsoft.com/office/drawing/2014/main" id="{0172313A-2BDC-795F-0C56-EB06EF518269}"/>
                </a:ext>
              </a:extLst>
            </p:cNvPr>
            <p:cNvSpPr/>
            <p:nvPr/>
          </p:nvSpPr>
          <p:spPr>
            <a:xfrm>
              <a:off x="11077468" y="6547006"/>
              <a:ext cx="78501" cy="78443"/>
            </a:xfrm>
            <a:custGeom>
              <a:avLst/>
              <a:gdLst>
                <a:gd name="connsiteX0" fmla="*/ 78501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1" y="78443"/>
                  </a:cubicBezTo>
                  <a:cubicBezTo>
                    <a:pt x="17573" y="78443"/>
                    <a:pt x="0" y="60883"/>
                    <a:pt x="0" y="39222"/>
                  </a:cubicBezTo>
                  <a:cubicBezTo>
                    <a:pt x="0" y="17560"/>
                    <a:pt x="17573" y="0"/>
                    <a:pt x="39251"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595" name="Freeform 594">
              <a:extLst>
                <a:ext uri="{FF2B5EF4-FFF2-40B4-BE49-F238E27FC236}">
                  <a16:creationId xmlns:a16="http://schemas.microsoft.com/office/drawing/2014/main" id="{BB07E289-7CDC-9714-7D83-E0410AC431D5}"/>
                </a:ext>
              </a:extLst>
            </p:cNvPr>
            <p:cNvSpPr/>
            <p:nvPr/>
          </p:nvSpPr>
          <p:spPr>
            <a:xfrm>
              <a:off x="10995609" y="6405391"/>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3"/>
                    <a:pt x="60748" y="78212"/>
                    <a:pt x="39135" y="78212"/>
                  </a:cubicBezTo>
                  <a:cubicBezTo>
                    <a:pt x="17521" y="78212"/>
                    <a:pt x="0" y="60703"/>
                    <a:pt x="0" y="39106"/>
                  </a:cubicBezTo>
                  <a:cubicBezTo>
                    <a:pt x="0" y="17509"/>
                    <a:pt x="17521" y="0"/>
                    <a:pt x="39135" y="0"/>
                  </a:cubicBezTo>
                  <a:cubicBezTo>
                    <a:pt x="60748" y="0"/>
                    <a:pt x="78270" y="17509"/>
                    <a:pt x="78270" y="39106"/>
                  </a:cubicBezTo>
                  <a:close/>
                </a:path>
              </a:pathLst>
            </a:custGeom>
            <a:grpFill/>
            <a:ln w="0" cap="flat">
              <a:noFill/>
              <a:prstDash val="solid"/>
              <a:miter/>
            </a:ln>
          </p:spPr>
          <p:txBody>
            <a:bodyPr rtlCol="0" anchor="ctr"/>
            <a:lstStyle/>
            <a:p>
              <a:endParaRPr lang="en-GB"/>
            </a:p>
          </p:txBody>
        </p:sp>
        <p:sp>
          <p:nvSpPr>
            <p:cNvPr id="596" name="Freeform 595">
              <a:extLst>
                <a:ext uri="{FF2B5EF4-FFF2-40B4-BE49-F238E27FC236}">
                  <a16:creationId xmlns:a16="http://schemas.microsoft.com/office/drawing/2014/main" id="{3296C6D2-543D-5D39-7FC2-498DEB577845}"/>
                </a:ext>
              </a:extLst>
            </p:cNvPr>
            <p:cNvSpPr/>
            <p:nvPr/>
          </p:nvSpPr>
          <p:spPr>
            <a:xfrm>
              <a:off x="10913866" y="6263777"/>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8" y="77980"/>
                    <a:pt x="39019" y="77980"/>
                  </a:cubicBezTo>
                  <a:cubicBezTo>
                    <a:pt x="17469" y="77980"/>
                    <a:pt x="0" y="60524"/>
                    <a:pt x="0" y="38990"/>
                  </a:cubicBezTo>
                  <a:cubicBezTo>
                    <a:pt x="0" y="17456"/>
                    <a:pt x="17469" y="0"/>
                    <a:pt x="39019" y="0"/>
                  </a:cubicBezTo>
                  <a:cubicBezTo>
                    <a:pt x="60568" y="0"/>
                    <a:pt x="78038" y="17456"/>
                    <a:pt x="78038" y="38990"/>
                  </a:cubicBezTo>
                  <a:close/>
                </a:path>
              </a:pathLst>
            </a:custGeom>
            <a:grpFill/>
            <a:ln w="0" cap="flat">
              <a:noFill/>
              <a:prstDash val="solid"/>
              <a:miter/>
            </a:ln>
          </p:spPr>
          <p:txBody>
            <a:bodyPr rtlCol="0" anchor="ctr"/>
            <a:lstStyle/>
            <a:p>
              <a:endParaRPr lang="en-GB"/>
            </a:p>
          </p:txBody>
        </p:sp>
        <p:sp>
          <p:nvSpPr>
            <p:cNvPr id="597" name="Freeform 596">
              <a:extLst>
                <a:ext uri="{FF2B5EF4-FFF2-40B4-BE49-F238E27FC236}">
                  <a16:creationId xmlns:a16="http://schemas.microsoft.com/office/drawing/2014/main" id="{D85091CB-99D1-C736-E958-78BD6CCBA48C}"/>
                </a:ext>
              </a:extLst>
            </p:cNvPr>
            <p:cNvSpPr/>
            <p:nvPr/>
          </p:nvSpPr>
          <p:spPr>
            <a:xfrm>
              <a:off x="10832007" y="6122047"/>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70" y="77980"/>
                    <a:pt x="0" y="60524"/>
                    <a:pt x="0" y="38990"/>
                  </a:cubicBezTo>
                  <a:cubicBezTo>
                    <a:pt x="0" y="17456"/>
                    <a:pt x="17470"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598" name="Freeform 597">
              <a:extLst>
                <a:ext uri="{FF2B5EF4-FFF2-40B4-BE49-F238E27FC236}">
                  <a16:creationId xmlns:a16="http://schemas.microsoft.com/office/drawing/2014/main" id="{55F51201-5FFE-837B-B441-63022A56B035}"/>
                </a:ext>
              </a:extLst>
            </p:cNvPr>
            <p:cNvSpPr/>
            <p:nvPr/>
          </p:nvSpPr>
          <p:spPr>
            <a:xfrm>
              <a:off x="10750148" y="5980317"/>
              <a:ext cx="77806" cy="77749"/>
            </a:xfrm>
            <a:custGeom>
              <a:avLst/>
              <a:gdLst>
                <a:gd name="connsiteX0" fmla="*/ 77807 w 77806"/>
                <a:gd name="connsiteY0" fmla="*/ 38874 h 77749"/>
                <a:gd name="connsiteX1" fmla="*/ 38903 w 77806"/>
                <a:gd name="connsiteY1" fmla="*/ 77749 h 77749"/>
                <a:gd name="connsiteX2" fmla="*/ 0 w 77806"/>
                <a:gd name="connsiteY2" fmla="*/ 38874 h 77749"/>
                <a:gd name="connsiteX3" fmla="*/ 38903 w 77806"/>
                <a:gd name="connsiteY3" fmla="*/ 0 h 77749"/>
                <a:gd name="connsiteX4" fmla="*/ 77807 w 77806"/>
                <a:gd name="connsiteY4" fmla="*/ 38874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4"/>
                  </a:moveTo>
                  <a:cubicBezTo>
                    <a:pt x="77807" y="60344"/>
                    <a:pt x="60389" y="77749"/>
                    <a:pt x="38903" y="77749"/>
                  </a:cubicBezTo>
                  <a:cubicBezTo>
                    <a:pt x="17418" y="77749"/>
                    <a:pt x="0" y="60344"/>
                    <a:pt x="0" y="38874"/>
                  </a:cubicBezTo>
                  <a:cubicBezTo>
                    <a:pt x="0" y="17405"/>
                    <a:pt x="17418" y="0"/>
                    <a:pt x="38903" y="0"/>
                  </a:cubicBezTo>
                  <a:cubicBezTo>
                    <a:pt x="60389" y="0"/>
                    <a:pt x="77807" y="17405"/>
                    <a:pt x="77807" y="38874"/>
                  </a:cubicBezTo>
                  <a:close/>
                </a:path>
              </a:pathLst>
            </a:custGeom>
            <a:grpFill/>
            <a:ln w="0" cap="flat">
              <a:noFill/>
              <a:prstDash val="solid"/>
              <a:miter/>
            </a:ln>
          </p:spPr>
          <p:txBody>
            <a:bodyPr rtlCol="0" anchor="ctr"/>
            <a:lstStyle/>
            <a:p>
              <a:endParaRPr lang="en-GB"/>
            </a:p>
          </p:txBody>
        </p:sp>
        <p:sp>
          <p:nvSpPr>
            <p:cNvPr id="599" name="Freeform 598">
              <a:extLst>
                <a:ext uri="{FF2B5EF4-FFF2-40B4-BE49-F238E27FC236}">
                  <a16:creationId xmlns:a16="http://schemas.microsoft.com/office/drawing/2014/main" id="{C085BEC0-87E1-CBA0-9B5F-757EBCEA497A}"/>
                </a:ext>
              </a:extLst>
            </p:cNvPr>
            <p:cNvSpPr/>
            <p:nvPr/>
          </p:nvSpPr>
          <p:spPr>
            <a:xfrm>
              <a:off x="10668289" y="5838587"/>
              <a:ext cx="77806" cy="77749"/>
            </a:xfrm>
            <a:custGeom>
              <a:avLst/>
              <a:gdLst>
                <a:gd name="connsiteX0" fmla="*/ 77806 w 77806"/>
                <a:gd name="connsiteY0" fmla="*/ 38874 h 77749"/>
                <a:gd name="connsiteX1" fmla="*/ 38903 w 77806"/>
                <a:gd name="connsiteY1" fmla="*/ 77749 h 77749"/>
                <a:gd name="connsiteX2" fmla="*/ 0 w 77806"/>
                <a:gd name="connsiteY2" fmla="*/ 38874 h 77749"/>
                <a:gd name="connsiteX3" fmla="*/ 38903 w 77806"/>
                <a:gd name="connsiteY3" fmla="*/ 0 h 77749"/>
                <a:gd name="connsiteX4" fmla="*/ 77806 w 77806"/>
                <a:gd name="connsiteY4" fmla="*/ 38874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4"/>
                  </a:moveTo>
                  <a:cubicBezTo>
                    <a:pt x="77806" y="60344"/>
                    <a:pt x="60389" y="77749"/>
                    <a:pt x="38903" y="77749"/>
                  </a:cubicBezTo>
                  <a:cubicBezTo>
                    <a:pt x="17418" y="77749"/>
                    <a:pt x="0" y="60344"/>
                    <a:pt x="0" y="38874"/>
                  </a:cubicBezTo>
                  <a:cubicBezTo>
                    <a:pt x="0" y="17405"/>
                    <a:pt x="17418" y="0"/>
                    <a:pt x="38903" y="0"/>
                  </a:cubicBezTo>
                  <a:cubicBezTo>
                    <a:pt x="60389" y="0"/>
                    <a:pt x="77806" y="17405"/>
                    <a:pt x="77806" y="38874"/>
                  </a:cubicBezTo>
                  <a:close/>
                </a:path>
              </a:pathLst>
            </a:custGeom>
            <a:grpFill/>
            <a:ln w="0" cap="flat">
              <a:noFill/>
              <a:prstDash val="solid"/>
              <a:miter/>
            </a:ln>
          </p:spPr>
          <p:txBody>
            <a:bodyPr rtlCol="0" anchor="ctr"/>
            <a:lstStyle/>
            <a:p>
              <a:endParaRPr lang="en-GB"/>
            </a:p>
          </p:txBody>
        </p:sp>
        <p:sp>
          <p:nvSpPr>
            <p:cNvPr id="600" name="Freeform 599">
              <a:extLst>
                <a:ext uri="{FF2B5EF4-FFF2-40B4-BE49-F238E27FC236}">
                  <a16:creationId xmlns:a16="http://schemas.microsoft.com/office/drawing/2014/main" id="{4DABBA3B-2D1F-D9AD-81D5-4D719AC1357F}"/>
                </a:ext>
              </a:extLst>
            </p:cNvPr>
            <p:cNvSpPr/>
            <p:nvPr/>
          </p:nvSpPr>
          <p:spPr>
            <a:xfrm>
              <a:off x="10586546" y="5696972"/>
              <a:ext cx="77574" cy="77517"/>
            </a:xfrm>
            <a:custGeom>
              <a:avLst/>
              <a:gdLst>
                <a:gd name="connsiteX0" fmla="*/ 77575 w 77574"/>
                <a:gd name="connsiteY0" fmla="*/ 38759 h 77517"/>
                <a:gd name="connsiteX1" fmla="*/ 38787 w 77574"/>
                <a:gd name="connsiteY1" fmla="*/ 77518 h 77517"/>
                <a:gd name="connsiteX2" fmla="*/ 0 w 77574"/>
                <a:gd name="connsiteY2" fmla="*/ 38759 h 77517"/>
                <a:gd name="connsiteX3" fmla="*/ 38787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8"/>
                    <a:pt x="38787" y="77518"/>
                  </a:cubicBezTo>
                  <a:cubicBezTo>
                    <a:pt x="17366" y="77518"/>
                    <a:pt x="0" y="60165"/>
                    <a:pt x="0" y="38759"/>
                  </a:cubicBezTo>
                  <a:cubicBezTo>
                    <a:pt x="0" y="17353"/>
                    <a:pt x="17366" y="0"/>
                    <a:pt x="38787"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601" name="Freeform 600">
              <a:extLst>
                <a:ext uri="{FF2B5EF4-FFF2-40B4-BE49-F238E27FC236}">
                  <a16:creationId xmlns:a16="http://schemas.microsoft.com/office/drawing/2014/main" id="{1F862A9C-9449-BEDE-359E-60481FB3486F}"/>
                </a:ext>
              </a:extLst>
            </p:cNvPr>
            <p:cNvSpPr/>
            <p:nvPr/>
          </p:nvSpPr>
          <p:spPr>
            <a:xfrm>
              <a:off x="7964745" y="1159987"/>
              <a:ext cx="79659" cy="79600"/>
            </a:xfrm>
            <a:custGeom>
              <a:avLst/>
              <a:gdLst>
                <a:gd name="connsiteX0" fmla="*/ 79659 w 79659"/>
                <a:gd name="connsiteY0" fmla="*/ 39800 h 79600"/>
                <a:gd name="connsiteX1" fmla="*/ 39830 w 79659"/>
                <a:gd name="connsiteY1" fmla="*/ 79600 h 79600"/>
                <a:gd name="connsiteX2" fmla="*/ 0 w 79659"/>
                <a:gd name="connsiteY2" fmla="*/ 39800 h 79600"/>
                <a:gd name="connsiteX3" fmla="*/ 39830 w 79659"/>
                <a:gd name="connsiteY3" fmla="*/ 0 h 79600"/>
                <a:gd name="connsiteX4" fmla="*/ 79659 w 79659"/>
                <a:gd name="connsiteY4" fmla="*/ 39800 h 7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59" h="79600">
                  <a:moveTo>
                    <a:pt x="79659" y="39800"/>
                  </a:moveTo>
                  <a:cubicBezTo>
                    <a:pt x="79659" y="61781"/>
                    <a:pt x="61827" y="79600"/>
                    <a:pt x="39830" y="79600"/>
                  </a:cubicBezTo>
                  <a:cubicBezTo>
                    <a:pt x="17833" y="79600"/>
                    <a:pt x="0" y="61781"/>
                    <a:pt x="0" y="39800"/>
                  </a:cubicBezTo>
                  <a:cubicBezTo>
                    <a:pt x="0" y="17819"/>
                    <a:pt x="17833" y="0"/>
                    <a:pt x="39830" y="0"/>
                  </a:cubicBezTo>
                  <a:cubicBezTo>
                    <a:pt x="61827" y="0"/>
                    <a:pt x="79659" y="17819"/>
                    <a:pt x="79659" y="39800"/>
                  </a:cubicBezTo>
                  <a:close/>
                </a:path>
              </a:pathLst>
            </a:custGeom>
            <a:grpFill/>
            <a:ln w="0" cap="flat">
              <a:noFill/>
              <a:prstDash val="solid"/>
              <a:miter/>
            </a:ln>
          </p:spPr>
          <p:txBody>
            <a:bodyPr rtlCol="0" anchor="ctr"/>
            <a:lstStyle/>
            <a:p>
              <a:endParaRPr lang="en-GB"/>
            </a:p>
          </p:txBody>
        </p:sp>
        <p:sp>
          <p:nvSpPr>
            <p:cNvPr id="602" name="Freeform 601">
              <a:extLst>
                <a:ext uri="{FF2B5EF4-FFF2-40B4-BE49-F238E27FC236}">
                  <a16:creationId xmlns:a16="http://schemas.microsoft.com/office/drawing/2014/main" id="{AA8101ED-C716-3307-C90D-45DF1E8D79E5}"/>
                </a:ext>
              </a:extLst>
            </p:cNvPr>
            <p:cNvSpPr/>
            <p:nvPr/>
          </p:nvSpPr>
          <p:spPr>
            <a:xfrm>
              <a:off x="7882654" y="1018141"/>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603" name="Freeform 602">
              <a:extLst>
                <a:ext uri="{FF2B5EF4-FFF2-40B4-BE49-F238E27FC236}">
                  <a16:creationId xmlns:a16="http://schemas.microsoft.com/office/drawing/2014/main" id="{58E54F30-EABD-4B40-EEBB-FF61C07BFB43}"/>
                </a:ext>
              </a:extLst>
            </p:cNvPr>
            <p:cNvSpPr/>
            <p:nvPr/>
          </p:nvSpPr>
          <p:spPr>
            <a:xfrm>
              <a:off x="11404903" y="6830351"/>
              <a:ext cx="78732" cy="78674"/>
            </a:xfrm>
            <a:custGeom>
              <a:avLst/>
              <a:gdLst>
                <a:gd name="connsiteX0" fmla="*/ 78733 w 78732"/>
                <a:gd name="connsiteY0" fmla="*/ 39337 h 78674"/>
                <a:gd name="connsiteX1" fmla="*/ 39366 w 78732"/>
                <a:gd name="connsiteY1" fmla="*/ 78675 h 78674"/>
                <a:gd name="connsiteX2" fmla="*/ 0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0" y="61063"/>
                    <a:pt x="0" y="39337"/>
                  </a:cubicBezTo>
                  <a:cubicBezTo>
                    <a:pt x="0" y="17612"/>
                    <a:pt x="17624" y="0"/>
                    <a:pt x="39366" y="0"/>
                  </a:cubicBezTo>
                  <a:cubicBezTo>
                    <a:pt x="61107" y="0"/>
                    <a:pt x="78733" y="17611"/>
                    <a:pt x="78733" y="39337"/>
                  </a:cubicBezTo>
                  <a:close/>
                </a:path>
              </a:pathLst>
            </a:custGeom>
            <a:grpFill/>
            <a:ln w="0" cap="flat">
              <a:noFill/>
              <a:prstDash val="solid"/>
              <a:miter/>
            </a:ln>
          </p:spPr>
          <p:txBody>
            <a:bodyPr rtlCol="0" anchor="ctr"/>
            <a:lstStyle/>
            <a:p>
              <a:endParaRPr lang="en-GB"/>
            </a:p>
          </p:txBody>
        </p:sp>
        <p:sp>
          <p:nvSpPr>
            <p:cNvPr id="604" name="Freeform 603">
              <a:extLst>
                <a:ext uri="{FF2B5EF4-FFF2-40B4-BE49-F238E27FC236}">
                  <a16:creationId xmlns:a16="http://schemas.microsoft.com/office/drawing/2014/main" id="{3BBEA607-2020-1447-E5B3-2F760E5C3C30}"/>
                </a:ext>
              </a:extLst>
            </p:cNvPr>
            <p:cNvSpPr/>
            <p:nvPr/>
          </p:nvSpPr>
          <p:spPr>
            <a:xfrm>
              <a:off x="11323160" y="6688736"/>
              <a:ext cx="78501" cy="78443"/>
            </a:xfrm>
            <a:custGeom>
              <a:avLst/>
              <a:gdLst>
                <a:gd name="connsiteX0" fmla="*/ 78501 w 78501"/>
                <a:gd name="connsiteY0" fmla="*/ 39222 h 78443"/>
                <a:gd name="connsiteX1" fmla="*/ 39250 w 78501"/>
                <a:gd name="connsiteY1" fmla="*/ 78443 h 78443"/>
                <a:gd name="connsiteX2" fmla="*/ 0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0" y="60883"/>
                    <a:pt x="0" y="39222"/>
                  </a:cubicBezTo>
                  <a:cubicBezTo>
                    <a:pt x="0"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605" name="Freeform 604">
              <a:extLst>
                <a:ext uri="{FF2B5EF4-FFF2-40B4-BE49-F238E27FC236}">
                  <a16:creationId xmlns:a16="http://schemas.microsoft.com/office/drawing/2014/main" id="{93B0D653-0374-F97F-9F4E-E4482B97B94B}"/>
                </a:ext>
              </a:extLst>
            </p:cNvPr>
            <p:cNvSpPr/>
            <p:nvPr/>
          </p:nvSpPr>
          <p:spPr>
            <a:xfrm>
              <a:off x="11241186" y="6547006"/>
              <a:ext cx="78501" cy="78443"/>
            </a:xfrm>
            <a:custGeom>
              <a:avLst/>
              <a:gdLst>
                <a:gd name="connsiteX0" fmla="*/ 78501 w 78501"/>
                <a:gd name="connsiteY0" fmla="*/ 39222 h 78443"/>
                <a:gd name="connsiteX1" fmla="*/ 39250 w 78501"/>
                <a:gd name="connsiteY1" fmla="*/ 78443 h 78443"/>
                <a:gd name="connsiteX2" fmla="*/ -1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1" y="60883"/>
                    <a:pt x="-1" y="39222"/>
                  </a:cubicBezTo>
                  <a:cubicBezTo>
                    <a:pt x="-1"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606" name="Freeform 605">
              <a:extLst>
                <a:ext uri="{FF2B5EF4-FFF2-40B4-BE49-F238E27FC236}">
                  <a16:creationId xmlns:a16="http://schemas.microsoft.com/office/drawing/2014/main" id="{81AA0993-5EE3-A831-D20F-00DEFD53134B}"/>
                </a:ext>
              </a:extLst>
            </p:cNvPr>
            <p:cNvSpPr/>
            <p:nvPr/>
          </p:nvSpPr>
          <p:spPr>
            <a:xfrm>
              <a:off x="11159442" y="6405391"/>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3"/>
                    <a:pt x="60748" y="78212"/>
                    <a:pt x="39135" y="78212"/>
                  </a:cubicBezTo>
                  <a:cubicBezTo>
                    <a:pt x="17522" y="78212"/>
                    <a:pt x="0" y="60703"/>
                    <a:pt x="0" y="39106"/>
                  </a:cubicBezTo>
                  <a:cubicBezTo>
                    <a:pt x="0" y="17509"/>
                    <a:pt x="17522" y="0"/>
                    <a:pt x="39135" y="0"/>
                  </a:cubicBezTo>
                  <a:cubicBezTo>
                    <a:pt x="60748" y="0"/>
                    <a:pt x="78270" y="17509"/>
                    <a:pt x="78270" y="39106"/>
                  </a:cubicBezTo>
                  <a:close/>
                </a:path>
              </a:pathLst>
            </a:custGeom>
            <a:grpFill/>
            <a:ln w="0" cap="flat">
              <a:noFill/>
              <a:prstDash val="solid"/>
              <a:miter/>
            </a:ln>
          </p:spPr>
          <p:txBody>
            <a:bodyPr rtlCol="0" anchor="ctr"/>
            <a:lstStyle/>
            <a:p>
              <a:endParaRPr lang="en-GB"/>
            </a:p>
          </p:txBody>
        </p:sp>
        <p:sp>
          <p:nvSpPr>
            <p:cNvPr id="607" name="Freeform 606">
              <a:extLst>
                <a:ext uri="{FF2B5EF4-FFF2-40B4-BE49-F238E27FC236}">
                  <a16:creationId xmlns:a16="http://schemas.microsoft.com/office/drawing/2014/main" id="{BD32CA7A-574C-19DA-A860-E311ED898258}"/>
                </a:ext>
              </a:extLst>
            </p:cNvPr>
            <p:cNvSpPr/>
            <p:nvPr/>
          </p:nvSpPr>
          <p:spPr>
            <a:xfrm>
              <a:off x="11077699" y="6263777"/>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69" y="77980"/>
                    <a:pt x="0" y="60524"/>
                    <a:pt x="0" y="38990"/>
                  </a:cubicBezTo>
                  <a:cubicBezTo>
                    <a:pt x="0" y="17456"/>
                    <a:pt x="17469"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608" name="Freeform 607">
              <a:extLst>
                <a:ext uri="{FF2B5EF4-FFF2-40B4-BE49-F238E27FC236}">
                  <a16:creationId xmlns:a16="http://schemas.microsoft.com/office/drawing/2014/main" id="{0981E0A1-B4DC-A9E7-9172-96EF48841074}"/>
                </a:ext>
              </a:extLst>
            </p:cNvPr>
            <p:cNvSpPr/>
            <p:nvPr/>
          </p:nvSpPr>
          <p:spPr>
            <a:xfrm>
              <a:off x="10995725" y="6122047"/>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69" y="77980"/>
                    <a:pt x="0" y="60524"/>
                    <a:pt x="0" y="38990"/>
                  </a:cubicBezTo>
                  <a:cubicBezTo>
                    <a:pt x="0" y="17456"/>
                    <a:pt x="17469"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609" name="Freeform 608">
              <a:extLst>
                <a:ext uri="{FF2B5EF4-FFF2-40B4-BE49-F238E27FC236}">
                  <a16:creationId xmlns:a16="http://schemas.microsoft.com/office/drawing/2014/main" id="{F339DBAB-846E-2F76-4888-C6BBC4D8D4E3}"/>
                </a:ext>
              </a:extLst>
            </p:cNvPr>
            <p:cNvSpPr/>
            <p:nvPr/>
          </p:nvSpPr>
          <p:spPr>
            <a:xfrm>
              <a:off x="10913981" y="5980317"/>
              <a:ext cx="77806" cy="77749"/>
            </a:xfrm>
            <a:custGeom>
              <a:avLst/>
              <a:gdLst>
                <a:gd name="connsiteX0" fmla="*/ 77807 w 77806"/>
                <a:gd name="connsiteY0" fmla="*/ 38874 h 77749"/>
                <a:gd name="connsiteX1" fmla="*/ 38904 w 77806"/>
                <a:gd name="connsiteY1" fmla="*/ 77749 h 77749"/>
                <a:gd name="connsiteX2" fmla="*/ 1 w 77806"/>
                <a:gd name="connsiteY2" fmla="*/ 38874 h 77749"/>
                <a:gd name="connsiteX3" fmla="*/ 38904 w 77806"/>
                <a:gd name="connsiteY3" fmla="*/ 0 h 77749"/>
                <a:gd name="connsiteX4" fmla="*/ 77807 w 77806"/>
                <a:gd name="connsiteY4" fmla="*/ 38874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4"/>
                  </a:moveTo>
                  <a:cubicBezTo>
                    <a:pt x="77807" y="60344"/>
                    <a:pt x="60389" y="77749"/>
                    <a:pt x="38904" y="77749"/>
                  </a:cubicBezTo>
                  <a:cubicBezTo>
                    <a:pt x="17418" y="77749"/>
                    <a:pt x="1" y="60344"/>
                    <a:pt x="1" y="38874"/>
                  </a:cubicBezTo>
                  <a:cubicBezTo>
                    <a:pt x="1" y="17405"/>
                    <a:pt x="17418" y="0"/>
                    <a:pt x="38904" y="0"/>
                  </a:cubicBezTo>
                  <a:cubicBezTo>
                    <a:pt x="60389" y="0"/>
                    <a:pt x="77807" y="17405"/>
                    <a:pt x="77807" y="38874"/>
                  </a:cubicBezTo>
                  <a:close/>
                </a:path>
              </a:pathLst>
            </a:custGeom>
            <a:grpFill/>
            <a:ln w="0" cap="flat">
              <a:noFill/>
              <a:prstDash val="solid"/>
              <a:miter/>
            </a:ln>
          </p:spPr>
          <p:txBody>
            <a:bodyPr rtlCol="0" anchor="ctr"/>
            <a:lstStyle/>
            <a:p>
              <a:endParaRPr lang="en-GB"/>
            </a:p>
          </p:txBody>
        </p:sp>
        <p:sp>
          <p:nvSpPr>
            <p:cNvPr id="610" name="Freeform 609">
              <a:extLst>
                <a:ext uri="{FF2B5EF4-FFF2-40B4-BE49-F238E27FC236}">
                  <a16:creationId xmlns:a16="http://schemas.microsoft.com/office/drawing/2014/main" id="{BF6DD8AB-B6E2-347C-677C-DA5EC483C602}"/>
                </a:ext>
              </a:extLst>
            </p:cNvPr>
            <p:cNvSpPr/>
            <p:nvPr/>
          </p:nvSpPr>
          <p:spPr>
            <a:xfrm>
              <a:off x="10832123" y="5838587"/>
              <a:ext cx="77806" cy="77749"/>
            </a:xfrm>
            <a:custGeom>
              <a:avLst/>
              <a:gdLst>
                <a:gd name="connsiteX0" fmla="*/ 77807 w 77806"/>
                <a:gd name="connsiteY0" fmla="*/ 38874 h 77749"/>
                <a:gd name="connsiteX1" fmla="*/ 38904 w 77806"/>
                <a:gd name="connsiteY1" fmla="*/ 77749 h 77749"/>
                <a:gd name="connsiteX2" fmla="*/ 1 w 77806"/>
                <a:gd name="connsiteY2" fmla="*/ 38874 h 77749"/>
                <a:gd name="connsiteX3" fmla="*/ 38904 w 77806"/>
                <a:gd name="connsiteY3" fmla="*/ 0 h 77749"/>
                <a:gd name="connsiteX4" fmla="*/ 77807 w 77806"/>
                <a:gd name="connsiteY4" fmla="*/ 38874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4"/>
                  </a:moveTo>
                  <a:cubicBezTo>
                    <a:pt x="77807" y="60344"/>
                    <a:pt x="60389" y="77749"/>
                    <a:pt x="38904" y="77749"/>
                  </a:cubicBezTo>
                  <a:cubicBezTo>
                    <a:pt x="17418" y="77749"/>
                    <a:pt x="1" y="60344"/>
                    <a:pt x="1" y="38874"/>
                  </a:cubicBezTo>
                  <a:cubicBezTo>
                    <a:pt x="1" y="17405"/>
                    <a:pt x="17418" y="0"/>
                    <a:pt x="38904" y="0"/>
                  </a:cubicBezTo>
                  <a:cubicBezTo>
                    <a:pt x="60389" y="0"/>
                    <a:pt x="77807" y="17405"/>
                    <a:pt x="77807" y="38874"/>
                  </a:cubicBezTo>
                  <a:close/>
                </a:path>
              </a:pathLst>
            </a:custGeom>
            <a:grpFill/>
            <a:ln w="0" cap="flat">
              <a:noFill/>
              <a:prstDash val="solid"/>
              <a:miter/>
            </a:ln>
          </p:spPr>
          <p:txBody>
            <a:bodyPr rtlCol="0" anchor="ctr"/>
            <a:lstStyle/>
            <a:p>
              <a:endParaRPr lang="en-GB"/>
            </a:p>
          </p:txBody>
        </p:sp>
        <p:sp>
          <p:nvSpPr>
            <p:cNvPr id="611" name="Freeform 610">
              <a:extLst>
                <a:ext uri="{FF2B5EF4-FFF2-40B4-BE49-F238E27FC236}">
                  <a16:creationId xmlns:a16="http://schemas.microsoft.com/office/drawing/2014/main" id="{BF048E65-55E9-0700-EAEE-2BFB73B8FE17}"/>
                </a:ext>
              </a:extLst>
            </p:cNvPr>
            <p:cNvSpPr/>
            <p:nvPr/>
          </p:nvSpPr>
          <p:spPr>
            <a:xfrm>
              <a:off x="10750264" y="5696972"/>
              <a:ext cx="77574" cy="77517"/>
            </a:xfrm>
            <a:custGeom>
              <a:avLst/>
              <a:gdLst>
                <a:gd name="connsiteX0" fmla="*/ 77575 w 77574"/>
                <a:gd name="connsiteY0" fmla="*/ 38759 h 77517"/>
                <a:gd name="connsiteX1" fmla="*/ 38788 w 77574"/>
                <a:gd name="connsiteY1" fmla="*/ 77518 h 77517"/>
                <a:gd name="connsiteX2" fmla="*/ 0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8"/>
                    <a:pt x="38788" y="77518"/>
                  </a:cubicBezTo>
                  <a:cubicBezTo>
                    <a:pt x="17366" y="77518"/>
                    <a:pt x="0" y="60165"/>
                    <a:pt x="0" y="38759"/>
                  </a:cubicBezTo>
                  <a:cubicBezTo>
                    <a:pt x="0" y="17353"/>
                    <a:pt x="17366" y="0"/>
                    <a:pt x="38788"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612" name="Freeform 611">
              <a:extLst>
                <a:ext uri="{FF2B5EF4-FFF2-40B4-BE49-F238E27FC236}">
                  <a16:creationId xmlns:a16="http://schemas.microsoft.com/office/drawing/2014/main" id="{1418DF45-68D6-582C-0EA0-20C597444EB3}"/>
                </a:ext>
              </a:extLst>
            </p:cNvPr>
            <p:cNvSpPr/>
            <p:nvPr/>
          </p:nvSpPr>
          <p:spPr>
            <a:xfrm>
              <a:off x="10668405" y="5555242"/>
              <a:ext cx="77574" cy="77517"/>
            </a:xfrm>
            <a:custGeom>
              <a:avLst/>
              <a:gdLst>
                <a:gd name="connsiteX0" fmla="*/ 77575 w 77574"/>
                <a:gd name="connsiteY0" fmla="*/ 38759 h 77517"/>
                <a:gd name="connsiteX1" fmla="*/ 38788 w 77574"/>
                <a:gd name="connsiteY1" fmla="*/ 77518 h 77517"/>
                <a:gd name="connsiteX2" fmla="*/ 0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8"/>
                    <a:pt x="38788" y="77518"/>
                  </a:cubicBezTo>
                  <a:cubicBezTo>
                    <a:pt x="17366" y="77518"/>
                    <a:pt x="0" y="60165"/>
                    <a:pt x="0" y="38759"/>
                  </a:cubicBezTo>
                  <a:cubicBezTo>
                    <a:pt x="0" y="17353"/>
                    <a:pt x="17366" y="0"/>
                    <a:pt x="38788"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613" name="Freeform 612">
              <a:extLst>
                <a:ext uri="{FF2B5EF4-FFF2-40B4-BE49-F238E27FC236}">
                  <a16:creationId xmlns:a16="http://schemas.microsoft.com/office/drawing/2014/main" id="{ABFE3986-FEC6-125D-E566-192E3ECEF8A1}"/>
                </a:ext>
              </a:extLst>
            </p:cNvPr>
            <p:cNvSpPr/>
            <p:nvPr/>
          </p:nvSpPr>
          <p:spPr>
            <a:xfrm>
              <a:off x="8046604" y="1018257"/>
              <a:ext cx="79659" cy="79600"/>
            </a:xfrm>
            <a:custGeom>
              <a:avLst/>
              <a:gdLst>
                <a:gd name="connsiteX0" fmla="*/ 79659 w 79659"/>
                <a:gd name="connsiteY0" fmla="*/ 39800 h 79600"/>
                <a:gd name="connsiteX1" fmla="*/ 39829 w 79659"/>
                <a:gd name="connsiteY1" fmla="*/ 79600 h 79600"/>
                <a:gd name="connsiteX2" fmla="*/ 0 w 79659"/>
                <a:gd name="connsiteY2" fmla="*/ 39800 h 79600"/>
                <a:gd name="connsiteX3" fmla="*/ 39829 w 79659"/>
                <a:gd name="connsiteY3" fmla="*/ 0 h 79600"/>
                <a:gd name="connsiteX4" fmla="*/ 79659 w 79659"/>
                <a:gd name="connsiteY4" fmla="*/ 39800 h 7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59" h="79600">
                  <a:moveTo>
                    <a:pt x="79659" y="39800"/>
                  </a:moveTo>
                  <a:cubicBezTo>
                    <a:pt x="79659" y="61781"/>
                    <a:pt x="61826" y="79600"/>
                    <a:pt x="39829" y="79600"/>
                  </a:cubicBezTo>
                  <a:cubicBezTo>
                    <a:pt x="17832" y="79600"/>
                    <a:pt x="0" y="61781"/>
                    <a:pt x="0" y="39800"/>
                  </a:cubicBezTo>
                  <a:cubicBezTo>
                    <a:pt x="0" y="17819"/>
                    <a:pt x="17832" y="0"/>
                    <a:pt x="39829" y="0"/>
                  </a:cubicBezTo>
                  <a:cubicBezTo>
                    <a:pt x="61826" y="0"/>
                    <a:pt x="79659" y="17819"/>
                    <a:pt x="79659" y="39800"/>
                  </a:cubicBezTo>
                  <a:close/>
                </a:path>
              </a:pathLst>
            </a:custGeom>
            <a:grpFill/>
            <a:ln w="0" cap="flat">
              <a:noFill/>
              <a:prstDash val="solid"/>
              <a:miter/>
            </a:ln>
          </p:spPr>
          <p:txBody>
            <a:bodyPr rtlCol="0" anchor="ctr"/>
            <a:lstStyle/>
            <a:p>
              <a:endParaRPr lang="en-GB"/>
            </a:p>
          </p:txBody>
        </p:sp>
        <p:sp>
          <p:nvSpPr>
            <p:cNvPr id="614" name="Freeform 613">
              <a:extLst>
                <a:ext uri="{FF2B5EF4-FFF2-40B4-BE49-F238E27FC236}">
                  <a16:creationId xmlns:a16="http://schemas.microsoft.com/office/drawing/2014/main" id="{32051DB4-B36B-E382-0ABE-354ADDE0456A}"/>
                </a:ext>
              </a:extLst>
            </p:cNvPr>
            <p:cNvSpPr/>
            <p:nvPr/>
          </p:nvSpPr>
          <p:spPr>
            <a:xfrm>
              <a:off x="7964629" y="876411"/>
              <a:ext cx="79890" cy="79831"/>
            </a:xfrm>
            <a:custGeom>
              <a:avLst/>
              <a:gdLst>
                <a:gd name="connsiteX0" fmla="*/ 79890 w 79890"/>
                <a:gd name="connsiteY0" fmla="*/ 39916 h 79831"/>
                <a:gd name="connsiteX1" fmla="*/ 39945 w 79890"/>
                <a:gd name="connsiteY1" fmla="*/ 79832 h 79831"/>
                <a:gd name="connsiteX2" fmla="*/ -1 w 79890"/>
                <a:gd name="connsiteY2" fmla="*/ 39916 h 79831"/>
                <a:gd name="connsiteX3" fmla="*/ 39945 w 79890"/>
                <a:gd name="connsiteY3" fmla="*/ 0 h 79831"/>
                <a:gd name="connsiteX4" fmla="*/ 79890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0" y="39916"/>
                  </a:moveTo>
                  <a:cubicBezTo>
                    <a:pt x="79890" y="61961"/>
                    <a:pt x="62006" y="79832"/>
                    <a:pt x="39945" y="79832"/>
                  </a:cubicBezTo>
                  <a:cubicBezTo>
                    <a:pt x="17884" y="79832"/>
                    <a:pt x="-1" y="61961"/>
                    <a:pt x="-1" y="39916"/>
                  </a:cubicBezTo>
                  <a:cubicBezTo>
                    <a:pt x="-1" y="17871"/>
                    <a:pt x="17884" y="0"/>
                    <a:pt x="39945" y="0"/>
                  </a:cubicBezTo>
                  <a:cubicBezTo>
                    <a:pt x="62006" y="0"/>
                    <a:pt x="79890" y="17871"/>
                    <a:pt x="79890" y="39916"/>
                  </a:cubicBezTo>
                  <a:close/>
                </a:path>
              </a:pathLst>
            </a:custGeom>
            <a:grpFill/>
            <a:ln w="0" cap="flat">
              <a:noFill/>
              <a:prstDash val="solid"/>
              <a:miter/>
            </a:ln>
          </p:spPr>
          <p:txBody>
            <a:bodyPr rtlCol="0" anchor="ctr"/>
            <a:lstStyle/>
            <a:p>
              <a:endParaRPr lang="en-GB"/>
            </a:p>
          </p:txBody>
        </p:sp>
        <p:sp>
          <p:nvSpPr>
            <p:cNvPr id="615" name="Freeform 614">
              <a:extLst>
                <a:ext uri="{FF2B5EF4-FFF2-40B4-BE49-F238E27FC236}">
                  <a16:creationId xmlns:a16="http://schemas.microsoft.com/office/drawing/2014/main" id="{F038C7EE-DE50-6136-25BF-7B9F56396A6F}"/>
                </a:ext>
              </a:extLst>
            </p:cNvPr>
            <p:cNvSpPr/>
            <p:nvPr/>
          </p:nvSpPr>
          <p:spPr>
            <a:xfrm>
              <a:off x="11568737" y="6830351"/>
              <a:ext cx="78732" cy="78674"/>
            </a:xfrm>
            <a:custGeom>
              <a:avLst/>
              <a:gdLst>
                <a:gd name="connsiteX0" fmla="*/ 78732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2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2" y="39337"/>
                  </a:moveTo>
                  <a:cubicBezTo>
                    <a:pt x="78732" y="61063"/>
                    <a:pt x="61108" y="78675"/>
                    <a:pt x="39366" y="78675"/>
                  </a:cubicBezTo>
                  <a:cubicBezTo>
                    <a:pt x="17625" y="78675"/>
                    <a:pt x="-1" y="61063"/>
                    <a:pt x="-1" y="39337"/>
                  </a:cubicBezTo>
                  <a:cubicBezTo>
                    <a:pt x="-1" y="17612"/>
                    <a:pt x="17624" y="0"/>
                    <a:pt x="39366" y="0"/>
                  </a:cubicBezTo>
                  <a:cubicBezTo>
                    <a:pt x="61107" y="0"/>
                    <a:pt x="78732" y="17611"/>
                    <a:pt x="78732" y="39337"/>
                  </a:cubicBezTo>
                  <a:close/>
                </a:path>
              </a:pathLst>
            </a:custGeom>
            <a:grpFill/>
            <a:ln w="0" cap="flat">
              <a:noFill/>
              <a:prstDash val="solid"/>
              <a:miter/>
            </a:ln>
          </p:spPr>
          <p:txBody>
            <a:bodyPr rtlCol="0" anchor="ctr"/>
            <a:lstStyle/>
            <a:p>
              <a:endParaRPr lang="en-GB"/>
            </a:p>
          </p:txBody>
        </p:sp>
        <p:sp>
          <p:nvSpPr>
            <p:cNvPr id="616" name="Freeform 615">
              <a:extLst>
                <a:ext uri="{FF2B5EF4-FFF2-40B4-BE49-F238E27FC236}">
                  <a16:creationId xmlns:a16="http://schemas.microsoft.com/office/drawing/2014/main" id="{6047B088-D8B2-8CFC-E9D7-CC6DA1A28EC4}"/>
                </a:ext>
              </a:extLst>
            </p:cNvPr>
            <p:cNvSpPr/>
            <p:nvPr/>
          </p:nvSpPr>
          <p:spPr>
            <a:xfrm>
              <a:off x="11486878" y="6688736"/>
              <a:ext cx="78501" cy="78443"/>
            </a:xfrm>
            <a:custGeom>
              <a:avLst/>
              <a:gdLst>
                <a:gd name="connsiteX0" fmla="*/ 78501 w 78501"/>
                <a:gd name="connsiteY0" fmla="*/ 39222 h 78443"/>
                <a:gd name="connsiteX1" fmla="*/ 39250 w 78501"/>
                <a:gd name="connsiteY1" fmla="*/ 78443 h 78443"/>
                <a:gd name="connsiteX2" fmla="*/ 0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0" y="60883"/>
                    <a:pt x="0" y="39222"/>
                  </a:cubicBezTo>
                  <a:cubicBezTo>
                    <a:pt x="0"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617" name="Freeform 616">
              <a:extLst>
                <a:ext uri="{FF2B5EF4-FFF2-40B4-BE49-F238E27FC236}">
                  <a16:creationId xmlns:a16="http://schemas.microsoft.com/office/drawing/2014/main" id="{706405E1-0A16-DC5E-843F-A6AD2AC9B444}"/>
                </a:ext>
              </a:extLst>
            </p:cNvPr>
            <p:cNvSpPr/>
            <p:nvPr/>
          </p:nvSpPr>
          <p:spPr>
            <a:xfrm>
              <a:off x="11405019" y="6547006"/>
              <a:ext cx="78501" cy="78443"/>
            </a:xfrm>
            <a:custGeom>
              <a:avLst/>
              <a:gdLst>
                <a:gd name="connsiteX0" fmla="*/ 78501 w 78501"/>
                <a:gd name="connsiteY0" fmla="*/ 39222 h 78443"/>
                <a:gd name="connsiteX1" fmla="*/ 39250 w 78501"/>
                <a:gd name="connsiteY1" fmla="*/ 78443 h 78443"/>
                <a:gd name="connsiteX2" fmla="*/ 0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0" y="60883"/>
                    <a:pt x="0" y="39222"/>
                  </a:cubicBezTo>
                  <a:cubicBezTo>
                    <a:pt x="0"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618" name="Freeform 617">
              <a:extLst>
                <a:ext uri="{FF2B5EF4-FFF2-40B4-BE49-F238E27FC236}">
                  <a16:creationId xmlns:a16="http://schemas.microsoft.com/office/drawing/2014/main" id="{AF4E774B-E698-0A1B-E25C-710BAD164F48}"/>
                </a:ext>
              </a:extLst>
            </p:cNvPr>
            <p:cNvSpPr/>
            <p:nvPr/>
          </p:nvSpPr>
          <p:spPr>
            <a:xfrm>
              <a:off x="11323276" y="6405391"/>
              <a:ext cx="78269" cy="78211"/>
            </a:xfrm>
            <a:custGeom>
              <a:avLst/>
              <a:gdLst>
                <a:gd name="connsiteX0" fmla="*/ 78269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69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69" y="39106"/>
                  </a:moveTo>
                  <a:cubicBezTo>
                    <a:pt x="78269" y="60703"/>
                    <a:pt x="60748" y="78212"/>
                    <a:pt x="39135" y="78212"/>
                  </a:cubicBezTo>
                  <a:cubicBezTo>
                    <a:pt x="17521" y="78212"/>
                    <a:pt x="0" y="60703"/>
                    <a:pt x="0" y="39106"/>
                  </a:cubicBezTo>
                  <a:cubicBezTo>
                    <a:pt x="0" y="17509"/>
                    <a:pt x="17521" y="0"/>
                    <a:pt x="39135" y="0"/>
                  </a:cubicBezTo>
                  <a:cubicBezTo>
                    <a:pt x="60748" y="0"/>
                    <a:pt x="78269" y="17509"/>
                    <a:pt x="78269" y="39106"/>
                  </a:cubicBezTo>
                  <a:close/>
                </a:path>
              </a:pathLst>
            </a:custGeom>
            <a:grpFill/>
            <a:ln w="0" cap="flat">
              <a:noFill/>
              <a:prstDash val="solid"/>
              <a:miter/>
            </a:ln>
          </p:spPr>
          <p:txBody>
            <a:bodyPr rtlCol="0" anchor="ctr"/>
            <a:lstStyle/>
            <a:p>
              <a:endParaRPr lang="en-GB"/>
            </a:p>
          </p:txBody>
        </p:sp>
        <p:sp>
          <p:nvSpPr>
            <p:cNvPr id="619" name="Freeform 618">
              <a:extLst>
                <a:ext uri="{FF2B5EF4-FFF2-40B4-BE49-F238E27FC236}">
                  <a16:creationId xmlns:a16="http://schemas.microsoft.com/office/drawing/2014/main" id="{9BF0C64B-0A5C-0B80-4536-C987B64BA183}"/>
                </a:ext>
              </a:extLst>
            </p:cNvPr>
            <p:cNvSpPr/>
            <p:nvPr/>
          </p:nvSpPr>
          <p:spPr>
            <a:xfrm>
              <a:off x="11241417" y="6263777"/>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70" y="77980"/>
                    <a:pt x="0" y="60524"/>
                    <a:pt x="0" y="38990"/>
                  </a:cubicBezTo>
                  <a:cubicBezTo>
                    <a:pt x="0" y="17456"/>
                    <a:pt x="17470"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620" name="Freeform 619">
              <a:extLst>
                <a:ext uri="{FF2B5EF4-FFF2-40B4-BE49-F238E27FC236}">
                  <a16:creationId xmlns:a16="http://schemas.microsoft.com/office/drawing/2014/main" id="{AD177F17-BADF-0519-6094-87032BE35D6F}"/>
                </a:ext>
              </a:extLst>
            </p:cNvPr>
            <p:cNvSpPr/>
            <p:nvPr/>
          </p:nvSpPr>
          <p:spPr>
            <a:xfrm>
              <a:off x="11159558" y="6122047"/>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69" y="77980"/>
                    <a:pt x="0" y="60524"/>
                    <a:pt x="0" y="38990"/>
                  </a:cubicBezTo>
                  <a:cubicBezTo>
                    <a:pt x="0" y="17456"/>
                    <a:pt x="17469"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621" name="Freeform 620">
              <a:extLst>
                <a:ext uri="{FF2B5EF4-FFF2-40B4-BE49-F238E27FC236}">
                  <a16:creationId xmlns:a16="http://schemas.microsoft.com/office/drawing/2014/main" id="{A371A754-1ADE-6D14-781C-3B368A73110B}"/>
                </a:ext>
              </a:extLst>
            </p:cNvPr>
            <p:cNvSpPr/>
            <p:nvPr/>
          </p:nvSpPr>
          <p:spPr>
            <a:xfrm>
              <a:off x="11077815" y="5980317"/>
              <a:ext cx="77806" cy="77749"/>
            </a:xfrm>
            <a:custGeom>
              <a:avLst/>
              <a:gdLst>
                <a:gd name="connsiteX0" fmla="*/ 77806 w 77806"/>
                <a:gd name="connsiteY0" fmla="*/ 38874 h 77749"/>
                <a:gd name="connsiteX1" fmla="*/ 38903 w 77806"/>
                <a:gd name="connsiteY1" fmla="*/ 77749 h 77749"/>
                <a:gd name="connsiteX2" fmla="*/ 0 w 77806"/>
                <a:gd name="connsiteY2" fmla="*/ 38874 h 77749"/>
                <a:gd name="connsiteX3" fmla="*/ 38903 w 77806"/>
                <a:gd name="connsiteY3" fmla="*/ 0 h 77749"/>
                <a:gd name="connsiteX4" fmla="*/ 77806 w 77806"/>
                <a:gd name="connsiteY4" fmla="*/ 38874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4"/>
                  </a:moveTo>
                  <a:cubicBezTo>
                    <a:pt x="77806" y="60344"/>
                    <a:pt x="60389" y="77749"/>
                    <a:pt x="38903" y="77749"/>
                  </a:cubicBezTo>
                  <a:cubicBezTo>
                    <a:pt x="17418" y="77749"/>
                    <a:pt x="0" y="60344"/>
                    <a:pt x="0" y="38874"/>
                  </a:cubicBezTo>
                  <a:cubicBezTo>
                    <a:pt x="0" y="17405"/>
                    <a:pt x="17418" y="0"/>
                    <a:pt x="38903" y="0"/>
                  </a:cubicBezTo>
                  <a:cubicBezTo>
                    <a:pt x="60389" y="0"/>
                    <a:pt x="77806" y="17405"/>
                    <a:pt x="77806" y="38874"/>
                  </a:cubicBezTo>
                  <a:close/>
                </a:path>
              </a:pathLst>
            </a:custGeom>
            <a:grpFill/>
            <a:ln w="0" cap="flat">
              <a:noFill/>
              <a:prstDash val="solid"/>
              <a:miter/>
            </a:ln>
          </p:spPr>
          <p:txBody>
            <a:bodyPr rtlCol="0" anchor="ctr"/>
            <a:lstStyle/>
            <a:p>
              <a:endParaRPr lang="en-GB"/>
            </a:p>
          </p:txBody>
        </p:sp>
        <p:sp>
          <p:nvSpPr>
            <p:cNvPr id="622" name="Freeform 621">
              <a:extLst>
                <a:ext uri="{FF2B5EF4-FFF2-40B4-BE49-F238E27FC236}">
                  <a16:creationId xmlns:a16="http://schemas.microsoft.com/office/drawing/2014/main" id="{2DA74ABE-CA66-EA39-1257-6D78DFF135D8}"/>
                </a:ext>
              </a:extLst>
            </p:cNvPr>
            <p:cNvSpPr/>
            <p:nvPr/>
          </p:nvSpPr>
          <p:spPr>
            <a:xfrm>
              <a:off x="10995840" y="5838587"/>
              <a:ext cx="77806" cy="77749"/>
            </a:xfrm>
            <a:custGeom>
              <a:avLst/>
              <a:gdLst>
                <a:gd name="connsiteX0" fmla="*/ 77806 w 77806"/>
                <a:gd name="connsiteY0" fmla="*/ 38874 h 77749"/>
                <a:gd name="connsiteX1" fmla="*/ 38903 w 77806"/>
                <a:gd name="connsiteY1" fmla="*/ 77749 h 77749"/>
                <a:gd name="connsiteX2" fmla="*/ 0 w 77806"/>
                <a:gd name="connsiteY2" fmla="*/ 38874 h 77749"/>
                <a:gd name="connsiteX3" fmla="*/ 38903 w 77806"/>
                <a:gd name="connsiteY3" fmla="*/ 0 h 77749"/>
                <a:gd name="connsiteX4" fmla="*/ 77806 w 77806"/>
                <a:gd name="connsiteY4" fmla="*/ 38874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4"/>
                  </a:moveTo>
                  <a:cubicBezTo>
                    <a:pt x="77806" y="60344"/>
                    <a:pt x="60388" y="77749"/>
                    <a:pt x="38903" y="77749"/>
                  </a:cubicBezTo>
                  <a:cubicBezTo>
                    <a:pt x="17418" y="77749"/>
                    <a:pt x="0" y="60344"/>
                    <a:pt x="0" y="38874"/>
                  </a:cubicBezTo>
                  <a:cubicBezTo>
                    <a:pt x="0" y="17405"/>
                    <a:pt x="17418" y="0"/>
                    <a:pt x="38903" y="0"/>
                  </a:cubicBezTo>
                  <a:cubicBezTo>
                    <a:pt x="60388" y="0"/>
                    <a:pt x="77806" y="17405"/>
                    <a:pt x="77806" y="38874"/>
                  </a:cubicBezTo>
                  <a:close/>
                </a:path>
              </a:pathLst>
            </a:custGeom>
            <a:grpFill/>
            <a:ln w="0" cap="flat">
              <a:noFill/>
              <a:prstDash val="solid"/>
              <a:miter/>
            </a:ln>
          </p:spPr>
          <p:txBody>
            <a:bodyPr rtlCol="0" anchor="ctr"/>
            <a:lstStyle/>
            <a:p>
              <a:endParaRPr lang="en-GB"/>
            </a:p>
          </p:txBody>
        </p:sp>
        <p:sp>
          <p:nvSpPr>
            <p:cNvPr id="623" name="Freeform 622">
              <a:extLst>
                <a:ext uri="{FF2B5EF4-FFF2-40B4-BE49-F238E27FC236}">
                  <a16:creationId xmlns:a16="http://schemas.microsoft.com/office/drawing/2014/main" id="{17F299C0-EDAB-66E4-84C8-7C996FAA9B5D}"/>
                </a:ext>
              </a:extLst>
            </p:cNvPr>
            <p:cNvSpPr/>
            <p:nvPr/>
          </p:nvSpPr>
          <p:spPr>
            <a:xfrm>
              <a:off x="10914097" y="5696972"/>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8"/>
                    <a:pt x="38788" y="77518"/>
                  </a:cubicBezTo>
                  <a:cubicBezTo>
                    <a:pt x="17366" y="77518"/>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624" name="Freeform 623">
              <a:extLst>
                <a:ext uri="{FF2B5EF4-FFF2-40B4-BE49-F238E27FC236}">
                  <a16:creationId xmlns:a16="http://schemas.microsoft.com/office/drawing/2014/main" id="{82091B6C-7B07-8608-01D6-B578EAE3B476}"/>
                </a:ext>
              </a:extLst>
            </p:cNvPr>
            <p:cNvSpPr/>
            <p:nvPr/>
          </p:nvSpPr>
          <p:spPr>
            <a:xfrm>
              <a:off x="10832238" y="5555242"/>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8"/>
                    <a:pt x="38788" y="77518"/>
                  </a:cubicBezTo>
                  <a:cubicBezTo>
                    <a:pt x="17366" y="77518"/>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625" name="Freeform 624">
              <a:extLst>
                <a:ext uri="{FF2B5EF4-FFF2-40B4-BE49-F238E27FC236}">
                  <a16:creationId xmlns:a16="http://schemas.microsoft.com/office/drawing/2014/main" id="{F93FC497-D21F-1A4D-EB95-E7E1618CB1BF}"/>
                </a:ext>
              </a:extLst>
            </p:cNvPr>
            <p:cNvSpPr/>
            <p:nvPr/>
          </p:nvSpPr>
          <p:spPr>
            <a:xfrm>
              <a:off x="10750264" y="5413512"/>
              <a:ext cx="77574" cy="77517"/>
            </a:xfrm>
            <a:custGeom>
              <a:avLst/>
              <a:gdLst>
                <a:gd name="connsiteX0" fmla="*/ 77575 w 77574"/>
                <a:gd name="connsiteY0" fmla="*/ 38759 h 77517"/>
                <a:gd name="connsiteX1" fmla="*/ 38788 w 77574"/>
                <a:gd name="connsiteY1" fmla="*/ 77518 h 77517"/>
                <a:gd name="connsiteX2" fmla="*/ 0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8"/>
                    <a:pt x="38788" y="77518"/>
                  </a:cubicBezTo>
                  <a:cubicBezTo>
                    <a:pt x="17366" y="77518"/>
                    <a:pt x="0" y="60165"/>
                    <a:pt x="0" y="38759"/>
                  </a:cubicBezTo>
                  <a:cubicBezTo>
                    <a:pt x="0" y="17353"/>
                    <a:pt x="17366" y="0"/>
                    <a:pt x="38788"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626" name="Freeform 625">
              <a:extLst>
                <a:ext uri="{FF2B5EF4-FFF2-40B4-BE49-F238E27FC236}">
                  <a16:creationId xmlns:a16="http://schemas.microsoft.com/office/drawing/2014/main" id="{4C1E3648-9A74-8943-F2AA-8A47A80EBA57}"/>
                </a:ext>
              </a:extLst>
            </p:cNvPr>
            <p:cNvSpPr/>
            <p:nvPr/>
          </p:nvSpPr>
          <p:spPr>
            <a:xfrm>
              <a:off x="8210553" y="1018373"/>
              <a:ext cx="79427" cy="79368"/>
            </a:xfrm>
            <a:custGeom>
              <a:avLst/>
              <a:gdLst>
                <a:gd name="connsiteX0" fmla="*/ 79427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4" y="79369"/>
                  </a:cubicBezTo>
                  <a:cubicBezTo>
                    <a:pt x="17780" y="79369"/>
                    <a:pt x="0" y="61602"/>
                    <a:pt x="0" y="39684"/>
                  </a:cubicBezTo>
                  <a:cubicBezTo>
                    <a:pt x="0" y="17767"/>
                    <a:pt x="17780" y="0"/>
                    <a:pt x="39714"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627" name="Freeform 626">
              <a:extLst>
                <a:ext uri="{FF2B5EF4-FFF2-40B4-BE49-F238E27FC236}">
                  <a16:creationId xmlns:a16="http://schemas.microsoft.com/office/drawing/2014/main" id="{6C5FDA08-B60A-8BE8-972E-ECBDE7CA97EE}"/>
                </a:ext>
              </a:extLst>
            </p:cNvPr>
            <p:cNvSpPr/>
            <p:nvPr/>
          </p:nvSpPr>
          <p:spPr>
            <a:xfrm>
              <a:off x="8128463" y="876527"/>
              <a:ext cx="79659" cy="79600"/>
            </a:xfrm>
            <a:custGeom>
              <a:avLst/>
              <a:gdLst>
                <a:gd name="connsiteX0" fmla="*/ 79659 w 79659"/>
                <a:gd name="connsiteY0" fmla="*/ 39800 h 79600"/>
                <a:gd name="connsiteX1" fmla="*/ 39829 w 79659"/>
                <a:gd name="connsiteY1" fmla="*/ 79600 h 79600"/>
                <a:gd name="connsiteX2" fmla="*/ 0 w 79659"/>
                <a:gd name="connsiteY2" fmla="*/ 39800 h 79600"/>
                <a:gd name="connsiteX3" fmla="*/ 39829 w 79659"/>
                <a:gd name="connsiteY3" fmla="*/ 0 h 79600"/>
                <a:gd name="connsiteX4" fmla="*/ 79659 w 79659"/>
                <a:gd name="connsiteY4" fmla="*/ 39800 h 7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59" h="79600">
                  <a:moveTo>
                    <a:pt x="79659" y="39800"/>
                  </a:moveTo>
                  <a:cubicBezTo>
                    <a:pt x="79659" y="61781"/>
                    <a:pt x="61826" y="79600"/>
                    <a:pt x="39829" y="79600"/>
                  </a:cubicBezTo>
                  <a:cubicBezTo>
                    <a:pt x="17832" y="79600"/>
                    <a:pt x="0" y="61781"/>
                    <a:pt x="0" y="39800"/>
                  </a:cubicBezTo>
                  <a:cubicBezTo>
                    <a:pt x="0" y="17819"/>
                    <a:pt x="17832" y="0"/>
                    <a:pt x="39829" y="0"/>
                  </a:cubicBezTo>
                  <a:cubicBezTo>
                    <a:pt x="61826" y="0"/>
                    <a:pt x="79659" y="17819"/>
                    <a:pt x="79659" y="39800"/>
                  </a:cubicBezTo>
                  <a:close/>
                </a:path>
              </a:pathLst>
            </a:custGeom>
            <a:grpFill/>
            <a:ln w="0" cap="flat">
              <a:noFill/>
              <a:prstDash val="solid"/>
              <a:miter/>
            </a:ln>
          </p:spPr>
          <p:txBody>
            <a:bodyPr rtlCol="0" anchor="ctr"/>
            <a:lstStyle/>
            <a:p>
              <a:endParaRPr lang="en-GB"/>
            </a:p>
          </p:txBody>
        </p:sp>
        <p:sp>
          <p:nvSpPr>
            <p:cNvPr id="628" name="Freeform 627">
              <a:extLst>
                <a:ext uri="{FF2B5EF4-FFF2-40B4-BE49-F238E27FC236}">
                  <a16:creationId xmlns:a16="http://schemas.microsoft.com/office/drawing/2014/main" id="{981AE5D7-637B-95D9-6999-04F54D4AA409}"/>
                </a:ext>
              </a:extLst>
            </p:cNvPr>
            <p:cNvSpPr/>
            <p:nvPr/>
          </p:nvSpPr>
          <p:spPr>
            <a:xfrm>
              <a:off x="8046488" y="734681"/>
              <a:ext cx="79890" cy="79831"/>
            </a:xfrm>
            <a:custGeom>
              <a:avLst/>
              <a:gdLst>
                <a:gd name="connsiteX0" fmla="*/ 79890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0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0" y="39916"/>
                  </a:moveTo>
                  <a:cubicBezTo>
                    <a:pt x="79890" y="61961"/>
                    <a:pt x="62006" y="79832"/>
                    <a:pt x="39945" y="79832"/>
                  </a:cubicBezTo>
                  <a:cubicBezTo>
                    <a:pt x="17884" y="79832"/>
                    <a:pt x="0" y="61961"/>
                    <a:pt x="0" y="39916"/>
                  </a:cubicBezTo>
                  <a:cubicBezTo>
                    <a:pt x="0" y="17871"/>
                    <a:pt x="17884" y="0"/>
                    <a:pt x="39945" y="0"/>
                  </a:cubicBezTo>
                  <a:cubicBezTo>
                    <a:pt x="62006" y="0"/>
                    <a:pt x="79890" y="17871"/>
                    <a:pt x="79890" y="39916"/>
                  </a:cubicBezTo>
                  <a:close/>
                </a:path>
              </a:pathLst>
            </a:custGeom>
            <a:grpFill/>
            <a:ln w="0" cap="flat">
              <a:noFill/>
              <a:prstDash val="solid"/>
              <a:miter/>
            </a:ln>
          </p:spPr>
          <p:txBody>
            <a:bodyPr rtlCol="0" anchor="ctr"/>
            <a:lstStyle/>
            <a:p>
              <a:endParaRPr lang="en-GB"/>
            </a:p>
          </p:txBody>
        </p:sp>
        <p:sp>
          <p:nvSpPr>
            <p:cNvPr id="629" name="Freeform 628">
              <a:extLst>
                <a:ext uri="{FF2B5EF4-FFF2-40B4-BE49-F238E27FC236}">
                  <a16:creationId xmlns:a16="http://schemas.microsoft.com/office/drawing/2014/main" id="{014ED612-E644-635D-7749-53BBAA5A29BB}"/>
                </a:ext>
              </a:extLst>
            </p:cNvPr>
            <p:cNvSpPr/>
            <p:nvPr/>
          </p:nvSpPr>
          <p:spPr>
            <a:xfrm>
              <a:off x="5180036" y="59283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630" name="Freeform 629">
              <a:extLst>
                <a:ext uri="{FF2B5EF4-FFF2-40B4-BE49-F238E27FC236}">
                  <a16:creationId xmlns:a16="http://schemas.microsoft.com/office/drawing/2014/main" id="{56A3ACF9-21FA-2AD2-8B13-1E0008587340}"/>
                </a:ext>
              </a:extLst>
            </p:cNvPr>
            <p:cNvSpPr/>
            <p:nvPr/>
          </p:nvSpPr>
          <p:spPr>
            <a:xfrm>
              <a:off x="5343870" y="59283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631" name="Freeform 630">
              <a:extLst>
                <a:ext uri="{FF2B5EF4-FFF2-40B4-BE49-F238E27FC236}">
                  <a16:creationId xmlns:a16="http://schemas.microsoft.com/office/drawing/2014/main" id="{8CFA1A21-C362-2476-FD24-E1B258BCED87}"/>
                </a:ext>
              </a:extLst>
            </p:cNvPr>
            <p:cNvSpPr/>
            <p:nvPr/>
          </p:nvSpPr>
          <p:spPr>
            <a:xfrm>
              <a:off x="5262127" y="734912"/>
              <a:ext cx="79427" cy="79368"/>
            </a:xfrm>
            <a:custGeom>
              <a:avLst/>
              <a:gdLst>
                <a:gd name="connsiteX0" fmla="*/ 79427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4" y="79369"/>
                  </a:cubicBezTo>
                  <a:cubicBezTo>
                    <a:pt x="17780" y="79369"/>
                    <a:pt x="0" y="61602"/>
                    <a:pt x="0" y="39684"/>
                  </a:cubicBezTo>
                  <a:cubicBezTo>
                    <a:pt x="0" y="17767"/>
                    <a:pt x="17781" y="0"/>
                    <a:pt x="39714"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632" name="Freeform 631">
              <a:extLst>
                <a:ext uri="{FF2B5EF4-FFF2-40B4-BE49-F238E27FC236}">
                  <a16:creationId xmlns:a16="http://schemas.microsoft.com/office/drawing/2014/main" id="{C445ACC2-AD7C-F9D0-DED7-37277A696160}"/>
                </a:ext>
              </a:extLst>
            </p:cNvPr>
            <p:cNvSpPr/>
            <p:nvPr/>
          </p:nvSpPr>
          <p:spPr>
            <a:xfrm>
              <a:off x="5507704" y="59283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6" y="79832"/>
                    <a:pt x="39945" y="79832"/>
                  </a:cubicBezTo>
                  <a:cubicBezTo>
                    <a:pt x="17884" y="79832"/>
                    <a:pt x="0" y="61961"/>
                    <a:pt x="0" y="39916"/>
                  </a:cubicBezTo>
                  <a:cubicBezTo>
                    <a:pt x="0" y="17871"/>
                    <a:pt x="17884" y="0"/>
                    <a:pt x="39945" y="0"/>
                  </a:cubicBezTo>
                  <a:cubicBezTo>
                    <a:pt x="62006" y="0"/>
                    <a:pt x="79891" y="17871"/>
                    <a:pt x="79891" y="39916"/>
                  </a:cubicBezTo>
                  <a:close/>
                </a:path>
              </a:pathLst>
            </a:custGeom>
            <a:grpFill/>
            <a:ln w="0" cap="flat">
              <a:noFill/>
              <a:prstDash val="solid"/>
              <a:miter/>
            </a:ln>
          </p:spPr>
          <p:txBody>
            <a:bodyPr rtlCol="0" anchor="ctr"/>
            <a:lstStyle/>
            <a:p>
              <a:endParaRPr lang="en-GB"/>
            </a:p>
          </p:txBody>
        </p:sp>
        <p:sp>
          <p:nvSpPr>
            <p:cNvPr id="633" name="Freeform 632">
              <a:extLst>
                <a:ext uri="{FF2B5EF4-FFF2-40B4-BE49-F238E27FC236}">
                  <a16:creationId xmlns:a16="http://schemas.microsoft.com/office/drawing/2014/main" id="{DCA37A9C-89AA-930F-2424-EC88C7D083C0}"/>
                </a:ext>
              </a:extLst>
            </p:cNvPr>
            <p:cNvSpPr/>
            <p:nvPr/>
          </p:nvSpPr>
          <p:spPr>
            <a:xfrm>
              <a:off x="5425961" y="734912"/>
              <a:ext cx="79427" cy="79368"/>
            </a:xfrm>
            <a:custGeom>
              <a:avLst/>
              <a:gdLst>
                <a:gd name="connsiteX0" fmla="*/ 79427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4" y="79369"/>
                  </a:cubicBezTo>
                  <a:cubicBezTo>
                    <a:pt x="17780" y="79369"/>
                    <a:pt x="0" y="61602"/>
                    <a:pt x="0" y="39684"/>
                  </a:cubicBezTo>
                  <a:cubicBezTo>
                    <a:pt x="0" y="17767"/>
                    <a:pt x="17781" y="0"/>
                    <a:pt x="39714"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634" name="Freeform 633">
              <a:extLst>
                <a:ext uri="{FF2B5EF4-FFF2-40B4-BE49-F238E27FC236}">
                  <a16:creationId xmlns:a16="http://schemas.microsoft.com/office/drawing/2014/main" id="{1084FBFA-6273-A452-AAFB-8E76D86ECAC3}"/>
                </a:ext>
              </a:extLst>
            </p:cNvPr>
            <p:cNvSpPr/>
            <p:nvPr/>
          </p:nvSpPr>
          <p:spPr>
            <a:xfrm>
              <a:off x="5344217" y="876758"/>
              <a:ext cx="79195" cy="79137"/>
            </a:xfrm>
            <a:custGeom>
              <a:avLst/>
              <a:gdLst>
                <a:gd name="connsiteX0" fmla="*/ 79196 w 79195"/>
                <a:gd name="connsiteY0" fmla="*/ 39569 h 79137"/>
                <a:gd name="connsiteX1" fmla="*/ 39598 w 79195"/>
                <a:gd name="connsiteY1" fmla="*/ 79138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8" y="79138"/>
                    <a:pt x="0" y="61422"/>
                    <a:pt x="0" y="39569"/>
                  </a:cubicBezTo>
                  <a:cubicBezTo>
                    <a:pt x="0" y="17716"/>
                    <a:pt x="17728"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635" name="Freeform 634">
              <a:extLst>
                <a:ext uri="{FF2B5EF4-FFF2-40B4-BE49-F238E27FC236}">
                  <a16:creationId xmlns:a16="http://schemas.microsoft.com/office/drawing/2014/main" id="{3DC2B998-E840-6141-7FD2-BE81150B2E12}"/>
                </a:ext>
              </a:extLst>
            </p:cNvPr>
            <p:cNvSpPr/>
            <p:nvPr/>
          </p:nvSpPr>
          <p:spPr>
            <a:xfrm>
              <a:off x="5671421" y="59283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636" name="Freeform 635">
              <a:extLst>
                <a:ext uri="{FF2B5EF4-FFF2-40B4-BE49-F238E27FC236}">
                  <a16:creationId xmlns:a16="http://schemas.microsoft.com/office/drawing/2014/main" id="{3DC3DF4E-6038-CE23-4F52-BCD49BD1C5D1}"/>
                </a:ext>
              </a:extLst>
            </p:cNvPr>
            <p:cNvSpPr/>
            <p:nvPr/>
          </p:nvSpPr>
          <p:spPr>
            <a:xfrm>
              <a:off x="5589794" y="734912"/>
              <a:ext cx="79427" cy="79368"/>
            </a:xfrm>
            <a:custGeom>
              <a:avLst/>
              <a:gdLst>
                <a:gd name="connsiteX0" fmla="*/ 79428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8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8" y="39684"/>
                  </a:moveTo>
                  <a:cubicBezTo>
                    <a:pt x="79428" y="61602"/>
                    <a:pt x="61647" y="79369"/>
                    <a:pt x="39714" y="79369"/>
                  </a:cubicBezTo>
                  <a:cubicBezTo>
                    <a:pt x="17781" y="79369"/>
                    <a:pt x="0" y="61602"/>
                    <a:pt x="0" y="39684"/>
                  </a:cubicBezTo>
                  <a:cubicBezTo>
                    <a:pt x="0" y="17767"/>
                    <a:pt x="17781" y="0"/>
                    <a:pt x="39714" y="0"/>
                  </a:cubicBezTo>
                  <a:cubicBezTo>
                    <a:pt x="61647" y="0"/>
                    <a:pt x="79428" y="17767"/>
                    <a:pt x="79428" y="39684"/>
                  </a:cubicBezTo>
                  <a:close/>
                </a:path>
              </a:pathLst>
            </a:custGeom>
            <a:grpFill/>
            <a:ln w="0" cap="flat">
              <a:noFill/>
              <a:prstDash val="solid"/>
              <a:miter/>
            </a:ln>
          </p:spPr>
          <p:txBody>
            <a:bodyPr rtlCol="0" anchor="ctr"/>
            <a:lstStyle/>
            <a:p>
              <a:endParaRPr lang="en-GB"/>
            </a:p>
          </p:txBody>
        </p:sp>
        <p:sp>
          <p:nvSpPr>
            <p:cNvPr id="637" name="Freeform 636">
              <a:extLst>
                <a:ext uri="{FF2B5EF4-FFF2-40B4-BE49-F238E27FC236}">
                  <a16:creationId xmlns:a16="http://schemas.microsoft.com/office/drawing/2014/main" id="{3CC77953-509D-717C-5F35-29FEC7D5A25A}"/>
                </a:ext>
              </a:extLst>
            </p:cNvPr>
            <p:cNvSpPr/>
            <p:nvPr/>
          </p:nvSpPr>
          <p:spPr>
            <a:xfrm>
              <a:off x="5508051" y="876758"/>
              <a:ext cx="79195" cy="79137"/>
            </a:xfrm>
            <a:custGeom>
              <a:avLst/>
              <a:gdLst>
                <a:gd name="connsiteX0" fmla="*/ 79196 w 79195"/>
                <a:gd name="connsiteY0" fmla="*/ 39569 h 79137"/>
                <a:gd name="connsiteX1" fmla="*/ 39598 w 79195"/>
                <a:gd name="connsiteY1" fmla="*/ 79138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8" y="79138"/>
                    <a:pt x="0" y="61422"/>
                    <a:pt x="0" y="39569"/>
                  </a:cubicBezTo>
                  <a:cubicBezTo>
                    <a:pt x="0" y="17716"/>
                    <a:pt x="17728"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638" name="Freeform 637">
              <a:extLst>
                <a:ext uri="{FF2B5EF4-FFF2-40B4-BE49-F238E27FC236}">
                  <a16:creationId xmlns:a16="http://schemas.microsoft.com/office/drawing/2014/main" id="{DBE5D827-48E0-67C9-E057-E5D5CC51065E}"/>
                </a:ext>
              </a:extLst>
            </p:cNvPr>
            <p:cNvSpPr/>
            <p:nvPr/>
          </p:nvSpPr>
          <p:spPr>
            <a:xfrm>
              <a:off x="5426192" y="1018604"/>
              <a:ext cx="78964" cy="78906"/>
            </a:xfrm>
            <a:custGeom>
              <a:avLst/>
              <a:gdLst>
                <a:gd name="connsiteX0" fmla="*/ 78964 w 78964"/>
                <a:gd name="connsiteY0" fmla="*/ 39453 h 78906"/>
                <a:gd name="connsiteX1" fmla="*/ 39482 w 78964"/>
                <a:gd name="connsiteY1" fmla="*/ 78906 h 78906"/>
                <a:gd name="connsiteX2" fmla="*/ 0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8" y="78906"/>
                    <a:pt x="39482" y="78906"/>
                  </a:cubicBezTo>
                  <a:cubicBezTo>
                    <a:pt x="17677" y="78906"/>
                    <a:pt x="0" y="61242"/>
                    <a:pt x="0" y="39453"/>
                  </a:cubicBezTo>
                  <a:cubicBezTo>
                    <a:pt x="0" y="17664"/>
                    <a:pt x="17677"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639" name="Freeform 638">
              <a:extLst>
                <a:ext uri="{FF2B5EF4-FFF2-40B4-BE49-F238E27FC236}">
                  <a16:creationId xmlns:a16="http://schemas.microsoft.com/office/drawing/2014/main" id="{22ACA9B7-A02A-536B-51E8-BFCC9D120BA9}"/>
                </a:ext>
              </a:extLst>
            </p:cNvPr>
            <p:cNvSpPr/>
            <p:nvPr/>
          </p:nvSpPr>
          <p:spPr>
            <a:xfrm>
              <a:off x="5835255" y="59283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640" name="Freeform 639">
              <a:extLst>
                <a:ext uri="{FF2B5EF4-FFF2-40B4-BE49-F238E27FC236}">
                  <a16:creationId xmlns:a16="http://schemas.microsoft.com/office/drawing/2014/main" id="{CBB8424A-D0E4-6D38-3968-151C51AC1FAE}"/>
                </a:ext>
              </a:extLst>
            </p:cNvPr>
            <p:cNvSpPr/>
            <p:nvPr/>
          </p:nvSpPr>
          <p:spPr>
            <a:xfrm>
              <a:off x="5753628" y="734912"/>
              <a:ext cx="79427" cy="79368"/>
            </a:xfrm>
            <a:custGeom>
              <a:avLst/>
              <a:gdLst>
                <a:gd name="connsiteX0" fmla="*/ 79428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8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8" y="39684"/>
                  </a:moveTo>
                  <a:cubicBezTo>
                    <a:pt x="79428" y="61602"/>
                    <a:pt x="61647" y="79369"/>
                    <a:pt x="39714" y="79369"/>
                  </a:cubicBezTo>
                  <a:cubicBezTo>
                    <a:pt x="17780" y="79369"/>
                    <a:pt x="0" y="61602"/>
                    <a:pt x="0" y="39684"/>
                  </a:cubicBezTo>
                  <a:cubicBezTo>
                    <a:pt x="0" y="17767"/>
                    <a:pt x="17781" y="0"/>
                    <a:pt x="39714" y="0"/>
                  </a:cubicBezTo>
                  <a:cubicBezTo>
                    <a:pt x="61647" y="0"/>
                    <a:pt x="79428" y="17767"/>
                    <a:pt x="79428" y="39684"/>
                  </a:cubicBezTo>
                  <a:close/>
                </a:path>
              </a:pathLst>
            </a:custGeom>
            <a:grpFill/>
            <a:ln w="0" cap="flat">
              <a:noFill/>
              <a:prstDash val="solid"/>
              <a:miter/>
            </a:ln>
          </p:spPr>
          <p:txBody>
            <a:bodyPr rtlCol="0" anchor="ctr"/>
            <a:lstStyle/>
            <a:p>
              <a:endParaRPr lang="en-GB"/>
            </a:p>
          </p:txBody>
        </p:sp>
        <p:sp>
          <p:nvSpPr>
            <p:cNvPr id="641" name="Freeform 640">
              <a:extLst>
                <a:ext uri="{FF2B5EF4-FFF2-40B4-BE49-F238E27FC236}">
                  <a16:creationId xmlns:a16="http://schemas.microsoft.com/office/drawing/2014/main" id="{3CE5E921-C3EA-DA63-10AB-E4DE1D2969FA}"/>
                </a:ext>
              </a:extLst>
            </p:cNvPr>
            <p:cNvSpPr/>
            <p:nvPr/>
          </p:nvSpPr>
          <p:spPr>
            <a:xfrm>
              <a:off x="5671769" y="876758"/>
              <a:ext cx="79195" cy="79137"/>
            </a:xfrm>
            <a:custGeom>
              <a:avLst/>
              <a:gdLst>
                <a:gd name="connsiteX0" fmla="*/ 79196 w 79195"/>
                <a:gd name="connsiteY0" fmla="*/ 39569 h 79137"/>
                <a:gd name="connsiteX1" fmla="*/ 39598 w 79195"/>
                <a:gd name="connsiteY1" fmla="*/ 79138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8" y="79138"/>
                    <a:pt x="0" y="61422"/>
                    <a:pt x="0" y="39569"/>
                  </a:cubicBezTo>
                  <a:cubicBezTo>
                    <a:pt x="0" y="17716"/>
                    <a:pt x="17728"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642" name="Freeform 641">
              <a:extLst>
                <a:ext uri="{FF2B5EF4-FFF2-40B4-BE49-F238E27FC236}">
                  <a16:creationId xmlns:a16="http://schemas.microsoft.com/office/drawing/2014/main" id="{C2A78C8C-90DC-4DF9-B478-AE3AC5E1C1AE}"/>
                </a:ext>
              </a:extLst>
            </p:cNvPr>
            <p:cNvSpPr/>
            <p:nvPr/>
          </p:nvSpPr>
          <p:spPr>
            <a:xfrm>
              <a:off x="5590026" y="1018604"/>
              <a:ext cx="78964" cy="78906"/>
            </a:xfrm>
            <a:custGeom>
              <a:avLst/>
              <a:gdLst>
                <a:gd name="connsiteX0" fmla="*/ 78964 w 78964"/>
                <a:gd name="connsiteY0" fmla="*/ 39453 h 78906"/>
                <a:gd name="connsiteX1" fmla="*/ 39482 w 78964"/>
                <a:gd name="connsiteY1" fmla="*/ 78906 h 78906"/>
                <a:gd name="connsiteX2" fmla="*/ 0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8" y="78906"/>
                    <a:pt x="39482" y="78906"/>
                  </a:cubicBezTo>
                  <a:cubicBezTo>
                    <a:pt x="17677" y="78906"/>
                    <a:pt x="0" y="61242"/>
                    <a:pt x="0" y="39453"/>
                  </a:cubicBezTo>
                  <a:cubicBezTo>
                    <a:pt x="0" y="17664"/>
                    <a:pt x="17677"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643" name="Freeform 642">
              <a:extLst>
                <a:ext uri="{FF2B5EF4-FFF2-40B4-BE49-F238E27FC236}">
                  <a16:creationId xmlns:a16="http://schemas.microsoft.com/office/drawing/2014/main" id="{401476EA-32DD-1F25-4330-031BB7299D44}"/>
                </a:ext>
              </a:extLst>
            </p:cNvPr>
            <p:cNvSpPr/>
            <p:nvPr/>
          </p:nvSpPr>
          <p:spPr>
            <a:xfrm>
              <a:off x="5508283" y="1160450"/>
              <a:ext cx="78732" cy="78674"/>
            </a:xfrm>
            <a:custGeom>
              <a:avLst/>
              <a:gdLst>
                <a:gd name="connsiteX0" fmla="*/ 78733 w 78732"/>
                <a:gd name="connsiteY0" fmla="*/ 39337 h 78674"/>
                <a:gd name="connsiteX1" fmla="*/ 39367 w 78732"/>
                <a:gd name="connsiteY1" fmla="*/ 78675 h 78674"/>
                <a:gd name="connsiteX2" fmla="*/ 0 w 78732"/>
                <a:gd name="connsiteY2" fmla="*/ 39337 h 78674"/>
                <a:gd name="connsiteX3" fmla="*/ 39367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7" y="78675"/>
                  </a:cubicBezTo>
                  <a:cubicBezTo>
                    <a:pt x="17625" y="78675"/>
                    <a:pt x="0" y="61063"/>
                    <a:pt x="0" y="39337"/>
                  </a:cubicBezTo>
                  <a:cubicBezTo>
                    <a:pt x="0" y="17612"/>
                    <a:pt x="17625" y="0"/>
                    <a:pt x="39367" y="0"/>
                  </a:cubicBezTo>
                  <a:cubicBezTo>
                    <a:pt x="61108" y="0"/>
                    <a:pt x="78733" y="17612"/>
                    <a:pt x="78733" y="39337"/>
                  </a:cubicBezTo>
                  <a:close/>
                </a:path>
              </a:pathLst>
            </a:custGeom>
            <a:grpFill/>
            <a:ln w="0" cap="flat">
              <a:noFill/>
              <a:prstDash val="solid"/>
              <a:miter/>
            </a:ln>
          </p:spPr>
          <p:txBody>
            <a:bodyPr rtlCol="0" anchor="ctr"/>
            <a:lstStyle/>
            <a:p>
              <a:endParaRPr lang="en-GB"/>
            </a:p>
          </p:txBody>
        </p:sp>
        <p:sp>
          <p:nvSpPr>
            <p:cNvPr id="644" name="Freeform 643">
              <a:extLst>
                <a:ext uri="{FF2B5EF4-FFF2-40B4-BE49-F238E27FC236}">
                  <a16:creationId xmlns:a16="http://schemas.microsoft.com/office/drawing/2014/main" id="{14F81267-9631-66D4-5048-E06FC97E85D7}"/>
                </a:ext>
              </a:extLst>
            </p:cNvPr>
            <p:cNvSpPr/>
            <p:nvPr/>
          </p:nvSpPr>
          <p:spPr>
            <a:xfrm>
              <a:off x="5999089" y="59283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645" name="Freeform 644">
              <a:extLst>
                <a:ext uri="{FF2B5EF4-FFF2-40B4-BE49-F238E27FC236}">
                  <a16:creationId xmlns:a16="http://schemas.microsoft.com/office/drawing/2014/main" id="{E5ED417F-9B14-7F9C-C0B0-F014ACA9BA66}"/>
                </a:ext>
              </a:extLst>
            </p:cNvPr>
            <p:cNvSpPr/>
            <p:nvPr/>
          </p:nvSpPr>
          <p:spPr>
            <a:xfrm>
              <a:off x="5917346" y="734912"/>
              <a:ext cx="79427" cy="79368"/>
            </a:xfrm>
            <a:custGeom>
              <a:avLst/>
              <a:gdLst>
                <a:gd name="connsiteX0" fmla="*/ 79427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4" y="79369"/>
                  </a:cubicBezTo>
                  <a:cubicBezTo>
                    <a:pt x="17780" y="79369"/>
                    <a:pt x="0" y="61602"/>
                    <a:pt x="0" y="39684"/>
                  </a:cubicBezTo>
                  <a:cubicBezTo>
                    <a:pt x="0" y="17767"/>
                    <a:pt x="17780" y="0"/>
                    <a:pt x="39714"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646" name="Freeform 645">
              <a:extLst>
                <a:ext uri="{FF2B5EF4-FFF2-40B4-BE49-F238E27FC236}">
                  <a16:creationId xmlns:a16="http://schemas.microsoft.com/office/drawing/2014/main" id="{173929ED-A2CE-55DE-C695-7FD6486C6BBD}"/>
                </a:ext>
              </a:extLst>
            </p:cNvPr>
            <p:cNvSpPr/>
            <p:nvPr/>
          </p:nvSpPr>
          <p:spPr>
            <a:xfrm>
              <a:off x="5835602" y="876758"/>
              <a:ext cx="79195" cy="79137"/>
            </a:xfrm>
            <a:custGeom>
              <a:avLst/>
              <a:gdLst>
                <a:gd name="connsiteX0" fmla="*/ 79196 w 79195"/>
                <a:gd name="connsiteY0" fmla="*/ 39569 h 79137"/>
                <a:gd name="connsiteX1" fmla="*/ 39598 w 79195"/>
                <a:gd name="connsiteY1" fmla="*/ 79138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8" y="79138"/>
                    <a:pt x="0" y="61422"/>
                    <a:pt x="0" y="39569"/>
                  </a:cubicBezTo>
                  <a:cubicBezTo>
                    <a:pt x="0" y="17716"/>
                    <a:pt x="17728"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647" name="Freeform 646">
              <a:extLst>
                <a:ext uri="{FF2B5EF4-FFF2-40B4-BE49-F238E27FC236}">
                  <a16:creationId xmlns:a16="http://schemas.microsoft.com/office/drawing/2014/main" id="{B8978AA2-066E-02C5-EDEA-B3840A07CA2D}"/>
                </a:ext>
              </a:extLst>
            </p:cNvPr>
            <p:cNvSpPr/>
            <p:nvPr/>
          </p:nvSpPr>
          <p:spPr>
            <a:xfrm>
              <a:off x="5753859" y="1018604"/>
              <a:ext cx="78964" cy="78906"/>
            </a:xfrm>
            <a:custGeom>
              <a:avLst/>
              <a:gdLst>
                <a:gd name="connsiteX0" fmla="*/ 78964 w 78964"/>
                <a:gd name="connsiteY0" fmla="*/ 39453 h 78906"/>
                <a:gd name="connsiteX1" fmla="*/ 39482 w 78964"/>
                <a:gd name="connsiteY1" fmla="*/ 78906 h 78906"/>
                <a:gd name="connsiteX2" fmla="*/ 0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8" y="78906"/>
                    <a:pt x="39482" y="78906"/>
                  </a:cubicBezTo>
                  <a:cubicBezTo>
                    <a:pt x="17676" y="78906"/>
                    <a:pt x="0" y="61242"/>
                    <a:pt x="0" y="39453"/>
                  </a:cubicBezTo>
                  <a:cubicBezTo>
                    <a:pt x="0" y="17664"/>
                    <a:pt x="17676"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648" name="Freeform 647">
              <a:extLst>
                <a:ext uri="{FF2B5EF4-FFF2-40B4-BE49-F238E27FC236}">
                  <a16:creationId xmlns:a16="http://schemas.microsoft.com/office/drawing/2014/main" id="{F793C7A1-9D5B-96AF-6133-D626EC5B61A1}"/>
                </a:ext>
              </a:extLst>
            </p:cNvPr>
            <p:cNvSpPr/>
            <p:nvPr/>
          </p:nvSpPr>
          <p:spPr>
            <a:xfrm>
              <a:off x="5672000" y="1160450"/>
              <a:ext cx="78732" cy="78674"/>
            </a:xfrm>
            <a:custGeom>
              <a:avLst/>
              <a:gdLst>
                <a:gd name="connsiteX0" fmla="*/ 78733 w 78732"/>
                <a:gd name="connsiteY0" fmla="*/ 39337 h 78674"/>
                <a:gd name="connsiteX1" fmla="*/ 39366 w 78732"/>
                <a:gd name="connsiteY1" fmla="*/ 78675 h 78674"/>
                <a:gd name="connsiteX2" fmla="*/ 0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0" y="61063"/>
                    <a:pt x="0" y="39337"/>
                  </a:cubicBezTo>
                  <a:cubicBezTo>
                    <a:pt x="0" y="17612"/>
                    <a:pt x="17625" y="0"/>
                    <a:pt x="39366" y="0"/>
                  </a:cubicBezTo>
                  <a:cubicBezTo>
                    <a:pt x="61108" y="0"/>
                    <a:pt x="78733" y="17612"/>
                    <a:pt x="78733" y="39337"/>
                  </a:cubicBezTo>
                  <a:close/>
                </a:path>
              </a:pathLst>
            </a:custGeom>
            <a:grpFill/>
            <a:ln w="0" cap="flat">
              <a:noFill/>
              <a:prstDash val="solid"/>
              <a:miter/>
            </a:ln>
          </p:spPr>
          <p:txBody>
            <a:bodyPr rtlCol="0" anchor="ctr"/>
            <a:lstStyle/>
            <a:p>
              <a:endParaRPr lang="en-GB"/>
            </a:p>
          </p:txBody>
        </p:sp>
        <p:sp>
          <p:nvSpPr>
            <p:cNvPr id="649" name="Freeform 648">
              <a:extLst>
                <a:ext uri="{FF2B5EF4-FFF2-40B4-BE49-F238E27FC236}">
                  <a16:creationId xmlns:a16="http://schemas.microsoft.com/office/drawing/2014/main" id="{BE0156EA-5521-0F47-3E3B-1AC07E8E9320}"/>
                </a:ext>
              </a:extLst>
            </p:cNvPr>
            <p:cNvSpPr/>
            <p:nvPr/>
          </p:nvSpPr>
          <p:spPr>
            <a:xfrm>
              <a:off x="5590257" y="1302296"/>
              <a:ext cx="78501" cy="78443"/>
            </a:xfrm>
            <a:custGeom>
              <a:avLst/>
              <a:gdLst>
                <a:gd name="connsiteX0" fmla="*/ 78501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1" y="78443"/>
                  </a:cubicBezTo>
                  <a:cubicBezTo>
                    <a:pt x="17573" y="78443"/>
                    <a:pt x="0" y="60883"/>
                    <a:pt x="0" y="39222"/>
                  </a:cubicBezTo>
                  <a:cubicBezTo>
                    <a:pt x="0" y="17560"/>
                    <a:pt x="17573" y="0"/>
                    <a:pt x="39251"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650" name="Freeform 649">
              <a:extLst>
                <a:ext uri="{FF2B5EF4-FFF2-40B4-BE49-F238E27FC236}">
                  <a16:creationId xmlns:a16="http://schemas.microsoft.com/office/drawing/2014/main" id="{B65398EF-9010-B962-D555-1526CDEA5C95}"/>
                </a:ext>
              </a:extLst>
            </p:cNvPr>
            <p:cNvSpPr/>
            <p:nvPr/>
          </p:nvSpPr>
          <p:spPr>
            <a:xfrm>
              <a:off x="6162807" y="592835"/>
              <a:ext cx="79890" cy="79831"/>
            </a:xfrm>
            <a:custGeom>
              <a:avLst/>
              <a:gdLst>
                <a:gd name="connsiteX0" fmla="*/ 79890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0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0" y="39916"/>
                  </a:moveTo>
                  <a:cubicBezTo>
                    <a:pt x="79890" y="61961"/>
                    <a:pt x="62006" y="79832"/>
                    <a:pt x="39945" y="79832"/>
                  </a:cubicBezTo>
                  <a:cubicBezTo>
                    <a:pt x="17884" y="79832"/>
                    <a:pt x="0" y="61961"/>
                    <a:pt x="0" y="39916"/>
                  </a:cubicBezTo>
                  <a:cubicBezTo>
                    <a:pt x="0" y="17871"/>
                    <a:pt x="17884" y="0"/>
                    <a:pt x="39945" y="0"/>
                  </a:cubicBezTo>
                  <a:cubicBezTo>
                    <a:pt x="62006" y="0"/>
                    <a:pt x="79890" y="17871"/>
                    <a:pt x="79890" y="39916"/>
                  </a:cubicBezTo>
                  <a:close/>
                </a:path>
              </a:pathLst>
            </a:custGeom>
            <a:grpFill/>
            <a:ln w="0" cap="flat">
              <a:noFill/>
              <a:prstDash val="solid"/>
              <a:miter/>
            </a:ln>
          </p:spPr>
          <p:txBody>
            <a:bodyPr rtlCol="0" anchor="ctr"/>
            <a:lstStyle/>
            <a:p>
              <a:endParaRPr lang="en-GB"/>
            </a:p>
          </p:txBody>
        </p:sp>
        <p:sp>
          <p:nvSpPr>
            <p:cNvPr id="651" name="Freeform 650">
              <a:extLst>
                <a:ext uri="{FF2B5EF4-FFF2-40B4-BE49-F238E27FC236}">
                  <a16:creationId xmlns:a16="http://schemas.microsoft.com/office/drawing/2014/main" id="{6883CD36-CD1C-9721-46BD-92159877F09F}"/>
                </a:ext>
              </a:extLst>
            </p:cNvPr>
            <p:cNvSpPr/>
            <p:nvPr/>
          </p:nvSpPr>
          <p:spPr>
            <a:xfrm>
              <a:off x="6081179" y="734912"/>
              <a:ext cx="79427" cy="79368"/>
            </a:xfrm>
            <a:custGeom>
              <a:avLst/>
              <a:gdLst>
                <a:gd name="connsiteX0" fmla="*/ 79428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8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8" y="39684"/>
                  </a:moveTo>
                  <a:cubicBezTo>
                    <a:pt x="79428" y="61602"/>
                    <a:pt x="61647" y="79369"/>
                    <a:pt x="39714" y="79369"/>
                  </a:cubicBezTo>
                  <a:cubicBezTo>
                    <a:pt x="17781" y="79369"/>
                    <a:pt x="0" y="61602"/>
                    <a:pt x="0" y="39684"/>
                  </a:cubicBezTo>
                  <a:cubicBezTo>
                    <a:pt x="0" y="17767"/>
                    <a:pt x="17781" y="0"/>
                    <a:pt x="39714" y="0"/>
                  </a:cubicBezTo>
                  <a:cubicBezTo>
                    <a:pt x="61647" y="0"/>
                    <a:pt x="79428" y="17767"/>
                    <a:pt x="79428" y="39684"/>
                  </a:cubicBezTo>
                  <a:close/>
                </a:path>
              </a:pathLst>
            </a:custGeom>
            <a:grpFill/>
            <a:ln w="0" cap="flat">
              <a:noFill/>
              <a:prstDash val="solid"/>
              <a:miter/>
            </a:ln>
          </p:spPr>
          <p:txBody>
            <a:bodyPr rtlCol="0" anchor="ctr"/>
            <a:lstStyle/>
            <a:p>
              <a:endParaRPr lang="en-GB"/>
            </a:p>
          </p:txBody>
        </p:sp>
        <p:sp>
          <p:nvSpPr>
            <p:cNvPr id="652" name="Freeform 651">
              <a:extLst>
                <a:ext uri="{FF2B5EF4-FFF2-40B4-BE49-F238E27FC236}">
                  <a16:creationId xmlns:a16="http://schemas.microsoft.com/office/drawing/2014/main" id="{10690AB7-28AE-34D2-5206-0F2F5A0A87F2}"/>
                </a:ext>
              </a:extLst>
            </p:cNvPr>
            <p:cNvSpPr/>
            <p:nvPr/>
          </p:nvSpPr>
          <p:spPr>
            <a:xfrm>
              <a:off x="5999436" y="876758"/>
              <a:ext cx="79195" cy="79137"/>
            </a:xfrm>
            <a:custGeom>
              <a:avLst/>
              <a:gdLst>
                <a:gd name="connsiteX0" fmla="*/ 79196 w 79195"/>
                <a:gd name="connsiteY0" fmla="*/ 39569 h 79137"/>
                <a:gd name="connsiteX1" fmla="*/ 39598 w 79195"/>
                <a:gd name="connsiteY1" fmla="*/ 79138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653" name="Freeform 652">
              <a:extLst>
                <a:ext uri="{FF2B5EF4-FFF2-40B4-BE49-F238E27FC236}">
                  <a16:creationId xmlns:a16="http://schemas.microsoft.com/office/drawing/2014/main" id="{2BA077CA-2F1B-14BD-D95C-61E664A033F2}"/>
                </a:ext>
              </a:extLst>
            </p:cNvPr>
            <p:cNvSpPr/>
            <p:nvPr/>
          </p:nvSpPr>
          <p:spPr>
            <a:xfrm>
              <a:off x="5917577" y="1018604"/>
              <a:ext cx="78964" cy="78906"/>
            </a:xfrm>
            <a:custGeom>
              <a:avLst/>
              <a:gdLst>
                <a:gd name="connsiteX0" fmla="*/ 78964 w 78964"/>
                <a:gd name="connsiteY0" fmla="*/ 39453 h 78906"/>
                <a:gd name="connsiteX1" fmla="*/ 39482 w 78964"/>
                <a:gd name="connsiteY1" fmla="*/ 78906 h 78906"/>
                <a:gd name="connsiteX2" fmla="*/ 0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7" y="78906"/>
                    <a:pt x="0" y="61242"/>
                    <a:pt x="0" y="39453"/>
                  </a:cubicBezTo>
                  <a:cubicBezTo>
                    <a:pt x="0" y="17664"/>
                    <a:pt x="17677"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654" name="Freeform 653">
              <a:extLst>
                <a:ext uri="{FF2B5EF4-FFF2-40B4-BE49-F238E27FC236}">
                  <a16:creationId xmlns:a16="http://schemas.microsoft.com/office/drawing/2014/main" id="{E06C26D4-11E1-9F0A-28D5-9BDEC9FA0837}"/>
                </a:ext>
              </a:extLst>
            </p:cNvPr>
            <p:cNvSpPr/>
            <p:nvPr/>
          </p:nvSpPr>
          <p:spPr>
            <a:xfrm>
              <a:off x="5835834" y="1160450"/>
              <a:ext cx="78732" cy="78674"/>
            </a:xfrm>
            <a:custGeom>
              <a:avLst/>
              <a:gdLst>
                <a:gd name="connsiteX0" fmla="*/ 78733 w 78732"/>
                <a:gd name="connsiteY0" fmla="*/ 39337 h 78674"/>
                <a:gd name="connsiteX1" fmla="*/ 39366 w 78732"/>
                <a:gd name="connsiteY1" fmla="*/ 78675 h 78674"/>
                <a:gd name="connsiteX2" fmla="*/ 0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0" y="61063"/>
                    <a:pt x="0" y="39337"/>
                  </a:cubicBezTo>
                  <a:cubicBezTo>
                    <a:pt x="0" y="17612"/>
                    <a:pt x="17625" y="0"/>
                    <a:pt x="39366" y="0"/>
                  </a:cubicBezTo>
                  <a:cubicBezTo>
                    <a:pt x="61108" y="0"/>
                    <a:pt x="78733" y="17612"/>
                    <a:pt x="78733" y="39337"/>
                  </a:cubicBezTo>
                  <a:close/>
                </a:path>
              </a:pathLst>
            </a:custGeom>
            <a:grpFill/>
            <a:ln w="0" cap="flat">
              <a:noFill/>
              <a:prstDash val="solid"/>
              <a:miter/>
            </a:ln>
          </p:spPr>
          <p:txBody>
            <a:bodyPr rtlCol="0" anchor="ctr"/>
            <a:lstStyle/>
            <a:p>
              <a:endParaRPr lang="en-GB"/>
            </a:p>
          </p:txBody>
        </p:sp>
        <p:sp>
          <p:nvSpPr>
            <p:cNvPr id="655" name="Freeform 654">
              <a:extLst>
                <a:ext uri="{FF2B5EF4-FFF2-40B4-BE49-F238E27FC236}">
                  <a16:creationId xmlns:a16="http://schemas.microsoft.com/office/drawing/2014/main" id="{848EAA66-E770-9690-E5A2-092A9D5415FF}"/>
                </a:ext>
              </a:extLst>
            </p:cNvPr>
            <p:cNvSpPr/>
            <p:nvPr/>
          </p:nvSpPr>
          <p:spPr>
            <a:xfrm>
              <a:off x="5754091" y="1302296"/>
              <a:ext cx="78501" cy="78443"/>
            </a:xfrm>
            <a:custGeom>
              <a:avLst/>
              <a:gdLst>
                <a:gd name="connsiteX0" fmla="*/ 78501 w 78501"/>
                <a:gd name="connsiteY0" fmla="*/ 39222 h 78443"/>
                <a:gd name="connsiteX1" fmla="*/ 39250 w 78501"/>
                <a:gd name="connsiteY1" fmla="*/ 78443 h 78443"/>
                <a:gd name="connsiteX2" fmla="*/ 0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0" y="60883"/>
                    <a:pt x="0" y="39222"/>
                  </a:cubicBezTo>
                  <a:cubicBezTo>
                    <a:pt x="0"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656" name="Freeform 655">
              <a:extLst>
                <a:ext uri="{FF2B5EF4-FFF2-40B4-BE49-F238E27FC236}">
                  <a16:creationId xmlns:a16="http://schemas.microsoft.com/office/drawing/2014/main" id="{21E2CA01-F30F-A6E4-E65C-7C2996E72C0F}"/>
                </a:ext>
              </a:extLst>
            </p:cNvPr>
            <p:cNvSpPr/>
            <p:nvPr/>
          </p:nvSpPr>
          <p:spPr>
            <a:xfrm>
              <a:off x="5672232" y="1444142"/>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1" y="78212"/>
                    <a:pt x="0" y="60704"/>
                    <a:pt x="0" y="39106"/>
                  </a:cubicBezTo>
                  <a:cubicBezTo>
                    <a:pt x="0" y="17508"/>
                    <a:pt x="17521"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657" name="Freeform 656">
              <a:extLst>
                <a:ext uri="{FF2B5EF4-FFF2-40B4-BE49-F238E27FC236}">
                  <a16:creationId xmlns:a16="http://schemas.microsoft.com/office/drawing/2014/main" id="{BEA39F3F-B45D-0B6D-9836-31D4A3540560}"/>
                </a:ext>
              </a:extLst>
            </p:cNvPr>
            <p:cNvSpPr/>
            <p:nvPr/>
          </p:nvSpPr>
          <p:spPr>
            <a:xfrm>
              <a:off x="6326640" y="59283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658" name="Freeform 657">
              <a:extLst>
                <a:ext uri="{FF2B5EF4-FFF2-40B4-BE49-F238E27FC236}">
                  <a16:creationId xmlns:a16="http://schemas.microsoft.com/office/drawing/2014/main" id="{7E7020AD-EDFD-5A32-A849-963C164CF1D0}"/>
                </a:ext>
              </a:extLst>
            </p:cNvPr>
            <p:cNvSpPr/>
            <p:nvPr/>
          </p:nvSpPr>
          <p:spPr>
            <a:xfrm>
              <a:off x="6245013" y="734912"/>
              <a:ext cx="79427" cy="79368"/>
            </a:xfrm>
            <a:custGeom>
              <a:avLst/>
              <a:gdLst>
                <a:gd name="connsiteX0" fmla="*/ 79427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4" y="79369"/>
                  </a:cubicBezTo>
                  <a:cubicBezTo>
                    <a:pt x="17780" y="79369"/>
                    <a:pt x="0" y="61602"/>
                    <a:pt x="0" y="39684"/>
                  </a:cubicBezTo>
                  <a:cubicBezTo>
                    <a:pt x="0" y="17767"/>
                    <a:pt x="17780" y="0"/>
                    <a:pt x="39714"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659" name="Freeform 658">
              <a:extLst>
                <a:ext uri="{FF2B5EF4-FFF2-40B4-BE49-F238E27FC236}">
                  <a16:creationId xmlns:a16="http://schemas.microsoft.com/office/drawing/2014/main" id="{FCA9824F-3D9B-2934-B27A-B721517E6686}"/>
                </a:ext>
              </a:extLst>
            </p:cNvPr>
            <p:cNvSpPr/>
            <p:nvPr/>
          </p:nvSpPr>
          <p:spPr>
            <a:xfrm>
              <a:off x="6163154" y="876758"/>
              <a:ext cx="79195" cy="79137"/>
            </a:xfrm>
            <a:custGeom>
              <a:avLst/>
              <a:gdLst>
                <a:gd name="connsiteX0" fmla="*/ 79196 w 79195"/>
                <a:gd name="connsiteY0" fmla="*/ 39569 h 79137"/>
                <a:gd name="connsiteX1" fmla="*/ 39598 w 79195"/>
                <a:gd name="connsiteY1" fmla="*/ 79138 h 79137"/>
                <a:gd name="connsiteX2" fmla="*/ 1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1" y="61422"/>
                    <a:pt x="1" y="39569"/>
                  </a:cubicBezTo>
                  <a:cubicBezTo>
                    <a:pt x="1"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660" name="Freeform 659">
              <a:extLst>
                <a:ext uri="{FF2B5EF4-FFF2-40B4-BE49-F238E27FC236}">
                  <a16:creationId xmlns:a16="http://schemas.microsoft.com/office/drawing/2014/main" id="{D5EF8F10-4583-7361-1B40-C07A7EC412E0}"/>
                </a:ext>
              </a:extLst>
            </p:cNvPr>
            <p:cNvSpPr/>
            <p:nvPr/>
          </p:nvSpPr>
          <p:spPr>
            <a:xfrm>
              <a:off x="6081411" y="1018604"/>
              <a:ext cx="78964" cy="78906"/>
            </a:xfrm>
            <a:custGeom>
              <a:avLst/>
              <a:gdLst>
                <a:gd name="connsiteX0" fmla="*/ 78964 w 78964"/>
                <a:gd name="connsiteY0" fmla="*/ 39453 h 78906"/>
                <a:gd name="connsiteX1" fmla="*/ 39482 w 78964"/>
                <a:gd name="connsiteY1" fmla="*/ 78906 h 78906"/>
                <a:gd name="connsiteX2" fmla="*/ 1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7" y="78906"/>
                    <a:pt x="1" y="61242"/>
                    <a:pt x="1" y="39453"/>
                  </a:cubicBezTo>
                  <a:cubicBezTo>
                    <a:pt x="1" y="17664"/>
                    <a:pt x="17678"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661" name="Freeform 660">
              <a:extLst>
                <a:ext uri="{FF2B5EF4-FFF2-40B4-BE49-F238E27FC236}">
                  <a16:creationId xmlns:a16="http://schemas.microsoft.com/office/drawing/2014/main" id="{474ED93A-5C37-F0C5-5EF3-29F0B8DAF67F}"/>
                </a:ext>
              </a:extLst>
            </p:cNvPr>
            <p:cNvSpPr/>
            <p:nvPr/>
          </p:nvSpPr>
          <p:spPr>
            <a:xfrm>
              <a:off x="5999668" y="1160450"/>
              <a:ext cx="78732" cy="78674"/>
            </a:xfrm>
            <a:custGeom>
              <a:avLst/>
              <a:gdLst>
                <a:gd name="connsiteX0" fmla="*/ 78733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1" y="61063"/>
                    <a:pt x="-1" y="39337"/>
                  </a:cubicBezTo>
                  <a:cubicBezTo>
                    <a:pt x="-1" y="17612"/>
                    <a:pt x="17624" y="0"/>
                    <a:pt x="39366" y="0"/>
                  </a:cubicBezTo>
                  <a:cubicBezTo>
                    <a:pt x="61107" y="0"/>
                    <a:pt x="78733" y="17612"/>
                    <a:pt x="78733" y="39337"/>
                  </a:cubicBezTo>
                  <a:close/>
                </a:path>
              </a:pathLst>
            </a:custGeom>
            <a:grpFill/>
            <a:ln w="0" cap="flat">
              <a:noFill/>
              <a:prstDash val="solid"/>
              <a:miter/>
            </a:ln>
          </p:spPr>
          <p:txBody>
            <a:bodyPr rtlCol="0" anchor="ctr"/>
            <a:lstStyle/>
            <a:p>
              <a:endParaRPr lang="en-GB"/>
            </a:p>
          </p:txBody>
        </p:sp>
        <p:sp>
          <p:nvSpPr>
            <p:cNvPr id="662" name="Freeform 661">
              <a:extLst>
                <a:ext uri="{FF2B5EF4-FFF2-40B4-BE49-F238E27FC236}">
                  <a16:creationId xmlns:a16="http://schemas.microsoft.com/office/drawing/2014/main" id="{D7090B69-438B-D2AE-214D-CB31915A0B7F}"/>
                </a:ext>
              </a:extLst>
            </p:cNvPr>
            <p:cNvSpPr/>
            <p:nvPr/>
          </p:nvSpPr>
          <p:spPr>
            <a:xfrm>
              <a:off x="5917809" y="1302296"/>
              <a:ext cx="78501" cy="78443"/>
            </a:xfrm>
            <a:custGeom>
              <a:avLst/>
              <a:gdLst>
                <a:gd name="connsiteX0" fmla="*/ 78501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1" y="78443"/>
                  </a:cubicBezTo>
                  <a:cubicBezTo>
                    <a:pt x="17573" y="78443"/>
                    <a:pt x="0" y="60883"/>
                    <a:pt x="0" y="39222"/>
                  </a:cubicBezTo>
                  <a:cubicBezTo>
                    <a:pt x="0" y="17560"/>
                    <a:pt x="17573" y="0"/>
                    <a:pt x="39251"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663" name="Freeform 662">
              <a:extLst>
                <a:ext uri="{FF2B5EF4-FFF2-40B4-BE49-F238E27FC236}">
                  <a16:creationId xmlns:a16="http://schemas.microsoft.com/office/drawing/2014/main" id="{6301F4C8-250F-29F6-91FF-AD2AE6062320}"/>
                </a:ext>
              </a:extLst>
            </p:cNvPr>
            <p:cNvSpPr/>
            <p:nvPr/>
          </p:nvSpPr>
          <p:spPr>
            <a:xfrm>
              <a:off x="5836066" y="1444142"/>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1" y="78212"/>
                    <a:pt x="0" y="60704"/>
                    <a:pt x="0" y="39106"/>
                  </a:cubicBezTo>
                  <a:cubicBezTo>
                    <a:pt x="0" y="17508"/>
                    <a:pt x="17521"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664" name="Freeform 663">
              <a:extLst>
                <a:ext uri="{FF2B5EF4-FFF2-40B4-BE49-F238E27FC236}">
                  <a16:creationId xmlns:a16="http://schemas.microsoft.com/office/drawing/2014/main" id="{94C922D3-90E3-D846-1A05-15404B6FC89E}"/>
                </a:ext>
              </a:extLst>
            </p:cNvPr>
            <p:cNvSpPr/>
            <p:nvPr/>
          </p:nvSpPr>
          <p:spPr>
            <a:xfrm>
              <a:off x="5754207" y="1585872"/>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1" y="78212"/>
                    <a:pt x="0" y="60704"/>
                    <a:pt x="0" y="39106"/>
                  </a:cubicBezTo>
                  <a:cubicBezTo>
                    <a:pt x="0" y="17508"/>
                    <a:pt x="17521"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665" name="Freeform 664">
              <a:extLst>
                <a:ext uri="{FF2B5EF4-FFF2-40B4-BE49-F238E27FC236}">
                  <a16:creationId xmlns:a16="http://schemas.microsoft.com/office/drawing/2014/main" id="{888EAC28-1061-3140-50ED-B1C8EF0C1ACB}"/>
                </a:ext>
              </a:extLst>
            </p:cNvPr>
            <p:cNvSpPr/>
            <p:nvPr/>
          </p:nvSpPr>
          <p:spPr>
            <a:xfrm>
              <a:off x="6490474" y="592835"/>
              <a:ext cx="79890" cy="79831"/>
            </a:xfrm>
            <a:custGeom>
              <a:avLst/>
              <a:gdLst>
                <a:gd name="connsiteX0" fmla="*/ 79890 w 79890"/>
                <a:gd name="connsiteY0" fmla="*/ 39916 h 79831"/>
                <a:gd name="connsiteX1" fmla="*/ 39945 w 79890"/>
                <a:gd name="connsiteY1" fmla="*/ 79832 h 79831"/>
                <a:gd name="connsiteX2" fmla="*/ -1 w 79890"/>
                <a:gd name="connsiteY2" fmla="*/ 39916 h 79831"/>
                <a:gd name="connsiteX3" fmla="*/ 39945 w 79890"/>
                <a:gd name="connsiteY3" fmla="*/ 0 h 79831"/>
                <a:gd name="connsiteX4" fmla="*/ 79890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0" y="39916"/>
                  </a:moveTo>
                  <a:cubicBezTo>
                    <a:pt x="79890" y="61961"/>
                    <a:pt x="62006" y="79832"/>
                    <a:pt x="39945" y="79832"/>
                  </a:cubicBezTo>
                  <a:cubicBezTo>
                    <a:pt x="17883" y="79832"/>
                    <a:pt x="-1" y="61961"/>
                    <a:pt x="-1" y="39916"/>
                  </a:cubicBezTo>
                  <a:cubicBezTo>
                    <a:pt x="-1" y="17871"/>
                    <a:pt x="17883" y="0"/>
                    <a:pt x="39945" y="0"/>
                  </a:cubicBezTo>
                  <a:cubicBezTo>
                    <a:pt x="62006" y="0"/>
                    <a:pt x="79890" y="17871"/>
                    <a:pt x="79890" y="39916"/>
                  </a:cubicBezTo>
                  <a:close/>
                </a:path>
              </a:pathLst>
            </a:custGeom>
            <a:grpFill/>
            <a:ln w="0" cap="flat">
              <a:noFill/>
              <a:prstDash val="solid"/>
              <a:miter/>
            </a:ln>
          </p:spPr>
          <p:txBody>
            <a:bodyPr rtlCol="0" anchor="ctr"/>
            <a:lstStyle/>
            <a:p>
              <a:endParaRPr lang="en-GB"/>
            </a:p>
          </p:txBody>
        </p:sp>
        <p:sp>
          <p:nvSpPr>
            <p:cNvPr id="666" name="Freeform 665">
              <a:extLst>
                <a:ext uri="{FF2B5EF4-FFF2-40B4-BE49-F238E27FC236}">
                  <a16:creationId xmlns:a16="http://schemas.microsoft.com/office/drawing/2014/main" id="{74BDFF97-0BBB-ADB6-0B08-230E8F211B06}"/>
                </a:ext>
              </a:extLst>
            </p:cNvPr>
            <p:cNvSpPr/>
            <p:nvPr/>
          </p:nvSpPr>
          <p:spPr>
            <a:xfrm>
              <a:off x="6408731" y="734912"/>
              <a:ext cx="79427" cy="79368"/>
            </a:xfrm>
            <a:custGeom>
              <a:avLst/>
              <a:gdLst>
                <a:gd name="connsiteX0" fmla="*/ 79427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4" y="79369"/>
                  </a:cubicBezTo>
                  <a:cubicBezTo>
                    <a:pt x="17780" y="79369"/>
                    <a:pt x="0" y="61602"/>
                    <a:pt x="0" y="39684"/>
                  </a:cubicBezTo>
                  <a:cubicBezTo>
                    <a:pt x="0" y="17767"/>
                    <a:pt x="17780" y="0"/>
                    <a:pt x="39714"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667" name="Freeform 666">
              <a:extLst>
                <a:ext uri="{FF2B5EF4-FFF2-40B4-BE49-F238E27FC236}">
                  <a16:creationId xmlns:a16="http://schemas.microsoft.com/office/drawing/2014/main" id="{4E96F959-AA07-5A08-9E6C-D18A0A72F867}"/>
                </a:ext>
              </a:extLst>
            </p:cNvPr>
            <p:cNvSpPr/>
            <p:nvPr/>
          </p:nvSpPr>
          <p:spPr>
            <a:xfrm>
              <a:off x="6326988" y="876758"/>
              <a:ext cx="79195" cy="79137"/>
            </a:xfrm>
            <a:custGeom>
              <a:avLst/>
              <a:gdLst>
                <a:gd name="connsiteX0" fmla="*/ 79196 w 79195"/>
                <a:gd name="connsiteY0" fmla="*/ 39569 h 79137"/>
                <a:gd name="connsiteX1" fmla="*/ 39598 w 79195"/>
                <a:gd name="connsiteY1" fmla="*/ 79138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668" name="Freeform 667">
              <a:extLst>
                <a:ext uri="{FF2B5EF4-FFF2-40B4-BE49-F238E27FC236}">
                  <a16:creationId xmlns:a16="http://schemas.microsoft.com/office/drawing/2014/main" id="{793A614B-8D2F-1FF7-E7A4-9F95A3C7B604}"/>
                </a:ext>
              </a:extLst>
            </p:cNvPr>
            <p:cNvSpPr/>
            <p:nvPr/>
          </p:nvSpPr>
          <p:spPr>
            <a:xfrm>
              <a:off x="6245244" y="1018604"/>
              <a:ext cx="78964" cy="78906"/>
            </a:xfrm>
            <a:custGeom>
              <a:avLst/>
              <a:gdLst>
                <a:gd name="connsiteX0" fmla="*/ 78965 w 78964"/>
                <a:gd name="connsiteY0" fmla="*/ 39453 h 78906"/>
                <a:gd name="connsiteX1" fmla="*/ 39483 w 78964"/>
                <a:gd name="connsiteY1" fmla="*/ 78906 h 78906"/>
                <a:gd name="connsiteX2" fmla="*/ 1 w 78964"/>
                <a:gd name="connsiteY2" fmla="*/ 39453 h 78906"/>
                <a:gd name="connsiteX3" fmla="*/ 39483 w 78964"/>
                <a:gd name="connsiteY3" fmla="*/ 0 h 78906"/>
                <a:gd name="connsiteX4" fmla="*/ 78965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5" y="39453"/>
                  </a:moveTo>
                  <a:cubicBezTo>
                    <a:pt x="78965" y="61242"/>
                    <a:pt x="61288" y="78906"/>
                    <a:pt x="39483" y="78906"/>
                  </a:cubicBezTo>
                  <a:cubicBezTo>
                    <a:pt x="17677" y="78906"/>
                    <a:pt x="1" y="61242"/>
                    <a:pt x="1" y="39453"/>
                  </a:cubicBezTo>
                  <a:cubicBezTo>
                    <a:pt x="1" y="17664"/>
                    <a:pt x="17678" y="0"/>
                    <a:pt x="39483" y="0"/>
                  </a:cubicBezTo>
                  <a:cubicBezTo>
                    <a:pt x="61288" y="0"/>
                    <a:pt x="78965" y="17664"/>
                    <a:pt x="78965" y="39453"/>
                  </a:cubicBezTo>
                  <a:close/>
                </a:path>
              </a:pathLst>
            </a:custGeom>
            <a:grpFill/>
            <a:ln w="0" cap="flat">
              <a:noFill/>
              <a:prstDash val="solid"/>
              <a:miter/>
            </a:ln>
          </p:spPr>
          <p:txBody>
            <a:bodyPr rtlCol="0" anchor="ctr"/>
            <a:lstStyle/>
            <a:p>
              <a:endParaRPr lang="en-GB"/>
            </a:p>
          </p:txBody>
        </p:sp>
        <p:sp>
          <p:nvSpPr>
            <p:cNvPr id="669" name="Freeform 668">
              <a:extLst>
                <a:ext uri="{FF2B5EF4-FFF2-40B4-BE49-F238E27FC236}">
                  <a16:creationId xmlns:a16="http://schemas.microsoft.com/office/drawing/2014/main" id="{311A9ED4-CBFD-26C4-079F-4141E1C6137B}"/>
                </a:ext>
              </a:extLst>
            </p:cNvPr>
            <p:cNvSpPr/>
            <p:nvPr/>
          </p:nvSpPr>
          <p:spPr>
            <a:xfrm>
              <a:off x="6163385" y="1160450"/>
              <a:ext cx="78732" cy="78674"/>
            </a:xfrm>
            <a:custGeom>
              <a:avLst/>
              <a:gdLst>
                <a:gd name="connsiteX0" fmla="*/ 78733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1" y="61063"/>
                    <a:pt x="-1" y="39337"/>
                  </a:cubicBezTo>
                  <a:cubicBezTo>
                    <a:pt x="-1" y="17612"/>
                    <a:pt x="17624" y="0"/>
                    <a:pt x="39366" y="0"/>
                  </a:cubicBezTo>
                  <a:cubicBezTo>
                    <a:pt x="61107" y="0"/>
                    <a:pt x="78733" y="17612"/>
                    <a:pt x="78733" y="39337"/>
                  </a:cubicBezTo>
                  <a:close/>
                </a:path>
              </a:pathLst>
            </a:custGeom>
            <a:grpFill/>
            <a:ln w="0" cap="flat">
              <a:noFill/>
              <a:prstDash val="solid"/>
              <a:miter/>
            </a:ln>
          </p:spPr>
          <p:txBody>
            <a:bodyPr rtlCol="0" anchor="ctr"/>
            <a:lstStyle/>
            <a:p>
              <a:endParaRPr lang="en-GB"/>
            </a:p>
          </p:txBody>
        </p:sp>
        <p:sp>
          <p:nvSpPr>
            <p:cNvPr id="670" name="Freeform 669">
              <a:extLst>
                <a:ext uri="{FF2B5EF4-FFF2-40B4-BE49-F238E27FC236}">
                  <a16:creationId xmlns:a16="http://schemas.microsoft.com/office/drawing/2014/main" id="{E1E50569-E8F7-1AD9-0D22-9AAA3B846D1F}"/>
                </a:ext>
              </a:extLst>
            </p:cNvPr>
            <p:cNvSpPr/>
            <p:nvPr/>
          </p:nvSpPr>
          <p:spPr>
            <a:xfrm>
              <a:off x="6081642" y="1302296"/>
              <a:ext cx="78501" cy="78443"/>
            </a:xfrm>
            <a:custGeom>
              <a:avLst/>
              <a:gdLst>
                <a:gd name="connsiteX0" fmla="*/ 78501 w 78501"/>
                <a:gd name="connsiteY0" fmla="*/ 39222 h 78443"/>
                <a:gd name="connsiteX1" fmla="*/ 39250 w 78501"/>
                <a:gd name="connsiteY1" fmla="*/ 78443 h 78443"/>
                <a:gd name="connsiteX2" fmla="*/ -1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1" y="60883"/>
                    <a:pt x="-1" y="39222"/>
                  </a:cubicBezTo>
                  <a:cubicBezTo>
                    <a:pt x="-1"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671" name="Freeform 670">
              <a:extLst>
                <a:ext uri="{FF2B5EF4-FFF2-40B4-BE49-F238E27FC236}">
                  <a16:creationId xmlns:a16="http://schemas.microsoft.com/office/drawing/2014/main" id="{83D054EF-C15B-D70E-CEF8-A3E899AE1387}"/>
                </a:ext>
              </a:extLst>
            </p:cNvPr>
            <p:cNvSpPr/>
            <p:nvPr/>
          </p:nvSpPr>
          <p:spPr>
            <a:xfrm>
              <a:off x="5999783" y="1444026"/>
              <a:ext cx="78501" cy="78443"/>
            </a:xfrm>
            <a:custGeom>
              <a:avLst/>
              <a:gdLst>
                <a:gd name="connsiteX0" fmla="*/ 78501 w 78501"/>
                <a:gd name="connsiteY0" fmla="*/ 39222 h 78443"/>
                <a:gd name="connsiteX1" fmla="*/ 39250 w 78501"/>
                <a:gd name="connsiteY1" fmla="*/ 78443 h 78443"/>
                <a:gd name="connsiteX2" fmla="*/ -1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2" y="78443"/>
                    <a:pt x="-1" y="60883"/>
                    <a:pt x="-1" y="39222"/>
                  </a:cubicBezTo>
                  <a:cubicBezTo>
                    <a:pt x="-1" y="17560"/>
                    <a:pt x="17572"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672" name="Freeform 671">
              <a:extLst>
                <a:ext uri="{FF2B5EF4-FFF2-40B4-BE49-F238E27FC236}">
                  <a16:creationId xmlns:a16="http://schemas.microsoft.com/office/drawing/2014/main" id="{4D8B7F89-2A7F-48B9-B172-FEE2889838AF}"/>
                </a:ext>
              </a:extLst>
            </p:cNvPr>
            <p:cNvSpPr/>
            <p:nvPr/>
          </p:nvSpPr>
          <p:spPr>
            <a:xfrm>
              <a:off x="5917925" y="1585872"/>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2" y="78212"/>
                    <a:pt x="0" y="60704"/>
                    <a:pt x="0" y="39106"/>
                  </a:cubicBezTo>
                  <a:cubicBezTo>
                    <a:pt x="0" y="17508"/>
                    <a:pt x="17522"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673" name="Freeform 672">
              <a:extLst>
                <a:ext uri="{FF2B5EF4-FFF2-40B4-BE49-F238E27FC236}">
                  <a16:creationId xmlns:a16="http://schemas.microsoft.com/office/drawing/2014/main" id="{3DD4FD2E-D5E4-8E8F-08FC-7F8EC6C791FD}"/>
                </a:ext>
              </a:extLst>
            </p:cNvPr>
            <p:cNvSpPr/>
            <p:nvPr/>
          </p:nvSpPr>
          <p:spPr>
            <a:xfrm>
              <a:off x="5836181" y="1727833"/>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69" y="77980"/>
                    <a:pt x="0" y="60524"/>
                    <a:pt x="0" y="38990"/>
                  </a:cubicBezTo>
                  <a:cubicBezTo>
                    <a:pt x="0" y="17456"/>
                    <a:pt x="17469" y="0"/>
                    <a:pt x="39019" y="0"/>
                  </a:cubicBezTo>
                  <a:cubicBezTo>
                    <a:pt x="60569" y="0"/>
                    <a:pt x="78038" y="17457"/>
                    <a:pt x="78038" y="38990"/>
                  </a:cubicBezTo>
                  <a:close/>
                </a:path>
              </a:pathLst>
            </a:custGeom>
            <a:grpFill/>
            <a:ln w="0" cap="flat">
              <a:noFill/>
              <a:prstDash val="solid"/>
              <a:miter/>
            </a:ln>
          </p:spPr>
          <p:txBody>
            <a:bodyPr rtlCol="0" anchor="ctr"/>
            <a:lstStyle/>
            <a:p>
              <a:endParaRPr lang="en-GB"/>
            </a:p>
          </p:txBody>
        </p:sp>
        <p:sp>
          <p:nvSpPr>
            <p:cNvPr id="674" name="Freeform 673">
              <a:extLst>
                <a:ext uri="{FF2B5EF4-FFF2-40B4-BE49-F238E27FC236}">
                  <a16:creationId xmlns:a16="http://schemas.microsoft.com/office/drawing/2014/main" id="{48E80DAF-4DE4-5ACE-097D-C74F05CA85D4}"/>
                </a:ext>
              </a:extLst>
            </p:cNvPr>
            <p:cNvSpPr/>
            <p:nvPr/>
          </p:nvSpPr>
          <p:spPr>
            <a:xfrm>
              <a:off x="6654192" y="592835"/>
              <a:ext cx="79890" cy="79831"/>
            </a:xfrm>
            <a:custGeom>
              <a:avLst/>
              <a:gdLst>
                <a:gd name="connsiteX0" fmla="*/ 79890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0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0" y="39916"/>
                  </a:moveTo>
                  <a:cubicBezTo>
                    <a:pt x="79890" y="61961"/>
                    <a:pt x="62006" y="79832"/>
                    <a:pt x="39945" y="79832"/>
                  </a:cubicBezTo>
                  <a:cubicBezTo>
                    <a:pt x="17884" y="79832"/>
                    <a:pt x="0" y="61961"/>
                    <a:pt x="0" y="39916"/>
                  </a:cubicBezTo>
                  <a:cubicBezTo>
                    <a:pt x="0" y="17871"/>
                    <a:pt x="17884" y="0"/>
                    <a:pt x="39945" y="0"/>
                  </a:cubicBezTo>
                  <a:cubicBezTo>
                    <a:pt x="62006" y="0"/>
                    <a:pt x="79890" y="17871"/>
                    <a:pt x="79890" y="39916"/>
                  </a:cubicBezTo>
                  <a:close/>
                </a:path>
              </a:pathLst>
            </a:custGeom>
            <a:grpFill/>
            <a:ln w="0" cap="flat">
              <a:noFill/>
              <a:prstDash val="solid"/>
              <a:miter/>
            </a:ln>
          </p:spPr>
          <p:txBody>
            <a:bodyPr rtlCol="0" anchor="ctr"/>
            <a:lstStyle/>
            <a:p>
              <a:endParaRPr lang="en-GB"/>
            </a:p>
          </p:txBody>
        </p:sp>
        <p:sp>
          <p:nvSpPr>
            <p:cNvPr id="675" name="Freeform 674">
              <a:extLst>
                <a:ext uri="{FF2B5EF4-FFF2-40B4-BE49-F238E27FC236}">
                  <a16:creationId xmlns:a16="http://schemas.microsoft.com/office/drawing/2014/main" id="{34AF3A56-66C6-5112-B8E7-31A1A39C992D}"/>
                </a:ext>
              </a:extLst>
            </p:cNvPr>
            <p:cNvSpPr/>
            <p:nvPr/>
          </p:nvSpPr>
          <p:spPr>
            <a:xfrm>
              <a:off x="6572564" y="734912"/>
              <a:ext cx="79427" cy="79368"/>
            </a:xfrm>
            <a:custGeom>
              <a:avLst/>
              <a:gdLst>
                <a:gd name="connsiteX0" fmla="*/ 79428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8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8" y="39684"/>
                  </a:moveTo>
                  <a:cubicBezTo>
                    <a:pt x="79428" y="61602"/>
                    <a:pt x="61647" y="79369"/>
                    <a:pt x="39714" y="79369"/>
                  </a:cubicBezTo>
                  <a:cubicBezTo>
                    <a:pt x="17781" y="79369"/>
                    <a:pt x="0" y="61602"/>
                    <a:pt x="0" y="39684"/>
                  </a:cubicBezTo>
                  <a:cubicBezTo>
                    <a:pt x="0" y="17767"/>
                    <a:pt x="17781" y="0"/>
                    <a:pt x="39714" y="0"/>
                  </a:cubicBezTo>
                  <a:cubicBezTo>
                    <a:pt x="61647" y="0"/>
                    <a:pt x="79428" y="17767"/>
                    <a:pt x="79428" y="39684"/>
                  </a:cubicBezTo>
                  <a:close/>
                </a:path>
              </a:pathLst>
            </a:custGeom>
            <a:grpFill/>
            <a:ln w="0" cap="flat">
              <a:noFill/>
              <a:prstDash val="solid"/>
              <a:miter/>
            </a:ln>
          </p:spPr>
          <p:txBody>
            <a:bodyPr rtlCol="0" anchor="ctr"/>
            <a:lstStyle/>
            <a:p>
              <a:endParaRPr lang="en-GB"/>
            </a:p>
          </p:txBody>
        </p:sp>
        <p:sp>
          <p:nvSpPr>
            <p:cNvPr id="676" name="Freeform 675">
              <a:extLst>
                <a:ext uri="{FF2B5EF4-FFF2-40B4-BE49-F238E27FC236}">
                  <a16:creationId xmlns:a16="http://schemas.microsoft.com/office/drawing/2014/main" id="{730ED2FB-12AE-8658-DCA4-14BF3B8C6A61}"/>
                </a:ext>
              </a:extLst>
            </p:cNvPr>
            <p:cNvSpPr/>
            <p:nvPr/>
          </p:nvSpPr>
          <p:spPr>
            <a:xfrm>
              <a:off x="6490821" y="876758"/>
              <a:ext cx="79195" cy="79137"/>
            </a:xfrm>
            <a:custGeom>
              <a:avLst/>
              <a:gdLst>
                <a:gd name="connsiteX0" fmla="*/ 79196 w 79195"/>
                <a:gd name="connsiteY0" fmla="*/ 39569 h 79137"/>
                <a:gd name="connsiteX1" fmla="*/ 39598 w 79195"/>
                <a:gd name="connsiteY1" fmla="*/ 79138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677" name="Freeform 676">
              <a:extLst>
                <a:ext uri="{FF2B5EF4-FFF2-40B4-BE49-F238E27FC236}">
                  <a16:creationId xmlns:a16="http://schemas.microsoft.com/office/drawing/2014/main" id="{095E0487-C1BA-288D-13BE-F965BEA30A60}"/>
                </a:ext>
              </a:extLst>
            </p:cNvPr>
            <p:cNvSpPr/>
            <p:nvPr/>
          </p:nvSpPr>
          <p:spPr>
            <a:xfrm>
              <a:off x="6408962" y="1018604"/>
              <a:ext cx="78964" cy="78906"/>
            </a:xfrm>
            <a:custGeom>
              <a:avLst/>
              <a:gdLst>
                <a:gd name="connsiteX0" fmla="*/ 78964 w 78964"/>
                <a:gd name="connsiteY0" fmla="*/ 39453 h 78906"/>
                <a:gd name="connsiteX1" fmla="*/ 39482 w 78964"/>
                <a:gd name="connsiteY1" fmla="*/ 78906 h 78906"/>
                <a:gd name="connsiteX2" fmla="*/ 0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7" y="78906"/>
                    <a:pt x="0" y="61242"/>
                    <a:pt x="0" y="39453"/>
                  </a:cubicBezTo>
                  <a:cubicBezTo>
                    <a:pt x="0" y="17664"/>
                    <a:pt x="17677"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678" name="Freeform 677">
              <a:extLst>
                <a:ext uri="{FF2B5EF4-FFF2-40B4-BE49-F238E27FC236}">
                  <a16:creationId xmlns:a16="http://schemas.microsoft.com/office/drawing/2014/main" id="{2DB1BC2A-1951-C1FF-B500-89DE21DBE198}"/>
                </a:ext>
              </a:extLst>
            </p:cNvPr>
            <p:cNvSpPr/>
            <p:nvPr/>
          </p:nvSpPr>
          <p:spPr>
            <a:xfrm>
              <a:off x="6327219" y="1160450"/>
              <a:ext cx="78732" cy="78674"/>
            </a:xfrm>
            <a:custGeom>
              <a:avLst/>
              <a:gdLst>
                <a:gd name="connsiteX0" fmla="*/ 78733 w 78732"/>
                <a:gd name="connsiteY0" fmla="*/ 39337 h 78674"/>
                <a:gd name="connsiteX1" fmla="*/ 39366 w 78732"/>
                <a:gd name="connsiteY1" fmla="*/ 78675 h 78674"/>
                <a:gd name="connsiteX2" fmla="*/ 0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0" y="61063"/>
                    <a:pt x="0" y="39337"/>
                  </a:cubicBezTo>
                  <a:cubicBezTo>
                    <a:pt x="0" y="17612"/>
                    <a:pt x="17624" y="0"/>
                    <a:pt x="39366" y="0"/>
                  </a:cubicBezTo>
                  <a:cubicBezTo>
                    <a:pt x="61108" y="0"/>
                    <a:pt x="78733" y="17612"/>
                    <a:pt x="78733" y="39337"/>
                  </a:cubicBezTo>
                  <a:close/>
                </a:path>
              </a:pathLst>
            </a:custGeom>
            <a:grpFill/>
            <a:ln w="0" cap="flat">
              <a:noFill/>
              <a:prstDash val="solid"/>
              <a:miter/>
            </a:ln>
          </p:spPr>
          <p:txBody>
            <a:bodyPr rtlCol="0" anchor="ctr"/>
            <a:lstStyle/>
            <a:p>
              <a:endParaRPr lang="en-GB"/>
            </a:p>
          </p:txBody>
        </p:sp>
        <p:sp>
          <p:nvSpPr>
            <p:cNvPr id="679" name="Freeform 678">
              <a:extLst>
                <a:ext uri="{FF2B5EF4-FFF2-40B4-BE49-F238E27FC236}">
                  <a16:creationId xmlns:a16="http://schemas.microsoft.com/office/drawing/2014/main" id="{BF4C9402-C310-B321-7784-89C23542996F}"/>
                </a:ext>
              </a:extLst>
            </p:cNvPr>
            <p:cNvSpPr/>
            <p:nvPr/>
          </p:nvSpPr>
          <p:spPr>
            <a:xfrm>
              <a:off x="6245476" y="1302296"/>
              <a:ext cx="78501" cy="78443"/>
            </a:xfrm>
            <a:custGeom>
              <a:avLst/>
              <a:gdLst>
                <a:gd name="connsiteX0" fmla="*/ 78501 w 78501"/>
                <a:gd name="connsiteY0" fmla="*/ 39222 h 78443"/>
                <a:gd name="connsiteX1" fmla="*/ 39250 w 78501"/>
                <a:gd name="connsiteY1" fmla="*/ 78443 h 78443"/>
                <a:gd name="connsiteX2" fmla="*/ 0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0" y="60883"/>
                    <a:pt x="0" y="39222"/>
                  </a:cubicBezTo>
                  <a:cubicBezTo>
                    <a:pt x="0"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680" name="Freeform 679">
              <a:extLst>
                <a:ext uri="{FF2B5EF4-FFF2-40B4-BE49-F238E27FC236}">
                  <a16:creationId xmlns:a16="http://schemas.microsoft.com/office/drawing/2014/main" id="{0377F5E5-A617-76ED-3BCF-237E6FFAB207}"/>
                </a:ext>
              </a:extLst>
            </p:cNvPr>
            <p:cNvSpPr/>
            <p:nvPr/>
          </p:nvSpPr>
          <p:spPr>
            <a:xfrm>
              <a:off x="6163501" y="1444026"/>
              <a:ext cx="78501" cy="78443"/>
            </a:xfrm>
            <a:custGeom>
              <a:avLst/>
              <a:gdLst>
                <a:gd name="connsiteX0" fmla="*/ 78501 w 78501"/>
                <a:gd name="connsiteY0" fmla="*/ 39222 h 78443"/>
                <a:gd name="connsiteX1" fmla="*/ 39250 w 78501"/>
                <a:gd name="connsiteY1" fmla="*/ 78443 h 78443"/>
                <a:gd name="connsiteX2" fmla="*/ -1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1" y="60883"/>
                    <a:pt x="-1" y="39222"/>
                  </a:cubicBezTo>
                  <a:cubicBezTo>
                    <a:pt x="-1"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681" name="Freeform 680">
              <a:extLst>
                <a:ext uri="{FF2B5EF4-FFF2-40B4-BE49-F238E27FC236}">
                  <a16:creationId xmlns:a16="http://schemas.microsoft.com/office/drawing/2014/main" id="{A2EE39EB-8C51-C657-BCA2-A3F5DF560C41}"/>
                </a:ext>
              </a:extLst>
            </p:cNvPr>
            <p:cNvSpPr/>
            <p:nvPr/>
          </p:nvSpPr>
          <p:spPr>
            <a:xfrm>
              <a:off x="6081758" y="1585872"/>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2" y="78212"/>
                    <a:pt x="0" y="60704"/>
                    <a:pt x="0" y="39106"/>
                  </a:cubicBezTo>
                  <a:cubicBezTo>
                    <a:pt x="0" y="17508"/>
                    <a:pt x="17522"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682" name="Freeform 681">
              <a:extLst>
                <a:ext uri="{FF2B5EF4-FFF2-40B4-BE49-F238E27FC236}">
                  <a16:creationId xmlns:a16="http://schemas.microsoft.com/office/drawing/2014/main" id="{C82A4704-45EA-BB37-E831-FFD76AF673A8}"/>
                </a:ext>
              </a:extLst>
            </p:cNvPr>
            <p:cNvSpPr/>
            <p:nvPr/>
          </p:nvSpPr>
          <p:spPr>
            <a:xfrm>
              <a:off x="6000015" y="1727833"/>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70" y="77980"/>
                    <a:pt x="0" y="60524"/>
                    <a:pt x="0" y="38990"/>
                  </a:cubicBezTo>
                  <a:cubicBezTo>
                    <a:pt x="0" y="17456"/>
                    <a:pt x="17470" y="0"/>
                    <a:pt x="39019" y="0"/>
                  </a:cubicBezTo>
                  <a:cubicBezTo>
                    <a:pt x="60569" y="0"/>
                    <a:pt x="78038" y="17457"/>
                    <a:pt x="78038" y="38990"/>
                  </a:cubicBezTo>
                  <a:close/>
                </a:path>
              </a:pathLst>
            </a:custGeom>
            <a:grpFill/>
            <a:ln w="0" cap="flat">
              <a:noFill/>
              <a:prstDash val="solid"/>
              <a:miter/>
            </a:ln>
          </p:spPr>
          <p:txBody>
            <a:bodyPr rtlCol="0" anchor="ctr"/>
            <a:lstStyle/>
            <a:p>
              <a:endParaRPr lang="en-GB"/>
            </a:p>
          </p:txBody>
        </p:sp>
        <p:sp>
          <p:nvSpPr>
            <p:cNvPr id="683" name="Freeform 682">
              <a:extLst>
                <a:ext uri="{FF2B5EF4-FFF2-40B4-BE49-F238E27FC236}">
                  <a16:creationId xmlns:a16="http://schemas.microsoft.com/office/drawing/2014/main" id="{9088ECDF-1936-A374-100A-D2AAED39D3FA}"/>
                </a:ext>
              </a:extLst>
            </p:cNvPr>
            <p:cNvSpPr/>
            <p:nvPr/>
          </p:nvSpPr>
          <p:spPr>
            <a:xfrm>
              <a:off x="5918156" y="1869679"/>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4"/>
                    <a:pt x="60389" y="77749"/>
                    <a:pt x="38903" y="77749"/>
                  </a:cubicBezTo>
                  <a:cubicBezTo>
                    <a:pt x="17418" y="77749"/>
                    <a:pt x="0" y="60344"/>
                    <a:pt x="0" y="38875"/>
                  </a:cubicBezTo>
                  <a:cubicBezTo>
                    <a:pt x="0" y="17405"/>
                    <a:pt x="17418" y="0"/>
                    <a:pt x="38903" y="0"/>
                  </a:cubicBezTo>
                  <a:cubicBezTo>
                    <a:pt x="60389" y="0"/>
                    <a:pt x="77806" y="17405"/>
                    <a:pt x="77806" y="38875"/>
                  </a:cubicBezTo>
                  <a:close/>
                </a:path>
              </a:pathLst>
            </a:custGeom>
            <a:grpFill/>
            <a:ln w="0" cap="flat">
              <a:noFill/>
              <a:prstDash val="solid"/>
              <a:miter/>
            </a:ln>
          </p:spPr>
          <p:txBody>
            <a:bodyPr rtlCol="0" anchor="ctr"/>
            <a:lstStyle/>
            <a:p>
              <a:endParaRPr lang="en-GB"/>
            </a:p>
          </p:txBody>
        </p:sp>
        <p:sp>
          <p:nvSpPr>
            <p:cNvPr id="684" name="Freeform 683">
              <a:extLst>
                <a:ext uri="{FF2B5EF4-FFF2-40B4-BE49-F238E27FC236}">
                  <a16:creationId xmlns:a16="http://schemas.microsoft.com/office/drawing/2014/main" id="{191B81AE-BA05-58CC-C73D-4C3CF2B94C88}"/>
                </a:ext>
              </a:extLst>
            </p:cNvPr>
            <p:cNvSpPr/>
            <p:nvPr/>
          </p:nvSpPr>
          <p:spPr>
            <a:xfrm>
              <a:off x="6818025" y="59283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685" name="Freeform 684">
              <a:extLst>
                <a:ext uri="{FF2B5EF4-FFF2-40B4-BE49-F238E27FC236}">
                  <a16:creationId xmlns:a16="http://schemas.microsoft.com/office/drawing/2014/main" id="{F827DB6C-6792-5EEB-5042-7622066085E1}"/>
                </a:ext>
              </a:extLst>
            </p:cNvPr>
            <p:cNvSpPr/>
            <p:nvPr/>
          </p:nvSpPr>
          <p:spPr>
            <a:xfrm>
              <a:off x="6736398" y="734912"/>
              <a:ext cx="79427" cy="79368"/>
            </a:xfrm>
            <a:custGeom>
              <a:avLst/>
              <a:gdLst>
                <a:gd name="connsiteX0" fmla="*/ 79427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4" y="79369"/>
                  </a:cubicBezTo>
                  <a:cubicBezTo>
                    <a:pt x="17780" y="79369"/>
                    <a:pt x="0" y="61602"/>
                    <a:pt x="0" y="39684"/>
                  </a:cubicBezTo>
                  <a:cubicBezTo>
                    <a:pt x="0" y="17767"/>
                    <a:pt x="17780" y="0"/>
                    <a:pt x="39714"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686" name="Freeform 685">
              <a:extLst>
                <a:ext uri="{FF2B5EF4-FFF2-40B4-BE49-F238E27FC236}">
                  <a16:creationId xmlns:a16="http://schemas.microsoft.com/office/drawing/2014/main" id="{AAFE1ED9-A0CF-3BE5-E1A8-9474203F2CBC}"/>
                </a:ext>
              </a:extLst>
            </p:cNvPr>
            <p:cNvSpPr/>
            <p:nvPr/>
          </p:nvSpPr>
          <p:spPr>
            <a:xfrm>
              <a:off x="6654539" y="876758"/>
              <a:ext cx="79195" cy="79137"/>
            </a:xfrm>
            <a:custGeom>
              <a:avLst/>
              <a:gdLst>
                <a:gd name="connsiteX0" fmla="*/ 79196 w 79195"/>
                <a:gd name="connsiteY0" fmla="*/ 39569 h 79137"/>
                <a:gd name="connsiteX1" fmla="*/ 39598 w 79195"/>
                <a:gd name="connsiteY1" fmla="*/ 79138 h 79137"/>
                <a:gd name="connsiteX2" fmla="*/ 1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1" y="61422"/>
                    <a:pt x="1" y="39569"/>
                  </a:cubicBezTo>
                  <a:cubicBezTo>
                    <a:pt x="1"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687" name="Freeform 686">
              <a:extLst>
                <a:ext uri="{FF2B5EF4-FFF2-40B4-BE49-F238E27FC236}">
                  <a16:creationId xmlns:a16="http://schemas.microsoft.com/office/drawing/2014/main" id="{95FB6DEC-A897-2114-A106-059027C721A8}"/>
                </a:ext>
              </a:extLst>
            </p:cNvPr>
            <p:cNvSpPr/>
            <p:nvPr/>
          </p:nvSpPr>
          <p:spPr>
            <a:xfrm>
              <a:off x="6572796" y="1018604"/>
              <a:ext cx="78964" cy="78906"/>
            </a:xfrm>
            <a:custGeom>
              <a:avLst/>
              <a:gdLst>
                <a:gd name="connsiteX0" fmla="*/ 78964 w 78964"/>
                <a:gd name="connsiteY0" fmla="*/ 39453 h 78906"/>
                <a:gd name="connsiteX1" fmla="*/ 39482 w 78964"/>
                <a:gd name="connsiteY1" fmla="*/ 78906 h 78906"/>
                <a:gd name="connsiteX2" fmla="*/ 1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7" y="78906"/>
                    <a:pt x="1" y="61242"/>
                    <a:pt x="1" y="39453"/>
                  </a:cubicBezTo>
                  <a:cubicBezTo>
                    <a:pt x="1" y="17664"/>
                    <a:pt x="17678"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688" name="Freeform 687">
              <a:extLst>
                <a:ext uri="{FF2B5EF4-FFF2-40B4-BE49-F238E27FC236}">
                  <a16:creationId xmlns:a16="http://schemas.microsoft.com/office/drawing/2014/main" id="{945D7A72-9568-CD5D-646F-B1B4365B436B}"/>
                </a:ext>
              </a:extLst>
            </p:cNvPr>
            <p:cNvSpPr/>
            <p:nvPr/>
          </p:nvSpPr>
          <p:spPr>
            <a:xfrm>
              <a:off x="6491053" y="1160450"/>
              <a:ext cx="78732" cy="78674"/>
            </a:xfrm>
            <a:custGeom>
              <a:avLst/>
              <a:gdLst>
                <a:gd name="connsiteX0" fmla="*/ 78733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1" y="61063"/>
                    <a:pt x="-1" y="39337"/>
                  </a:cubicBezTo>
                  <a:cubicBezTo>
                    <a:pt x="-1" y="17612"/>
                    <a:pt x="17624" y="0"/>
                    <a:pt x="39366" y="0"/>
                  </a:cubicBezTo>
                  <a:cubicBezTo>
                    <a:pt x="61107" y="0"/>
                    <a:pt x="78733" y="17612"/>
                    <a:pt x="78733" y="39337"/>
                  </a:cubicBezTo>
                  <a:close/>
                </a:path>
              </a:pathLst>
            </a:custGeom>
            <a:grpFill/>
            <a:ln w="0" cap="flat">
              <a:noFill/>
              <a:prstDash val="solid"/>
              <a:miter/>
            </a:ln>
          </p:spPr>
          <p:txBody>
            <a:bodyPr rtlCol="0" anchor="ctr"/>
            <a:lstStyle/>
            <a:p>
              <a:endParaRPr lang="en-GB"/>
            </a:p>
          </p:txBody>
        </p:sp>
        <p:sp>
          <p:nvSpPr>
            <p:cNvPr id="689" name="Freeform 688">
              <a:extLst>
                <a:ext uri="{FF2B5EF4-FFF2-40B4-BE49-F238E27FC236}">
                  <a16:creationId xmlns:a16="http://schemas.microsoft.com/office/drawing/2014/main" id="{9C0BCF9D-ADAC-22A6-F606-5FB4947D811A}"/>
                </a:ext>
              </a:extLst>
            </p:cNvPr>
            <p:cNvSpPr/>
            <p:nvPr/>
          </p:nvSpPr>
          <p:spPr>
            <a:xfrm>
              <a:off x="6409078" y="1302180"/>
              <a:ext cx="78732" cy="78674"/>
            </a:xfrm>
            <a:custGeom>
              <a:avLst/>
              <a:gdLst>
                <a:gd name="connsiteX0" fmla="*/ 78733 w 78732"/>
                <a:gd name="connsiteY0" fmla="*/ 39337 h 78674"/>
                <a:gd name="connsiteX1" fmla="*/ 39366 w 78732"/>
                <a:gd name="connsiteY1" fmla="*/ 78675 h 78674"/>
                <a:gd name="connsiteX2" fmla="*/ 0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0" y="61063"/>
                    <a:pt x="0" y="39337"/>
                  </a:cubicBezTo>
                  <a:cubicBezTo>
                    <a:pt x="0" y="17612"/>
                    <a:pt x="17625" y="0"/>
                    <a:pt x="39366" y="0"/>
                  </a:cubicBezTo>
                  <a:cubicBezTo>
                    <a:pt x="61108" y="0"/>
                    <a:pt x="78733" y="17612"/>
                    <a:pt x="78733" y="39337"/>
                  </a:cubicBezTo>
                  <a:close/>
                </a:path>
              </a:pathLst>
            </a:custGeom>
            <a:grpFill/>
            <a:ln w="0" cap="flat">
              <a:noFill/>
              <a:prstDash val="solid"/>
              <a:miter/>
            </a:ln>
          </p:spPr>
          <p:txBody>
            <a:bodyPr rtlCol="0" anchor="ctr"/>
            <a:lstStyle/>
            <a:p>
              <a:endParaRPr lang="en-GB"/>
            </a:p>
          </p:txBody>
        </p:sp>
        <p:sp>
          <p:nvSpPr>
            <p:cNvPr id="690" name="Freeform 689">
              <a:extLst>
                <a:ext uri="{FF2B5EF4-FFF2-40B4-BE49-F238E27FC236}">
                  <a16:creationId xmlns:a16="http://schemas.microsoft.com/office/drawing/2014/main" id="{CAF3611E-036B-2606-AA5C-D767F52770E8}"/>
                </a:ext>
              </a:extLst>
            </p:cNvPr>
            <p:cNvSpPr/>
            <p:nvPr/>
          </p:nvSpPr>
          <p:spPr>
            <a:xfrm>
              <a:off x="6327335" y="1444026"/>
              <a:ext cx="78501" cy="78443"/>
            </a:xfrm>
            <a:custGeom>
              <a:avLst/>
              <a:gdLst>
                <a:gd name="connsiteX0" fmla="*/ 78501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1" y="78443"/>
                  </a:cubicBezTo>
                  <a:cubicBezTo>
                    <a:pt x="17573" y="78443"/>
                    <a:pt x="0" y="60883"/>
                    <a:pt x="0" y="39222"/>
                  </a:cubicBezTo>
                  <a:cubicBezTo>
                    <a:pt x="0" y="17560"/>
                    <a:pt x="17573" y="0"/>
                    <a:pt x="39251"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691" name="Freeform 690">
              <a:extLst>
                <a:ext uri="{FF2B5EF4-FFF2-40B4-BE49-F238E27FC236}">
                  <a16:creationId xmlns:a16="http://schemas.microsoft.com/office/drawing/2014/main" id="{0276FBF0-E79A-02EF-DECE-076F5B4D0B45}"/>
                </a:ext>
              </a:extLst>
            </p:cNvPr>
            <p:cNvSpPr/>
            <p:nvPr/>
          </p:nvSpPr>
          <p:spPr>
            <a:xfrm>
              <a:off x="6245592" y="1585872"/>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1" y="78212"/>
                    <a:pt x="0" y="60704"/>
                    <a:pt x="0" y="39106"/>
                  </a:cubicBezTo>
                  <a:cubicBezTo>
                    <a:pt x="0" y="17508"/>
                    <a:pt x="17521"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692" name="Freeform 691">
              <a:extLst>
                <a:ext uri="{FF2B5EF4-FFF2-40B4-BE49-F238E27FC236}">
                  <a16:creationId xmlns:a16="http://schemas.microsoft.com/office/drawing/2014/main" id="{6B7EEAB3-0AF3-F2C0-5BDA-6C715C53B070}"/>
                </a:ext>
              </a:extLst>
            </p:cNvPr>
            <p:cNvSpPr/>
            <p:nvPr/>
          </p:nvSpPr>
          <p:spPr>
            <a:xfrm>
              <a:off x="6163733" y="1727833"/>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70" y="77980"/>
                    <a:pt x="0" y="60524"/>
                    <a:pt x="0" y="38990"/>
                  </a:cubicBezTo>
                  <a:cubicBezTo>
                    <a:pt x="0" y="17456"/>
                    <a:pt x="17470" y="0"/>
                    <a:pt x="39019" y="0"/>
                  </a:cubicBezTo>
                  <a:cubicBezTo>
                    <a:pt x="60569" y="0"/>
                    <a:pt x="78038" y="17457"/>
                    <a:pt x="78038" y="38990"/>
                  </a:cubicBezTo>
                  <a:close/>
                </a:path>
              </a:pathLst>
            </a:custGeom>
            <a:grpFill/>
            <a:ln w="0" cap="flat">
              <a:noFill/>
              <a:prstDash val="solid"/>
              <a:miter/>
            </a:ln>
          </p:spPr>
          <p:txBody>
            <a:bodyPr rtlCol="0" anchor="ctr"/>
            <a:lstStyle/>
            <a:p>
              <a:endParaRPr lang="en-GB"/>
            </a:p>
          </p:txBody>
        </p:sp>
        <p:sp>
          <p:nvSpPr>
            <p:cNvPr id="693" name="Freeform 692">
              <a:extLst>
                <a:ext uri="{FF2B5EF4-FFF2-40B4-BE49-F238E27FC236}">
                  <a16:creationId xmlns:a16="http://schemas.microsoft.com/office/drawing/2014/main" id="{F964495C-B95E-C183-8F41-085E2A8206EC}"/>
                </a:ext>
              </a:extLst>
            </p:cNvPr>
            <p:cNvSpPr/>
            <p:nvPr/>
          </p:nvSpPr>
          <p:spPr>
            <a:xfrm>
              <a:off x="6081874" y="1869563"/>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70" y="77980"/>
                    <a:pt x="0" y="60524"/>
                    <a:pt x="0" y="38990"/>
                  </a:cubicBezTo>
                  <a:cubicBezTo>
                    <a:pt x="0" y="17456"/>
                    <a:pt x="17470" y="0"/>
                    <a:pt x="39019" y="0"/>
                  </a:cubicBezTo>
                  <a:cubicBezTo>
                    <a:pt x="60569" y="0"/>
                    <a:pt x="78038" y="17457"/>
                    <a:pt x="78038" y="38990"/>
                  </a:cubicBezTo>
                  <a:close/>
                </a:path>
              </a:pathLst>
            </a:custGeom>
            <a:grpFill/>
            <a:ln w="0" cap="flat">
              <a:noFill/>
              <a:prstDash val="solid"/>
              <a:miter/>
            </a:ln>
          </p:spPr>
          <p:txBody>
            <a:bodyPr rtlCol="0" anchor="ctr"/>
            <a:lstStyle/>
            <a:p>
              <a:endParaRPr lang="en-GB"/>
            </a:p>
          </p:txBody>
        </p:sp>
        <p:sp>
          <p:nvSpPr>
            <p:cNvPr id="694" name="Freeform 693">
              <a:extLst>
                <a:ext uri="{FF2B5EF4-FFF2-40B4-BE49-F238E27FC236}">
                  <a16:creationId xmlns:a16="http://schemas.microsoft.com/office/drawing/2014/main" id="{F17D331B-5130-D6D5-0387-EC79E90C48E9}"/>
                </a:ext>
              </a:extLst>
            </p:cNvPr>
            <p:cNvSpPr/>
            <p:nvPr/>
          </p:nvSpPr>
          <p:spPr>
            <a:xfrm>
              <a:off x="6000131" y="2011409"/>
              <a:ext cx="77806" cy="77749"/>
            </a:xfrm>
            <a:custGeom>
              <a:avLst/>
              <a:gdLst>
                <a:gd name="connsiteX0" fmla="*/ 77807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3" y="77749"/>
                  </a:cubicBezTo>
                  <a:cubicBezTo>
                    <a:pt x="17418" y="77749"/>
                    <a:pt x="0" y="60344"/>
                    <a:pt x="0" y="38875"/>
                  </a:cubicBezTo>
                  <a:cubicBezTo>
                    <a:pt x="0" y="17405"/>
                    <a:pt x="17418" y="0"/>
                    <a:pt x="38903"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695" name="Freeform 694">
              <a:extLst>
                <a:ext uri="{FF2B5EF4-FFF2-40B4-BE49-F238E27FC236}">
                  <a16:creationId xmlns:a16="http://schemas.microsoft.com/office/drawing/2014/main" id="{A863B63D-F682-A994-3C22-55D0D32148F0}"/>
                </a:ext>
              </a:extLst>
            </p:cNvPr>
            <p:cNvSpPr/>
            <p:nvPr/>
          </p:nvSpPr>
          <p:spPr>
            <a:xfrm>
              <a:off x="6981859" y="592835"/>
              <a:ext cx="79890" cy="79831"/>
            </a:xfrm>
            <a:custGeom>
              <a:avLst/>
              <a:gdLst>
                <a:gd name="connsiteX0" fmla="*/ 79890 w 79890"/>
                <a:gd name="connsiteY0" fmla="*/ 39916 h 79831"/>
                <a:gd name="connsiteX1" fmla="*/ 39945 w 79890"/>
                <a:gd name="connsiteY1" fmla="*/ 79832 h 79831"/>
                <a:gd name="connsiteX2" fmla="*/ -1 w 79890"/>
                <a:gd name="connsiteY2" fmla="*/ 39916 h 79831"/>
                <a:gd name="connsiteX3" fmla="*/ 39945 w 79890"/>
                <a:gd name="connsiteY3" fmla="*/ 0 h 79831"/>
                <a:gd name="connsiteX4" fmla="*/ 79890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0" y="39916"/>
                  </a:moveTo>
                  <a:cubicBezTo>
                    <a:pt x="79890" y="61961"/>
                    <a:pt x="62006" y="79832"/>
                    <a:pt x="39945" y="79832"/>
                  </a:cubicBezTo>
                  <a:cubicBezTo>
                    <a:pt x="17884" y="79832"/>
                    <a:pt x="-1" y="61961"/>
                    <a:pt x="-1" y="39916"/>
                  </a:cubicBezTo>
                  <a:cubicBezTo>
                    <a:pt x="-1" y="17871"/>
                    <a:pt x="17884" y="0"/>
                    <a:pt x="39945" y="0"/>
                  </a:cubicBezTo>
                  <a:cubicBezTo>
                    <a:pt x="62006" y="0"/>
                    <a:pt x="79890" y="17871"/>
                    <a:pt x="79890" y="39916"/>
                  </a:cubicBezTo>
                  <a:close/>
                </a:path>
              </a:pathLst>
            </a:custGeom>
            <a:grpFill/>
            <a:ln w="0" cap="flat">
              <a:noFill/>
              <a:prstDash val="solid"/>
              <a:miter/>
            </a:ln>
          </p:spPr>
          <p:txBody>
            <a:bodyPr rtlCol="0" anchor="ctr"/>
            <a:lstStyle/>
            <a:p>
              <a:endParaRPr lang="en-GB"/>
            </a:p>
          </p:txBody>
        </p:sp>
        <p:sp>
          <p:nvSpPr>
            <p:cNvPr id="696" name="Freeform 695">
              <a:extLst>
                <a:ext uri="{FF2B5EF4-FFF2-40B4-BE49-F238E27FC236}">
                  <a16:creationId xmlns:a16="http://schemas.microsoft.com/office/drawing/2014/main" id="{EC87CC20-C7B1-DA27-4C26-0219F8B3A577}"/>
                </a:ext>
              </a:extLst>
            </p:cNvPr>
            <p:cNvSpPr/>
            <p:nvPr/>
          </p:nvSpPr>
          <p:spPr>
            <a:xfrm>
              <a:off x="6900116" y="734912"/>
              <a:ext cx="79427" cy="79368"/>
            </a:xfrm>
            <a:custGeom>
              <a:avLst/>
              <a:gdLst>
                <a:gd name="connsiteX0" fmla="*/ 79427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4" y="79369"/>
                  </a:cubicBezTo>
                  <a:cubicBezTo>
                    <a:pt x="17780" y="79369"/>
                    <a:pt x="0" y="61602"/>
                    <a:pt x="0" y="39684"/>
                  </a:cubicBezTo>
                  <a:cubicBezTo>
                    <a:pt x="0" y="17767"/>
                    <a:pt x="17780" y="0"/>
                    <a:pt x="39714"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697" name="Freeform 696">
              <a:extLst>
                <a:ext uri="{FF2B5EF4-FFF2-40B4-BE49-F238E27FC236}">
                  <a16:creationId xmlns:a16="http://schemas.microsoft.com/office/drawing/2014/main" id="{9F022C54-554C-AAEC-7409-4BC184994BD1}"/>
                </a:ext>
              </a:extLst>
            </p:cNvPr>
            <p:cNvSpPr/>
            <p:nvPr/>
          </p:nvSpPr>
          <p:spPr>
            <a:xfrm>
              <a:off x="6818373" y="876758"/>
              <a:ext cx="79195" cy="79137"/>
            </a:xfrm>
            <a:custGeom>
              <a:avLst/>
              <a:gdLst>
                <a:gd name="connsiteX0" fmla="*/ 79196 w 79195"/>
                <a:gd name="connsiteY0" fmla="*/ 39569 h 79137"/>
                <a:gd name="connsiteX1" fmla="*/ 39598 w 79195"/>
                <a:gd name="connsiteY1" fmla="*/ 79138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698" name="Freeform 697">
              <a:extLst>
                <a:ext uri="{FF2B5EF4-FFF2-40B4-BE49-F238E27FC236}">
                  <a16:creationId xmlns:a16="http://schemas.microsoft.com/office/drawing/2014/main" id="{F2693576-CEF2-1338-7497-E0E31D4D4B9D}"/>
                </a:ext>
              </a:extLst>
            </p:cNvPr>
            <p:cNvSpPr/>
            <p:nvPr/>
          </p:nvSpPr>
          <p:spPr>
            <a:xfrm>
              <a:off x="6736629" y="1018604"/>
              <a:ext cx="78964" cy="78906"/>
            </a:xfrm>
            <a:custGeom>
              <a:avLst/>
              <a:gdLst>
                <a:gd name="connsiteX0" fmla="*/ 78965 w 78964"/>
                <a:gd name="connsiteY0" fmla="*/ 39453 h 78906"/>
                <a:gd name="connsiteX1" fmla="*/ 39483 w 78964"/>
                <a:gd name="connsiteY1" fmla="*/ 78906 h 78906"/>
                <a:gd name="connsiteX2" fmla="*/ 1 w 78964"/>
                <a:gd name="connsiteY2" fmla="*/ 39453 h 78906"/>
                <a:gd name="connsiteX3" fmla="*/ 39483 w 78964"/>
                <a:gd name="connsiteY3" fmla="*/ 0 h 78906"/>
                <a:gd name="connsiteX4" fmla="*/ 78965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5" y="39453"/>
                  </a:moveTo>
                  <a:cubicBezTo>
                    <a:pt x="78965" y="61242"/>
                    <a:pt x="61288" y="78906"/>
                    <a:pt x="39483" y="78906"/>
                  </a:cubicBezTo>
                  <a:cubicBezTo>
                    <a:pt x="17677" y="78906"/>
                    <a:pt x="1" y="61242"/>
                    <a:pt x="1" y="39453"/>
                  </a:cubicBezTo>
                  <a:cubicBezTo>
                    <a:pt x="1" y="17664"/>
                    <a:pt x="17678" y="0"/>
                    <a:pt x="39483" y="0"/>
                  </a:cubicBezTo>
                  <a:cubicBezTo>
                    <a:pt x="61288" y="0"/>
                    <a:pt x="78965" y="17664"/>
                    <a:pt x="78965" y="39453"/>
                  </a:cubicBezTo>
                  <a:close/>
                </a:path>
              </a:pathLst>
            </a:custGeom>
            <a:grpFill/>
            <a:ln w="0" cap="flat">
              <a:noFill/>
              <a:prstDash val="solid"/>
              <a:miter/>
            </a:ln>
          </p:spPr>
          <p:txBody>
            <a:bodyPr rtlCol="0" anchor="ctr"/>
            <a:lstStyle/>
            <a:p>
              <a:endParaRPr lang="en-GB"/>
            </a:p>
          </p:txBody>
        </p:sp>
        <p:sp>
          <p:nvSpPr>
            <p:cNvPr id="699" name="Freeform 698">
              <a:extLst>
                <a:ext uri="{FF2B5EF4-FFF2-40B4-BE49-F238E27FC236}">
                  <a16:creationId xmlns:a16="http://schemas.microsoft.com/office/drawing/2014/main" id="{F199504B-AB9A-47CE-258B-796FB7E64075}"/>
                </a:ext>
              </a:extLst>
            </p:cNvPr>
            <p:cNvSpPr/>
            <p:nvPr/>
          </p:nvSpPr>
          <p:spPr>
            <a:xfrm>
              <a:off x="6654655" y="1160334"/>
              <a:ext cx="78964" cy="78906"/>
            </a:xfrm>
            <a:custGeom>
              <a:avLst/>
              <a:gdLst>
                <a:gd name="connsiteX0" fmla="*/ 78964 w 78964"/>
                <a:gd name="connsiteY0" fmla="*/ 39453 h 78906"/>
                <a:gd name="connsiteX1" fmla="*/ 39483 w 78964"/>
                <a:gd name="connsiteY1" fmla="*/ 78906 h 78906"/>
                <a:gd name="connsiteX2" fmla="*/ 1 w 78964"/>
                <a:gd name="connsiteY2" fmla="*/ 39453 h 78906"/>
                <a:gd name="connsiteX3" fmla="*/ 39483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3" y="78906"/>
                  </a:cubicBezTo>
                  <a:cubicBezTo>
                    <a:pt x="17677" y="78906"/>
                    <a:pt x="1" y="61242"/>
                    <a:pt x="1" y="39453"/>
                  </a:cubicBezTo>
                  <a:cubicBezTo>
                    <a:pt x="1" y="17664"/>
                    <a:pt x="17678" y="0"/>
                    <a:pt x="39483"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700" name="Freeform 699">
              <a:extLst>
                <a:ext uri="{FF2B5EF4-FFF2-40B4-BE49-F238E27FC236}">
                  <a16:creationId xmlns:a16="http://schemas.microsoft.com/office/drawing/2014/main" id="{056659EE-DD8C-2459-4FB0-5A2991D7E628}"/>
                </a:ext>
              </a:extLst>
            </p:cNvPr>
            <p:cNvSpPr/>
            <p:nvPr/>
          </p:nvSpPr>
          <p:spPr>
            <a:xfrm>
              <a:off x="6572912" y="1302180"/>
              <a:ext cx="78732" cy="78674"/>
            </a:xfrm>
            <a:custGeom>
              <a:avLst/>
              <a:gdLst>
                <a:gd name="connsiteX0" fmla="*/ 78733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1" y="61063"/>
                    <a:pt x="-1" y="39337"/>
                  </a:cubicBezTo>
                  <a:cubicBezTo>
                    <a:pt x="-1" y="17612"/>
                    <a:pt x="17624" y="0"/>
                    <a:pt x="39366" y="0"/>
                  </a:cubicBezTo>
                  <a:cubicBezTo>
                    <a:pt x="61107" y="0"/>
                    <a:pt x="78733" y="17612"/>
                    <a:pt x="78733" y="39337"/>
                  </a:cubicBezTo>
                  <a:close/>
                </a:path>
              </a:pathLst>
            </a:custGeom>
            <a:grpFill/>
            <a:ln w="0" cap="flat">
              <a:noFill/>
              <a:prstDash val="solid"/>
              <a:miter/>
            </a:ln>
          </p:spPr>
          <p:txBody>
            <a:bodyPr rtlCol="0" anchor="ctr"/>
            <a:lstStyle/>
            <a:p>
              <a:endParaRPr lang="en-GB"/>
            </a:p>
          </p:txBody>
        </p:sp>
        <p:sp>
          <p:nvSpPr>
            <p:cNvPr id="701" name="Freeform 700">
              <a:extLst>
                <a:ext uri="{FF2B5EF4-FFF2-40B4-BE49-F238E27FC236}">
                  <a16:creationId xmlns:a16="http://schemas.microsoft.com/office/drawing/2014/main" id="{5EFF9DEC-AFBB-23E5-9902-5F6A13D2543A}"/>
                </a:ext>
              </a:extLst>
            </p:cNvPr>
            <p:cNvSpPr/>
            <p:nvPr/>
          </p:nvSpPr>
          <p:spPr>
            <a:xfrm>
              <a:off x="6491169" y="1444026"/>
              <a:ext cx="78501" cy="78443"/>
            </a:xfrm>
            <a:custGeom>
              <a:avLst/>
              <a:gdLst>
                <a:gd name="connsiteX0" fmla="*/ 78501 w 78501"/>
                <a:gd name="connsiteY0" fmla="*/ 39222 h 78443"/>
                <a:gd name="connsiteX1" fmla="*/ 39250 w 78501"/>
                <a:gd name="connsiteY1" fmla="*/ 78443 h 78443"/>
                <a:gd name="connsiteX2" fmla="*/ -1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1" y="60883"/>
                    <a:pt x="-1" y="39222"/>
                  </a:cubicBezTo>
                  <a:cubicBezTo>
                    <a:pt x="-1"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702" name="Freeform 701">
              <a:extLst>
                <a:ext uri="{FF2B5EF4-FFF2-40B4-BE49-F238E27FC236}">
                  <a16:creationId xmlns:a16="http://schemas.microsoft.com/office/drawing/2014/main" id="{C3DE0A1E-E4EC-4050-1036-BC251420ADEC}"/>
                </a:ext>
              </a:extLst>
            </p:cNvPr>
            <p:cNvSpPr/>
            <p:nvPr/>
          </p:nvSpPr>
          <p:spPr>
            <a:xfrm>
              <a:off x="6409310" y="1585872"/>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2" y="78212"/>
                    <a:pt x="0" y="60704"/>
                    <a:pt x="0" y="39106"/>
                  </a:cubicBezTo>
                  <a:cubicBezTo>
                    <a:pt x="0" y="17508"/>
                    <a:pt x="17522"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703" name="Freeform 702">
              <a:extLst>
                <a:ext uri="{FF2B5EF4-FFF2-40B4-BE49-F238E27FC236}">
                  <a16:creationId xmlns:a16="http://schemas.microsoft.com/office/drawing/2014/main" id="{BB216C89-226F-0F8D-2C2E-9556A6F06EC2}"/>
                </a:ext>
              </a:extLst>
            </p:cNvPr>
            <p:cNvSpPr/>
            <p:nvPr/>
          </p:nvSpPr>
          <p:spPr>
            <a:xfrm>
              <a:off x="6327566" y="1727833"/>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69" y="77980"/>
                    <a:pt x="0" y="60524"/>
                    <a:pt x="0" y="38990"/>
                  </a:cubicBezTo>
                  <a:cubicBezTo>
                    <a:pt x="0" y="17456"/>
                    <a:pt x="17469" y="0"/>
                    <a:pt x="39019" y="0"/>
                  </a:cubicBezTo>
                  <a:cubicBezTo>
                    <a:pt x="60569" y="0"/>
                    <a:pt x="78038" y="17457"/>
                    <a:pt x="78038" y="38990"/>
                  </a:cubicBezTo>
                  <a:close/>
                </a:path>
              </a:pathLst>
            </a:custGeom>
            <a:grpFill/>
            <a:ln w="0" cap="flat">
              <a:noFill/>
              <a:prstDash val="solid"/>
              <a:miter/>
            </a:ln>
          </p:spPr>
          <p:txBody>
            <a:bodyPr rtlCol="0" anchor="ctr"/>
            <a:lstStyle/>
            <a:p>
              <a:endParaRPr lang="en-GB"/>
            </a:p>
          </p:txBody>
        </p:sp>
        <p:sp>
          <p:nvSpPr>
            <p:cNvPr id="704" name="Freeform 703">
              <a:extLst>
                <a:ext uri="{FF2B5EF4-FFF2-40B4-BE49-F238E27FC236}">
                  <a16:creationId xmlns:a16="http://schemas.microsoft.com/office/drawing/2014/main" id="{C4A71C65-B59E-602D-BC01-1BF4837EBB36}"/>
                </a:ext>
              </a:extLst>
            </p:cNvPr>
            <p:cNvSpPr/>
            <p:nvPr/>
          </p:nvSpPr>
          <p:spPr>
            <a:xfrm>
              <a:off x="6245708" y="1869563"/>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69" y="77980"/>
                    <a:pt x="0" y="60524"/>
                    <a:pt x="0" y="38990"/>
                  </a:cubicBezTo>
                  <a:cubicBezTo>
                    <a:pt x="0" y="17456"/>
                    <a:pt x="17469" y="0"/>
                    <a:pt x="39019" y="0"/>
                  </a:cubicBezTo>
                  <a:cubicBezTo>
                    <a:pt x="60569" y="0"/>
                    <a:pt x="78038" y="17457"/>
                    <a:pt x="78038" y="38990"/>
                  </a:cubicBezTo>
                  <a:close/>
                </a:path>
              </a:pathLst>
            </a:custGeom>
            <a:grpFill/>
            <a:ln w="0" cap="flat">
              <a:noFill/>
              <a:prstDash val="solid"/>
              <a:miter/>
            </a:ln>
          </p:spPr>
          <p:txBody>
            <a:bodyPr rtlCol="0" anchor="ctr"/>
            <a:lstStyle/>
            <a:p>
              <a:endParaRPr lang="en-GB"/>
            </a:p>
          </p:txBody>
        </p:sp>
        <p:sp>
          <p:nvSpPr>
            <p:cNvPr id="705" name="Freeform 704">
              <a:extLst>
                <a:ext uri="{FF2B5EF4-FFF2-40B4-BE49-F238E27FC236}">
                  <a16:creationId xmlns:a16="http://schemas.microsoft.com/office/drawing/2014/main" id="{7B7A7FD9-C4D9-94A8-9994-A12219751F6D}"/>
                </a:ext>
              </a:extLst>
            </p:cNvPr>
            <p:cNvSpPr/>
            <p:nvPr/>
          </p:nvSpPr>
          <p:spPr>
            <a:xfrm>
              <a:off x="6163849" y="2011409"/>
              <a:ext cx="77806" cy="77749"/>
            </a:xfrm>
            <a:custGeom>
              <a:avLst/>
              <a:gdLst>
                <a:gd name="connsiteX0" fmla="*/ 77807 w 77806"/>
                <a:gd name="connsiteY0" fmla="*/ 38875 h 77749"/>
                <a:gd name="connsiteX1" fmla="*/ 38904 w 77806"/>
                <a:gd name="connsiteY1" fmla="*/ 77749 h 77749"/>
                <a:gd name="connsiteX2" fmla="*/ 1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4" y="77749"/>
                  </a:cubicBezTo>
                  <a:cubicBezTo>
                    <a:pt x="17418" y="77749"/>
                    <a:pt x="1" y="60344"/>
                    <a:pt x="1" y="38875"/>
                  </a:cubicBezTo>
                  <a:cubicBezTo>
                    <a:pt x="1" y="17405"/>
                    <a:pt x="17418" y="0"/>
                    <a:pt x="38904"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706" name="Freeform 705">
              <a:extLst>
                <a:ext uri="{FF2B5EF4-FFF2-40B4-BE49-F238E27FC236}">
                  <a16:creationId xmlns:a16="http://schemas.microsoft.com/office/drawing/2014/main" id="{7EB66093-68F4-F414-6E89-6C414B7147FA}"/>
                </a:ext>
              </a:extLst>
            </p:cNvPr>
            <p:cNvSpPr/>
            <p:nvPr/>
          </p:nvSpPr>
          <p:spPr>
            <a:xfrm>
              <a:off x="6081990" y="2153139"/>
              <a:ext cx="77806" cy="77749"/>
            </a:xfrm>
            <a:custGeom>
              <a:avLst/>
              <a:gdLst>
                <a:gd name="connsiteX0" fmla="*/ 77807 w 77806"/>
                <a:gd name="connsiteY0" fmla="*/ 38875 h 77749"/>
                <a:gd name="connsiteX1" fmla="*/ 38904 w 77806"/>
                <a:gd name="connsiteY1" fmla="*/ 77749 h 77749"/>
                <a:gd name="connsiteX2" fmla="*/ 0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4" y="77749"/>
                  </a:cubicBezTo>
                  <a:cubicBezTo>
                    <a:pt x="17418" y="77749"/>
                    <a:pt x="0" y="60344"/>
                    <a:pt x="0" y="38875"/>
                  </a:cubicBezTo>
                  <a:cubicBezTo>
                    <a:pt x="0" y="17405"/>
                    <a:pt x="17418" y="0"/>
                    <a:pt x="38904"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707" name="Freeform 706">
              <a:extLst>
                <a:ext uri="{FF2B5EF4-FFF2-40B4-BE49-F238E27FC236}">
                  <a16:creationId xmlns:a16="http://schemas.microsoft.com/office/drawing/2014/main" id="{2446B731-3964-90A1-36B3-42139ED4A0A7}"/>
                </a:ext>
              </a:extLst>
            </p:cNvPr>
            <p:cNvSpPr/>
            <p:nvPr/>
          </p:nvSpPr>
          <p:spPr>
            <a:xfrm>
              <a:off x="7145577" y="592835"/>
              <a:ext cx="79890" cy="79831"/>
            </a:xfrm>
            <a:custGeom>
              <a:avLst/>
              <a:gdLst>
                <a:gd name="connsiteX0" fmla="*/ 79890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0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0" y="39916"/>
                  </a:moveTo>
                  <a:cubicBezTo>
                    <a:pt x="79890" y="61961"/>
                    <a:pt x="62006" y="79832"/>
                    <a:pt x="39945" y="79832"/>
                  </a:cubicBezTo>
                  <a:cubicBezTo>
                    <a:pt x="17884" y="79832"/>
                    <a:pt x="0" y="61961"/>
                    <a:pt x="0" y="39916"/>
                  </a:cubicBezTo>
                  <a:cubicBezTo>
                    <a:pt x="0" y="17871"/>
                    <a:pt x="17884" y="0"/>
                    <a:pt x="39945" y="0"/>
                  </a:cubicBezTo>
                  <a:cubicBezTo>
                    <a:pt x="62006" y="0"/>
                    <a:pt x="79890" y="17871"/>
                    <a:pt x="79890" y="39916"/>
                  </a:cubicBezTo>
                  <a:close/>
                </a:path>
              </a:pathLst>
            </a:custGeom>
            <a:grpFill/>
            <a:ln w="0" cap="flat">
              <a:noFill/>
              <a:prstDash val="solid"/>
              <a:miter/>
            </a:ln>
          </p:spPr>
          <p:txBody>
            <a:bodyPr rtlCol="0" anchor="ctr"/>
            <a:lstStyle/>
            <a:p>
              <a:endParaRPr lang="en-GB"/>
            </a:p>
          </p:txBody>
        </p:sp>
        <p:sp>
          <p:nvSpPr>
            <p:cNvPr id="708" name="Freeform 707">
              <a:extLst>
                <a:ext uri="{FF2B5EF4-FFF2-40B4-BE49-F238E27FC236}">
                  <a16:creationId xmlns:a16="http://schemas.microsoft.com/office/drawing/2014/main" id="{FDF26271-B5A3-893E-4AF7-73928AC1968A}"/>
                </a:ext>
              </a:extLst>
            </p:cNvPr>
            <p:cNvSpPr/>
            <p:nvPr/>
          </p:nvSpPr>
          <p:spPr>
            <a:xfrm>
              <a:off x="7063834" y="734796"/>
              <a:ext cx="79659" cy="79600"/>
            </a:xfrm>
            <a:custGeom>
              <a:avLst/>
              <a:gdLst>
                <a:gd name="connsiteX0" fmla="*/ 79659 w 79659"/>
                <a:gd name="connsiteY0" fmla="*/ 39800 h 79600"/>
                <a:gd name="connsiteX1" fmla="*/ 39829 w 79659"/>
                <a:gd name="connsiteY1" fmla="*/ 79600 h 79600"/>
                <a:gd name="connsiteX2" fmla="*/ 0 w 79659"/>
                <a:gd name="connsiteY2" fmla="*/ 39800 h 79600"/>
                <a:gd name="connsiteX3" fmla="*/ 39829 w 79659"/>
                <a:gd name="connsiteY3" fmla="*/ 0 h 79600"/>
                <a:gd name="connsiteX4" fmla="*/ 79659 w 79659"/>
                <a:gd name="connsiteY4" fmla="*/ 39800 h 7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59" h="79600">
                  <a:moveTo>
                    <a:pt x="79659" y="39800"/>
                  </a:moveTo>
                  <a:cubicBezTo>
                    <a:pt x="79659" y="61781"/>
                    <a:pt x="61826" y="79600"/>
                    <a:pt x="39829" y="79600"/>
                  </a:cubicBezTo>
                  <a:cubicBezTo>
                    <a:pt x="17832" y="79600"/>
                    <a:pt x="0" y="61781"/>
                    <a:pt x="0" y="39800"/>
                  </a:cubicBezTo>
                  <a:cubicBezTo>
                    <a:pt x="0" y="17819"/>
                    <a:pt x="17832" y="0"/>
                    <a:pt x="39829" y="0"/>
                  </a:cubicBezTo>
                  <a:cubicBezTo>
                    <a:pt x="61826" y="0"/>
                    <a:pt x="79659" y="17819"/>
                    <a:pt x="79659" y="39800"/>
                  </a:cubicBezTo>
                  <a:close/>
                </a:path>
              </a:pathLst>
            </a:custGeom>
            <a:grpFill/>
            <a:ln w="0" cap="flat">
              <a:noFill/>
              <a:prstDash val="solid"/>
              <a:miter/>
            </a:ln>
          </p:spPr>
          <p:txBody>
            <a:bodyPr rtlCol="0" anchor="ctr"/>
            <a:lstStyle/>
            <a:p>
              <a:endParaRPr lang="en-GB"/>
            </a:p>
          </p:txBody>
        </p:sp>
        <p:sp>
          <p:nvSpPr>
            <p:cNvPr id="709" name="Freeform 708">
              <a:extLst>
                <a:ext uri="{FF2B5EF4-FFF2-40B4-BE49-F238E27FC236}">
                  <a16:creationId xmlns:a16="http://schemas.microsoft.com/office/drawing/2014/main" id="{15EABC4C-3CC8-F36D-65EC-36B6DDB1AA24}"/>
                </a:ext>
              </a:extLst>
            </p:cNvPr>
            <p:cNvSpPr/>
            <p:nvPr/>
          </p:nvSpPr>
          <p:spPr>
            <a:xfrm>
              <a:off x="6982090" y="876642"/>
              <a:ext cx="79427" cy="79368"/>
            </a:xfrm>
            <a:custGeom>
              <a:avLst/>
              <a:gdLst>
                <a:gd name="connsiteX0" fmla="*/ 79428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8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8" y="39684"/>
                  </a:moveTo>
                  <a:cubicBezTo>
                    <a:pt x="79428" y="61602"/>
                    <a:pt x="61647" y="79369"/>
                    <a:pt x="39714" y="79369"/>
                  </a:cubicBezTo>
                  <a:cubicBezTo>
                    <a:pt x="17781" y="79369"/>
                    <a:pt x="0" y="61602"/>
                    <a:pt x="0" y="39684"/>
                  </a:cubicBezTo>
                  <a:cubicBezTo>
                    <a:pt x="0" y="17767"/>
                    <a:pt x="17781" y="0"/>
                    <a:pt x="39714" y="0"/>
                  </a:cubicBezTo>
                  <a:cubicBezTo>
                    <a:pt x="61647" y="0"/>
                    <a:pt x="79428" y="17767"/>
                    <a:pt x="79428" y="39684"/>
                  </a:cubicBezTo>
                  <a:close/>
                </a:path>
              </a:pathLst>
            </a:custGeom>
            <a:grpFill/>
            <a:ln w="0" cap="flat">
              <a:noFill/>
              <a:prstDash val="solid"/>
              <a:miter/>
            </a:ln>
          </p:spPr>
          <p:txBody>
            <a:bodyPr rtlCol="0" anchor="ctr"/>
            <a:lstStyle/>
            <a:p>
              <a:endParaRPr lang="en-GB"/>
            </a:p>
          </p:txBody>
        </p:sp>
        <p:sp>
          <p:nvSpPr>
            <p:cNvPr id="710" name="Freeform 709">
              <a:extLst>
                <a:ext uri="{FF2B5EF4-FFF2-40B4-BE49-F238E27FC236}">
                  <a16:creationId xmlns:a16="http://schemas.microsoft.com/office/drawing/2014/main" id="{7A3C24C6-7F04-00BD-0F18-3B14CD2DB2A3}"/>
                </a:ext>
              </a:extLst>
            </p:cNvPr>
            <p:cNvSpPr/>
            <p:nvPr/>
          </p:nvSpPr>
          <p:spPr>
            <a:xfrm>
              <a:off x="6900232" y="1018488"/>
              <a:ext cx="79195" cy="79137"/>
            </a:xfrm>
            <a:custGeom>
              <a:avLst/>
              <a:gdLst>
                <a:gd name="connsiteX0" fmla="*/ 79196 w 79195"/>
                <a:gd name="connsiteY0" fmla="*/ 39569 h 79137"/>
                <a:gd name="connsiteX1" fmla="*/ 39598 w 79195"/>
                <a:gd name="connsiteY1" fmla="*/ 79138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711" name="Freeform 710">
              <a:extLst>
                <a:ext uri="{FF2B5EF4-FFF2-40B4-BE49-F238E27FC236}">
                  <a16:creationId xmlns:a16="http://schemas.microsoft.com/office/drawing/2014/main" id="{B5F2B377-FF3A-0D1D-242C-3702042E3B25}"/>
                </a:ext>
              </a:extLst>
            </p:cNvPr>
            <p:cNvSpPr/>
            <p:nvPr/>
          </p:nvSpPr>
          <p:spPr>
            <a:xfrm>
              <a:off x="6818488" y="1160334"/>
              <a:ext cx="78964" cy="78906"/>
            </a:xfrm>
            <a:custGeom>
              <a:avLst/>
              <a:gdLst>
                <a:gd name="connsiteX0" fmla="*/ 78964 w 78964"/>
                <a:gd name="connsiteY0" fmla="*/ 39453 h 78906"/>
                <a:gd name="connsiteX1" fmla="*/ 39482 w 78964"/>
                <a:gd name="connsiteY1" fmla="*/ 78906 h 78906"/>
                <a:gd name="connsiteX2" fmla="*/ 0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7" y="78906"/>
                    <a:pt x="0" y="61242"/>
                    <a:pt x="0" y="39453"/>
                  </a:cubicBezTo>
                  <a:cubicBezTo>
                    <a:pt x="0" y="17664"/>
                    <a:pt x="17677"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712" name="Freeform 711">
              <a:extLst>
                <a:ext uri="{FF2B5EF4-FFF2-40B4-BE49-F238E27FC236}">
                  <a16:creationId xmlns:a16="http://schemas.microsoft.com/office/drawing/2014/main" id="{4A86DD33-69F3-E30E-6969-49589C0AAD82}"/>
                </a:ext>
              </a:extLst>
            </p:cNvPr>
            <p:cNvSpPr/>
            <p:nvPr/>
          </p:nvSpPr>
          <p:spPr>
            <a:xfrm>
              <a:off x="6736745" y="1302180"/>
              <a:ext cx="78732" cy="78674"/>
            </a:xfrm>
            <a:custGeom>
              <a:avLst/>
              <a:gdLst>
                <a:gd name="connsiteX0" fmla="*/ 78733 w 78732"/>
                <a:gd name="connsiteY0" fmla="*/ 39337 h 78674"/>
                <a:gd name="connsiteX1" fmla="*/ 39366 w 78732"/>
                <a:gd name="connsiteY1" fmla="*/ 78675 h 78674"/>
                <a:gd name="connsiteX2" fmla="*/ 0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0" y="61063"/>
                    <a:pt x="0" y="39337"/>
                  </a:cubicBezTo>
                  <a:cubicBezTo>
                    <a:pt x="0" y="17612"/>
                    <a:pt x="17624" y="0"/>
                    <a:pt x="39366" y="0"/>
                  </a:cubicBezTo>
                  <a:cubicBezTo>
                    <a:pt x="61107" y="0"/>
                    <a:pt x="78733" y="17612"/>
                    <a:pt x="78733" y="39337"/>
                  </a:cubicBezTo>
                  <a:close/>
                </a:path>
              </a:pathLst>
            </a:custGeom>
            <a:grpFill/>
            <a:ln w="0" cap="flat">
              <a:noFill/>
              <a:prstDash val="solid"/>
              <a:miter/>
            </a:ln>
          </p:spPr>
          <p:txBody>
            <a:bodyPr rtlCol="0" anchor="ctr"/>
            <a:lstStyle/>
            <a:p>
              <a:endParaRPr lang="en-GB"/>
            </a:p>
          </p:txBody>
        </p:sp>
        <p:sp>
          <p:nvSpPr>
            <p:cNvPr id="713" name="Freeform 712">
              <a:extLst>
                <a:ext uri="{FF2B5EF4-FFF2-40B4-BE49-F238E27FC236}">
                  <a16:creationId xmlns:a16="http://schemas.microsoft.com/office/drawing/2014/main" id="{2181FF4C-F283-A4EB-5A29-D89AB7335A21}"/>
                </a:ext>
              </a:extLst>
            </p:cNvPr>
            <p:cNvSpPr/>
            <p:nvPr/>
          </p:nvSpPr>
          <p:spPr>
            <a:xfrm>
              <a:off x="6654886" y="1444026"/>
              <a:ext cx="78501" cy="78443"/>
            </a:xfrm>
            <a:custGeom>
              <a:avLst/>
              <a:gdLst>
                <a:gd name="connsiteX0" fmla="*/ 78501 w 78501"/>
                <a:gd name="connsiteY0" fmla="*/ 39222 h 78443"/>
                <a:gd name="connsiteX1" fmla="*/ 39250 w 78501"/>
                <a:gd name="connsiteY1" fmla="*/ 78443 h 78443"/>
                <a:gd name="connsiteX2" fmla="*/ 0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0" y="60883"/>
                    <a:pt x="0" y="39222"/>
                  </a:cubicBezTo>
                  <a:cubicBezTo>
                    <a:pt x="0"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714" name="Freeform 713">
              <a:extLst>
                <a:ext uri="{FF2B5EF4-FFF2-40B4-BE49-F238E27FC236}">
                  <a16:creationId xmlns:a16="http://schemas.microsoft.com/office/drawing/2014/main" id="{EA38D375-2D6E-B296-DBCB-42B9C5F3A265}"/>
                </a:ext>
              </a:extLst>
            </p:cNvPr>
            <p:cNvSpPr/>
            <p:nvPr/>
          </p:nvSpPr>
          <p:spPr>
            <a:xfrm>
              <a:off x="6573143" y="1585872"/>
              <a:ext cx="78269" cy="78211"/>
            </a:xfrm>
            <a:custGeom>
              <a:avLst/>
              <a:gdLst>
                <a:gd name="connsiteX0" fmla="*/ 78269 w 78269"/>
                <a:gd name="connsiteY0" fmla="*/ 39106 h 78211"/>
                <a:gd name="connsiteX1" fmla="*/ 39134 w 78269"/>
                <a:gd name="connsiteY1" fmla="*/ 78212 h 78211"/>
                <a:gd name="connsiteX2" fmla="*/ 0 w 78269"/>
                <a:gd name="connsiteY2" fmla="*/ 39106 h 78211"/>
                <a:gd name="connsiteX3" fmla="*/ 39134 w 78269"/>
                <a:gd name="connsiteY3" fmla="*/ 0 h 78211"/>
                <a:gd name="connsiteX4" fmla="*/ 78269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69" y="39106"/>
                  </a:moveTo>
                  <a:cubicBezTo>
                    <a:pt x="78269" y="60704"/>
                    <a:pt x="60748" y="78212"/>
                    <a:pt x="39134" y="78212"/>
                  </a:cubicBezTo>
                  <a:cubicBezTo>
                    <a:pt x="17521" y="78212"/>
                    <a:pt x="0" y="60704"/>
                    <a:pt x="0" y="39106"/>
                  </a:cubicBezTo>
                  <a:cubicBezTo>
                    <a:pt x="0" y="17508"/>
                    <a:pt x="17521" y="0"/>
                    <a:pt x="39134" y="0"/>
                  </a:cubicBezTo>
                  <a:cubicBezTo>
                    <a:pt x="60748" y="0"/>
                    <a:pt x="78269" y="17508"/>
                    <a:pt x="78269" y="39106"/>
                  </a:cubicBezTo>
                  <a:close/>
                </a:path>
              </a:pathLst>
            </a:custGeom>
            <a:grpFill/>
            <a:ln w="0" cap="flat">
              <a:noFill/>
              <a:prstDash val="solid"/>
              <a:miter/>
            </a:ln>
          </p:spPr>
          <p:txBody>
            <a:bodyPr rtlCol="0" anchor="ctr"/>
            <a:lstStyle/>
            <a:p>
              <a:endParaRPr lang="en-GB"/>
            </a:p>
          </p:txBody>
        </p:sp>
        <p:sp>
          <p:nvSpPr>
            <p:cNvPr id="715" name="Freeform 714">
              <a:extLst>
                <a:ext uri="{FF2B5EF4-FFF2-40B4-BE49-F238E27FC236}">
                  <a16:creationId xmlns:a16="http://schemas.microsoft.com/office/drawing/2014/main" id="{FF208591-5267-626B-CBBE-3F6565C62A04}"/>
                </a:ext>
              </a:extLst>
            </p:cNvPr>
            <p:cNvSpPr/>
            <p:nvPr/>
          </p:nvSpPr>
          <p:spPr>
            <a:xfrm>
              <a:off x="6491284" y="1727718"/>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2" y="78212"/>
                    <a:pt x="0" y="60704"/>
                    <a:pt x="0" y="39106"/>
                  </a:cubicBezTo>
                  <a:cubicBezTo>
                    <a:pt x="0" y="17508"/>
                    <a:pt x="17522"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716" name="Freeform 715">
              <a:extLst>
                <a:ext uri="{FF2B5EF4-FFF2-40B4-BE49-F238E27FC236}">
                  <a16:creationId xmlns:a16="http://schemas.microsoft.com/office/drawing/2014/main" id="{B030E894-8DA4-9F38-205F-5AC557FEA4B5}"/>
                </a:ext>
              </a:extLst>
            </p:cNvPr>
            <p:cNvSpPr/>
            <p:nvPr/>
          </p:nvSpPr>
          <p:spPr>
            <a:xfrm>
              <a:off x="6409425" y="1869563"/>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69" y="77980"/>
                    <a:pt x="0" y="60524"/>
                    <a:pt x="0" y="38990"/>
                  </a:cubicBezTo>
                  <a:cubicBezTo>
                    <a:pt x="0" y="17456"/>
                    <a:pt x="17469" y="0"/>
                    <a:pt x="39019" y="0"/>
                  </a:cubicBezTo>
                  <a:cubicBezTo>
                    <a:pt x="60569" y="0"/>
                    <a:pt x="78038" y="17457"/>
                    <a:pt x="78038" y="38990"/>
                  </a:cubicBezTo>
                  <a:close/>
                </a:path>
              </a:pathLst>
            </a:custGeom>
            <a:grpFill/>
            <a:ln w="0" cap="flat">
              <a:noFill/>
              <a:prstDash val="solid"/>
              <a:miter/>
            </a:ln>
          </p:spPr>
          <p:txBody>
            <a:bodyPr rtlCol="0" anchor="ctr"/>
            <a:lstStyle/>
            <a:p>
              <a:endParaRPr lang="en-GB"/>
            </a:p>
          </p:txBody>
        </p:sp>
        <p:sp>
          <p:nvSpPr>
            <p:cNvPr id="717" name="Freeform 716">
              <a:extLst>
                <a:ext uri="{FF2B5EF4-FFF2-40B4-BE49-F238E27FC236}">
                  <a16:creationId xmlns:a16="http://schemas.microsoft.com/office/drawing/2014/main" id="{83CEAB83-8B5C-8873-3ECD-353925998848}"/>
                </a:ext>
              </a:extLst>
            </p:cNvPr>
            <p:cNvSpPr/>
            <p:nvPr/>
          </p:nvSpPr>
          <p:spPr>
            <a:xfrm>
              <a:off x="6327682" y="2011409"/>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4"/>
                    <a:pt x="60389" y="77749"/>
                    <a:pt x="38903" y="77749"/>
                  </a:cubicBezTo>
                  <a:cubicBezTo>
                    <a:pt x="17418" y="77749"/>
                    <a:pt x="0" y="60344"/>
                    <a:pt x="0" y="38875"/>
                  </a:cubicBezTo>
                  <a:cubicBezTo>
                    <a:pt x="0" y="17405"/>
                    <a:pt x="17418" y="0"/>
                    <a:pt x="38903" y="0"/>
                  </a:cubicBezTo>
                  <a:cubicBezTo>
                    <a:pt x="60389" y="0"/>
                    <a:pt x="77806" y="17405"/>
                    <a:pt x="77806" y="38875"/>
                  </a:cubicBezTo>
                  <a:close/>
                </a:path>
              </a:pathLst>
            </a:custGeom>
            <a:grpFill/>
            <a:ln w="0" cap="flat">
              <a:noFill/>
              <a:prstDash val="solid"/>
              <a:miter/>
            </a:ln>
          </p:spPr>
          <p:txBody>
            <a:bodyPr rtlCol="0" anchor="ctr"/>
            <a:lstStyle/>
            <a:p>
              <a:endParaRPr lang="en-GB"/>
            </a:p>
          </p:txBody>
        </p:sp>
        <p:sp>
          <p:nvSpPr>
            <p:cNvPr id="718" name="Freeform 717">
              <a:extLst>
                <a:ext uri="{FF2B5EF4-FFF2-40B4-BE49-F238E27FC236}">
                  <a16:creationId xmlns:a16="http://schemas.microsoft.com/office/drawing/2014/main" id="{0C1F3891-E884-5ECA-308E-13DA1A03B060}"/>
                </a:ext>
              </a:extLst>
            </p:cNvPr>
            <p:cNvSpPr/>
            <p:nvPr/>
          </p:nvSpPr>
          <p:spPr>
            <a:xfrm>
              <a:off x="6245823" y="2153139"/>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4"/>
                    <a:pt x="60388" y="77749"/>
                    <a:pt x="38903" y="77749"/>
                  </a:cubicBezTo>
                  <a:cubicBezTo>
                    <a:pt x="17418" y="77749"/>
                    <a:pt x="0" y="60344"/>
                    <a:pt x="0" y="38875"/>
                  </a:cubicBezTo>
                  <a:cubicBezTo>
                    <a:pt x="0" y="17405"/>
                    <a:pt x="17418" y="0"/>
                    <a:pt x="38903" y="0"/>
                  </a:cubicBezTo>
                  <a:cubicBezTo>
                    <a:pt x="60388" y="0"/>
                    <a:pt x="77806" y="17405"/>
                    <a:pt x="77806" y="38875"/>
                  </a:cubicBezTo>
                  <a:close/>
                </a:path>
              </a:pathLst>
            </a:custGeom>
            <a:grpFill/>
            <a:ln w="0" cap="flat">
              <a:noFill/>
              <a:prstDash val="solid"/>
              <a:miter/>
            </a:ln>
          </p:spPr>
          <p:txBody>
            <a:bodyPr rtlCol="0" anchor="ctr"/>
            <a:lstStyle/>
            <a:p>
              <a:endParaRPr lang="en-GB"/>
            </a:p>
          </p:txBody>
        </p:sp>
        <p:sp>
          <p:nvSpPr>
            <p:cNvPr id="719" name="Freeform 718">
              <a:extLst>
                <a:ext uri="{FF2B5EF4-FFF2-40B4-BE49-F238E27FC236}">
                  <a16:creationId xmlns:a16="http://schemas.microsoft.com/office/drawing/2014/main" id="{62CE9303-B56E-6AD5-6C18-E6CF44C045A6}"/>
                </a:ext>
              </a:extLst>
            </p:cNvPr>
            <p:cNvSpPr/>
            <p:nvPr/>
          </p:nvSpPr>
          <p:spPr>
            <a:xfrm>
              <a:off x="6163964" y="2294985"/>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8"/>
                    <a:pt x="38788" y="77518"/>
                  </a:cubicBezTo>
                  <a:cubicBezTo>
                    <a:pt x="17366" y="77518"/>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720" name="Freeform 719">
              <a:extLst>
                <a:ext uri="{FF2B5EF4-FFF2-40B4-BE49-F238E27FC236}">
                  <a16:creationId xmlns:a16="http://schemas.microsoft.com/office/drawing/2014/main" id="{D150F4BF-1311-18A7-0481-4068536D9E13}"/>
                </a:ext>
              </a:extLst>
            </p:cNvPr>
            <p:cNvSpPr/>
            <p:nvPr/>
          </p:nvSpPr>
          <p:spPr>
            <a:xfrm>
              <a:off x="7309410" y="59283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721" name="Freeform 720">
              <a:extLst>
                <a:ext uri="{FF2B5EF4-FFF2-40B4-BE49-F238E27FC236}">
                  <a16:creationId xmlns:a16="http://schemas.microsoft.com/office/drawing/2014/main" id="{1D401A7C-93D0-E483-1B68-498F24AFA423}"/>
                </a:ext>
              </a:extLst>
            </p:cNvPr>
            <p:cNvSpPr/>
            <p:nvPr/>
          </p:nvSpPr>
          <p:spPr>
            <a:xfrm>
              <a:off x="7227667" y="734796"/>
              <a:ext cx="79659" cy="79600"/>
            </a:xfrm>
            <a:custGeom>
              <a:avLst/>
              <a:gdLst>
                <a:gd name="connsiteX0" fmla="*/ 79659 w 79659"/>
                <a:gd name="connsiteY0" fmla="*/ 39800 h 79600"/>
                <a:gd name="connsiteX1" fmla="*/ 39829 w 79659"/>
                <a:gd name="connsiteY1" fmla="*/ 79600 h 79600"/>
                <a:gd name="connsiteX2" fmla="*/ 0 w 79659"/>
                <a:gd name="connsiteY2" fmla="*/ 39800 h 79600"/>
                <a:gd name="connsiteX3" fmla="*/ 39829 w 79659"/>
                <a:gd name="connsiteY3" fmla="*/ 0 h 79600"/>
                <a:gd name="connsiteX4" fmla="*/ 79659 w 79659"/>
                <a:gd name="connsiteY4" fmla="*/ 39800 h 7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59" h="79600">
                  <a:moveTo>
                    <a:pt x="79659" y="39800"/>
                  </a:moveTo>
                  <a:cubicBezTo>
                    <a:pt x="79659" y="61781"/>
                    <a:pt x="61826" y="79600"/>
                    <a:pt x="39829" y="79600"/>
                  </a:cubicBezTo>
                  <a:cubicBezTo>
                    <a:pt x="17832" y="79600"/>
                    <a:pt x="0" y="61781"/>
                    <a:pt x="0" y="39800"/>
                  </a:cubicBezTo>
                  <a:cubicBezTo>
                    <a:pt x="0" y="17819"/>
                    <a:pt x="17832" y="0"/>
                    <a:pt x="39829" y="0"/>
                  </a:cubicBezTo>
                  <a:cubicBezTo>
                    <a:pt x="61826" y="0"/>
                    <a:pt x="79659" y="17819"/>
                    <a:pt x="79659" y="39800"/>
                  </a:cubicBezTo>
                  <a:close/>
                </a:path>
              </a:pathLst>
            </a:custGeom>
            <a:grpFill/>
            <a:ln w="0" cap="flat">
              <a:noFill/>
              <a:prstDash val="solid"/>
              <a:miter/>
            </a:ln>
          </p:spPr>
          <p:txBody>
            <a:bodyPr rtlCol="0" anchor="ctr"/>
            <a:lstStyle/>
            <a:p>
              <a:endParaRPr lang="en-GB"/>
            </a:p>
          </p:txBody>
        </p:sp>
        <p:sp>
          <p:nvSpPr>
            <p:cNvPr id="722" name="Freeform 721">
              <a:extLst>
                <a:ext uri="{FF2B5EF4-FFF2-40B4-BE49-F238E27FC236}">
                  <a16:creationId xmlns:a16="http://schemas.microsoft.com/office/drawing/2014/main" id="{B4E3891D-7E86-AD95-9F00-78703682D763}"/>
                </a:ext>
              </a:extLst>
            </p:cNvPr>
            <p:cNvSpPr/>
            <p:nvPr/>
          </p:nvSpPr>
          <p:spPr>
            <a:xfrm>
              <a:off x="7145808" y="876642"/>
              <a:ext cx="79427" cy="79368"/>
            </a:xfrm>
            <a:custGeom>
              <a:avLst/>
              <a:gdLst>
                <a:gd name="connsiteX0" fmla="*/ 79428 w 79427"/>
                <a:gd name="connsiteY0" fmla="*/ 39684 h 79368"/>
                <a:gd name="connsiteX1" fmla="*/ 39714 w 79427"/>
                <a:gd name="connsiteY1" fmla="*/ 79369 h 79368"/>
                <a:gd name="connsiteX2" fmla="*/ 1 w 79427"/>
                <a:gd name="connsiteY2" fmla="*/ 39684 h 79368"/>
                <a:gd name="connsiteX3" fmla="*/ 39714 w 79427"/>
                <a:gd name="connsiteY3" fmla="*/ 0 h 79368"/>
                <a:gd name="connsiteX4" fmla="*/ 79428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8" y="39684"/>
                  </a:moveTo>
                  <a:cubicBezTo>
                    <a:pt x="79428" y="61602"/>
                    <a:pt x="61648" y="79369"/>
                    <a:pt x="39714" y="79369"/>
                  </a:cubicBezTo>
                  <a:cubicBezTo>
                    <a:pt x="17781" y="79369"/>
                    <a:pt x="1" y="61602"/>
                    <a:pt x="1" y="39684"/>
                  </a:cubicBezTo>
                  <a:cubicBezTo>
                    <a:pt x="1" y="17767"/>
                    <a:pt x="17781" y="0"/>
                    <a:pt x="39714" y="0"/>
                  </a:cubicBezTo>
                  <a:cubicBezTo>
                    <a:pt x="61648" y="0"/>
                    <a:pt x="79428" y="17767"/>
                    <a:pt x="79428" y="39684"/>
                  </a:cubicBezTo>
                  <a:close/>
                </a:path>
              </a:pathLst>
            </a:custGeom>
            <a:grpFill/>
            <a:ln w="0" cap="flat">
              <a:noFill/>
              <a:prstDash val="solid"/>
              <a:miter/>
            </a:ln>
          </p:spPr>
          <p:txBody>
            <a:bodyPr rtlCol="0" anchor="ctr"/>
            <a:lstStyle/>
            <a:p>
              <a:endParaRPr lang="en-GB"/>
            </a:p>
          </p:txBody>
        </p:sp>
        <p:sp>
          <p:nvSpPr>
            <p:cNvPr id="723" name="Freeform 722">
              <a:extLst>
                <a:ext uri="{FF2B5EF4-FFF2-40B4-BE49-F238E27FC236}">
                  <a16:creationId xmlns:a16="http://schemas.microsoft.com/office/drawing/2014/main" id="{8924D89B-576B-22F2-F277-09CB56F446BE}"/>
                </a:ext>
              </a:extLst>
            </p:cNvPr>
            <p:cNvSpPr/>
            <p:nvPr/>
          </p:nvSpPr>
          <p:spPr>
            <a:xfrm>
              <a:off x="7064065" y="1018488"/>
              <a:ext cx="79195" cy="79137"/>
            </a:xfrm>
            <a:custGeom>
              <a:avLst/>
              <a:gdLst>
                <a:gd name="connsiteX0" fmla="*/ 79196 w 79195"/>
                <a:gd name="connsiteY0" fmla="*/ 39569 h 79137"/>
                <a:gd name="connsiteX1" fmla="*/ 39598 w 79195"/>
                <a:gd name="connsiteY1" fmla="*/ 79138 h 79137"/>
                <a:gd name="connsiteX2" fmla="*/ 1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1" y="61422"/>
                    <a:pt x="1" y="39569"/>
                  </a:cubicBezTo>
                  <a:cubicBezTo>
                    <a:pt x="1"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724" name="Freeform 723">
              <a:extLst>
                <a:ext uri="{FF2B5EF4-FFF2-40B4-BE49-F238E27FC236}">
                  <a16:creationId xmlns:a16="http://schemas.microsoft.com/office/drawing/2014/main" id="{BD9177CB-EA72-0351-1901-2A139B752AE0}"/>
                </a:ext>
              </a:extLst>
            </p:cNvPr>
            <p:cNvSpPr/>
            <p:nvPr/>
          </p:nvSpPr>
          <p:spPr>
            <a:xfrm>
              <a:off x="6982322" y="1160334"/>
              <a:ext cx="78964" cy="78906"/>
            </a:xfrm>
            <a:custGeom>
              <a:avLst/>
              <a:gdLst>
                <a:gd name="connsiteX0" fmla="*/ 78964 w 78964"/>
                <a:gd name="connsiteY0" fmla="*/ 39453 h 78906"/>
                <a:gd name="connsiteX1" fmla="*/ 39482 w 78964"/>
                <a:gd name="connsiteY1" fmla="*/ 78906 h 78906"/>
                <a:gd name="connsiteX2" fmla="*/ 1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7" y="78906"/>
                    <a:pt x="1" y="61242"/>
                    <a:pt x="1" y="39453"/>
                  </a:cubicBezTo>
                  <a:cubicBezTo>
                    <a:pt x="1" y="17664"/>
                    <a:pt x="17678"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725" name="Freeform 724">
              <a:extLst>
                <a:ext uri="{FF2B5EF4-FFF2-40B4-BE49-F238E27FC236}">
                  <a16:creationId xmlns:a16="http://schemas.microsoft.com/office/drawing/2014/main" id="{37FAA938-58B1-E1EE-8357-484D0FBDDB3E}"/>
                </a:ext>
              </a:extLst>
            </p:cNvPr>
            <p:cNvSpPr/>
            <p:nvPr/>
          </p:nvSpPr>
          <p:spPr>
            <a:xfrm>
              <a:off x="6900463" y="1302180"/>
              <a:ext cx="78732" cy="78674"/>
            </a:xfrm>
            <a:custGeom>
              <a:avLst/>
              <a:gdLst>
                <a:gd name="connsiteX0" fmla="*/ 78733 w 78732"/>
                <a:gd name="connsiteY0" fmla="*/ 39337 h 78674"/>
                <a:gd name="connsiteX1" fmla="*/ 39366 w 78732"/>
                <a:gd name="connsiteY1" fmla="*/ 78675 h 78674"/>
                <a:gd name="connsiteX2" fmla="*/ 0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0" y="61063"/>
                    <a:pt x="0" y="39337"/>
                  </a:cubicBezTo>
                  <a:cubicBezTo>
                    <a:pt x="0" y="17612"/>
                    <a:pt x="17625" y="0"/>
                    <a:pt x="39366" y="0"/>
                  </a:cubicBezTo>
                  <a:cubicBezTo>
                    <a:pt x="61108" y="0"/>
                    <a:pt x="78733" y="17612"/>
                    <a:pt x="78733" y="39337"/>
                  </a:cubicBezTo>
                  <a:close/>
                </a:path>
              </a:pathLst>
            </a:custGeom>
            <a:grpFill/>
            <a:ln w="0" cap="flat">
              <a:noFill/>
              <a:prstDash val="solid"/>
              <a:miter/>
            </a:ln>
          </p:spPr>
          <p:txBody>
            <a:bodyPr rtlCol="0" anchor="ctr"/>
            <a:lstStyle/>
            <a:p>
              <a:endParaRPr lang="en-GB"/>
            </a:p>
          </p:txBody>
        </p:sp>
        <p:sp>
          <p:nvSpPr>
            <p:cNvPr id="726" name="Freeform 725">
              <a:extLst>
                <a:ext uri="{FF2B5EF4-FFF2-40B4-BE49-F238E27FC236}">
                  <a16:creationId xmlns:a16="http://schemas.microsoft.com/office/drawing/2014/main" id="{F262469D-E5D3-4A23-DB20-62DF7D9986CF}"/>
                </a:ext>
              </a:extLst>
            </p:cNvPr>
            <p:cNvSpPr/>
            <p:nvPr/>
          </p:nvSpPr>
          <p:spPr>
            <a:xfrm>
              <a:off x="6818720" y="1444026"/>
              <a:ext cx="78501" cy="78443"/>
            </a:xfrm>
            <a:custGeom>
              <a:avLst/>
              <a:gdLst>
                <a:gd name="connsiteX0" fmla="*/ 78501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1" y="78443"/>
                  </a:cubicBezTo>
                  <a:cubicBezTo>
                    <a:pt x="17573" y="78443"/>
                    <a:pt x="0" y="60883"/>
                    <a:pt x="0" y="39222"/>
                  </a:cubicBezTo>
                  <a:cubicBezTo>
                    <a:pt x="0" y="17560"/>
                    <a:pt x="17573" y="0"/>
                    <a:pt x="39251"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727" name="Freeform 726">
              <a:extLst>
                <a:ext uri="{FF2B5EF4-FFF2-40B4-BE49-F238E27FC236}">
                  <a16:creationId xmlns:a16="http://schemas.microsoft.com/office/drawing/2014/main" id="{1CE56FE1-7B86-C991-8276-BB0325EAA728}"/>
                </a:ext>
              </a:extLst>
            </p:cNvPr>
            <p:cNvSpPr/>
            <p:nvPr/>
          </p:nvSpPr>
          <p:spPr>
            <a:xfrm>
              <a:off x="6736977" y="1585872"/>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1" y="78212"/>
                    <a:pt x="0" y="60704"/>
                    <a:pt x="0" y="39106"/>
                  </a:cubicBezTo>
                  <a:cubicBezTo>
                    <a:pt x="0" y="17508"/>
                    <a:pt x="17521"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728" name="Freeform 727">
              <a:extLst>
                <a:ext uri="{FF2B5EF4-FFF2-40B4-BE49-F238E27FC236}">
                  <a16:creationId xmlns:a16="http://schemas.microsoft.com/office/drawing/2014/main" id="{08CBBD08-4403-4DAC-BC96-0FFB38740ED0}"/>
                </a:ext>
              </a:extLst>
            </p:cNvPr>
            <p:cNvSpPr/>
            <p:nvPr/>
          </p:nvSpPr>
          <p:spPr>
            <a:xfrm>
              <a:off x="6655002" y="1727718"/>
              <a:ext cx="78269" cy="78211"/>
            </a:xfrm>
            <a:custGeom>
              <a:avLst/>
              <a:gdLst>
                <a:gd name="connsiteX0" fmla="*/ 78269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69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69" y="39106"/>
                  </a:moveTo>
                  <a:cubicBezTo>
                    <a:pt x="78269" y="60704"/>
                    <a:pt x="60748" y="78212"/>
                    <a:pt x="39135" y="78212"/>
                  </a:cubicBezTo>
                  <a:cubicBezTo>
                    <a:pt x="17521" y="78212"/>
                    <a:pt x="0" y="60704"/>
                    <a:pt x="0" y="39106"/>
                  </a:cubicBezTo>
                  <a:cubicBezTo>
                    <a:pt x="0" y="17508"/>
                    <a:pt x="17521" y="0"/>
                    <a:pt x="39135" y="0"/>
                  </a:cubicBezTo>
                  <a:cubicBezTo>
                    <a:pt x="60748" y="0"/>
                    <a:pt x="78269" y="17508"/>
                    <a:pt x="78269" y="39106"/>
                  </a:cubicBezTo>
                  <a:close/>
                </a:path>
              </a:pathLst>
            </a:custGeom>
            <a:grpFill/>
            <a:ln w="0" cap="flat">
              <a:noFill/>
              <a:prstDash val="solid"/>
              <a:miter/>
            </a:ln>
          </p:spPr>
          <p:txBody>
            <a:bodyPr rtlCol="0" anchor="ctr"/>
            <a:lstStyle/>
            <a:p>
              <a:endParaRPr lang="en-GB"/>
            </a:p>
          </p:txBody>
        </p:sp>
        <p:sp>
          <p:nvSpPr>
            <p:cNvPr id="729" name="Freeform 728">
              <a:extLst>
                <a:ext uri="{FF2B5EF4-FFF2-40B4-BE49-F238E27FC236}">
                  <a16:creationId xmlns:a16="http://schemas.microsoft.com/office/drawing/2014/main" id="{4985B6EA-4ED9-9F54-AF0F-23AAC63877D7}"/>
                </a:ext>
              </a:extLst>
            </p:cNvPr>
            <p:cNvSpPr/>
            <p:nvPr/>
          </p:nvSpPr>
          <p:spPr>
            <a:xfrm>
              <a:off x="6573259" y="1869563"/>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70" y="77980"/>
                    <a:pt x="0" y="60524"/>
                    <a:pt x="0" y="38990"/>
                  </a:cubicBezTo>
                  <a:cubicBezTo>
                    <a:pt x="0" y="17456"/>
                    <a:pt x="17470" y="0"/>
                    <a:pt x="39019" y="0"/>
                  </a:cubicBezTo>
                  <a:cubicBezTo>
                    <a:pt x="60569" y="0"/>
                    <a:pt x="78038" y="17457"/>
                    <a:pt x="78038" y="38990"/>
                  </a:cubicBezTo>
                  <a:close/>
                </a:path>
              </a:pathLst>
            </a:custGeom>
            <a:grpFill/>
            <a:ln w="0" cap="flat">
              <a:noFill/>
              <a:prstDash val="solid"/>
              <a:miter/>
            </a:ln>
          </p:spPr>
          <p:txBody>
            <a:bodyPr rtlCol="0" anchor="ctr"/>
            <a:lstStyle/>
            <a:p>
              <a:endParaRPr lang="en-GB"/>
            </a:p>
          </p:txBody>
        </p:sp>
        <p:sp>
          <p:nvSpPr>
            <p:cNvPr id="730" name="Freeform 729">
              <a:extLst>
                <a:ext uri="{FF2B5EF4-FFF2-40B4-BE49-F238E27FC236}">
                  <a16:creationId xmlns:a16="http://schemas.microsoft.com/office/drawing/2014/main" id="{4E2B9096-B436-04BD-C7AF-DC4B060029A8}"/>
                </a:ext>
              </a:extLst>
            </p:cNvPr>
            <p:cNvSpPr/>
            <p:nvPr/>
          </p:nvSpPr>
          <p:spPr>
            <a:xfrm>
              <a:off x="6491516" y="2011409"/>
              <a:ext cx="77806" cy="77749"/>
            </a:xfrm>
            <a:custGeom>
              <a:avLst/>
              <a:gdLst>
                <a:gd name="connsiteX0" fmla="*/ 77807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3" y="77749"/>
                  </a:cubicBezTo>
                  <a:cubicBezTo>
                    <a:pt x="17418" y="77749"/>
                    <a:pt x="0" y="60344"/>
                    <a:pt x="0" y="38875"/>
                  </a:cubicBezTo>
                  <a:cubicBezTo>
                    <a:pt x="0" y="17405"/>
                    <a:pt x="17418" y="0"/>
                    <a:pt x="38903"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731" name="Freeform 730">
              <a:extLst>
                <a:ext uri="{FF2B5EF4-FFF2-40B4-BE49-F238E27FC236}">
                  <a16:creationId xmlns:a16="http://schemas.microsoft.com/office/drawing/2014/main" id="{4F058549-1123-D8E5-296D-7FF3FF05E05F}"/>
                </a:ext>
              </a:extLst>
            </p:cNvPr>
            <p:cNvSpPr/>
            <p:nvPr/>
          </p:nvSpPr>
          <p:spPr>
            <a:xfrm>
              <a:off x="6409541" y="2153139"/>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4"/>
                    <a:pt x="60389" y="77749"/>
                    <a:pt x="38903" y="77749"/>
                  </a:cubicBezTo>
                  <a:cubicBezTo>
                    <a:pt x="17418" y="77749"/>
                    <a:pt x="0" y="60344"/>
                    <a:pt x="0" y="38875"/>
                  </a:cubicBezTo>
                  <a:cubicBezTo>
                    <a:pt x="0" y="17405"/>
                    <a:pt x="17418" y="0"/>
                    <a:pt x="38903" y="0"/>
                  </a:cubicBezTo>
                  <a:cubicBezTo>
                    <a:pt x="60389" y="0"/>
                    <a:pt x="77806" y="17405"/>
                    <a:pt x="77806" y="38875"/>
                  </a:cubicBezTo>
                  <a:close/>
                </a:path>
              </a:pathLst>
            </a:custGeom>
            <a:grpFill/>
            <a:ln w="0" cap="flat">
              <a:noFill/>
              <a:prstDash val="solid"/>
              <a:miter/>
            </a:ln>
          </p:spPr>
          <p:txBody>
            <a:bodyPr rtlCol="0" anchor="ctr"/>
            <a:lstStyle/>
            <a:p>
              <a:endParaRPr lang="en-GB"/>
            </a:p>
          </p:txBody>
        </p:sp>
        <p:sp>
          <p:nvSpPr>
            <p:cNvPr id="732" name="Freeform 731">
              <a:extLst>
                <a:ext uri="{FF2B5EF4-FFF2-40B4-BE49-F238E27FC236}">
                  <a16:creationId xmlns:a16="http://schemas.microsoft.com/office/drawing/2014/main" id="{F1E34028-B47F-3059-3A32-275D3A79C4ED}"/>
                </a:ext>
              </a:extLst>
            </p:cNvPr>
            <p:cNvSpPr/>
            <p:nvPr/>
          </p:nvSpPr>
          <p:spPr>
            <a:xfrm>
              <a:off x="6327798" y="2294985"/>
              <a:ext cx="77574" cy="77517"/>
            </a:xfrm>
            <a:custGeom>
              <a:avLst/>
              <a:gdLst>
                <a:gd name="connsiteX0" fmla="*/ 77575 w 77574"/>
                <a:gd name="connsiteY0" fmla="*/ 38759 h 77517"/>
                <a:gd name="connsiteX1" fmla="*/ 38787 w 77574"/>
                <a:gd name="connsiteY1" fmla="*/ 77518 h 77517"/>
                <a:gd name="connsiteX2" fmla="*/ 0 w 77574"/>
                <a:gd name="connsiteY2" fmla="*/ 38759 h 77517"/>
                <a:gd name="connsiteX3" fmla="*/ 38787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8"/>
                    <a:pt x="38787" y="77518"/>
                  </a:cubicBezTo>
                  <a:cubicBezTo>
                    <a:pt x="17366" y="77518"/>
                    <a:pt x="0" y="60165"/>
                    <a:pt x="0" y="38759"/>
                  </a:cubicBezTo>
                  <a:cubicBezTo>
                    <a:pt x="0" y="17353"/>
                    <a:pt x="17366" y="0"/>
                    <a:pt x="38787"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733" name="Freeform 732">
              <a:extLst>
                <a:ext uri="{FF2B5EF4-FFF2-40B4-BE49-F238E27FC236}">
                  <a16:creationId xmlns:a16="http://schemas.microsoft.com/office/drawing/2014/main" id="{7ACA4D88-3333-2DC2-0D55-FA5BF0AED977}"/>
                </a:ext>
              </a:extLst>
            </p:cNvPr>
            <p:cNvSpPr/>
            <p:nvPr/>
          </p:nvSpPr>
          <p:spPr>
            <a:xfrm>
              <a:off x="6245939" y="2436715"/>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8"/>
                    <a:pt x="38788" y="77518"/>
                  </a:cubicBezTo>
                  <a:cubicBezTo>
                    <a:pt x="17366" y="77518"/>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734" name="Freeform 733">
              <a:extLst>
                <a:ext uri="{FF2B5EF4-FFF2-40B4-BE49-F238E27FC236}">
                  <a16:creationId xmlns:a16="http://schemas.microsoft.com/office/drawing/2014/main" id="{FF644585-2CEB-0D9B-3BAE-63497D07F886}"/>
                </a:ext>
              </a:extLst>
            </p:cNvPr>
            <p:cNvSpPr/>
            <p:nvPr/>
          </p:nvSpPr>
          <p:spPr>
            <a:xfrm>
              <a:off x="7473244" y="592835"/>
              <a:ext cx="79890" cy="79831"/>
            </a:xfrm>
            <a:custGeom>
              <a:avLst/>
              <a:gdLst>
                <a:gd name="connsiteX0" fmla="*/ 79890 w 79890"/>
                <a:gd name="connsiteY0" fmla="*/ 39916 h 79831"/>
                <a:gd name="connsiteX1" fmla="*/ 39945 w 79890"/>
                <a:gd name="connsiteY1" fmla="*/ 79832 h 79831"/>
                <a:gd name="connsiteX2" fmla="*/ -1 w 79890"/>
                <a:gd name="connsiteY2" fmla="*/ 39916 h 79831"/>
                <a:gd name="connsiteX3" fmla="*/ 39945 w 79890"/>
                <a:gd name="connsiteY3" fmla="*/ 0 h 79831"/>
                <a:gd name="connsiteX4" fmla="*/ 79890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0" y="39916"/>
                  </a:moveTo>
                  <a:cubicBezTo>
                    <a:pt x="79890" y="61961"/>
                    <a:pt x="62006" y="79832"/>
                    <a:pt x="39945" y="79832"/>
                  </a:cubicBezTo>
                  <a:cubicBezTo>
                    <a:pt x="17884" y="79832"/>
                    <a:pt x="-1" y="61961"/>
                    <a:pt x="-1" y="39916"/>
                  </a:cubicBezTo>
                  <a:cubicBezTo>
                    <a:pt x="-1" y="17871"/>
                    <a:pt x="17884" y="0"/>
                    <a:pt x="39945" y="0"/>
                  </a:cubicBezTo>
                  <a:cubicBezTo>
                    <a:pt x="62006" y="0"/>
                    <a:pt x="79890" y="17871"/>
                    <a:pt x="79890" y="39916"/>
                  </a:cubicBezTo>
                  <a:close/>
                </a:path>
              </a:pathLst>
            </a:custGeom>
            <a:grpFill/>
            <a:ln w="0" cap="flat">
              <a:noFill/>
              <a:prstDash val="solid"/>
              <a:miter/>
            </a:ln>
          </p:spPr>
          <p:txBody>
            <a:bodyPr rtlCol="0" anchor="ctr"/>
            <a:lstStyle/>
            <a:p>
              <a:endParaRPr lang="en-GB"/>
            </a:p>
          </p:txBody>
        </p:sp>
        <p:sp>
          <p:nvSpPr>
            <p:cNvPr id="735" name="Freeform 734">
              <a:extLst>
                <a:ext uri="{FF2B5EF4-FFF2-40B4-BE49-F238E27FC236}">
                  <a16:creationId xmlns:a16="http://schemas.microsoft.com/office/drawing/2014/main" id="{5E29507F-7062-9EAC-0346-4E7629A67B5A}"/>
                </a:ext>
              </a:extLst>
            </p:cNvPr>
            <p:cNvSpPr/>
            <p:nvPr/>
          </p:nvSpPr>
          <p:spPr>
            <a:xfrm>
              <a:off x="7391385" y="734796"/>
              <a:ext cx="79659" cy="79600"/>
            </a:xfrm>
            <a:custGeom>
              <a:avLst/>
              <a:gdLst>
                <a:gd name="connsiteX0" fmla="*/ 79659 w 79659"/>
                <a:gd name="connsiteY0" fmla="*/ 39800 h 79600"/>
                <a:gd name="connsiteX1" fmla="*/ 39830 w 79659"/>
                <a:gd name="connsiteY1" fmla="*/ 79600 h 79600"/>
                <a:gd name="connsiteX2" fmla="*/ 0 w 79659"/>
                <a:gd name="connsiteY2" fmla="*/ 39800 h 79600"/>
                <a:gd name="connsiteX3" fmla="*/ 39830 w 79659"/>
                <a:gd name="connsiteY3" fmla="*/ 0 h 79600"/>
                <a:gd name="connsiteX4" fmla="*/ 79659 w 79659"/>
                <a:gd name="connsiteY4" fmla="*/ 39800 h 7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59" h="79600">
                  <a:moveTo>
                    <a:pt x="79659" y="39800"/>
                  </a:moveTo>
                  <a:cubicBezTo>
                    <a:pt x="79659" y="61781"/>
                    <a:pt x="61827" y="79600"/>
                    <a:pt x="39830" y="79600"/>
                  </a:cubicBezTo>
                  <a:cubicBezTo>
                    <a:pt x="17833" y="79600"/>
                    <a:pt x="0" y="61781"/>
                    <a:pt x="0" y="39800"/>
                  </a:cubicBezTo>
                  <a:cubicBezTo>
                    <a:pt x="0" y="17819"/>
                    <a:pt x="17833" y="0"/>
                    <a:pt x="39830" y="0"/>
                  </a:cubicBezTo>
                  <a:cubicBezTo>
                    <a:pt x="61827" y="0"/>
                    <a:pt x="79659" y="17819"/>
                    <a:pt x="79659" y="39800"/>
                  </a:cubicBezTo>
                  <a:close/>
                </a:path>
              </a:pathLst>
            </a:custGeom>
            <a:grpFill/>
            <a:ln w="0" cap="flat">
              <a:noFill/>
              <a:prstDash val="solid"/>
              <a:miter/>
            </a:ln>
          </p:spPr>
          <p:txBody>
            <a:bodyPr rtlCol="0" anchor="ctr"/>
            <a:lstStyle/>
            <a:p>
              <a:endParaRPr lang="en-GB"/>
            </a:p>
          </p:txBody>
        </p:sp>
        <p:sp>
          <p:nvSpPr>
            <p:cNvPr id="736" name="Freeform 735">
              <a:extLst>
                <a:ext uri="{FF2B5EF4-FFF2-40B4-BE49-F238E27FC236}">
                  <a16:creationId xmlns:a16="http://schemas.microsoft.com/office/drawing/2014/main" id="{0FD81B4D-5366-1EF3-5559-21F90474F2AE}"/>
                </a:ext>
              </a:extLst>
            </p:cNvPr>
            <p:cNvSpPr/>
            <p:nvPr/>
          </p:nvSpPr>
          <p:spPr>
            <a:xfrm>
              <a:off x="7309642" y="876642"/>
              <a:ext cx="79427" cy="79368"/>
            </a:xfrm>
            <a:custGeom>
              <a:avLst/>
              <a:gdLst>
                <a:gd name="connsiteX0" fmla="*/ 79427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4" y="79369"/>
                  </a:cubicBezTo>
                  <a:cubicBezTo>
                    <a:pt x="17780" y="79369"/>
                    <a:pt x="0" y="61602"/>
                    <a:pt x="0" y="39684"/>
                  </a:cubicBezTo>
                  <a:cubicBezTo>
                    <a:pt x="0" y="17767"/>
                    <a:pt x="17780" y="0"/>
                    <a:pt x="39714"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737" name="Freeform 736">
              <a:extLst>
                <a:ext uri="{FF2B5EF4-FFF2-40B4-BE49-F238E27FC236}">
                  <a16:creationId xmlns:a16="http://schemas.microsoft.com/office/drawing/2014/main" id="{8C1911E3-F7CA-8B38-E8A1-9BC991257C65}"/>
                </a:ext>
              </a:extLst>
            </p:cNvPr>
            <p:cNvSpPr/>
            <p:nvPr/>
          </p:nvSpPr>
          <p:spPr>
            <a:xfrm>
              <a:off x="7227899" y="1018488"/>
              <a:ext cx="79195" cy="79137"/>
            </a:xfrm>
            <a:custGeom>
              <a:avLst/>
              <a:gdLst>
                <a:gd name="connsiteX0" fmla="*/ 79196 w 79195"/>
                <a:gd name="connsiteY0" fmla="*/ 39569 h 79137"/>
                <a:gd name="connsiteX1" fmla="*/ 39598 w 79195"/>
                <a:gd name="connsiteY1" fmla="*/ 79138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738" name="Freeform 737">
              <a:extLst>
                <a:ext uri="{FF2B5EF4-FFF2-40B4-BE49-F238E27FC236}">
                  <a16:creationId xmlns:a16="http://schemas.microsoft.com/office/drawing/2014/main" id="{9FE20501-F6EF-7FDA-8A58-CC0B3A84069F}"/>
                </a:ext>
              </a:extLst>
            </p:cNvPr>
            <p:cNvSpPr/>
            <p:nvPr/>
          </p:nvSpPr>
          <p:spPr>
            <a:xfrm>
              <a:off x="7146040" y="1160334"/>
              <a:ext cx="78964" cy="78906"/>
            </a:xfrm>
            <a:custGeom>
              <a:avLst/>
              <a:gdLst>
                <a:gd name="connsiteX0" fmla="*/ 78964 w 78964"/>
                <a:gd name="connsiteY0" fmla="*/ 39453 h 78906"/>
                <a:gd name="connsiteX1" fmla="*/ 39483 w 78964"/>
                <a:gd name="connsiteY1" fmla="*/ 78906 h 78906"/>
                <a:gd name="connsiteX2" fmla="*/ 1 w 78964"/>
                <a:gd name="connsiteY2" fmla="*/ 39453 h 78906"/>
                <a:gd name="connsiteX3" fmla="*/ 39483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3" y="78906"/>
                  </a:cubicBezTo>
                  <a:cubicBezTo>
                    <a:pt x="17677" y="78906"/>
                    <a:pt x="1" y="61242"/>
                    <a:pt x="1" y="39453"/>
                  </a:cubicBezTo>
                  <a:cubicBezTo>
                    <a:pt x="1" y="17664"/>
                    <a:pt x="17678" y="0"/>
                    <a:pt x="39483"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739" name="Freeform 738">
              <a:extLst>
                <a:ext uri="{FF2B5EF4-FFF2-40B4-BE49-F238E27FC236}">
                  <a16:creationId xmlns:a16="http://schemas.microsoft.com/office/drawing/2014/main" id="{67D3261C-B759-3411-9099-3AC795DB5A13}"/>
                </a:ext>
              </a:extLst>
            </p:cNvPr>
            <p:cNvSpPr/>
            <p:nvPr/>
          </p:nvSpPr>
          <p:spPr>
            <a:xfrm>
              <a:off x="7064297" y="1302180"/>
              <a:ext cx="78732" cy="78674"/>
            </a:xfrm>
            <a:custGeom>
              <a:avLst/>
              <a:gdLst>
                <a:gd name="connsiteX0" fmla="*/ 78733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1" y="61063"/>
                    <a:pt x="-1" y="39337"/>
                  </a:cubicBezTo>
                  <a:cubicBezTo>
                    <a:pt x="-1" y="17612"/>
                    <a:pt x="17624" y="0"/>
                    <a:pt x="39366" y="0"/>
                  </a:cubicBezTo>
                  <a:cubicBezTo>
                    <a:pt x="61107" y="0"/>
                    <a:pt x="78733" y="17612"/>
                    <a:pt x="78733" y="39337"/>
                  </a:cubicBezTo>
                  <a:close/>
                </a:path>
              </a:pathLst>
            </a:custGeom>
            <a:grpFill/>
            <a:ln w="0" cap="flat">
              <a:noFill/>
              <a:prstDash val="solid"/>
              <a:miter/>
            </a:ln>
          </p:spPr>
          <p:txBody>
            <a:bodyPr rtlCol="0" anchor="ctr"/>
            <a:lstStyle/>
            <a:p>
              <a:endParaRPr lang="en-GB"/>
            </a:p>
          </p:txBody>
        </p:sp>
        <p:sp>
          <p:nvSpPr>
            <p:cNvPr id="740" name="Freeform 739">
              <a:extLst>
                <a:ext uri="{FF2B5EF4-FFF2-40B4-BE49-F238E27FC236}">
                  <a16:creationId xmlns:a16="http://schemas.microsoft.com/office/drawing/2014/main" id="{C1D3B75B-9028-65A9-1F75-2F97C6FBC4C5}"/>
                </a:ext>
              </a:extLst>
            </p:cNvPr>
            <p:cNvSpPr/>
            <p:nvPr/>
          </p:nvSpPr>
          <p:spPr>
            <a:xfrm>
              <a:off x="6982554" y="1444026"/>
              <a:ext cx="78501" cy="78443"/>
            </a:xfrm>
            <a:custGeom>
              <a:avLst/>
              <a:gdLst>
                <a:gd name="connsiteX0" fmla="*/ 78501 w 78501"/>
                <a:gd name="connsiteY0" fmla="*/ 39222 h 78443"/>
                <a:gd name="connsiteX1" fmla="*/ 39250 w 78501"/>
                <a:gd name="connsiteY1" fmla="*/ 78443 h 78443"/>
                <a:gd name="connsiteX2" fmla="*/ -1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1" y="60883"/>
                    <a:pt x="-1" y="39222"/>
                  </a:cubicBezTo>
                  <a:cubicBezTo>
                    <a:pt x="-1"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741" name="Freeform 740">
              <a:extLst>
                <a:ext uri="{FF2B5EF4-FFF2-40B4-BE49-F238E27FC236}">
                  <a16:creationId xmlns:a16="http://schemas.microsoft.com/office/drawing/2014/main" id="{895124F8-D9DD-F641-4E68-CB1917FC3C90}"/>
                </a:ext>
              </a:extLst>
            </p:cNvPr>
            <p:cNvSpPr/>
            <p:nvPr/>
          </p:nvSpPr>
          <p:spPr>
            <a:xfrm>
              <a:off x="6900695" y="1585872"/>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2" y="78212"/>
                    <a:pt x="0" y="60704"/>
                    <a:pt x="0" y="39106"/>
                  </a:cubicBezTo>
                  <a:cubicBezTo>
                    <a:pt x="0" y="17508"/>
                    <a:pt x="17522"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742" name="Freeform 741">
              <a:extLst>
                <a:ext uri="{FF2B5EF4-FFF2-40B4-BE49-F238E27FC236}">
                  <a16:creationId xmlns:a16="http://schemas.microsoft.com/office/drawing/2014/main" id="{C5591F8B-0616-A176-F925-C741D7D83B9D}"/>
                </a:ext>
              </a:extLst>
            </p:cNvPr>
            <p:cNvSpPr/>
            <p:nvPr/>
          </p:nvSpPr>
          <p:spPr>
            <a:xfrm>
              <a:off x="6818836" y="1727718"/>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1" y="78212"/>
                    <a:pt x="0" y="60704"/>
                    <a:pt x="0" y="39106"/>
                  </a:cubicBezTo>
                  <a:cubicBezTo>
                    <a:pt x="0" y="17508"/>
                    <a:pt x="17521"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743" name="Freeform 742">
              <a:extLst>
                <a:ext uri="{FF2B5EF4-FFF2-40B4-BE49-F238E27FC236}">
                  <a16:creationId xmlns:a16="http://schemas.microsoft.com/office/drawing/2014/main" id="{01BF6195-8AAA-7AB7-78B9-EE86C5F406FE}"/>
                </a:ext>
              </a:extLst>
            </p:cNvPr>
            <p:cNvSpPr/>
            <p:nvPr/>
          </p:nvSpPr>
          <p:spPr>
            <a:xfrm>
              <a:off x="6737093" y="1869563"/>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69" y="77980"/>
                    <a:pt x="0" y="60524"/>
                    <a:pt x="0" y="38990"/>
                  </a:cubicBezTo>
                  <a:cubicBezTo>
                    <a:pt x="0" y="17456"/>
                    <a:pt x="17469" y="0"/>
                    <a:pt x="39019" y="0"/>
                  </a:cubicBezTo>
                  <a:cubicBezTo>
                    <a:pt x="60569" y="0"/>
                    <a:pt x="78038" y="17457"/>
                    <a:pt x="78038" y="38990"/>
                  </a:cubicBezTo>
                  <a:close/>
                </a:path>
              </a:pathLst>
            </a:custGeom>
            <a:grpFill/>
            <a:ln w="0" cap="flat">
              <a:noFill/>
              <a:prstDash val="solid"/>
              <a:miter/>
            </a:ln>
          </p:spPr>
          <p:txBody>
            <a:bodyPr rtlCol="0" anchor="ctr"/>
            <a:lstStyle/>
            <a:p>
              <a:endParaRPr lang="en-GB"/>
            </a:p>
          </p:txBody>
        </p:sp>
        <p:sp>
          <p:nvSpPr>
            <p:cNvPr id="744" name="Freeform 743">
              <a:extLst>
                <a:ext uri="{FF2B5EF4-FFF2-40B4-BE49-F238E27FC236}">
                  <a16:creationId xmlns:a16="http://schemas.microsoft.com/office/drawing/2014/main" id="{900646B0-8466-19F3-CA4F-28A0E56E5C70}"/>
                </a:ext>
              </a:extLst>
            </p:cNvPr>
            <p:cNvSpPr/>
            <p:nvPr/>
          </p:nvSpPr>
          <p:spPr>
            <a:xfrm>
              <a:off x="6655234" y="2011409"/>
              <a:ext cx="77806" cy="77749"/>
            </a:xfrm>
            <a:custGeom>
              <a:avLst/>
              <a:gdLst>
                <a:gd name="connsiteX0" fmla="*/ 77807 w 77806"/>
                <a:gd name="connsiteY0" fmla="*/ 38875 h 77749"/>
                <a:gd name="connsiteX1" fmla="*/ 38904 w 77806"/>
                <a:gd name="connsiteY1" fmla="*/ 77749 h 77749"/>
                <a:gd name="connsiteX2" fmla="*/ 1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4" y="77749"/>
                  </a:cubicBezTo>
                  <a:cubicBezTo>
                    <a:pt x="17418" y="77749"/>
                    <a:pt x="1" y="60344"/>
                    <a:pt x="1" y="38875"/>
                  </a:cubicBezTo>
                  <a:cubicBezTo>
                    <a:pt x="1" y="17405"/>
                    <a:pt x="17418" y="0"/>
                    <a:pt x="38904"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745" name="Freeform 744">
              <a:extLst>
                <a:ext uri="{FF2B5EF4-FFF2-40B4-BE49-F238E27FC236}">
                  <a16:creationId xmlns:a16="http://schemas.microsoft.com/office/drawing/2014/main" id="{4E5B149F-17AF-4983-F8ED-36997DF566D7}"/>
                </a:ext>
              </a:extLst>
            </p:cNvPr>
            <p:cNvSpPr/>
            <p:nvPr/>
          </p:nvSpPr>
          <p:spPr>
            <a:xfrm>
              <a:off x="6573375" y="2153139"/>
              <a:ext cx="77806" cy="77749"/>
            </a:xfrm>
            <a:custGeom>
              <a:avLst/>
              <a:gdLst>
                <a:gd name="connsiteX0" fmla="*/ 77807 w 77806"/>
                <a:gd name="connsiteY0" fmla="*/ 38875 h 77749"/>
                <a:gd name="connsiteX1" fmla="*/ 38904 w 77806"/>
                <a:gd name="connsiteY1" fmla="*/ 77749 h 77749"/>
                <a:gd name="connsiteX2" fmla="*/ 0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4" y="77749"/>
                  </a:cubicBezTo>
                  <a:cubicBezTo>
                    <a:pt x="17418" y="77749"/>
                    <a:pt x="0" y="60344"/>
                    <a:pt x="0" y="38875"/>
                  </a:cubicBezTo>
                  <a:cubicBezTo>
                    <a:pt x="0" y="17405"/>
                    <a:pt x="17418" y="0"/>
                    <a:pt x="38904"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746" name="Freeform 745">
              <a:extLst>
                <a:ext uri="{FF2B5EF4-FFF2-40B4-BE49-F238E27FC236}">
                  <a16:creationId xmlns:a16="http://schemas.microsoft.com/office/drawing/2014/main" id="{34384BB8-BBE6-7291-69D1-E0C5A19B8CBD}"/>
                </a:ext>
              </a:extLst>
            </p:cNvPr>
            <p:cNvSpPr/>
            <p:nvPr/>
          </p:nvSpPr>
          <p:spPr>
            <a:xfrm>
              <a:off x="6491632" y="2294985"/>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8"/>
                    <a:pt x="38788" y="77518"/>
                  </a:cubicBezTo>
                  <a:cubicBezTo>
                    <a:pt x="17366" y="77518"/>
                    <a:pt x="1" y="60165"/>
                    <a:pt x="1" y="38759"/>
                  </a:cubicBezTo>
                  <a:cubicBezTo>
                    <a:pt x="1" y="17353"/>
                    <a:pt x="17366" y="0"/>
                    <a:pt x="38788"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747" name="Freeform 746">
              <a:extLst>
                <a:ext uri="{FF2B5EF4-FFF2-40B4-BE49-F238E27FC236}">
                  <a16:creationId xmlns:a16="http://schemas.microsoft.com/office/drawing/2014/main" id="{BFC9A7C0-6A8F-18EB-8FF0-FB61C29E5DB9}"/>
                </a:ext>
              </a:extLst>
            </p:cNvPr>
            <p:cNvSpPr/>
            <p:nvPr/>
          </p:nvSpPr>
          <p:spPr>
            <a:xfrm>
              <a:off x="6409657" y="2436715"/>
              <a:ext cx="77574" cy="77517"/>
            </a:xfrm>
            <a:custGeom>
              <a:avLst/>
              <a:gdLst>
                <a:gd name="connsiteX0" fmla="*/ 77575 w 77574"/>
                <a:gd name="connsiteY0" fmla="*/ 38759 h 77517"/>
                <a:gd name="connsiteX1" fmla="*/ 38787 w 77574"/>
                <a:gd name="connsiteY1" fmla="*/ 77518 h 77517"/>
                <a:gd name="connsiteX2" fmla="*/ 0 w 77574"/>
                <a:gd name="connsiteY2" fmla="*/ 38759 h 77517"/>
                <a:gd name="connsiteX3" fmla="*/ 38787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8"/>
                    <a:pt x="38787" y="77518"/>
                  </a:cubicBezTo>
                  <a:cubicBezTo>
                    <a:pt x="17366" y="77518"/>
                    <a:pt x="0" y="60165"/>
                    <a:pt x="0" y="38759"/>
                  </a:cubicBezTo>
                  <a:cubicBezTo>
                    <a:pt x="0" y="17353"/>
                    <a:pt x="17366" y="0"/>
                    <a:pt x="38787"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748" name="Freeform 747">
              <a:extLst>
                <a:ext uri="{FF2B5EF4-FFF2-40B4-BE49-F238E27FC236}">
                  <a16:creationId xmlns:a16="http://schemas.microsoft.com/office/drawing/2014/main" id="{8982322B-93D4-14F9-D9F9-AFA6D4E062FD}"/>
                </a:ext>
              </a:extLst>
            </p:cNvPr>
            <p:cNvSpPr/>
            <p:nvPr/>
          </p:nvSpPr>
          <p:spPr>
            <a:xfrm>
              <a:off x="6327798" y="2578561"/>
              <a:ext cx="77574" cy="77517"/>
            </a:xfrm>
            <a:custGeom>
              <a:avLst/>
              <a:gdLst>
                <a:gd name="connsiteX0" fmla="*/ 77575 w 77574"/>
                <a:gd name="connsiteY0" fmla="*/ 38759 h 77517"/>
                <a:gd name="connsiteX1" fmla="*/ 38787 w 77574"/>
                <a:gd name="connsiteY1" fmla="*/ 77518 h 77517"/>
                <a:gd name="connsiteX2" fmla="*/ 0 w 77574"/>
                <a:gd name="connsiteY2" fmla="*/ 38759 h 77517"/>
                <a:gd name="connsiteX3" fmla="*/ 38787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8"/>
                    <a:pt x="38787" y="77518"/>
                  </a:cubicBezTo>
                  <a:cubicBezTo>
                    <a:pt x="17366" y="77518"/>
                    <a:pt x="0" y="60165"/>
                    <a:pt x="0" y="38759"/>
                  </a:cubicBezTo>
                  <a:cubicBezTo>
                    <a:pt x="0" y="17353"/>
                    <a:pt x="17366" y="0"/>
                    <a:pt x="38787"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749" name="Freeform 748">
              <a:extLst>
                <a:ext uri="{FF2B5EF4-FFF2-40B4-BE49-F238E27FC236}">
                  <a16:creationId xmlns:a16="http://schemas.microsoft.com/office/drawing/2014/main" id="{29915647-141B-04B8-50D1-858C3CD5B103}"/>
                </a:ext>
              </a:extLst>
            </p:cNvPr>
            <p:cNvSpPr/>
            <p:nvPr/>
          </p:nvSpPr>
          <p:spPr>
            <a:xfrm>
              <a:off x="7636962" y="592835"/>
              <a:ext cx="79890" cy="79831"/>
            </a:xfrm>
            <a:custGeom>
              <a:avLst/>
              <a:gdLst>
                <a:gd name="connsiteX0" fmla="*/ 79890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0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0" y="39916"/>
                  </a:moveTo>
                  <a:cubicBezTo>
                    <a:pt x="79890" y="61961"/>
                    <a:pt x="62006" y="79832"/>
                    <a:pt x="39945" y="79832"/>
                  </a:cubicBezTo>
                  <a:cubicBezTo>
                    <a:pt x="17884" y="79832"/>
                    <a:pt x="0" y="61961"/>
                    <a:pt x="0" y="39916"/>
                  </a:cubicBezTo>
                  <a:cubicBezTo>
                    <a:pt x="0" y="17871"/>
                    <a:pt x="17884" y="0"/>
                    <a:pt x="39945" y="0"/>
                  </a:cubicBezTo>
                  <a:cubicBezTo>
                    <a:pt x="62006" y="0"/>
                    <a:pt x="79890" y="17871"/>
                    <a:pt x="79890" y="39916"/>
                  </a:cubicBezTo>
                  <a:close/>
                </a:path>
              </a:pathLst>
            </a:custGeom>
            <a:grpFill/>
            <a:ln w="0" cap="flat">
              <a:noFill/>
              <a:prstDash val="solid"/>
              <a:miter/>
            </a:ln>
          </p:spPr>
          <p:txBody>
            <a:bodyPr rtlCol="0" anchor="ctr"/>
            <a:lstStyle/>
            <a:p>
              <a:endParaRPr lang="en-GB"/>
            </a:p>
          </p:txBody>
        </p:sp>
        <p:sp>
          <p:nvSpPr>
            <p:cNvPr id="750" name="Freeform 749">
              <a:extLst>
                <a:ext uri="{FF2B5EF4-FFF2-40B4-BE49-F238E27FC236}">
                  <a16:creationId xmlns:a16="http://schemas.microsoft.com/office/drawing/2014/main" id="{8C6E3098-0407-5E6D-9C66-FF0287409DF1}"/>
                </a:ext>
              </a:extLst>
            </p:cNvPr>
            <p:cNvSpPr/>
            <p:nvPr/>
          </p:nvSpPr>
          <p:spPr>
            <a:xfrm>
              <a:off x="7555219" y="734796"/>
              <a:ext cx="79659" cy="79600"/>
            </a:xfrm>
            <a:custGeom>
              <a:avLst/>
              <a:gdLst>
                <a:gd name="connsiteX0" fmla="*/ 79659 w 79659"/>
                <a:gd name="connsiteY0" fmla="*/ 39800 h 79600"/>
                <a:gd name="connsiteX1" fmla="*/ 39829 w 79659"/>
                <a:gd name="connsiteY1" fmla="*/ 79600 h 79600"/>
                <a:gd name="connsiteX2" fmla="*/ 0 w 79659"/>
                <a:gd name="connsiteY2" fmla="*/ 39800 h 79600"/>
                <a:gd name="connsiteX3" fmla="*/ 39829 w 79659"/>
                <a:gd name="connsiteY3" fmla="*/ 0 h 79600"/>
                <a:gd name="connsiteX4" fmla="*/ 79659 w 79659"/>
                <a:gd name="connsiteY4" fmla="*/ 39800 h 7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59" h="79600">
                  <a:moveTo>
                    <a:pt x="79659" y="39800"/>
                  </a:moveTo>
                  <a:cubicBezTo>
                    <a:pt x="79659" y="61781"/>
                    <a:pt x="61826" y="79600"/>
                    <a:pt x="39829" y="79600"/>
                  </a:cubicBezTo>
                  <a:cubicBezTo>
                    <a:pt x="17832" y="79600"/>
                    <a:pt x="0" y="61781"/>
                    <a:pt x="0" y="39800"/>
                  </a:cubicBezTo>
                  <a:cubicBezTo>
                    <a:pt x="0" y="17819"/>
                    <a:pt x="17832" y="0"/>
                    <a:pt x="39829" y="0"/>
                  </a:cubicBezTo>
                  <a:cubicBezTo>
                    <a:pt x="61826" y="0"/>
                    <a:pt x="79659" y="17819"/>
                    <a:pt x="79659" y="39800"/>
                  </a:cubicBezTo>
                  <a:close/>
                </a:path>
              </a:pathLst>
            </a:custGeom>
            <a:grpFill/>
            <a:ln w="0" cap="flat">
              <a:noFill/>
              <a:prstDash val="solid"/>
              <a:miter/>
            </a:ln>
          </p:spPr>
          <p:txBody>
            <a:bodyPr rtlCol="0" anchor="ctr"/>
            <a:lstStyle/>
            <a:p>
              <a:endParaRPr lang="en-GB"/>
            </a:p>
          </p:txBody>
        </p:sp>
        <p:sp>
          <p:nvSpPr>
            <p:cNvPr id="751" name="Freeform 750">
              <a:extLst>
                <a:ext uri="{FF2B5EF4-FFF2-40B4-BE49-F238E27FC236}">
                  <a16:creationId xmlns:a16="http://schemas.microsoft.com/office/drawing/2014/main" id="{B4D1E074-18B5-9314-0022-065B5C2897C8}"/>
                </a:ext>
              </a:extLst>
            </p:cNvPr>
            <p:cNvSpPr/>
            <p:nvPr/>
          </p:nvSpPr>
          <p:spPr>
            <a:xfrm>
              <a:off x="7473476" y="876642"/>
              <a:ext cx="79427" cy="79368"/>
            </a:xfrm>
            <a:custGeom>
              <a:avLst/>
              <a:gdLst>
                <a:gd name="connsiteX0" fmla="*/ 79428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8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8" y="39684"/>
                  </a:moveTo>
                  <a:cubicBezTo>
                    <a:pt x="79428" y="61602"/>
                    <a:pt x="61647" y="79369"/>
                    <a:pt x="39714" y="79369"/>
                  </a:cubicBezTo>
                  <a:cubicBezTo>
                    <a:pt x="17781" y="79369"/>
                    <a:pt x="0" y="61602"/>
                    <a:pt x="0" y="39684"/>
                  </a:cubicBezTo>
                  <a:cubicBezTo>
                    <a:pt x="0" y="17767"/>
                    <a:pt x="17781" y="0"/>
                    <a:pt x="39714" y="0"/>
                  </a:cubicBezTo>
                  <a:cubicBezTo>
                    <a:pt x="61647" y="0"/>
                    <a:pt x="79428" y="17767"/>
                    <a:pt x="79428" y="39684"/>
                  </a:cubicBezTo>
                  <a:close/>
                </a:path>
              </a:pathLst>
            </a:custGeom>
            <a:grpFill/>
            <a:ln w="0" cap="flat">
              <a:noFill/>
              <a:prstDash val="solid"/>
              <a:miter/>
            </a:ln>
          </p:spPr>
          <p:txBody>
            <a:bodyPr rtlCol="0" anchor="ctr"/>
            <a:lstStyle/>
            <a:p>
              <a:endParaRPr lang="en-GB"/>
            </a:p>
          </p:txBody>
        </p:sp>
        <p:sp>
          <p:nvSpPr>
            <p:cNvPr id="752" name="Freeform 751">
              <a:extLst>
                <a:ext uri="{FF2B5EF4-FFF2-40B4-BE49-F238E27FC236}">
                  <a16:creationId xmlns:a16="http://schemas.microsoft.com/office/drawing/2014/main" id="{C64BF894-5853-4DA4-B4AE-AF3849AA2B32}"/>
                </a:ext>
              </a:extLst>
            </p:cNvPr>
            <p:cNvSpPr/>
            <p:nvPr/>
          </p:nvSpPr>
          <p:spPr>
            <a:xfrm>
              <a:off x="7391617" y="1018488"/>
              <a:ext cx="79195" cy="79137"/>
            </a:xfrm>
            <a:custGeom>
              <a:avLst/>
              <a:gdLst>
                <a:gd name="connsiteX0" fmla="*/ 79196 w 79195"/>
                <a:gd name="connsiteY0" fmla="*/ 39569 h 79137"/>
                <a:gd name="connsiteX1" fmla="*/ 39598 w 79195"/>
                <a:gd name="connsiteY1" fmla="*/ 79138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753" name="Freeform 752">
              <a:extLst>
                <a:ext uri="{FF2B5EF4-FFF2-40B4-BE49-F238E27FC236}">
                  <a16:creationId xmlns:a16="http://schemas.microsoft.com/office/drawing/2014/main" id="{9DC542D2-559D-A668-3B78-DB884BD7FDD2}"/>
                </a:ext>
              </a:extLst>
            </p:cNvPr>
            <p:cNvSpPr/>
            <p:nvPr/>
          </p:nvSpPr>
          <p:spPr>
            <a:xfrm>
              <a:off x="7309873" y="1160334"/>
              <a:ext cx="78964" cy="78906"/>
            </a:xfrm>
            <a:custGeom>
              <a:avLst/>
              <a:gdLst>
                <a:gd name="connsiteX0" fmla="*/ 78964 w 78964"/>
                <a:gd name="connsiteY0" fmla="*/ 39453 h 78906"/>
                <a:gd name="connsiteX1" fmla="*/ 39482 w 78964"/>
                <a:gd name="connsiteY1" fmla="*/ 78906 h 78906"/>
                <a:gd name="connsiteX2" fmla="*/ 0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7" y="78906"/>
                    <a:pt x="0" y="61242"/>
                    <a:pt x="0" y="39453"/>
                  </a:cubicBezTo>
                  <a:cubicBezTo>
                    <a:pt x="0" y="17664"/>
                    <a:pt x="17677"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754" name="Freeform 753">
              <a:extLst>
                <a:ext uri="{FF2B5EF4-FFF2-40B4-BE49-F238E27FC236}">
                  <a16:creationId xmlns:a16="http://schemas.microsoft.com/office/drawing/2014/main" id="{E38EF74C-4183-E96D-0DF0-83D821A588A8}"/>
                </a:ext>
              </a:extLst>
            </p:cNvPr>
            <p:cNvSpPr/>
            <p:nvPr/>
          </p:nvSpPr>
          <p:spPr>
            <a:xfrm>
              <a:off x="7228130" y="1302180"/>
              <a:ext cx="78732" cy="78674"/>
            </a:xfrm>
            <a:custGeom>
              <a:avLst/>
              <a:gdLst>
                <a:gd name="connsiteX0" fmla="*/ 78733 w 78732"/>
                <a:gd name="connsiteY0" fmla="*/ 39337 h 78674"/>
                <a:gd name="connsiteX1" fmla="*/ 39366 w 78732"/>
                <a:gd name="connsiteY1" fmla="*/ 78675 h 78674"/>
                <a:gd name="connsiteX2" fmla="*/ 0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0" y="61063"/>
                    <a:pt x="0" y="39337"/>
                  </a:cubicBezTo>
                  <a:cubicBezTo>
                    <a:pt x="0" y="17612"/>
                    <a:pt x="17624" y="0"/>
                    <a:pt x="39366" y="0"/>
                  </a:cubicBezTo>
                  <a:cubicBezTo>
                    <a:pt x="61108" y="0"/>
                    <a:pt x="78733" y="17612"/>
                    <a:pt x="78733" y="39337"/>
                  </a:cubicBezTo>
                  <a:close/>
                </a:path>
              </a:pathLst>
            </a:custGeom>
            <a:grpFill/>
            <a:ln w="0" cap="flat">
              <a:noFill/>
              <a:prstDash val="solid"/>
              <a:miter/>
            </a:ln>
          </p:spPr>
          <p:txBody>
            <a:bodyPr rtlCol="0" anchor="ctr"/>
            <a:lstStyle/>
            <a:p>
              <a:endParaRPr lang="en-GB"/>
            </a:p>
          </p:txBody>
        </p:sp>
        <p:sp>
          <p:nvSpPr>
            <p:cNvPr id="755" name="Freeform 754">
              <a:extLst>
                <a:ext uri="{FF2B5EF4-FFF2-40B4-BE49-F238E27FC236}">
                  <a16:creationId xmlns:a16="http://schemas.microsoft.com/office/drawing/2014/main" id="{A79E98D4-F138-495D-CACE-E502886BD9C6}"/>
                </a:ext>
              </a:extLst>
            </p:cNvPr>
            <p:cNvSpPr/>
            <p:nvPr/>
          </p:nvSpPr>
          <p:spPr>
            <a:xfrm>
              <a:off x="7146271" y="1444026"/>
              <a:ext cx="78501" cy="78443"/>
            </a:xfrm>
            <a:custGeom>
              <a:avLst/>
              <a:gdLst>
                <a:gd name="connsiteX0" fmla="*/ 78501 w 78501"/>
                <a:gd name="connsiteY0" fmla="*/ 39222 h 78443"/>
                <a:gd name="connsiteX1" fmla="*/ 39250 w 78501"/>
                <a:gd name="connsiteY1" fmla="*/ 78443 h 78443"/>
                <a:gd name="connsiteX2" fmla="*/ 0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0" y="60883"/>
                    <a:pt x="0" y="39222"/>
                  </a:cubicBezTo>
                  <a:cubicBezTo>
                    <a:pt x="0"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756" name="Freeform 755">
              <a:extLst>
                <a:ext uri="{FF2B5EF4-FFF2-40B4-BE49-F238E27FC236}">
                  <a16:creationId xmlns:a16="http://schemas.microsoft.com/office/drawing/2014/main" id="{D00E863A-190D-455E-C464-02AE248DC80E}"/>
                </a:ext>
              </a:extLst>
            </p:cNvPr>
            <p:cNvSpPr/>
            <p:nvPr/>
          </p:nvSpPr>
          <p:spPr>
            <a:xfrm>
              <a:off x="7064412" y="1585756"/>
              <a:ext cx="78501" cy="78443"/>
            </a:xfrm>
            <a:custGeom>
              <a:avLst/>
              <a:gdLst>
                <a:gd name="connsiteX0" fmla="*/ 78501 w 78501"/>
                <a:gd name="connsiteY0" fmla="*/ 39222 h 78443"/>
                <a:gd name="connsiteX1" fmla="*/ 39250 w 78501"/>
                <a:gd name="connsiteY1" fmla="*/ 78443 h 78443"/>
                <a:gd name="connsiteX2" fmla="*/ -1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1" y="60883"/>
                    <a:pt x="-1" y="39222"/>
                  </a:cubicBezTo>
                  <a:cubicBezTo>
                    <a:pt x="-1"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757" name="Freeform 756">
              <a:extLst>
                <a:ext uri="{FF2B5EF4-FFF2-40B4-BE49-F238E27FC236}">
                  <a16:creationId xmlns:a16="http://schemas.microsoft.com/office/drawing/2014/main" id="{1ABA4EFA-E14C-535D-1FED-0A4213A3F1C2}"/>
                </a:ext>
              </a:extLst>
            </p:cNvPr>
            <p:cNvSpPr/>
            <p:nvPr/>
          </p:nvSpPr>
          <p:spPr>
            <a:xfrm>
              <a:off x="6982669" y="1727718"/>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2" y="78212"/>
                    <a:pt x="0" y="60704"/>
                    <a:pt x="0" y="39106"/>
                  </a:cubicBezTo>
                  <a:cubicBezTo>
                    <a:pt x="0" y="17508"/>
                    <a:pt x="17522"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758" name="Freeform 757">
              <a:extLst>
                <a:ext uri="{FF2B5EF4-FFF2-40B4-BE49-F238E27FC236}">
                  <a16:creationId xmlns:a16="http://schemas.microsoft.com/office/drawing/2014/main" id="{D66CDDBD-96B2-EEFD-A1BA-A8892A2D6364}"/>
                </a:ext>
              </a:extLst>
            </p:cNvPr>
            <p:cNvSpPr/>
            <p:nvPr/>
          </p:nvSpPr>
          <p:spPr>
            <a:xfrm>
              <a:off x="6900810" y="1869563"/>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69" y="77980"/>
                    <a:pt x="0" y="60524"/>
                    <a:pt x="0" y="38990"/>
                  </a:cubicBezTo>
                  <a:cubicBezTo>
                    <a:pt x="0" y="17456"/>
                    <a:pt x="17469" y="0"/>
                    <a:pt x="39019" y="0"/>
                  </a:cubicBezTo>
                  <a:cubicBezTo>
                    <a:pt x="60569" y="0"/>
                    <a:pt x="78038" y="17457"/>
                    <a:pt x="78038" y="38990"/>
                  </a:cubicBezTo>
                  <a:close/>
                </a:path>
              </a:pathLst>
            </a:custGeom>
            <a:grpFill/>
            <a:ln w="0" cap="flat">
              <a:noFill/>
              <a:prstDash val="solid"/>
              <a:miter/>
            </a:ln>
          </p:spPr>
          <p:txBody>
            <a:bodyPr rtlCol="0" anchor="ctr"/>
            <a:lstStyle/>
            <a:p>
              <a:endParaRPr lang="en-GB"/>
            </a:p>
          </p:txBody>
        </p:sp>
        <p:sp>
          <p:nvSpPr>
            <p:cNvPr id="759" name="Freeform 758">
              <a:extLst>
                <a:ext uri="{FF2B5EF4-FFF2-40B4-BE49-F238E27FC236}">
                  <a16:creationId xmlns:a16="http://schemas.microsoft.com/office/drawing/2014/main" id="{D672134C-DD1D-C2B5-1354-1F61B4C46816}"/>
                </a:ext>
              </a:extLst>
            </p:cNvPr>
            <p:cNvSpPr/>
            <p:nvPr/>
          </p:nvSpPr>
          <p:spPr>
            <a:xfrm>
              <a:off x="6818952" y="2011294"/>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69" y="77980"/>
                    <a:pt x="0" y="60524"/>
                    <a:pt x="0" y="38990"/>
                  </a:cubicBezTo>
                  <a:cubicBezTo>
                    <a:pt x="0" y="17456"/>
                    <a:pt x="17469" y="0"/>
                    <a:pt x="39019" y="0"/>
                  </a:cubicBezTo>
                  <a:cubicBezTo>
                    <a:pt x="60569" y="0"/>
                    <a:pt x="78038" y="17457"/>
                    <a:pt x="78038" y="38990"/>
                  </a:cubicBezTo>
                  <a:close/>
                </a:path>
              </a:pathLst>
            </a:custGeom>
            <a:grpFill/>
            <a:ln w="0" cap="flat">
              <a:noFill/>
              <a:prstDash val="solid"/>
              <a:miter/>
            </a:ln>
          </p:spPr>
          <p:txBody>
            <a:bodyPr rtlCol="0" anchor="ctr"/>
            <a:lstStyle/>
            <a:p>
              <a:endParaRPr lang="en-GB"/>
            </a:p>
          </p:txBody>
        </p:sp>
        <p:sp>
          <p:nvSpPr>
            <p:cNvPr id="760" name="Freeform 759">
              <a:extLst>
                <a:ext uri="{FF2B5EF4-FFF2-40B4-BE49-F238E27FC236}">
                  <a16:creationId xmlns:a16="http://schemas.microsoft.com/office/drawing/2014/main" id="{D05A7E05-D719-ED6E-B6B2-335137074D5B}"/>
                </a:ext>
              </a:extLst>
            </p:cNvPr>
            <p:cNvSpPr/>
            <p:nvPr/>
          </p:nvSpPr>
          <p:spPr>
            <a:xfrm>
              <a:off x="6737208" y="2153139"/>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4"/>
                    <a:pt x="60389" y="77749"/>
                    <a:pt x="38903" y="77749"/>
                  </a:cubicBezTo>
                  <a:cubicBezTo>
                    <a:pt x="17418" y="77749"/>
                    <a:pt x="0" y="60344"/>
                    <a:pt x="0" y="38875"/>
                  </a:cubicBezTo>
                  <a:cubicBezTo>
                    <a:pt x="0" y="17405"/>
                    <a:pt x="17418" y="0"/>
                    <a:pt x="38903" y="0"/>
                  </a:cubicBezTo>
                  <a:cubicBezTo>
                    <a:pt x="60389" y="0"/>
                    <a:pt x="77806" y="17405"/>
                    <a:pt x="77806" y="38875"/>
                  </a:cubicBezTo>
                  <a:close/>
                </a:path>
              </a:pathLst>
            </a:custGeom>
            <a:grpFill/>
            <a:ln w="0" cap="flat">
              <a:noFill/>
              <a:prstDash val="solid"/>
              <a:miter/>
            </a:ln>
          </p:spPr>
          <p:txBody>
            <a:bodyPr rtlCol="0" anchor="ctr"/>
            <a:lstStyle/>
            <a:p>
              <a:endParaRPr lang="en-GB"/>
            </a:p>
          </p:txBody>
        </p:sp>
        <p:sp>
          <p:nvSpPr>
            <p:cNvPr id="761" name="Freeform 760">
              <a:extLst>
                <a:ext uri="{FF2B5EF4-FFF2-40B4-BE49-F238E27FC236}">
                  <a16:creationId xmlns:a16="http://schemas.microsoft.com/office/drawing/2014/main" id="{22549F18-71C6-04F3-3CA7-D9EFCF2BF1B2}"/>
                </a:ext>
              </a:extLst>
            </p:cNvPr>
            <p:cNvSpPr/>
            <p:nvPr/>
          </p:nvSpPr>
          <p:spPr>
            <a:xfrm>
              <a:off x="6655234" y="2294870"/>
              <a:ext cx="77806" cy="77749"/>
            </a:xfrm>
            <a:custGeom>
              <a:avLst/>
              <a:gdLst>
                <a:gd name="connsiteX0" fmla="*/ 77807 w 77806"/>
                <a:gd name="connsiteY0" fmla="*/ 38875 h 77749"/>
                <a:gd name="connsiteX1" fmla="*/ 38904 w 77806"/>
                <a:gd name="connsiteY1" fmla="*/ 77749 h 77749"/>
                <a:gd name="connsiteX2" fmla="*/ 1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4" y="77749"/>
                  </a:cubicBezTo>
                  <a:cubicBezTo>
                    <a:pt x="17418" y="77749"/>
                    <a:pt x="1" y="60344"/>
                    <a:pt x="1" y="38875"/>
                  </a:cubicBezTo>
                  <a:cubicBezTo>
                    <a:pt x="1" y="17405"/>
                    <a:pt x="17418" y="0"/>
                    <a:pt x="38904"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762" name="Freeform 761">
              <a:extLst>
                <a:ext uri="{FF2B5EF4-FFF2-40B4-BE49-F238E27FC236}">
                  <a16:creationId xmlns:a16="http://schemas.microsoft.com/office/drawing/2014/main" id="{2ED5D864-CFA1-FBBC-5EF9-A5E5CAC3775E}"/>
                </a:ext>
              </a:extLst>
            </p:cNvPr>
            <p:cNvSpPr/>
            <p:nvPr/>
          </p:nvSpPr>
          <p:spPr>
            <a:xfrm>
              <a:off x="6573491" y="2436715"/>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8"/>
                    <a:pt x="38788" y="77518"/>
                  </a:cubicBezTo>
                  <a:cubicBezTo>
                    <a:pt x="17366" y="77518"/>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763" name="Freeform 762">
              <a:extLst>
                <a:ext uri="{FF2B5EF4-FFF2-40B4-BE49-F238E27FC236}">
                  <a16:creationId xmlns:a16="http://schemas.microsoft.com/office/drawing/2014/main" id="{DD3C3BB3-15C5-A36B-B850-3D2AE8F245BF}"/>
                </a:ext>
              </a:extLst>
            </p:cNvPr>
            <p:cNvSpPr/>
            <p:nvPr/>
          </p:nvSpPr>
          <p:spPr>
            <a:xfrm>
              <a:off x="6491632" y="2578561"/>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8"/>
                    <a:pt x="38788" y="77518"/>
                  </a:cubicBezTo>
                  <a:cubicBezTo>
                    <a:pt x="17366" y="77518"/>
                    <a:pt x="1" y="60165"/>
                    <a:pt x="1" y="38759"/>
                  </a:cubicBezTo>
                  <a:cubicBezTo>
                    <a:pt x="1" y="17353"/>
                    <a:pt x="17366" y="0"/>
                    <a:pt x="38788"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764" name="Freeform 763">
              <a:extLst>
                <a:ext uri="{FF2B5EF4-FFF2-40B4-BE49-F238E27FC236}">
                  <a16:creationId xmlns:a16="http://schemas.microsoft.com/office/drawing/2014/main" id="{3F27E4ED-03E8-2B66-A793-1483523D1BB1}"/>
                </a:ext>
              </a:extLst>
            </p:cNvPr>
            <p:cNvSpPr/>
            <p:nvPr/>
          </p:nvSpPr>
          <p:spPr>
            <a:xfrm>
              <a:off x="6409773" y="2720407"/>
              <a:ext cx="77343" cy="77286"/>
            </a:xfrm>
            <a:custGeom>
              <a:avLst/>
              <a:gdLst>
                <a:gd name="connsiteX0" fmla="*/ 77344 w 77343"/>
                <a:gd name="connsiteY0" fmla="*/ 38643 h 77286"/>
                <a:gd name="connsiteX1" fmla="*/ 38672 w 77343"/>
                <a:gd name="connsiteY1" fmla="*/ 77286 h 77286"/>
                <a:gd name="connsiteX2" fmla="*/ 0 w 77343"/>
                <a:gd name="connsiteY2" fmla="*/ 38643 h 77286"/>
                <a:gd name="connsiteX3" fmla="*/ 38672 w 77343"/>
                <a:gd name="connsiteY3" fmla="*/ 0 h 77286"/>
                <a:gd name="connsiteX4" fmla="*/ 77344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4" y="38643"/>
                  </a:moveTo>
                  <a:cubicBezTo>
                    <a:pt x="77344" y="59985"/>
                    <a:pt x="60030" y="77286"/>
                    <a:pt x="38672" y="77286"/>
                  </a:cubicBezTo>
                  <a:cubicBezTo>
                    <a:pt x="17314" y="77286"/>
                    <a:pt x="0" y="59985"/>
                    <a:pt x="0" y="38643"/>
                  </a:cubicBezTo>
                  <a:cubicBezTo>
                    <a:pt x="0" y="17301"/>
                    <a:pt x="17314" y="0"/>
                    <a:pt x="38672" y="0"/>
                  </a:cubicBezTo>
                  <a:cubicBezTo>
                    <a:pt x="60029" y="0"/>
                    <a:pt x="77344" y="17301"/>
                    <a:pt x="77344" y="38643"/>
                  </a:cubicBezTo>
                  <a:close/>
                </a:path>
              </a:pathLst>
            </a:custGeom>
            <a:grpFill/>
            <a:ln w="0" cap="flat">
              <a:noFill/>
              <a:prstDash val="solid"/>
              <a:miter/>
            </a:ln>
          </p:spPr>
          <p:txBody>
            <a:bodyPr rtlCol="0" anchor="ctr"/>
            <a:lstStyle/>
            <a:p>
              <a:endParaRPr lang="en-GB"/>
            </a:p>
          </p:txBody>
        </p:sp>
        <p:sp>
          <p:nvSpPr>
            <p:cNvPr id="765" name="Freeform 764">
              <a:extLst>
                <a:ext uri="{FF2B5EF4-FFF2-40B4-BE49-F238E27FC236}">
                  <a16:creationId xmlns:a16="http://schemas.microsoft.com/office/drawing/2014/main" id="{7F06C2D8-A38C-0612-AD64-7CE8EDBDD80C}"/>
                </a:ext>
              </a:extLst>
            </p:cNvPr>
            <p:cNvSpPr/>
            <p:nvPr/>
          </p:nvSpPr>
          <p:spPr>
            <a:xfrm>
              <a:off x="7800795" y="59283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766" name="Freeform 765">
              <a:extLst>
                <a:ext uri="{FF2B5EF4-FFF2-40B4-BE49-F238E27FC236}">
                  <a16:creationId xmlns:a16="http://schemas.microsoft.com/office/drawing/2014/main" id="{39E85341-1F73-FE3A-9CCF-4C0DCB62DE47}"/>
                </a:ext>
              </a:extLst>
            </p:cNvPr>
            <p:cNvSpPr/>
            <p:nvPr/>
          </p:nvSpPr>
          <p:spPr>
            <a:xfrm>
              <a:off x="7719052" y="734796"/>
              <a:ext cx="79659" cy="79600"/>
            </a:xfrm>
            <a:custGeom>
              <a:avLst/>
              <a:gdLst>
                <a:gd name="connsiteX0" fmla="*/ 79659 w 79659"/>
                <a:gd name="connsiteY0" fmla="*/ 39800 h 79600"/>
                <a:gd name="connsiteX1" fmla="*/ 39829 w 79659"/>
                <a:gd name="connsiteY1" fmla="*/ 79600 h 79600"/>
                <a:gd name="connsiteX2" fmla="*/ 0 w 79659"/>
                <a:gd name="connsiteY2" fmla="*/ 39800 h 79600"/>
                <a:gd name="connsiteX3" fmla="*/ 39829 w 79659"/>
                <a:gd name="connsiteY3" fmla="*/ 0 h 79600"/>
                <a:gd name="connsiteX4" fmla="*/ 79659 w 79659"/>
                <a:gd name="connsiteY4" fmla="*/ 39800 h 7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59" h="79600">
                  <a:moveTo>
                    <a:pt x="79659" y="39800"/>
                  </a:moveTo>
                  <a:cubicBezTo>
                    <a:pt x="79659" y="61781"/>
                    <a:pt x="61826" y="79600"/>
                    <a:pt x="39829" y="79600"/>
                  </a:cubicBezTo>
                  <a:cubicBezTo>
                    <a:pt x="17832" y="79600"/>
                    <a:pt x="0" y="61781"/>
                    <a:pt x="0" y="39800"/>
                  </a:cubicBezTo>
                  <a:cubicBezTo>
                    <a:pt x="0" y="17819"/>
                    <a:pt x="17832" y="0"/>
                    <a:pt x="39829" y="0"/>
                  </a:cubicBezTo>
                  <a:cubicBezTo>
                    <a:pt x="61826" y="0"/>
                    <a:pt x="79659" y="17819"/>
                    <a:pt x="79659" y="39800"/>
                  </a:cubicBezTo>
                  <a:close/>
                </a:path>
              </a:pathLst>
            </a:custGeom>
            <a:grpFill/>
            <a:ln w="0" cap="flat">
              <a:noFill/>
              <a:prstDash val="solid"/>
              <a:miter/>
            </a:ln>
          </p:spPr>
          <p:txBody>
            <a:bodyPr rtlCol="0" anchor="ctr"/>
            <a:lstStyle/>
            <a:p>
              <a:endParaRPr lang="en-GB"/>
            </a:p>
          </p:txBody>
        </p:sp>
        <p:sp>
          <p:nvSpPr>
            <p:cNvPr id="767" name="Freeform 766">
              <a:extLst>
                <a:ext uri="{FF2B5EF4-FFF2-40B4-BE49-F238E27FC236}">
                  <a16:creationId xmlns:a16="http://schemas.microsoft.com/office/drawing/2014/main" id="{83CAED40-649B-3754-0108-EC9F79E04420}"/>
                </a:ext>
              </a:extLst>
            </p:cNvPr>
            <p:cNvSpPr/>
            <p:nvPr/>
          </p:nvSpPr>
          <p:spPr>
            <a:xfrm>
              <a:off x="7637193" y="876642"/>
              <a:ext cx="79427" cy="79368"/>
            </a:xfrm>
            <a:custGeom>
              <a:avLst/>
              <a:gdLst>
                <a:gd name="connsiteX0" fmla="*/ 79427 w 79427"/>
                <a:gd name="connsiteY0" fmla="*/ 39684 h 79368"/>
                <a:gd name="connsiteX1" fmla="*/ 39713 w 79427"/>
                <a:gd name="connsiteY1" fmla="*/ 79369 h 79368"/>
                <a:gd name="connsiteX2" fmla="*/ 0 w 79427"/>
                <a:gd name="connsiteY2" fmla="*/ 39684 h 79368"/>
                <a:gd name="connsiteX3" fmla="*/ 39713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3" y="79369"/>
                  </a:cubicBezTo>
                  <a:cubicBezTo>
                    <a:pt x="17780" y="79369"/>
                    <a:pt x="0" y="61602"/>
                    <a:pt x="0" y="39684"/>
                  </a:cubicBezTo>
                  <a:cubicBezTo>
                    <a:pt x="0" y="17767"/>
                    <a:pt x="17780" y="0"/>
                    <a:pt x="39713"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768" name="Freeform 767">
              <a:extLst>
                <a:ext uri="{FF2B5EF4-FFF2-40B4-BE49-F238E27FC236}">
                  <a16:creationId xmlns:a16="http://schemas.microsoft.com/office/drawing/2014/main" id="{713DFA7A-D748-19F1-4E89-CF960F83FCF1}"/>
                </a:ext>
              </a:extLst>
            </p:cNvPr>
            <p:cNvSpPr/>
            <p:nvPr/>
          </p:nvSpPr>
          <p:spPr>
            <a:xfrm>
              <a:off x="7555450" y="1018488"/>
              <a:ext cx="79195" cy="79137"/>
            </a:xfrm>
            <a:custGeom>
              <a:avLst/>
              <a:gdLst>
                <a:gd name="connsiteX0" fmla="*/ 79196 w 79195"/>
                <a:gd name="connsiteY0" fmla="*/ 39569 h 79137"/>
                <a:gd name="connsiteX1" fmla="*/ 39598 w 79195"/>
                <a:gd name="connsiteY1" fmla="*/ 79138 h 79137"/>
                <a:gd name="connsiteX2" fmla="*/ 1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1" y="61422"/>
                    <a:pt x="1" y="39569"/>
                  </a:cubicBezTo>
                  <a:cubicBezTo>
                    <a:pt x="1"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769" name="Freeform 768">
              <a:extLst>
                <a:ext uri="{FF2B5EF4-FFF2-40B4-BE49-F238E27FC236}">
                  <a16:creationId xmlns:a16="http://schemas.microsoft.com/office/drawing/2014/main" id="{C2546804-D9D7-B8D0-303C-8877C08677FC}"/>
                </a:ext>
              </a:extLst>
            </p:cNvPr>
            <p:cNvSpPr/>
            <p:nvPr/>
          </p:nvSpPr>
          <p:spPr>
            <a:xfrm>
              <a:off x="7473707" y="1160334"/>
              <a:ext cx="78964" cy="78906"/>
            </a:xfrm>
            <a:custGeom>
              <a:avLst/>
              <a:gdLst>
                <a:gd name="connsiteX0" fmla="*/ 78964 w 78964"/>
                <a:gd name="connsiteY0" fmla="*/ 39453 h 78906"/>
                <a:gd name="connsiteX1" fmla="*/ 39482 w 78964"/>
                <a:gd name="connsiteY1" fmla="*/ 78906 h 78906"/>
                <a:gd name="connsiteX2" fmla="*/ 1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7" y="78906"/>
                    <a:pt x="1" y="61242"/>
                    <a:pt x="1" y="39453"/>
                  </a:cubicBezTo>
                  <a:cubicBezTo>
                    <a:pt x="1" y="17664"/>
                    <a:pt x="17678"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770" name="Freeform 769">
              <a:extLst>
                <a:ext uri="{FF2B5EF4-FFF2-40B4-BE49-F238E27FC236}">
                  <a16:creationId xmlns:a16="http://schemas.microsoft.com/office/drawing/2014/main" id="{4D6668C5-06FC-CD69-9D57-2BD43633212A}"/>
                </a:ext>
              </a:extLst>
            </p:cNvPr>
            <p:cNvSpPr/>
            <p:nvPr/>
          </p:nvSpPr>
          <p:spPr>
            <a:xfrm>
              <a:off x="7391848" y="1302180"/>
              <a:ext cx="78732" cy="78674"/>
            </a:xfrm>
            <a:custGeom>
              <a:avLst/>
              <a:gdLst>
                <a:gd name="connsiteX0" fmla="*/ 78732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2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2" y="39337"/>
                  </a:moveTo>
                  <a:cubicBezTo>
                    <a:pt x="78732" y="61063"/>
                    <a:pt x="61108" y="78675"/>
                    <a:pt x="39366" y="78675"/>
                  </a:cubicBezTo>
                  <a:cubicBezTo>
                    <a:pt x="17625" y="78675"/>
                    <a:pt x="-1" y="61063"/>
                    <a:pt x="-1" y="39337"/>
                  </a:cubicBezTo>
                  <a:cubicBezTo>
                    <a:pt x="-1" y="17612"/>
                    <a:pt x="17624" y="0"/>
                    <a:pt x="39366" y="0"/>
                  </a:cubicBezTo>
                  <a:cubicBezTo>
                    <a:pt x="61107" y="0"/>
                    <a:pt x="78732" y="17612"/>
                    <a:pt x="78732" y="39337"/>
                  </a:cubicBezTo>
                  <a:close/>
                </a:path>
              </a:pathLst>
            </a:custGeom>
            <a:grpFill/>
            <a:ln w="0" cap="flat">
              <a:noFill/>
              <a:prstDash val="solid"/>
              <a:miter/>
            </a:ln>
          </p:spPr>
          <p:txBody>
            <a:bodyPr rtlCol="0" anchor="ctr"/>
            <a:lstStyle/>
            <a:p>
              <a:endParaRPr lang="en-GB"/>
            </a:p>
          </p:txBody>
        </p:sp>
        <p:sp>
          <p:nvSpPr>
            <p:cNvPr id="771" name="Freeform 770">
              <a:extLst>
                <a:ext uri="{FF2B5EF4-FFF2-40B4-BE49-F238E27FC236}">
                  <a16:creationId xmlns:a16="http://schemas.microsoft.com/office/drawing/2014/main" id="{F7C39D46-114D-DFA1-0ADB-2F1C052C6BB7}"/>
                </a:ext>
              </a:extLst>
            </p:cNvPr>
            <p:cNvSpPr/>
            <p:nvPr/>
          </p:nvSpPr>
          <p:spPr>
            <a:xfrm>
              <a:off x="7310105" y="1444026"/>
              <a:ext cx="78501" cy="78443"/>
            </a:xfrm>
            <a:custGeom>
              <a:avLst/>
              <a:gdLst>
                <a:gd name="connsiteX0" fmla="*/ 78501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1" y="78443"/>
                  </a:cubicBezTo>
                  <a:cubicBezTo>
                    <a:pt x="17573" y="78443"/>
                    <a:pt x="0" y="60883"/>
                    <a:pt x="0" y="39222"/>
                  </a:cubicBezTo>
                  <a:cubicBezTo>
                    <a:pt x="0" y="17560"/>
                    <a:pt x="17573" y="0"/>
                    <a:pt x="39251"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772" name="Freeform 771">
              <a:extLst>
                <a:ext uri="{FF2B5EF4-FFF2-40B4-BE49-F238E27FC236}">
                  <a16:creationId xmlns:a16="http://schemas.microsoft.com/office/drawing/2014/main" id="{F7249FF6-7B43-3A8B-B707-89D23DD0DCDA}"/>
                </a:ext>
              </a:extLst>
            </p:cNvPr>
            <p:cNvSpPr/>
            <p:nvPr/>
          </p:nvSpPr>
          <p:spPr>
            <a:xfrm>
              <a:off x="7228246" y="1585756"/>
              <a:ext cx="78501" cy="78443"/>
            </a:xfrm>
            <a:custGeom>
              <a:avLst/>
              <a:gdLst>
                <a:gd name="connsiteX0" fmla="*/ 78501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1" y="78443"/>
                  </a:cubicBezTo>
                  <a:cubicBezTo>
                    <a:pt x="17573" y="78443"/>
                    <a:pt x="0" y="60883"/>
                    <a:pt x="0" y="39222"/>
                  </a:cubicBezTo>
                  <a:cubicBezTo>
                    <a:pt x="0" y="17560"/>
                    <a:pt x="17573" y="0"/>
                    <a:pt x="39251"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773" name="Freeform 772">
              <a:extLst>
                <a:ext uri="{FF2B5EF4-FFF2-40B4-BE49-F238E27FC236}">
                  <a16:creationId xmlns:a16="http://schemas.microsoft.com/office/drawing/2014/main" id="{BB7A1186-5456-0A23-50CB-63F5AC3B29E7}"/>
                </a:ext>
              </a:extLst>
            </p:cNvPr>
            <p:cNvSpPr/>
            <p:nvPr/>
          </p:nvSpPr>
          <p:spPr>
            <a:xfrm>
              <a:off x="7146387" y="1727718"/>
              <a:ext cx="78269" cy="78211"/>
            </a:xfrm>
            <a:custGeom>
              <a:avLst/>
              <a:gdLst>
                <a:gd name="connsiteX0" fmla="*/ 78269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69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69" y="39106"/>
                  </a:moveTo>
                  <a:cubicBezTo>
                    <a:pt x="78269" y="60704"/>
                    <a:pt x="60748" y="78212"/>
                    <a:pt x="39135" y="78212"/>
                  </a:cubicBezTo>
                  <a:cubicBezTo>
                    <a:pt x="17521" y="78212"/>
                    <a:pt x="0" y="60704"/>
                    <a:pt x="0" y="39106"/>
                  </a:cubicBezTo>
                  <a:cubicBezTo>
                    <a:pt x="0" y="17508"/>
                    <a:pt x="17521" y="0"/>
                    <a:pt x="39135" y="0"/>
                  </a:cubicBezTo>
                  <a:cubicBezTo>
                    <a:pt x="60748" y="0"/>
                    <a:pt x="78269" y="17508"/>
                    <a:pt x="78269" y="39106"/>
                  </a:cubicBezTo>
                  <a:close/>
                </a:path>
              </a:pathLst>
            </a:custGeom>
            <a:grpFill/>
            <a:ln w="0" cap="flat">
              <a:noFill/>
              <a:prstDash val="solid"/>
              <a:miter/>
            </a:ln>
          </p:spPr>
          <p:txBody>
            <a:bodyPr rtlCol="0" anchor="ctr"/>
            <a:lstStyle/>
            <a:p>
              <a:endParaRPr lang="en-GB"/>
            </a:p>
          </p:txBody>
        </p:sp>
        <p:sp>
          <p:nvSpPr>
            <p:cNvPr id="774" name="Freeform 773">
              <a:extLst>
                <a:ext uri="{FF2B5EF4-FFF2-40B4-BE49-F238E27FC236}">
                  <a16:creationId xmlns:a16="http://schemas.microsoft.com/office/drawing/2014/main" id="{EF9C2AC5-DBF0-3D63-5A9D-F4E377B9D8C0}"/>
                </a:ext>
              </a:extLst>
            </p:cNvPr>
            <p:cNvSpPr/>
            <p:nvPr/>
          </p:nvSpPr>
          <p:spPr>
            <a:xfrm>
              <a:off x="7064644" y="1869563"/>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70" y="77980"/>
                    <a:pt x="0" y="60524"/>
                    <a:pt x="0" y="38990"/>
                  </a:cubicBezTo>
                  <a:cubicBezTo>
                    <a:pt x="0" y="17456"/>
                    <a:pt x="17470" y="0"/>
                    <a:pt x="39019" y="0"/>
                  </a:cubicBezTo>
                  <a:cubicBezTo>
                    <a:pt x="60569" y="0"/>
                    <a:pt x="78038" y="17457"/>
                    <a:pt x="78038" y="38990"/>
                  </a:cubicBezTo>
                  <a:close/>
                </a:path>
              </a:pathLst>
            </a:custGeom>
            <a:grpFill/>
            <a:ln w="0" cap="flat">
              <a:noFill/>
              <a:prstDash val="solid"/>
              <a:miter/>
            </a:ln>
          </p:spPr>
          <p:txBody>
            <a:bodyPr rtlCol="0" anchor="ctr"/>
            <a:lstStyle/>
            <a:p>
              <a:endParaRPr lang="en-GB"/>
            </a:p>
          </p:txBody>
        </p:sp>
        <p:sp>
          <p:nvSpPr>
            <p:cNvPr id="775" name="Freeform 774">
              <a:extLst>
                <a:ext uri="{FF2B5EF4-FFF2-40B4-BE49-F238E27FC236}">
                  <a16:creationId xmlns:a16="http://schemas.microsoft.com/office/drawing/2014/main" id="{E98611F5-AECC-EBAA-E195-68A3CF3B0A4F}"/>
                </a:ext>
              </a:extLst>
            </p:cNvPr>
            <p:cNvSpPr/>
            <p:nvPr/>
          </p:nvSpPr>
          <p:spPr>
            <a:xfrm>
              <a:off x="6982785" y="2011294"/>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70" y="77980"/>
                    <a:pt x="0" y="60524"/>
                    <a:pt x="0" y="38990"/>
                  </a:cubicBezTo>
                  <a:cubicBezTo>
                    <a:pt x="0" y="17456"/>
                    <a:pt x="17470" y="0"/>
                    <a:pt x="39019" y="0"/>
                  </a:cubicBezTo>
                  <a:cubicBezTo>
                    <a:pt x="60569" y="0"/>
                    <a:pt x="78038" y="17457"/>
                    <a:pt x="78038" y="38990"/>
                  </a:cubicBezTo>
                  <a:close/>
                </a:path>
              </a:pathLst>
            </a:custGeom>
            <a:grpFill/>
            <a:ln w="0" cap="flat">
              <a:noFill/>
              <a:prstDash val="solid"/>
              <a:miter/>
            </a:ln>
          </p:spPr>
          <p:txBody>
            <a:bodyPr rtlCol="0" anchor="ctr"/>
            <a:lstStyle/>
            <a:p>
              <a:endParaRPr lang="en-GB"/>
            </a:p>
          </p:txBody>
        </p:sp>
        <p:sp>
          <p:nvSpPr>
            <p:cNvPr id="776" name="Freeform 775">
              <a:extLst>
                <a:ext uri="{FF2B5EF4-FFF2-40B4-BE49-F238E27FC236}">
                  <a16:creationId xmlns:a16="http://schemas.microsoft.com/office/drawing/2014/main" id="{05C75A4A-65DD-C6B9-8FB0-5069320CCFA5}"/>
                </a:ext>
              </a:extLst>
            </p:cNvPr>
            <p:cNvSpPr/>
            <p:nvPr/>
          </p:nvSpPr>
          <p:spPr>
            <a:xfrm>
              <a:off x="6900926" y="2153139"/>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4"/>
                    <a:pt x="60389" y="77749"/>
                    <a:pt x="38903" y="77749"/>
                  </a:cubicBezTo>
                  <a:cubicBezTo>
                    <a:pt x="17418" y="77749"/>
                    <a:pt x="0" y="60344"/>
                    <a:pt x="0" y="38875"/>
                  </a:cubicBezTo>
                  <a:cubicBezTo>
                    <a:pt x="0" y="17405"/>
                    <a:pt x="17418" y="0"/>
                    <a:pt x="38903" y="0"/>
                  </a:cubicBezTo>
                  <a:cubicBezTo>
                    <a:pt x="60389" y="0"/>
                    <a:pt x="77806" y="17405"/>
                    <a:pt x="77806" y="38875"/>
                  </a:cubicBezTo>
                  <a:close/>
                </a:path>
              </a:pathLst>
            </a:custGeom>
            <a:grpFill/>
            <a:ln w="0" cap="flat">
              <a:noFill/>
              <a:prstDash val="solid"/>
              <a:miter/>
            </a:ln>
          </p:spPr>
          <p:txBody>
            <a:bodyPr rtlCol="0" anchor="ctr"/>
            <a:lstStyle/>
            <a:p>
              <a:endParaRPr lang="en-GB"/>
            </a:p>
          </p:txBody>
        </p:sp>
        <p:sp>
          <p:nvSpPr>
            <p:cNvPr id="777" name="Freeform 776">
              <a:extLst>
                <a:ext uri="{FF2B5EF4-FFF2-40B4-BE49-F238E27FC236}">
                  <a16:creationId xmlns:a16="http://schemas.microsoft.com/office/drawing/2014/main" id="{7E672D09-346D-42C3-D7AF-EFC3BD11EC43}"/>
                </a:ext>
              </a:extLst>
            </p:cNvPr>
            <p:cNvSpPr/>
            <p:nvPr/>
          </p:nvSpPr>
          <p:spPr>
            <a:xfrm>
              <a:off x="6819067" y="2294870"/>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4"/>
                    <a:pt x="60389" y="77749"/>
                    <a:pt x="38903" y="77749"/>
                  </a:cubicBezTo>
                  <a:cubicBezTo>
                    <a:pt x="17418" y="77749"/>
                    <a:pt x="0" y="60344"/>
                    <a:pt x="0" y="38875"/>
                  </a:cubicBezTo>
                  <a:cubicBezTo>
                    <a:pt x="0" y="17405"/>
                    <a:pt x="17418" y="0"/>
                    <a:pt x="38903" y="0"/>
                  </a:cubicBezTo>
                  <a:cubicBezTo>
                    <a:pt x="60389" y="0"/>
                    <a:pt x="77806" y="17405"/>
                    <a:pt x="77806" y="38875"/>
                  </a:cubicBezTo>
                  <a:close/>
                </a:path>
              </a:pathLst>
            </a:custGeom>
            <a:grpFill/>
            <a:ln w="0" cap="flat">
              <a:noFill/>
              <a:prstDash val="solid"/>
              <a:miter/>
            </a:ln>
          </p:spPr>
          <p:txBody>
            <a:bodyPr rtlCol="0" anchor="ctr"/>
            <a:lstStyle/>
            <a:p>
              <a:endParaRPr lang="en-GB"/>
            </a:p>
          </p:txBody>
        </p:sp>
        <p:sp>
          <p:nvSpPr>
            <p:cNvPr id="778" name="Freeform 777">
              <a:extLst>
                <a:ext uri="{FF2B5EF4-FFF2-40B4-BE49-F238E27FC236}">
                  <a16:creationId xmlns:a16="http://schemas.microsoft.com/office/drawing/2014/main" id="{8823A26A-D050-3FA8-6B66-5F7BE2594EC1}"/>
                </a:ext>
              </a:extLst>
            </p:cNvPr>
            <p:cNvSpPr/>
            <p:nvPr/>
          </p:nvSpPr>
          <p:spPr>
            <a:xfrm>
              <a:off x="6737324" y="2436715"/>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8"/>
                    <a:pt x="38788" y="77518"/>
                  </a:cubicBezTo>
                  <a:cubicBezTo>
                    <a:pt x="17366" y="77518"/>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779" name="Freeform 778">
              <a:extLst>
                <a:ext uri="{FF2B5EF4-FFF2-40B4-BE49-F238E27FC236}">
                  <a16:creationId xmlns:a16="http://schemas.microsoft.com/office/drawing/2014/main" id="{C143AEB3-99C7-ABDD-259E-E74DE6D8B06D}"/>
                </a:ext>
              </a:extLst>
            </p:cNvPr>
            <p:cNvSpPr/>
            <p:nvPr/>
          </p:nvSpPr>
          <p:spPr>
            <a:xfrm>
              <a:off x="6655349" y="2578561"/>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8"/>
                    <a:pt x="38788" y="77518"/>
                  </a:cubicBezTo>
                  <a:cubicBezTo>
                    <a:pt x="17366" y="77518"/>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780" name="Freeform 779">
              <a:extLst>
                <a:ext uri="{FF2B5EF4-FFF2-40B4-BE49-F238E27FC236}">
                  <a16:creationId xmlns:a16="http://schemas.microsoft.com/office/drawing/2014/main" id="{22E4A7E0-1D9E-6E48-EF7C-237E2E0E54BD}"/>
                </a:ext>
              </a:extLst>
            </p:cNvPr>
            <p:cNvSpPr/>
            <p:nvPr/>
          </p:nvSpPr>
          <p:spPr>
            <a:xfrm>
              <a:off x="6573606" y="2720407"/>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781" name="Freeform 780">
              <a:extLst>
                <a:ext uri="{FF2B5EF4-FFF2-40B4-BE49-F238E27FC236}">
                  <a16:creationId xmlns:a16="http://schemas.microsoft.com/office/drawing/2014/main" id="{EC826ED9-3A97-B7D5-E179-36BDA9C681EB}"/>
                </a:ext>
              </a:extLst>
            </p:cNvPr>
            <p:cNvSpPr/>
            <p:nvPr/>
          </p:nvSpPr>
          <p:spPr>
            <a:xfrm>
              <a:off x="6491747" y="2862137"/>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782" name="Freeform 781">
              <a:extLst>
                <a:ext uri="{FF2B5EF4-FFF2-40B4-BE49-F238E27FC236}">
                  <a16:creationId xmlns:a16="http://schemas.microsoft.com/office/drawing/2014/main" id="{1B0EBEC9-1C8B-E3BF-7310-C9F4255E3701}"/>
                </a:ext>
              </a:extLst>
            </p:cNvPr>
            <p:cNvSpPr/>
            <p:nvPr/>
          </p:nvSpPr>
          <p:spPr>
            <a:xfrm>
              <a:off x="7964629" y="592835"/>
              <a:ext cx="79890" cy="79831"/>
            </a:xfrm>
            <a:custGeom>
              <a:avLst/>
              <a:gdLst>
                <a:gd name="connsiteX0" fmla="*/ 79890 w 79890"/>
                <a:gd name="connsiteY0" fmla="*/ 39916 h 79831"/>
                <a:gd name="connsiteX1" fmla="*/ 39945 w 79890"/>
                <a:gd name="connsiteY1" fmla="*/ 79832 h 79831"/>
                <a:gd name="connsiteX2" fmla="*/ -1 w 79890"/>
                <a:gd name="connsiteY2" fmla="*/ 39916 h 79831"/>
                <a:gd name="connsiteX3" fmla="*/ 39945 w 79890"/>
                <a:gd name="connsiteY3" fmla="*/ 0 h 79831"/>
                <a:gd name="connsiteX4" fmla="*/ 79890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0" y="39916"/>
                  </a:moveTo>
                  <a:cubicBezTo>
                    <a:pt x="79890" y="61961"/>
                    <a:pt x="62006" y="79832"/>
                    <a:pt x="39945" y="79832"/>
                  </a:cubicBezTo>
                  <a:cubicBezTo>
                    <a:pt x="17884" y="79832"/>
                    <a:pt x="-1" y="61961"/>
                    <a:pt x="-1" y="39916"/>
                  </a:cubicBezTo>
                  <a:cubicBezTo>
                    <a:pt x="-1" y="17871"/>
                    <a:pt x="17884" y="0"/>
                    <a:pt x="39945" y="0"/>
                  </a:cubicBezTo>
                  <a:cubicBezTo>
                    <a:pt x="62006" y="0"/>
                    <a:pt x="79890" y="17871"/>
                    <a:pt x="79890" y="39916"/>
                  </a:cubicBezTo>
                  <a:close/>
                </a:path>
              </a:pathLst>
            </a:custGeom>
            <a:grpFill/>
            <a:ln w="0" cap="flat">
              <a:noFill/>
              <a:prstDash val="solid"/>
              <a:miter/>
            </a:ln>
          </p:spPr>
          <p:txBody>
            <a:bodyPr rtlCol="0" anchor="ctr"/>
            <a:lstStyle/>
            <a:p>
              <a:endParaRPr lang="en-GB"/>
            </a:p>
          </p:txBody>
        </p:sp>
        <p:sp>
          <p:nvSpPr>
            <p:cNvPr id="783" name="Freeform 782">
              <a:extLst>
                <a:ext uri="{FF2B5EF4-FFF2-40B4-BE49-F238E27FC236}">
                  <a16:creationId xmlns:a16="http://schemas.microsoft.com/office/drawing/2014/main" id="{8AE28775-4CF9-AA0E-9625-34EA1FF578DC}"/>
                </a:ext>
              </a:extLst>
            </p:cNvPr>
            <p:cNvSpPr/>
            <p:nvPr/>
          </p:nvSpPr>
          <p:spPr>
            <a:xfrm>
              <a:off x="7882770" y="734796"/>
              <a:ext cx="79659" cy="79600"/>
            </a:xfrm>
            <a:custGeom>
              <a:avLst/>
              <a:gdLst>
                <a:gd name="connsiteX0" fmla="*/ 79659 w 79659"/>
                <a:gd name="connsiteY0" fmla="*/ 39800 h 79600"/>
                <a:gd name="connsiteX1" fmla="*/ 39830 w 79659"/>
                <a:gd name="connsiteY1" fmla="*/ 79600 h 79600"/>
                <a:gd name="connsiteX2" fmla="*/ 0 w 79659"/>
                <a:gd name="connsiteY2" fmla="*/ 39800 h 79600"/>
                <a:gd name="connsiteX3" fmla="*/ 39830 w 79659"/>
                <a:gd name="connsiteY3" fmla="*/ 0 h 79600"/>
                <a:gd name="connsiteX4" fmla="*/ 79659 w 79659"/>
                <a:gd name="connsiteY4" fmla="*/ 39800 h 7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59" h="79600">
                  <a:moveTo>
                    <a:pt x="79659" y="39800"/>
                  </a:moveTo>
                  <a:cubicBezTo>
                    <a:pt x="79659" y="61781"/>
                    <a:pt x="61827" y="79600"/>
                    <a:pt x="39830" y="79600"/>
                  </a:cubicBezTo>
                  <a:cubicBezTo>
                    <a:pt x="17833" y="79600"/>
                    <a:pt x="0" y="61781"/>
                    <a:pt x="0" y="39800"/>
                  </a:cubicBezTo>
                  <a:cubicBezTo>
                    <a:pt x="0" y="17819"/>
                    <a:pt x="17833" y="0"/>
                    <a:pt x="39830" y="0"/>
                  </a:cubicBezTo>
                  <a:cubicBezTo>
                    <a:pt x="61827" y="0"/>
                    <a:pt x="79659" y="17819"/>
                    <a:pt x="79659" y="39800"/>
                  </a:cubicBezTo>
                  <a:close/>
                </a:path>
              </a:pathLst>
            </a:custGeom>
            <a:grpFill/>
            <a:ln w="0" cap="flat">
              <a:noFill/>
              <a:prstDash val="solid"/>
              <a:miter/>
            </a:ln>
          </p:spPr>
          <p:txBody>
            <a:bodyPr rtlCol="0" anchor="ctr"/>
            <a:lstStyle/>
            <a:p>
              <a:endParaRPr lang="en-GB"/>
            </a:p>
          </p:txBody>
        </p:sp>
        <p:sp>
          <p:nvSpPr>
            <p:cNvPr id="784" name="Freeform 783">
              <a:extLst>
                <a:ext uri="{FF2B5EF4-FFF2-40B4-BE49-F238E27FC236}">
                  <a16:creationId xmlns:a16="http://schemas.microsoft.com/office/drawing/2014/main" id="{0F960A40-E7D5-9F19-4679-8B18137D435D}"/>
                </a:ext>
              </a:extLst>
            </p:cNvPr>
            <p:cNvSpPr/>
            <p:nvPr/>
          </p:nvSpPr>
          <p:spPr>
            <a:xfrm>
              <a:off x="7801027" y="876642"/>
              <a:ext cx="79427" cy="79368"/>
            </a:xfrm>
            <a:custGeom>
              <a:avLst/>
              <a:gdLst>
                <a:gd name="connsiteX0" fmla="*/ 79427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4" y="79369"/>
                  </a:cubicBezTo>
                  <a:cubicBezTo>
                    <a:pt x="17780" y="79369"/>
                    <a:pt x="0" y="61602"/>
                    <a:pt x="0" y="39684"/>
                  </a:cubicBezTo>
                  <a:cubicBezTo>
                    <a:pt x="0" y="17767"/>
                    <a:pt x="17780" y="0"/>
                    <a:pt x="39714"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785" name="Freeform 784">
              <a:extLst>
                <a:ext uri="{FF2B5EF4-FFF2-40B4-BE49-F238E27FC236}">
                  <a16:creationId xmlns:a16="http://schemas.microsoft.com/office/drawing/2014/main" id="{A45769B1-0C8C-86EE-E02C-DE7670713C82}"/>
                </a:ext>
              </a:extLst>
            </p:cNvPr>
            <p:cNvSpPr/>
            <p:nvPr/>
          </p:nvSpPr>
          <p:spPr>
            <a:xfrm>
              <a:off x="7719284" y="1018488"/>
              <a:ext cx="79195" cy="79137"/>
            </a:xfrm>
            <a:custGeom>
              <a:avLst/>
              <a:gdLst>
                <a:gd name="connsiteX0" fmla="*/ 79196 w 79195"/>
                <a:gd name="connsiteY0" fmla="*/ 39569 h 79137"/>
                <a:gd name="connsiteX1" fmla="*/ 39598 w 79195"/>
                <a:gd name="connsiteY1" fmla="*/ 79138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786" name="Freeform 785">
              <a:extLst>
                <a:ext uri="{FF2B5EF4-FFF2-40B4-BE49-F238E27FC236}">
                  <a16:creationId xmlns:a16="http://schemas.microsoft.com/office/drawing/2014/main" id="{852CA14F-1787-6BBC-7C7C-54232E0268E0}"/>
                </a:ext>
              </a:extLst>
            </p:cNvPr>
            <p:cNvSpPr/>
            <p:nvPr/>
          </p:nvSpPr>
          <p:spPr>
            <a:xfrm>
              <a:off x="7637425" y="1160334"/>
              <a:ext cx="78964" cy="78906"/>
            </a:xfrm>
            <a:custGeom>
              <a:avLst/>
              <a:gdLst>
                <a:gd name="connsiteX0" fmla="*/ 78964 w 78964"/>
                <a:gd name="connsiteY0" fmla="*/ 39453 h 78906"/>
                <a:gd name="connsiteX1" fmla="*/ 39483 w 78964"/>
                <a:gd name="connsiteY1" fmla="*/ 78906 h 78906"/>
                <a:gd name="connsiteX2" fmla="*/ 1 w 78964"/>
                <a:gd name="connsiteY2" fmla="*/ 39453 h 78906"/>
                <a:gd name="connsiteX3" fmla="*/ 39483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3" y="78906"/>
                  </a:cubicBezTo>
                  <a:cubicBezTo>
                    <a:pt x="17677" y="78906"/>
                    <a:pt x="1" y="61242"/>
                    <a:pt x="1" y="39453"/>
                  </a:cubicBezTo>
                  <a:cubicBezTo>
                    <a:pt x="1" y="17664"/>
                    <a:pt x="17678" y="0"/>
                    <a:pt x="39483"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787" name="Freeform 786">
              <a:extLst>
                <a:ext uri="{FF2B5EF4-FFF2-40B4-BE49-F238E27FC236}">
                  <a16:creationId xmlns:a16="http://schemas.microsoft.com/office/drawing/2014/main" id="{4D889530-6E5C-3F7F-C225-D3352894F50A}"/>
                </a:ext>
              </a:extLst>
            </p:cNvPr>
            <p:cNvSpPr/>
            <p:nvPr/>
          </p:nvSpPr>
          <p:spPr>
            <a:xfrm>
              <a:off x="7555682" y="1302180"/>
              <a:ext cx="78732" cy="78674"/>
            </a:xfrm>
            <a:custGeom>
              <a:avLst/>
              <a:gdLst>
                <a:gd name="connsiteX0" fmla="*/ 78733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1" y="61063"/>
                    <a:pt x="-1" y="39337"/>
                  </a:cubicBezTo>
                  <a:cubicBezTo>
                    <a:pt x="-1" y="17612"/>
                    <a:pt x="17624" y="0"/>
                    <a:pt x="39366" y="0"/>
                  </a:cubicBezTo>
                  <a:cubicBezTo>
                    <a:pt x="61107" y="0"/>
                    <a:pt x="78733" y="17612"/>
                    <a:pt x="78733" y="39337"/>
                  </a:cubicBezTo>
                  <a:close/>
                </a:path>
              </a:pathLst>
            </a:custGeom>
            <a:grpFill/>
            <a:ln w="0" cap="flat">
              <a:noFill/>
              <a:prstDash val="solid"/>
              <a:miter/>
            </a:ln>
          </p:spPr>
          <p:txBody>
            <a:bodyPr rtlCol="0" anchor="ctr"/>
            <a:lstStyle/>
            <a:p>
              <a:endParaRPr lang="en-GB"/>
            </a:p>
          </p:txBody>
        </p:sp>
        <p:sp>
          <p:nvSpPr>
            <p:cNvPr id="788" name="Freeform 787">
              <a:extLst>
                <a:ext uri="{FF2B5EF4-FFF2-40B4-BE49-F238E27FC236}">
                  <a16:creationId xmlns:a16="http://schemas.microsoft.com/office/drawing/2014/main" id="{7A508443-9499-5B25-49C8-7A5F62F71E26}"/>
                </a:ext>
              </a:extLst>
            </p:cNvPr>
            <p:cNvSpPr/>
            <p:nvPr/>
          </p:nvSpPr>
          <p:spPr>
            <a:xfrm>
              <a:off x="7473939" y="1444026"/>
              <a:ext cx="78501" cy="78443"/>
            </a:xfrm>
            <a:custGeom>
              <a:avLst/>
              <a:gdLst>
                <a:gd name="connsiteX0" fmla="*/ 78501 w 78501"/>
                <a:gd name="connsiteY0" fmla="*/ 39222 h 78443"/>
                <a:gd name="connsiteX1" fmla="*/ 39250 w 78501"/>
                <a:gd name="connsiteY1" fmla="*/ 78443 h 78443"/>
                <a:gd name="connsiteX2" fmla="*/ -1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1" y="60883"/>
                    <a:pt x="-1" y="39222"/>
                  </a:cubicBezTo>
                  <a:cubicBezTo>
                    <a:pt x="-1"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789" name="Freeform 788">
              <a:extLst>
                <a:ext uri="{FF2B5EF4-FFF2-40B4-BE49-F238E27FC236}">
                  <a16:creationId xmlns:a16="http://schemas.microsoft.com/office/drawing/2014/main" id="{BD14C4BF-58AC-E63D-5E18-9B0598EB50AE}"/>
                </a:ext>
              </a:extLst>
            </p:cNvPr>
            <p:cNvSpPr/>
            <p:nvPr/>
          </p:nvSpPr>
          <p:spPr>
            <a:xfrm>
              <a:off x="7391964" y="1585756"/>
              <a:ext cx="78501" cy="78443"/>
            </a:xfrm>
            <a:custGeom>
              <a:avLst/>
              <a:gdLst>
                <a:gd name="connsiteX0" fmla="*/ 78501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1" y="78443"/>
                  </a:cubicBezTo>
                  <a:cubicBezTo>
                    <a:pt x="17573" y="78443"/>
                    <a:pt x="0" y="60883"/>
                    <a:pt x="0" y="39222"/>
                  </a:cubicBezTo>
                  <a:cubicBezTo>
                    <a:pt x="0" y="17560"/>
                    <a:pt x="17573" y="0"/>
                    <a:pt x="39251"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790" name="Freeform 789">
              <a:extLst>
                <a:ext uri="{FF2B5EF4-FFF2-40B4-BE49-F238E27FC236}">
                  <a16:creationId xmlns:a16="http://schemas.microsoft.com/office/drawing/2014/main" id="{CE1ECCFA-9441-BA30-C5CA-78AFAB1C432D}"/>
                </a:ext>
              </a:extLst>
            </p:cNvPr>
            <p:cNvSpPr/>
            <p:nvPr/>
          </p:nvSpPr>
          <p:spPr>
            <a:xfrm>
              <a:off x="7310221" y="1727718"/>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2" y="78212"/>
                    <a:pt x="0" y="60704"/>
                    <a:pt x="0" y="39106"/>
                  </a:cubicBezTo>
                  <a:cubicBezTo>
                    <a:pt x="0" y="17508"/>
                    <a:pt x="17522"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791" name="Freeform 790">
              <a:extLst>
                <a:ext uri="{FF2B5EF4-FFF2-40B4-BE49-F238E27FC236}">
                  <a16:creationId xmlns:a16="http://schemas.microsoft.com/office/drawing/2014/main" id="{4A092066-60F1-9906-F557-C1651917844F}"/>
                </a:ext>
              </a:extLst>
            </p:cNvPr>
            <p:cNvSpPr/>
            <p:nvPr/>
          </p:nvSpPr>
          <p:spPr>
            <a:xfrm>
              <a:off x="7228478" y="1869563"/>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69" y="77980"/>
                    <a:pt x="0" y="60524"/>
                    <a:pt x="0" y="38990"/>
                  </a:cubicBezTo>
                  <a:cubicBezTo>
                    <a:pt x="0" y="17456"/>
                    <a:pt x="17469" y="0"/>
                    <a:pt x="39019" y="0"/>
                  </a:cubicBezTo>
                  <a:cubicBezTo>
                    <a:pt x="60569" y="0"/>
                    <a:pt x="78038" y="17457"/>
                    <a:pt x="78038" y="38990"/>
                  </a:cubicBezTo>
                  <a:close/>
                </a:path>
              </a:pathLst>
            </a:custGeom>
            <a:grpFill/>
            <a:ln w="0" cap="flat">
              <a:noFill/>
              <a:prstDash val="solid"/>
              <a:miter/>
            </a:ln>
          </p:spPr>
          <p:txBody>
            <a:bodyPr rtlCol="0" anchor="ctr"/>
            <a:lstStyle/>
            <a:p>
              <a:endParaRPr lang="en-GB"/>
            </a:p>
          </p:txBody>
        </p:sp>
        <p:sp>
          <p:nvSpPr>
            <p:cNvPr id="792" name="Freeform 791">
              <a:extLst>
                <a:ext uri="{FF2B5EF4-FFF2-40B4-BE49-F238E27FC236}">
                  <a16:creationId xmlns:a16="http://schemas.microsoft.com/office/drawing/2014/main" id="{1488C451-DA3E-CDC4-6A49-65FC417EE8B9}"/>
                </a:ext>
              </a:extLst>
            </p:cNvPr>
            <p:cNvSpPr/>
            <p:nvPr/>
          </p:nvSpPr>
          <p:spPr>
            <a:xfrm>
              <a:off x="7146503" y="2011294"/>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8" y="77980"/>
                    <a:pt x="39019" y="77980"/>
                  </a:cubicBezTo>
                  <a:cubicBezTo>
                    <a:pt x="17469" y="77980"/>
                    <a:pt x="0" y="60524"/>
                    <a:pt x="0" y="38990"/>
                  </a:cubicBezTo>
                  <a:cubicBezTo>
                    <a:pt x="0" y="17456"/>
                    <a:pt x="17469" y="0"/>
                    <a:pt x="39019" y="0"/>
                  </a:cubicBezTo>
                  <a:cubicBezTo>
                    <a:pt x="60568" y="0"/>
                    <a:pt x="78038" y="17457"/>
                    <a:pt x="78038" y="38990"/>
                  </a:cubicBezTo>
                  <a:close/>
                </a:path>
              </a:pathLst>
            </a:custGeom>
            <a:grpFill/>
            <a:ln w="0" cap="flat">
              <a:noFill/>
              <a:prstDash val="solid"/>
              <a:miter/>
            </a:ln>
          </p:spPr>
          <p:txBody>
            <a:bodyPr rtlCol="0" anchor="ctr"/>
            <a:lstStyle/>
            <a:p>
              <a:endParaRPr lang="en-GB"/>
            </a:p>
          </p:txBody>
        </p:sp>
        <p:sp>
          <p:nvSpPr>
            <p:cNvPr id="793" name="Freeform 792">
              <a:extLst>
                <a:ext uri="{FF2B5EF4-FFF2-40B4-BE49-F238E27FC236}">
                  <a16:creationId xmlns:a16="http://schemas.microsoft.com/office/drawing/2014/main" id="{7532CE4E-FBD8-2919-3DB1-0601E1CD053F}"/>
                </a:ext>
              </a:extLst>
            </p:cNvPr>
            <p:cNvSpPr/>
            <p:nvPr/>
          </p:nvSpPr>
          <p:spPr>
            <a:xfrm>
              <a:off x="7064760" y="2153139"/>
              <a:ext cx="77806" cy="77749"/>
            </a:xfrm>
            <a:custGeom>
              <a:avLst/>
              <a:gdLst>
                <a:gd name="connsiteX0" fmla="*/ 77807 w 77806"/>
                <a:gd name="connsiteY0" fmla="*/ 38875 h 77749"/>
                <a:gd name="connsiteX1" fmla="*/ 38904 w 77806"/>
                <a:gd name="connsiteY1" fmla="*/ 77749 h 77749"/>
                <a:gd name="connsiteX2" fmla="*/ 1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4" y="77749"/>
                  </a:cubicBezTo>
                  <a:cubicBezTo>
                    <a:pt x="17418" y="77749"/>
                    <a:pt x="1" y="60344"/>
                    <a:pt x="1" y="38875"/>
                  </a:cubicBezTo>
                  <a:cubicBezTo>
                    <a:pt x="1" y="17405"/>
                    <a:pt x="17418" y="0"/>
                    <a:pt x="38904"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794" name="Freeform 793">
              <a:extLst>
                <a:ext uri="{FF2B5EF4-FFF2-40B4-BE49-F238E27FC236}">
                  <a16:creationId xmlns:a16="http://schemas.microsoft.com/office/drawing/2014/main" id="{B0DE8485-E334-899F-4146-D68C1A699ACA}"/>
                </a:ext>
              </a:extLst>
            </p:cNvPr>
            <p:cNvSpPr/>
            <p:nvPr/>
          </p:nvSpPr>
          <p:spPr>
            <a:xfrm>
              <a:off x="6982901" y="2294870"/>
              <a:ext cx="77806" cy="77749"/>
            </a:xfrm>
            <a:custGeom>
              <a:avLst/>
              <a:gdLst>
                <a:gd name="connsiteX0" fmla="*/ 77807 w 77806"/>
                <a:gd name="connsiteY0" fmla="*/ 38875 h 77749"/>
                <a:gd name="connsiteX1" fmla="*/ 38904 w 77806"/>
                <a:gd name="connsiteY1" fmla="*/ 77749 h 77749"/>
                <a:gd name="connsiteX2" fmla="*/ 0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4" y="77749"/>
                  </a:cubicBezTo>
                  <a:cubicBezTo>
                    <a:pt x="17418" y="77749"/>
                    <a:pt x="0" y="60344"/>
                    <a:pt x="0" y="38875"/>
                  </a:cubicBezTo>
                  <a:cubicBezTo>
                    <a:pt x="0" y="17405"/>
                    <a:pt x="17418" y="0"/>
                    <a:pt x="38904"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795" name="Freeform 794">
              <a:extLst>
                <a:ext uri="{FF2B5EF4-FFF2-40B4-BE49-F238E27FC236}">
                  <a16:creationId xmlns:a16="http://schemas.microsoft.com/office/drawing/2014/main" id="{41573313-564F-01F7-E75A-1B692222F1D2}"/>
                </a:ext>
              </a:extLst>
            </p:cNvPr>
            <p:cNvSpPr/>
            <p:nvPr/>
          </p:nvSpPr>
          <p:spPr>
            <a:xfrm>
              <a:off x="6901042" y="2436715"/>
              <a:ext cx="77574" cy="77517"/>
            </a:xfrm>
            <a:custGeom>
              <a:avLst/>
              <a:gdLst>
                <a:gd name="connsiteX0" fmla="*/ 77575 w 77574"/>
                <a:gd name="connsiteY0" fmla="*/ 38759 h 77517"/>
                <a:gd name="connsiteX1" fmla="*/ 38788 w 77574"/>
                <a:gd name="connsiteY1" fmla="*/ 77518 h 77517"/>
                <a:gd name="connsiteX2" fmla="*/ 0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8"/>
                    <a:pt x="38788" y="77518"/>
                  </a:cubicBezTo>
                  <a:cubicBezTo>
                    <a:pt x="17366" y="77518"/>
                    <a:pt x="0" y="60165"/>
                    <a:pt x="0" y="38759"/>
                  </a:cubicBezTo>
                  <a:cubicBezTo>
                    <a:pt x="0" y="17353"/>
                    <a:pt x="17366" y="0"/>
                    <a:pt x="38788"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796" name="Freeform 795">
              <a:extLst>
                <a:ext uri="{FF2B5EF4-FFF2-40B4-BE49-F238E27FC236}">
                  <a16:creationId xmlns:a16="http://schemas.microsoft.com/office/drawing/2014/main" id="{FB8C0D75-6C0D-1612-B82B-A17FA6335892}"/>
                </a:ext>
              </a:extLst>
            </p:cNvPr>
            <p:cNvSpPr/>
            <p:nvPr/>
          </p:nvSpPr>
          <p:spPr>
            <a:xfrm>
              <a:off x="6819183" y="2578561"/>
              <a:ext cx="77574" cy="77517"/>
            </a:xfrm>
            <a:custGeom>
              <a:avLst/>
              <a:gdLst>
                <a:gd name="connsiteX0" fmla="*/ 77575 w 77574"/>
                <a:gd name="connsiteY0" fmla="*/ 38759 h 77517"/>
                <a:gd name="connsiteX1" fmla="*/ 38787 w 77574"/>
                <a:gd name="connsiteY1" fmla="*/ 77518 h 77517"/>
                <a:gd name="connsiteX2" fmla="*/ 0 w 77574"/>
                <a:gd name="connsiteY2" fmla="*/ 38759 h 77517"/>
                <a:gd name="connsiteX3" fmla="*/ 38787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8"/>
                    <a:pt x="38787" y="77518"/>
                  </a:cubicBezTo>
                  <a:cubicBezTo>
                    <a:pt x="17366" y="77518"/>
                    <a:pt x="0" y="60165"/>
                    <a:pt x="0" y="38759"/>
                  </a:cubicBezTo>
                  <a:cubicBezTo>
                    <a:pt x="0" y="17353"/>
                    <a:pt x="17366" y="0"/>
                    <a:pt x="38787"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797" name="Freeform 796">
              <a:extLst>
                <a:ext uri="{FF2B5EF4-FFF2-40B4-BE49-F238E27FC236}">
                  <a16:creationId xmlns:a16="http://schemas.microsoft.com/office/drawing/2014/main" id="{B3399C40-F458-C0C7-C00E-B71F6D683DE8}"/>
                </a:ext>
              </a:extLst>
            </p:cNvPr>
            <p:cNvSpPr/>
            <p:nvPr/>
          </p:nvSpPr>
          <p:spPr>
            <a:xfrm>
              <a:off x="6737324" y="2720291"/>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8"/>
                    <a:pt x="38788" y="77518"/>
                  </a:cubicBezTo>
                  <a:cubicBezTo>
                    <a:pt x="17366" y="77518"/>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798" name="Freeform 797">
              <a:extLst>
                <a:ext uri="{FF2B5EF4-FFF2-40B4-BE49-F238E27FC236}">
                  <a16:creationId xmlns:a16="http://schemas.microsoft.com/office/drawing/2014/main" id="{D41B601A-350D-6703-2615-4DA53DEB1287}"/>
                </a:ext>
              </a:extLst>
            </p:cNvPr>
            <p:cNvSpPr/>
            <p:nvPr/>
          </p:nvSpPr>
          <p:spPr>
            <a:xfrm>
              <a:off x="6655465" y="2862137"/>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30"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799" name="Freeform 798">
              <a:extLst>
                <a:ext uri="{FF2B5EF4-FFF2-40B4-BE49-F238E27FC236}">
                  <a16:creationId xmlns:a16="http://schemas.microsoft.com/office/drawing/2014/main" id="{524FF9B3-F153-1F44-6199-F77375F1C91D}"/>
                </a:ext>
              </a:extLst>
            </p:cNvPr>
            <p:cNvSpPr/>
            <p:nvPr/>
          </p:nvSpPr>
          <p:spPr>
            <a:xfrm>
              <a:off x="6573606" y="3003868"/>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800" name="Freeform 799">
              <a:extLst>
                <a:ext uri="{FF2B5EF4-FFF2-40B4-BE49-F238E27FC236}">
                  <a16:creationId xmlns:a16="http://schemas.microsoft.com/office/drawing/2014/main" id="{6812046A-860F-CA07-6627-45C776D6CA15}"/>
                </a:ext>
              </a:extLst>
            </p:cNvPr>
            <p:cNvSpPr/>
            <p:nvPr/>
          </p:nvSpPr>
          <p:spPr>
            <a:xfrm>
              <a:off x="11486531" y="451452"/>
              <a:ext cx="79195" cy="79137"/>
            </a:xfrm>
            <a:custGeom>
              <a:avLst/>
              <a:gdLst>
                <a:gd name="connsiteX0" fmla="*/ 79196 w 79195"/>
                <a:gd name="connsiteY0" fmla="*/ 39569 h 79137"/>
                <a:gd name="connsiteX1" fmla="*/ 39598 w 79195"/>
                <a:gd name="connsiteY1" fmla="*/ 79137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7"/>
                    <a:pt x="39598" y="79137"/>
                  </a:cubicBezTo>
                  <a:cubicBezTo>
                    <a:pt x="17729" y="79137"/>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801" name="Freeform 800">
              <a:extLst>
                <a:ext uri="{FF2B5EF4-FFF2-40B4-BE49-F238E27FC236}">
                  <a16:creationId xmlns:a16="http://schemas.microsoft.com/office/drawing/2014/main" id="{D3C40B7D-6550-7CFE-795E-6258481F2C01}"/>
                </a:ext>
              </a:extLst>
            </p:cNvPr>
            <p:cNvSpPr/>
            <p:nvPr/>
          </p:nvSpPr>
          <p:spPr>
            <a:xfrm>
              <a:off x="11404788" y="309837"/>
              <a:ext cx="78964" cy="78906"/>
            </a:xfrm>
            <a:custGeom>
              <a:avLst/>
              <a:gdLst>
                <a:gd name="connsiteX0" fmla="*/ 78965 w 78964"/>
                <a:gd name="connsiteY0" fmla="*/ 39453 h 78906"/>
                <a:gd name="connsiteX1" fmla="*/ 39483 w 78964"/>
                <a:gd name="connsiteY1" fmla="*/ 78906 h 78906"/>
                <a:gd name="connsiteX2" fmla="*/ 1 w 78964"/>
                <a:gd name="connsiteY2" fmla="*/ 39453 h 78906"/>
                <a:gd name="connsiteX3" fmla="*/ 39483 w 78964"/>
                <a:gd name="connsiteY3" fmla="*/ 0 h 78906"/>
                <a:gd name="connsiteX4" fmla="*/ 78965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5" y="39453"/>
                  </a:moveTo>
                  <a:cubicBezTo>
                    <a:pt x="78965" y="61242"/>
                    <a:pt x="61287" y="78906"/>
                    <a:pt x="39483" y="78906"/>
                  </a:cubicBezTo>
                  <a:cubicBezTo>
                    <a:pt x="17677" y="78906"/>
                    <a:pt x="1" y="61242"/>
                    <a:pt x="1" y="39453"/>
                  </a:cubicBezTo>
                  <a:cubicBezTo>
                    <a:pt x="1" y="17664"/>
                    <a:pt x="17678" y="0"/>
                    <a:pt x="39483" y="0"/>
                  </a:cubicBezTo>
                  <a:cubicBezTo>
                    <a:pt x="61288" y="0"/>
                    <a:pt x="78965" y="17664"/>
                    <a:pt x="78965" y="39453"/>
                  </a:cubicBezTo>
                  <a:close/>
                </a:path>
              </a:pathLst>
            </a:custGeom>
            <a:grpFill/>
            <a:ln w="0" cap="flat">
              <a:noFill/>
              <a:prstDash val="solid"/>
              <a:miter/>
            </a:ln>
          </p:spPr>
          <p:txBody>
            <a:bodyPr rtlCol="0" anchor="ctr"/>
            <a:lstStyle/>
            <a:p>
              <a:endParaRPr lang="en-GB"/>
            </a:p>
          </p:txBody>
        </p:sp>
        <p:sp>
          <p:nvSpPr>
            <p:cNvPr id="802" name="Freeform 801">
              <a:extLst>
                <a:ext uri="{FF2B5EF4-FFF2-40B4-BE49-F238E27FC236}">
                  <a16:creationId xmlns:a16="http://schemas.microsoft.com/office/drawing/2014/main" id="{B9CC399A-2D48-9FA9-B12D-6846F19D8C0F}"/>
                </a:ext>
              </a:extLst>
            </p:cNvPr>
            <p:cNvSpPr/>
            <p:nvPr/>
          </p:nvSpPr>
          <p:spPr>
            <a:xfrm>
              <a:off x="11323160" y="168339"/>
              <a:ext cx="78501" cy="78443"/>
            </a:xfrm>
            <a:custGeom>
              <a:avLst/>
              <a:gdLst>
                <a:gd name="connsiteX0" fmla="*/ 78501 w 78501"/>
                <a:gd name="connsiteY0" fmla="*/ 39222 h 78443"/>
                <a:gd name="connsiteX1" fmla="*/ 39250 w 78501"/>
                <a:gd name="connsiteY1" fmla="*/ 78443 h 78443"/>
                <a:gd name="connsiteX2" fmla="*/ 0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0" y="60883"/>
                    <a:pt x="0" y="39222"/>
                  </a:cubicBezTo>
                  <a:cubicBezTo>
                    <a:pt x="0"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803" name="Freeform 802">
              <a:extLst>
                <a:ext uri="{FF2B5EF4-FFF2-40B4-BE49-F238E27FC236}">
                  <a16:creationId xmlns:a16="http://schemas.microsoft.com/office/drawing/2014/main" id="{9A6F3B31-F391-290C-A662-D58E1A07BEA6}"/>
                </a:ext>
              </a:extLst>
            </p:cNvPr>
            <p:cNvSpPr/>
            <p:nvPr/>
          </p:nvSpPr>
          <p:spPr>
            <a:xfrm>
              <a:off x="11241417" y="26840"/>
              <a:ext cx="78038" cy="77980"/>
            </a:xfrm>
            <a:custGeom>
              <a:avLst/>
              <a:gdLst>
                <a:gd name="connsiteX0" fmla="*/ 78038 w 78038"/>
                <a:gd name="connsiteY0" fmla="*/ 38990 h 77980"/>
                <a:gd name="connsiteX1" fmla="*/ 39019 w 78038"/>
                <a:gd name="connsiteY1" fmla="*/ 77981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1"/>
                    <a:pt x="39019" y="77981"/>
                  </a:cubicBezTo>
                  <a:cubicBezTo>
                    <a:pt x="17470" y="77981"/>
                    <a:pt x="0" y="60524"/>
                    <a:pt x="0" y="38990"/>
                  </a:cubicBezTo>
                  <a:cubicBezTo>
                    <a:pt x="0" y="17457"/>
                    <a:pt x="17470" y="0"/>
                    <a:pt x="39019" y="0"/>
                  </a:cubicBezTo>
                  <a:cubicBezTo>
                    <a:pt x="60569" y="0"/>
                    <a:pt x="78038" y="17457"/>
                    <a:pt x="78038" y="38990"/>
                  </a:cubicBezTo>
                  <a:close/>
                </a:path>
              </a:pathLst>
            </a:custGeom>
            <a:grpFill/>
            <a:ln w="0" cap="flat">
              <a:noFill/>
              <a:prstDash val="solid"/>
              <a:miter/>
            </a:ln>
          </p:spPr>
          <p:txBody>
            <a:bodyPr rtlCol="0" anchor="ctr"/>
            <a:lstStyle/>
            <a:p>
              <a:endParaRPr lang="en-GB"/>
            </a:p>
          </p:txBody>
        </p:sp>
        <p:sp>
          <p:nvSpPr>
            <p:cNvPr id="804" name="Freeform 803">
              <a:extLst>
                <a:ext uri="{FF2B5EF4-FFF2-40B4-BE49-F238E27FC236}">
                  <a16:creationId xmlns:a16="http://schemas.microsoft.com/office/drawing/2014/main" id="{FF2D5075-BCF5-A42E-19F8-132800F68804}"/>
                </a:ext>
              </a:extLst>
            </p:cNvPr>
            <p:cNvSpPr/>
            <p:nvPr/>
          </p:nvSpPr>
          <p:spPr>
            <a:xfrm>
              <a:off x="11650249" y="451336"/>
              <a:ext cx="79427" cy="79368"/>
            </a:xfrm>
            <a:custGeom>
              <a:avLst/>
              <a:gdLst>
                <a:gd name="connsiteX0" fmla="*/ 79428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8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8" y="39684"/>
                  </a:moveTo>
                  <a:cubicBezTo>
                    <a:pt x="79428" y="61602"/>
                    <a:pt x="61647" y="79369"/>
                    <a:pt x="39714" y="79369"/>
                  </a:cubicBezTo>
                  <a:cubicBezTo>
                    <a:pt x="17780" y="79369"/>
                    <a:pt x="0" y="61602"/>
                    <a:pt x="0" y="39684"/>
                  </a:cubicBezTo>
                  <a:cubicBezTo>
                    <a:pt x="0" y="17767"/>
                    <a:pt x="17780" y="0"/>
                    <a:pt x="39714" y="0"/>
                  </a:cubicBezTo>
                  <a:cubicBezTo>
                    <a:pt x="61647" y="0"/>
                    <a:pt x="79428" y="17767"/>
                    <a:pt x="79428" y="39684"/>
                  </a:cubicBezTo>
                  <a:close/>
                </a:path>
              </a:pathLst>
            </a:custGeom>
            <a:grpFill/>
            <a:ln w="0" cap="flat">
              <a:noFill/>
              <a:prstDash val="solid"/>
              <a:miter/>
            </a:ln>
          </p:spPr>
          <p:txBody>
            <a:bodyPr rtlCol="0" anchor="ctr"/>
            <a:lstStyle/>
            <a:p>
              <a:endParaRPr lang="en-GB"/>
            </a:p>
          </p:txBody>
        </p:sp>
        <p:sp>
          <p:nvSpPr>
            <p:cNvPr id="805" name="Freeform 804">
              <a:extLst>
                <a:ext uri="{FF2B5EF4-FFF2-40B4-BE49-F238E27FC236}">
                  <a16:creationId xmlns:a16="http://schemas.microsoft.com/office/drawing/2014/main" id="{82500E28-455E-3543-284A-B2FB90EE0CB4}"/>
                </a:ext>
              </a:extLst>
            </p:cNvPr>
            <p:cNvSpPr/>
            <p:nvPr/>
          </p:nvSpPr>
          <p:spPr>
            <a:xfrm>
              <a:off x="11568621" y="309837"/>
              <a:ext cx="78964" cy="78906"/>
            </a:xfrm>
            <a:custGeom>
              <a:avLst/>
              <a:gdLst>
                <a:gd name="connsiteX0" fmla="*/ 78964 w 78964"/>
                <a:gd name="connsiteY0" fmla="*/ 39453 h 78906"/>
                <a:gd name="connsiteX1" fmla="*/ 39482 w 78964"/>
                <a:gd name="connsiteY1" fmla="*/ 78906 h 78906"/>
                <a:gd name="connsiteX2" fmla="*/ 0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7" y="78906"/>
                    <a:pt x="0" y="61242"/>
                    <a:pt x="0" y="39453"/>
                  </a:cubicBezTo>
                  <a:cubicBezTo>
                    <a:pt x="0" y="17664"/>
                    <a:pt x="17677"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806" name="Freeform 805">
              <a:extLst>
                <a:ext uri="{FF2B5EF4-FFF2-40B4-BE49-F238E27FC236}">
                  <a16:creationId xmlns:a16="http://schemas.microsoft.com/office/drawing/2014/main" id="{BF3DCB4E-6210-F64D-F46A-1FA1ED61D1A7}"/>
                </a:ext>
              </a:extLst>
            </p:cNvPr>
            <p:cNvSpPr/>
            <p:nvPr/>
          </p:nvSpPr>
          <p:spPr>
            <a:xfrm>
              <a:off x="11486878" y="168339"/>
              <a:ext cx="78501" cy="78443"/>
            </a:xfrm>
            <a:custGeom>
              <a:avLst/>
              <a:gdLst>
                <a:gd name="connsiteX0" fmla="*/ 78501 w 78501"/>
                <a:gd name="connsiteY0" fmla="*/ 39222 h 78443"/>
                <a:gd name="connsiteX1" fmla="*/ 39250 w 78501"/>
                <a:gd name="connsiteY1" fmla="*/ 78443 h 78443"/>
                <a:gd name="connsiteX2" fmla="*/ 0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0" y="60883"/>
                    <a:pt x="0" y="39222"/>
                  </a:cubicBezTo>
                  <a:cubicBezTo>
                    <a:pt x="0"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807" name="Freeform 806">
              <a:extLst>
                <a:ext uri="{FF2B5EF4-FFF2-40B4-BE49-F238E27FC236}">
                  <a16:creationId xmlns:a16="http://schemas.microsoft.com/office/drawing/2014/main" id="{84154252-A688-571F-C7F4-B8E331B14EBA}"/>
                </a:ext>
              </a:extLst>
            </p:cNvPr>
            <p:cNvSpPr/>
            <p:nvPr/>
          </p:nvSpPr>
          <p:spPr>
            <a:xfrm>
              <a:off x="11405135" y="26724"/>
              <a:ext cx="78269" cy="78211"/>
            </a:xfrm>
            <a:custGeom>
              <a:avLst/>
              <a:gdLst>
                <a:gd name="connsiteX0" fmla="*/ 78269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69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69" y="39106"/>
                  </a:moveTo>
                  <a:cubicBezTo>
                    <a:pt x="78269" y="60704"/>
                    <a:pt x="60748" y="78212"/>
                    <a:pt x="39135" y="78212"/>
                  </a:cubicBezTo>
                  <a:cubicBezTo>
                    <a:pt x="17521" y="78212"/>
                    <a:pt x="0" y="60704"/>
                    <a:pt x="0" y="39106"/>
                  </a:cubicBezTo>
                  <a:cubicBezTo>
                    <a:pt x="0" y="17508"/>
                    <a:pt x="17521" y="0"/>
                    <a:pt x="39135" y="0"/>
                  </a:cubicBezTo>
                  <a:cubicBezTo>
                    <a:pt x="60748" y="0"/>
                    <a:pt x="78269" y="17508"/>
                    <a:pt x="78269" y="39106"/>
                  </a:cubicBezTo>
                  <a:close/>
                </a:path>
              </a:pathLst>
            </a:custGeom>
            <a:grpFill/>
            <a:ln w="0" cap="flat">
              <a:noFill/>
              <a:prstDash val="solid"/>
              <a:miter/>
            </a:ln>
          </p:spPr>
          <p:txBody>
            <a:bodyPr rtlCol="0" anchor="ctr"/>
            <a:lstStyle/>
            <a:p>
              <a:endParaRPr lang="en-GB"/>
            </a:p>
          </p:txBody>
        </p:sp>
        <p:sp>
          <p:nvSpPr>
            <p:cNvPr id="808" name="Freeform 807">
              <a:extLst>
                <a:ext uri="{FF2B5EF4-FFF2-40B4-BE49-F238E27FC236}">
                  <a16:creationId xmlns:a16="http://schemas.microsoft.com/office/drawing/2014/main" id="{93FC5E67-04D7-E0FC-367E-B8929A2B7135}"/>
                </a:ext>
              </a:extLst>
            </p:cNvPr>
            <p:cNvSpPr/>
            <p:nvPr/>
          </p:nvSpPr>
          <p:spPr>
            <a:xfrm>
              <a:off x="11814082" y="451336"/>
              <a:ext cx="79427" cy="79368"/>
            </a:xfrm>
            <a:custGeom>
              <a:avLst/>
              <a:gdLst>
                <a:gd name="connsiteX0" fmla="*/ 79427 w 79427"/>
                <a:gd name="connsiteY0" fmla="*/ 39684 h 79368"/>
                <a:gd name="connsiteX1" fmla="*/ 39713 w 79427"/>
                <a:gd name="connsiteY1" fmla="*/ 79369 h 79368"/>
                <a:gd name="connsiteX2" fmla="*/ 0 w 79427"/>
                <a:gd name="connsiteY2" fmla="*/ 39684 h 79368"/>
                <a:gd name="connsiteX3" fmla="*/ 39713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3" y="79369"/>
                  </a:cubicBezTo>
                  <a:cubicBezTo>
                    <a:pt x="17780" y="79369"/>
                    <a:pt x="0" y="61602"/>
                    <a:pt x="0" y="39684"/>
                  </a:cubicBezTo>
                  <a:cubicBezTo>
                    <a:pt x="0" y="17767"/>
                    <a:pt x="17780" y="0"/>
                    <a:pt x="39713"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809" name="Freeform 808">
              <a:extLst>
                <a:ext uri="{FF2B5EF4-FFF2-40B4-BE49-F238E27FC236}">
                  <a16:creationId xmlns:a16="http://schemas.microsoft.com/office/drawing/2014/main" id="{8CC28042-9193-3134-811F-F3DA84C63727}"/>
                </a:ext>
              </a:extLst>
            </p:cNvPr>
            <p:cNvSpPr/>
            <p:nvPr/>
          </p:nvSpPr>
          <p:spPr>
            <a:xfrm>
              <a:off x="11732339" y="309837"/>
              <a:ext cx="78964" cy="78906"/>
            </a:xfrm>
            <a:custGeom>
              <a:avLst/>
              <a:gdLst>
                <a:gd name="connsiteX0" fmla="*/ 78964 w 78964"/>
                <a:gd name="connsiteY0" fmla="*/ 39453 h 78906"/>
                <a:gd name="connsiteX1" fmla="*/ 39482 w 78964"/>
                <a:gd name="connsiteY1" fmla="*/ 78906 h 78906"/>
                <a:gd name="connsiteX2" fmla="*/ 1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7" y="78906"/>
                    <a:pt x="1" y="61242"/>
                    <a:pt x="1" y="39453"/>
                  </a:cubicBezTo>
                  <a:cubicBezTo>
                    <a:pt x="1" y="17664"/>
                    <a:pt x="17678"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810" name="Freeform 809">
              <a:extLst>
                <a:ext uri="{FF2B5EF4-FFF2-40B4-BE49-F238E27FC236}">
                  <a16:creationId xmlns:a16="http://schemas.microsoft.com/office/drawing/2014/main" id="{C6820EE4-8167-3394-7DBA-EB24CEBA0D7F}"/>
                </a:ext>
              </a:extLst>
            </p:cNvPr>
            <p:cNvSpPr/>
            <p:nvPr/>
          </p:nvSpPr>
          <p:spPr>
            <a:xfrm>
              <a:off x="11650712" y="168339"/>
              <a:ext cx="78501" cy="78443"/>
            </a:xfrm>
            <a:custGeom>
              <a:avLst/>
              <a:gdLst>
                <a:gd name="connsiteX0" fmla="*/ 78502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2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2" y="39222"/>
                  </a:moveTo>
                  <a:cubicBezTo>
                    <a:pt x="78502" y="60883"/>
                    <a:pt x="60928" y="78443"/>
                    <a:pt x="39251" y="78443"/>
                  </a:cubicBezTo>
                  <a:cubicBezTo>
                    <a:pt x="17573" y="78443"/>
                    <a:pt x="0" y="60883"/>
                    <a:pt x="0" y="39222"/>
                  </a:cubicBezTo>
                  <a:cubicBezTo>
                    <a:pt x="0" y="17560"/>
                    <a:pt x="17573" y="0"/>
                    <a:pt x="39251" y="0"/>
                  </a:cubicBezTo>
                  <a:cubicBezTo>
                    <a:pt x="60928" y="0"/>
                    <a:pt x="78502" y="17560"/>
                    <a:pt x="78502" y="39222"/>
                  </a:cubicBezTo>
                  <a:close/>
                </a:path>
              </a:pathLst>
            </a:custGeom>
            <a:grpFill/>
            <a:ln w="0" cap="flat">
              <a:noFill/>
              <a:prstDash val="solid"/>
              <a:miter/>
            </a:ln>
          </p:spPr>
          <p:txBody>
            <a:bodyPr rtlCol="0" anchor="ctr"/>
            <a:lstStyle/>
            <a:p>
              <a:endParaRPr lang="en-GB"/>
            </a:p>
          </p:txBody>
        </p:sp>
        <p:sp>
          <p:nvSpPr>
            <p:cNvPr id="811" name="Freeform 810">
              <a:extLst>
                <a:ext uri="{FF2B5EF4-FFF2-40B4-BE49-F238E27FC236}">
                  <a16:creationId xmlns:a16="http://schemas.microsoft.com/office/drawing/2014/main" id="{7A349BEE-2297-48FE-1A12-E7E03CC8F1AD}"/>
                </a:ext>
              </a:extLst>
            </p:cNvPr>
            <p:cNvSpPr/>
            <p:nvPr/>
          </p:nvSpPr>
          <p:spPr>
            <a:xfrm>
              <a:off x="11568969" y="26724"/>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2" y="78212"/>
                    <a:pt x="0" y="60704"/>
                    <a:pt x="0" y="39106"/>
                  </a:cubicBezTo>
                  <a:cubicBezTo>
                    <a:pt x="0" y="17508"/>
                    <a:pt x="17522"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812" name="Freeform 811">
              <a:extLst>
                <a:ext uri="{FF2B5EF4-FFF2-40B4-BE49-F238E27FC236}">
                  <a16:creationId xmlns:a16="http://schemas.microsoft.com/office/drawing/2014/main" id="{13A2DEF6-318F-BFD8-1C23-02B9607AEF61}"/>
                </a:ext>
              </a:extLst>
            </p:cNvPr>
            <p:cNvSpPr/>
            <p:nvPr/>
          </p:nvSpPr>
          <p:spPr>
            <a:xfrm>
              <a:off x="11977800" y="451336"/>
              <a:ext cx="79427" cy="79368"/>
            </a:xfrm>
            <a:custGeom>
              <a:avLst/>
              <a:gdLst>
                <a:gd name="connsiteX0" fmla="*/ 79427 w 79427"/>
                <a:gd name="connsiteY0" fmla="*/ 39684 h 79368"/>
                <a:gd name="connsiteX1" fmla="*/ 39713 w 79427"/>
                <a:gd name="connsiteY1" fmla="*/ 79369 h 79368"/>
                <a:gd name="connsiteX2" fmla="*/ -1 w 79427"/>
                <a:gd name="connsiteY2" fmla="*/ 39684 h 79368"/>
                <a:gd name="connsiteX3" fmla="*/ 39713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3" y="79369"/>
                  </a:cubicBezTo>
                  <a:cubicBezTo>
                    <a:pt x="17780" y="79369"/>
                    <a:pt x="-1" y="61602"/>
                    <a:pt x="-1" y="39684"/>
                  </a:cubicBezTo>
                  <a:cubicBezTo>
                    <a:pt x="-1" y="17767"/>
                    <a:pt x="17779" y="0"/>
                    <a:pt x="39713" y="0"/>
                  </a:cubicBezTo>
                  <a:cubicBezTo>
                    <a:pt x="61646" y="0"/>
                    <a:pt x="79427" y="17767"/>
                    <a:pt x="79427" y="39684"/>
                  </a:cubicBezTo>
                  <a:close/>
                </a:path>
              </a:pathLst>
            </a:custGeom>
            <a:grpFill/>
            <a:ln w="0" cap="flat">
              <a:noFill/>
              <a:prstDash val="solid"/>
              <a:miter/>
            </a:ln>
          </p:spPr>
          <p:txBody>
            <a:bodyPr rtlCol="0" anchor="ctr"/>
            <a:lstStyle/>
            <a:p>
              <a:endParaRPr lang="en-GB"/>
            </a:p>
          </p:txBody>
        </p:sp>
        <p:sp>
          <p:nvSpPr>
            <p:cNvPr id="813" name="Freeform 812">
              <a:extLst>
                <a:ext uri="{FF2B5EF4-FFF2-40B4-BE49-F238E27FC236}">
                  <a16:creationId xmlns:a16="http://schemas.microsoft.com/office/drawing/2014/main" id="{649A2764-A6DB-36F3-CEF1-13FA638AB3B2}"/>
                </a:ext>
              </a:extLst>
            </p:cNvPr>
            <p:cNvSpPr/>
            <p:nvPr/>
          </p:nvSpPr>
          <p:spPr>
            <a:xfrm>
              <a:off x="11896173" y="309837"/>
              <a:ext cx="78964" cy="78906"/>
            </a:xfrm>
            <a:custGeom>
              <a:avLst/>
              <a:gdLst>
                <a:gd name="connsiteX0" fmla="*/ 78965 w 78964"/>
                <a:gd name="connsiteY0" fmla="*/ 39453 h 78906"/>
                <a:gd name="connsiteX1" fmla="*/ 39482 w 78964"/>
                <a:gd name="connsiteY1" fmla="*/ 78906 h 78906"/>
                <a:gd name="connsiteX2" fmla="*/ -1 w 78964"/>
                <a:gd name="connsiteY2" fmla="*/ 39453 h 78906"/>
                <a:gd name="connsiteX3" fmla="*/ 39482 w 78964"/>
                <a:gd name="connsiteY3" fmla="*/ 0 h 78906"/>
                <a:gd name="connsiteX4" fmla="*/ 78965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5" y="39453"/>
                  </a:moveTo>
                  <a:cubicBezTo>
                    <a:pt x="78965" y="61242"/>
                    <a:pt x="61288" y="78906"/>
                    <a:pt x="39482" y="78906"/>
                  </a:cubicBezTo>
                  <a:cubicBezTo>
                    <a:pt x="17676" y="78906"/>
                    <a:pt x="-1" y="61242"/>
                    <a:pt x="-1" y="39453"/>
                  </a:cubicBezTo>
                  <a:cubicBezTo>
                    <a:pt x="-1" y="17664"/>
                    <a:pt x="17676" y="0"/>
                    <a:pt x="39482" y="0"/>
                  </a:cubicBezTo>
                  <a:cubicBezTo>
                    <a:pt x="61288" y="0"/>
                    <a:pt x="78965" y="17664"/>
                    <a:pt x="78965" y="39453"/>
                  </a:cubicBezTo>
                  <a:close/>
                </a:path>
              </a:pathLst>
            </a:custGeom>
            <a:grpFill/>
            <a:ln w="0" cap="flat">
              <a:noFill/>
              <a:prstDash val="solid"/>
              <a:miter/>
            </a:ln>
          </p:spPr>
          <p:txBody>
            <a:bodyPr rtlCol="0" anchor="ctr"/>
            <a:lstStyle/>
            <a:p>
              <a:endParaRPr lang="en-GB"/>
            </a:p>
          </p:txBody>
        </p:sp>
        <p:sp>
          <p:nvSpPr>
            <p:cNvPr id="814" name="Freeform 813">
              <a:extLst>
                <a:ext uri="{FF2B5EF4-FFF2-40B4-BE49-F238E27FC236}">
                  <a16:creationId xmlns:a16="http://schemas.microsoft.com/office/drawing/2014/main" id="{C605F5BD-F174-43D2-7E81-17D9CDEAD779}"/>
                </a:ext>
              </a:extLst>
            </p:cNvPr>
            <p:cNvSpPr/>
            <p:nvPr/>
          </p:nvSpPr>
          <p:spPr>
            <a:xfrm>
              <a:off x="11814545" y="168339"/>
              <a:ext cx="78501" cy="78443"/>
            </a:xfrm>
            <a:custGeom>
              <a:avLst/>
              <a:gdLst>
                <a:gd name="connsiteX0" fmla="*/ 78502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2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2" y="39222"/>
                  </a:moveTo>
                  <a:cubicBezTo>
                    <a:pt x="78502" y="60883"/>
                    <a:pt x="60929" y="78443"/>
                    <a:pt x="39251" y="78443"/>
                  </a:cubicBezTo>
                  <a:cubicBezTo>
                    <a:pt x="17573" y="78443"/>
                    <a:pt x="0" y="60883"/>
                    <a:pt x="0" y="39222"/>
                  </a:cubicBezTo>
                  <a:cubicBezTo>
                    <a:pt x="0" y="17560"/>
                    <a:pt x="17573" y="0"/>
                    <a:pt x="39251" y="0"/>
                  </a:cubicBezTo>
                  <a:cubicBezTo>
                    <a:pt x="60928" y="0"/>
                    <a:pt x="78502" y="17560"/>
                    <a:pt x="78502" y="39222"/>
                  </a:cubicBezTo>
                  <a:close/>
                </a:path>
              </a:pathLst>
            </a:custGeom>
            <a:grpFill/>
            <a:ln w="0" cap="flat">
              <a:noFill/>
              <a:prstDash val="solid"/>
              <a:miter/>
            </a:ln>
          </p:spPr>
          <p:txBody>
            <a:bodyPr rtlCol="0" anchor="ctr"/>
            <a:lstStyle/>
            <a:p>
              <a:endParaRPr lang="en-GB"/>
            </a:p>
          </p:txBody>
        </p:sp>
        <p:sp>
          <p:nvSpPr>
            <p:cNvPr id="815" name="Freeform 814">
              <a:extLst>
                <a:ext uri="{FF2B5EF4-FFF2-40B4-BE49-F238E27FC236}">
                  <a16:creationId xmlns:a16="http://schemas.microsoft.com/office/drawing/2014/main" id="{38CD4F9B-BA0E-00A1-B36E-4C3145A1CA41}"/>
                </a:ext>
              </a:extLst>
            </p:cNvPr>
            <p:cNvSpPr/>
            <p:nvPr/>
          </p:nvSpPr>
          <p:spPr>
            <a:xfrm>
              <a:off x="11732686" y="26724"/>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2" y="78212"/>
                    <a:pt x="0" y="60704"/>
                    <a:pt x="0" y="39106"/>
                  </a:cubicBezTo>
                  <a:cubicBezTo>
                    <a:pt x="0" y="17508"/>
                    <a:pt x="17522"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816" name="Freeform 815">
              <a:extLst>
                <a:ext uri="{FF2B5EF4-FFF2-40B4-BE49-F238E27FC236}">
                  <a16:creationId xmlns:a16="http://schemas.microsoft.com/office/drawing/2014/main" id="{E1E6C2A2-9A30-9B16-5E17-DE01F3BCB7FF}"/>
                </a:ext>
              </a:extLst>
            </p:cNvPr>
            <p:cNvSpPr/>
            <p:nvPr/>
          </p:nvSpPr>
          <p:spPr>
            <a:xfrm>
              <a:off x="12141634" y="451336"/>
              <a:ext cx="79427" cy="79368"/>
            </a:xfrm>
            <a:custGeom>
              <a:avLst/>
              <a:gdLst>
                <a:gd name="connsiteX0" fmla="*/ 79428 w 79427"/>
                <a:gd name="connsiteY0" fmla="*/ 39684 h 79368"/>
                <a:gd name="connsiteX1" fmla="*/ 39713 w 79427"/>
                <a:gd name="connsiteY1" fmla="*/ 79369 h 79368"/>
                <a:gd name="connsiteX2" fmla="*/ -1 w 79427"/>
                <a:gd name="connsiteY2" fmla="*/ 39684 h 79368"/>
                <a:gd name="connsiteX3" fmla="*/ 39713 w 79427"/>
                <a:gd name="connsiteY3" fmla="*/ 0 h 79368"/>
                <a:gd name="connsiteX4" fmla="*/ 79428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8" y="39684"/>
                  </a:moveTo>
                  <a:cubicBezTo>
                    <a:pt x="79428" y="61602"/>
                    <a:pt x="61647" y="79369"/>
                    <a:pt x="39713" y="79369"/>
                  </a:cubicBezTo>
                  <a:cubicBezTo>
                    <a:pt x="17781" y="79369"/>
                    <a:pt x="-1" y="61602"/>
                    <a:pt x="-1" y="39684"/>
                  </a:cubicBezTo>
                  <a:cubicBezTo>
                    <a:pt x="-1" y="17767"/>
                    <a:pt x="17779" y="0"/>
                    <a:pt x="39713" y="0"/>
                  </a:cubicBezTo>
                  <a:cubicBezTo>
                    <a:pt x="61646" y="0"/>
                    <a:pt x="79428" y="17767"/>
                    <a:pt x="79428" y="39684"/>
                  </a:cubicBezTo>
                  <a:close/>
                </a:path>
              </a:pathLst>
            </a:custGeom>
            <a:grpFill/>
            <a:ln w="0" cap="flat">
              <a:noFill/>
              <a:prstDash val="solid"/>
              <a:miter/>
            </a:ln>
          </p:spPr>
          <p:txBody>
            <a:bodyPr rtlCol="0" anchor="ctr"/>
            <a:lstStyle/>
            <a:p>
              <a:endParaRPr lang="en-GB"/>
            </a:p>
          </p:txBody>
        </p:sp>
        <p:sp>
          <p:nvSpPr>
            <p:cNvPr id="817" name="Freeform 816">
              <a:extLst>
                <a:ext uri="{FF2B5EF4-FFF2-40B4-BE49-F238E27FC236}">
                  <a16:creationId xmlns:a16="http://schemas.microsoft.com/office/drawing/2014/main" id="{01254990-478F-5B0D-81C7-26C95CF273B7}"/>
                </a:ext>
              </a:extLst>
            </p:cNvPr>
            <p:cNvSpPr/>
            <p:nvPr/>
          </p:nvSpPr>
          <p:spPr>
            <a:xfrm>
              <a:off x="12060006" y="309837"/>
              <a:ext cx="78964" cy="78906"/>
            </a:xfrm>
            <a:custGeom>
              <a:avLst/>
              <a:gdLst>
                <a:gd name="connsiteX0" fmla="*/ 78965 w 78964"/>
                <a:gd name="connsiteY0" fmla="*/ 39453 h 78906"/>
                <a:gd name="connsiteX1" fmla="*/ 39482 w 78964"/>
                <a:gd name="connsiteY1" fmla="*/ 78906 h 78906"/>
                <a:gd name="connsiteX2" fmla="*/ 0 w 78964"/>
                <a:gd name="connsiteY2" fmla="*/ 39453 h 78906"/>
                <a:gd name="connsiteX3" fmla="*/ 39482 w 78964"/>
                <a:gd name="connsiteY3" fmla="*/ 0 h 78906"/>
                <a:gd name="connsiteX4" fmla="*/ 78965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5" y="39453"/>
                  </a:moveTo>
                  <a:cubicBezTo>
                    <a:pt x="78965" y="61242"/>
                    <a:pt x="61288" y="78906"/>
                    <a:pt x="39482" y="78906"/>
                  </a:cubicBezTo>
                  <a:cubicBezTo>
                    <a:pt x="17677" y="78906"/>
                    <a:pt x="0" y="61242"/>
                    <a:pt x="0" y="39453"/>
                  </a:cubicBezTo>
                  <a:cubicBezTo>
                    <a:pt x="0" y="17664"/>
                    <a:pt x="17677" y="0"/>
                    <a:pt x="39482" y="0"/>
                  </a:cubicBezTo>
                  <a:cubicBezTo>
                    <a:pt x="61288" y="0"/>
                    <a:pt x="78965" y="17664"/>
                    <a:pt x="78965" y="39453"/>
                  </a:cubicBezTo>
                  <a:close/>
                </a:path>
              </a:pathLst>
            </a:custGeom>
            <a:grpFill/>
            <a:ln w="0" cap="flat">
              <a:noFill/>
              <a:prstDash val="solid"/>
              <a:miter/>
            </a:ln>
          </p:spPr>
          <p:txBody>
            <a:bodyPr rtlCol="0" anchor="ctr"/>
            <a:lstStyle/>
            <a:p>
              <a:endParaRPr lang="en-GB"/>
            </a:p>
          </p:txBody>
        </p:sp>
        <p:sp>
          <p:nvSpPr>
            <p:cNvPr id="818" name="Freeform 817">
              <a:extLst>
                <a:ext uri="{FF2B5EF4-FFF2-40B4-BE49-F238E27FC236}">
                  <a16:creationId xmlns:a16="http://schemas.microsoft.com/office/drawing/2014/main" id="{38C11782-7C87-DFCF-F8D2-3E94ED0C6201}"/>
                </a:ext>
              </a:extLst>
            </p:cNvPr>
            <p:cNvSpPr/>
            <p:nvPr/>
          </p:nvSpPr>
          <p:spPr>
            <a:xfrm>
              <a:off x="11978147" y="168223"/>
              <a:ext cx="78732" cy="78674"/>
            </a:xfrm>
            <a:custGeom>
              <a:avLst/>
              <a:gdLst>
                <a:gd name="connsiteX0" fmla="*/ 78732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2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2" y="39337"/>
                  </a:moveTo>
                  <a:cubicBezTo>
                    <a:pt x="78732" y="61063"/>
                    <a:pt x="61108" y="78675"/>
                    <a:pt x="39366" y="78675"/>
                  </a:cubicBezTo>
                  <a:cubicBezTo>
                    <a:pt x="17624" y="78675"/>
                    <a:pt x="-1" y="61063"/>
                    <a:pt x="-1" y="39337"/>
                  </a:cubicBezTo>
                  <a:cubicBezTo>
                    <a:pt x="-1" y="17612"/>
                    <a:pt x="17624" y="0"/>
                    <a:pt x="39366" y="0"/>
                  </a:cubicBezTo>
                  <a:cubicBezTo>
                    <a:pt x="61108" y="0"/>
                    <a:pt x="78732" y="17612"/>
                    <a:pt x="78732" y="39337"/>
                  </a:cubicBezTo>
                  <a:close/>
                </a:path>
              </a:pathLst>
            </a:custGeom>
            <a:grpFill/>
            <a:ln w="0" cap="flat">
              <a:noFill/>
              <a:prstDash val="solid"/>
              <a:miter/>
            </a:ln>
          </p:spPr>
          <p:txBody>
            <a:bodyPr rtlCol="0" anchor="ctr"/>
            <a:lstStyle/>
            <a:p>
              <a:endParaRPr lang="en-GB"/>
            </a:p>
          </p:txBody>
        </p:sp>
        <p:sp>
          <p:nvSpPr>
            <p:cNvPr id="819" name="Freeform 818">
              <a:extLst>
                <a:ext uri="{FF2B5EF4-FFF2-40B4-BE49-F238E27FC236}">
                  <a16:creationId xmlns:a16="http://schemas.microsoft.com/office/drawing/2014/main" id="{8CDF5A0B-9B71-4FD4-8504-866C82938EDF}"/>
                </a:ext>
              </a:extLst>
            </p:cNvPr>
            <p:cNvSpPr/>
            <p:nvPr/>
          </p:nvSpPr>
          <p:spPr>
            <a:xfrm>
              <a:off x="11896520" y="26724"/>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1" y="78212"/>
                    <a:pt x="0" y="60704"/>
                    <a:pt x="0" y="39106"/>
                  </a:cubicBezTo>
                  <a:cubicBezTo>
                    <a:pt x="0" y="17508"/>
                    <a:pt x="17521"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820" name="Freeform 819">
              <a:extLst>
                <a:ext uri="{FF2B5EF4-FFF2-40B4-BE49-F238E27FC236}">
                  <a16:creationId xmlns:a16="http://schemas.microsoft.com/office/drawing/2014/main" id="{AE25E1F4-36E3-7E60-AF5D-A90C50FCDFEB}"/>
                </a:ext>
              </a:extLst>
            </p:cNvPr>
            <p:cNvSpPr/>
            <p:nvPr/>
          </p:nvSpPr>
          <p:spPr>
            <a:xfrm>
              <a:off x="12141981" y="168223"/>
              <a:ext cx="78732" cy="78674"/>
            </a:xfrm>
            <a:custGeom>
              <a:avLst/>
              <a:gdLst>
                <a:gd name="connsiteX0" fmla="*/ 78733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4" y="78675"/>
                    <a:pt x="-1" y="61063"/>
                    <a:pt x="-1" y="39337"/>
                  </a:cubicBezTo>
                  <a:cubicBezTo>
                    <a:pt x="-1" y="17612"/>
                    <a:pt x="17624" y="0"/>
                    <a:pt x="39366" y="0"/>
                  </a:cubicBezTo>
                  <a:cubicBezTo>
                    <a:pt x="61108" y="0"/>
                    <a:pt x="78733" y="17612"/>
                    <a:pt x="78733" y="39337"/>
                  </a:cubicBezTo>
                  <a:close/>
                </a:path>
              </a:pathLst>
            </a:custGeom>
            <a:grpFill/>
            <a:ln w="0" cap="flat">
              <a:noFill/>
              <a:prstDash val="solid"/>
              <a:miter/>
            </a:ln>
          </p:spPr>
          <p:txBody>
            <a:bodyPr rtlCol="0" anchor="ctr"/>
            <a:lstStyle/>
            <a:p>
              <a:endParaRPr lang="en-GB"/>
            </a:p>
          </p:txBody>
        </p:sp>
        <p:sp>
          <p:nvSpPr>
            <p:cNvPr id="821" name="Freeform 820">
              <a:extLst>
                <a:ext uri="{FF2B5EF4-FFF2-40B4-BE49-F238E27FC236}">
                  <a16:creationId xmlns:a16="http://schemas.microsoft.com/office/drawing/2014/main" id="{9090DD6C-623E-36AC-14C2-FEEE7EC3EEA5}"/>
                </a:ext>
              </a:extLst>
            </p:cNvPr>
            <p:cNvSpPr/>
            <p:nvPr/>
          </p:nvSpPr>
          <p:spPr>
            <a:xfrm>
              <a:off x="12060238" y="26608"/>
              <a:ext cx="78501" cy="78443"/>
            </a:xfrm>
            <a:custGeom>
              <a:avLst/>
              <a:gdLst>
                <a:gd name="connsiteX0" fmla="*/ 78501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9" y="78443"/>
                    <a:pt x="39251" y="78443"/>
                  </a:cubicBezTo>
                  <a:cubicBezTo>
                    <a:pt x="17574" y="78443"/>
                    <a:pt x="0" y="60883"/>
                    <a:pt x="0" y="39222"/>
                  </a:cubicBezTo>
                  <a:cubicBezTo>
                    <a:pt x="0" y="17560"/>
                    <a:pt x="17572" y="0"/>
                    <a:pt x="39251"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822" name="Freeform 821">
              <a:extLst>
                <a:ext uri="{FF2B5EF4-FFF2-40B4-BE49-F238E27FC236}">
                  <a16:creationId xmlns:a16="http://schemas.microsoft.com/office/drawing/2014/main" id="{A83E6C93-F553-64A4-8286-C125DB1C4540}"/>
                </a:ext>
              </a:extLst>
            </p:cNvPr>
            <p:cNvSpPr/>
            <p:nvPr/>
          </p:nvSpPr>
          <p:spPr>
            <a:xfrm>
              <a:off x="8210322" y="45110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823" name="Freeform 822">
              <a:extLst>
                <a:ext uri="{FF2B5EF4-FFF2-40B4-BE49-F238E27FC236}">
                  <a16:creationId xmlns:a16="http://schemas.microsoft.com/office/drawing/2014/main" id="{1220B236-A2C0-4E20-0A13-F45E76361217}"/>
                </a:ext>
              </a:extLst>
            </p:cNvPr>
            <p:cNvSpPr/>
            <p:nvPr/>
          </p:nvSpPr>
          <p:spPr>
            <a:xfrm>
              <a:off x="8375429" y="452493"/>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6"/>
                    <a:pt x="0" y="38527"/>
                  </a:cubicBezTo>
                  <a:cubicBezTo>
                    <a:pt x="0" y="17249"/>
                    <a:pt x="17262" y="0"/>
                    <a:pt x="38556" y="0"/>
                  </a:cubicBezTo>
                  <a:cubicBezTo>
                    <a:pt x="59850" y="0"/>
                    <a:pt x="77112" y="17249"/>
                    <a:pt x="77112" y="38527"/>
                  </a:cubicBezTo>
                  <a:close/>
                </a:path>
              </a:pathLst>
            </a:custGeom>
            <a:grpFill/>
            <a:ln w="0" cap="flat">
              <a:noFill/>
              <a:prstDash val="solid"/>
              <a:miter/>
            </a:ln>
          </p:spPr>
          <p:txBody>
            <a:bodyPr rtlCol="0" anchor="ctr"/>
            <a:lstStyle/>
            <a:p>
              <a:endParaRPr lang="en-GB"/>
            </a:p>
          </p:txBody>
        </p:sp>
        <p:sp>
          <p:nvSpPr>
            <p:cNvPr id="824" name="Freeform 823">
              <a:extLst>
                <a:ext uri="{FF2B5EF4-FFF2-40B4-BE49-F238E27FC236}">
                  <a16:creationId xmlns:a16="http://schemas.microsoft.com/office/drawing/2014/main" id="{32B691B3-DF12-3B21-0269-8E71797CF966}"/>
                </a:ext>
              </a:extLst>
            </p:cNvPr>
            <p:cNvSpPr/>
            <p:nvPr/>
          </p:nvSpPr>
          <p:spPr>
            <a:xfrm>
              <a:off x="8292180" y="30937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825" name="Freeform 824">
              <a:extLst>
                <a:ext uri="{FF2B5EF4-FFF2-40B4-BE49-F238E27FC236}">
                  <a16:creationId xmlns:a16="http://schemas.microsoft.com/office/drawing/2014/main" id="{54F90FF3-B5C5-69EB-9DF4-81552E58EE3D}"/>
                </a:ext>
              </a:extLst>
            </p:cNvPr>
            <p:cNvSpPr/>
            <p:nvPr/>
          </p:nvSpPr>
          <p:spPr>
            <a:xfrm>
              <a:off x="8539147" y="452377"/>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30"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826" name="Freeform 825">
              <a:extLst>
                <a:ext uri="{FF2B5EF4-FFF2-40B4-BE49-F238E27FC236}">
                  <a16:creationId xmlns:a16="http://schemas.microsoft.com/office/drawing/2014/main" id="{BAF952EF-BC35-7652-5455-B6500FE93B2D}"/>
                </a:ext>
              </a:extLst>
            </p:cNvPr>
            <p:cNvSpPr/>
            <p:nvPr/>
          </p:nvSpPr>
          <p:spPr>
            <a:xfrm>
              <a:off x="8457288" y="310647"/>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827" name="Freeform 826">
              <a:extLst>
                <a:ext uri="{FF2B5EF4-FFF2-40B4-BE49-F238E27FC236}">
                  <a16:creationId xmlns:a16="http://schemas.microsoft.com/office/drawing/2014/main" id="{5E3596CB-9C58-8A70-9719-81F3A1884433}"/>
                </a:ext>
              </a:extLst>
            </p:cNvPr>
            <p:cNvSpPr/>
            <p:nvPr/>
          </p:nvSpPr>
          <p:spPr>
            <a:xfrm>
              <a:off x="8374039" y="167644"/>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828" name="Freeform 827">
              <a:extLst>
                <a:ext uri="{FF2B5EF4-FFF2-40B4-BE49-F238E27FC236}">
                  <a16:creationId xmlns:a16="http://schemas.microsoft.com/office/drawing/2014/main" id="{80A01923-F0E3-C962-AEDF-9AC00F7BA937}"/>
                </a:ext>
              </a:extLst>
            </p:cNvPr>
            <p:cNvSpPr/>
            <p:nvPr/>
          </p:nvSpPr>
          <p:spPr>
            <a:xfrm>
              <a:off x="8702749" y="452146"/>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4"/>
                    <a:pt x="60389" y="77749"/>
                    <a:pt x="38903" y="77749"/>
                  </a:cubicBezTo>
                  <a:cubicBezTo>
                    <a:pt x="17418" y="77749"/>
                    <a:pt x="0" y="60344"/>
                    <a:pt x="0" y="38875"/>
                  </a:cubicBezTo>
                  <a:cubicBezTo>
                    <a:pt x="0" y="17405"/>
                    <a:pt x="17418" y="0"/>
                    <a:pt x="38903" y="0"/>
                  </a:cubicBezTo>
                  <a:cubicBezTo>
                    <a:pt x="60389" y="0"/>
                    <a:pt x="77806" y="17405"/>
                    <a:pt x="77806" y="38875"/>
                  </a:cubicBezTo>
                  <a:close/>
                </a:path>
              </a:pathLst>
            </a:custGeom>
            <a:grpFill/>
            <a:ln w="0" cap="flat">
              <a:noFill/>
              <a:prstDash val="solid"/>
              <a:miter/>
            </a:ln>
          </p:spPr>
          <p:txBody>
            <a:bodyPr rtlCol="0" anchor="ctr"/>
            <a:lstStyle/>
            <a:p>
              <a:endParaRPr lang="en-GB"/>
            </a:p>
          </p:txBody>
        </p:sp>
        <p:sp>
          <p:nvSpPr>
            <p:cNvPr id="829" name="Freeform 828">
              <a:extLst>
                <a:ext uri="{FF2B5EF4-FFF2-40B4-BE49-F238E27FC236}">
                  <a16:creationId xmlns:a16="http://schemas.microsoft.com/office/drawing/2014/main" id="{E01F0A04-5FAE-1871-9A75-A34CA3515889}"/>
                </a:ext>
              </a:extLst>
            </p:cNvPr>
            <p:cNvSpPr/>
            <p:nvPr/>
          </p:nvSpPr>
          <p:spPr>
            <a:xfrm>
              <a:off x="8621121" y="310763"/>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6"/>
                    <a:pt x="0" y="38527"/>
                  </a:cubicBezTo>
                  <a:cubicBezTo>
                    <a:pt x="0" y="17249"/>
                    <a:pt x="17262" y="0"/>
                    <a:pt x="38556" y="0"/>
                  </a:cubicBezTo>
                  <a:cubicBezTo>
                    <a:pt x="59850" y="0"/>
                    <a:pt x="77112" y="17249"/>
                    <a:pt x="77112" y="38527"/>
                  </a:cubicBezTo>
                  <a:close/>
                </a:path>
              </a:pathLst>
            </a:custGeom>
            <a:grpFill/>
            <a:ln w="0" cap="flat">
              <a:noFill/>
              <a:prstDash val="solid"/>
              <a:miter/>
            </a:ln>
          </p:spPr>
          <p:txBody>
            <a:bodyPr rtlCol="0" anchor="ctr"/>
            <a:lstStyle/>
            <a:p>
              <a:endParaRPr lang="en-GB"/>
            </a:p>
          </p:txBody>
        </p:sp>
        <p:sp>
          <p:nvSpPr>
            <p:cNvPr id="830" name="Freeform 829">
              <a:extLst>
                <a:ext uri="{FF2B5EF4-FFF2-40B4-BE49-F238E27FC236}">
                  <a16:creationId xmlns:a16="http://schemas.microsoft.com/office/drawing/2014/main" id="{8DDB90E9-7508-2943-B211-A244CE36BEA9}"/>
                </a:ext>
              </a:extLst>
            </p:cNvPr>
            <p:cNvSpPr/>
            <p:nvPr/>
          </p:nvSpPr>
          <p:spPr>
            <a:xfrm>
              <a:off x="8538915" y="168686"/>
              <a:ext cx="77806" cy="77749"/>
            </a:xfrm>
            <a:custGeom>
              <a:avLst/>
              <a:gdLst>
                <a:gd name="connsiteX0" fmla="*/ 77807 w 77806"/>
                <a:gd name="connsiteY0" fmla="*/ 38875 h 77749"/>
                <a:gd name="connsiteX1" fmla="*/ 38904 w 77806"/>
                <a:gd name="connsiteY1" fmla="*/ 77749 h 77749"/>
                <a:gd name="connsiteX2" fmla="*/ 1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4" y="77749"/>
                  </a:cubicBezTo>
                  <a:cubicBezTo>
                    <a:pt x="17418" y="77749"/>
                    <a:pt x="1" y="60344"/>
                    <a:pt x="1" y="38875"/>
                  </a:cubicBezTo>
                  <a:cubicBezTo>
                    <a:pt x="1" y="17405"/>
                    <a:pt x="17418" y="0"/>
                    <a:pt x="38904"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831" name="Freeform 830">
              <a:extLst>
                <a:ext uri="{FF2B5EF4-FFF2-40B4-BE49-F238E27FC236}">
                  <a16:creationId xmlns:a16="http://schemas.microsoft.com/office/drawing/2014/main" id="{22AED348-3464-DF7D-DAFF-9F4B9D17DF56}"/>
                </a:ext>
              </a:extLst>
            </p:cNvPr>
            <p:cNvSpPr/>
            <p:nvPr/>
          </p:nvSpPr>
          <p:spPr>
            <a:xfrm>
              <a:off x="8456014" y="25914"/>
              <a:ext cx="79890" cy="79831"/>
            </a:xfrm>
            <a:custGeom>
              <a:avLst/>
              <a:gdLst>
                <a:gd name="connsiteX0" fmla="*/ 79890 w 79890"/>
                <a:gd name="connsiteY0" fmla="*/ 39916 h 79831"/>
                <a:gd name="connsiteX1" fmla="*/ 39945 w 79890"/>
                <a:gd name="connsiteY1" fmla="*/ 79832 h 79831"/>
                <a:gd name="connsiteX2" fmla="*/ -1 w 79890"/>
                <a:gd name="connsiteY2" fmla="*/ 39916 h 79831"/>
                <a:gd name="connsiteX3" fmla="*/ 39945 w 79890"/>
                <a:gd name="connsiteY3" fmla="*/ 0 h 79831"/>
                <a:gd name="connsiteX4" fmla="*/ 79890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0" y="39916"/>
                  </a:moveTo>
                  <a:cubicBezTo>
                    <a:pt x="79890" y="61961"/>
                    <a:pt x="62006" y="79832"/>
                    <a:pt x="39945" y="79832"/>
                  </a:cubicBezTo>
                  <a:cubicBezTo>
                    <a:pt x="17884" y="79832"/>
                    <a:pt x="-1" y="61961"/>
                    <a:pt x="-1" y="39916"/>
                  </a:cubicBezTo>
                  <a:cubicBezTo>
                    <a:pt x="-1" y="17871"/>
                    <a:pt x="17884" y="0"/>
                    <a:pt x="39945" y="0"/>
                  </a:cubicBezTo>
                  <a:cubicBezTo>
                    <a:pt x="62006" y="0"/>
                    <a:pt x="79890" y="17871"/>
                    <a:pt x="79890" y="39916"/>
                  </a:cubicBezTo>
                  <a:close/>
                </a:path>
              </a:pathLst>
            </a:custGeom>
            <a:grpFill/>
            <a:ln w="0" cap="flat">
              <a:noFill/>
              <a:prstDash val="solid"/>
              <a:miter/>
            </a:ln>
          </p:spPr>
          <p:txBody>
            <a:bodyPr rtlCol="0" anchor="ctr"/>
            <a:lstStyle/>
            <a:p>
              <a:endParaRPr lang="en-GB"/>
            </a:p>
          </p:txBody>
        </p:sp>
        <p:sp>
          <p:nvSpPr>
            <p:cNvPr id="832" name="Freeform 831">
              <a:extLst>
                <a:ext uri="{FF2B5EF4-FFF2-40B4-BE49-F238E27FC236}">
                  <a16:creationId xmlns:a16="http://schemas.microsoft.com/office/drawing/2014/main" id="{8C643F35-2396-6CDC-ADDD-8405E1B43EDF}"/>
                </a:ext>
              </a:extLst>
            </p:cNvPr>
            <p:cNvSpPr/>
            <p:nvPr/>
          </p:nvSpPr>
          <p:spPr>
            <a:xfrm>
              <a:off x="8866351" y="452030"/>
              <a:ext cx="78038" cy="77980"/>
            </a:xfrm>
            <a:custGeom>
              <a:avLst/>
              <a:gdLst>
                <a:gd name="connsiteX0" fmla="*/ 78038 w 78038"/>
                <a:gd name="connsiteY0" fmla="*/ 38990 h 77980"/>
                <a:gd name="connsiteX1" fmla="*/ 39019 w 78038"/>
                <a:gd name="connsiteY1" fmla="*/ 77981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1"/>
                    <a:pt x="39019" y="77981"/>
                  </a:cubicBezTo>
                  <a:cubicBezTo>
                    <a:pt x="17470" y="77981"/>
                    <a:pt x="0" y="60524"/>
                    <a:pt x="0" y="38990"/>
                  </a:cubicBezTo>
                  <a:cubicBezTo>
                    <a:pt x="0" y="17457"/>
                    <a:pt x="17470" y="0"/>
                    <a:pt x="39019" y="0"/>
                  </a:cubicBezTo>
                  <a:cubicBezTo>
                    <a:pt x="60569" y="0"/>
                    <a:pt x="78038" y="17457"/>
                    <a:pt x="78038" y="38990"/>
                  </a:cubicBezTo>
                  <a:close/>
                </a:path>
              </a:pathLst>
            </a:custGeom>
            <a:grpFill/>
            <a:ln w="0" cap="flat">
              <a:noFill/>
              <a:prstDash val="solid"/>
              <a:miter/>
            </a:ln>
          </p:spPr>
          <p:txBody>
            <a:bodyPr rtlCol="0" anchor="ctr"/>
            <a:lstStyle/>
            <a:p>
              <a:endParaRPr lang="en-GB"/>
            </a:p>
          </p:txBody>
        </p:sp>
        <p:sp>
          <p:nvSpPr>
            <p:cNvPr id="833" name="Freeform 832">
              <a:extLst>
                <a:ext uri="{FF2B5EF4-FFF2-40B4-BE49-F238E27FC236}">
                  <a16:creationId xmlns:a16="http://schemas.microsoft.com/office/drawing/2014/main" id="{2EE896F5-6B2E-84EA-1C2E-B5A082E6F7AF}"/>
                </a:ext>
              </a:extLst>
            </p:cNvPr>
            <p:cNvSpPr/>
            <p:nvPr/>
          </p:nvSpPr>
          <p:spPr>
            <a:xfrm>
              <a:off x="8784955" y="310763"/>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6"/>
                    <a:pt x="0" y="38527"/>
                  </a:cubicBezTo>
                  <a:cubicBezTo>
                    <a:pt x="0" y="17249"/>
                    <a:pt x="17262" y="0"/>
                    <a:pt x="38556" y="0"/>
                  </a:cubicBezTo>
                  <a:cubicBezTo>
                    <a:pt x="59850" y="0"/>
                    <a:pt x="77112" y="17249"/>
                    <a:pt x="77112" y="38527"/>
                  </a:cubicBezTo>
                  <a:close/>
                </a:path>
              </a:pathLst>
            </a:custGeom>
            <a:grpFill/>
            <a:ln w="0" cap="flat">
              <a:noFill/>
              <a:prstDash val="solid"/>
              <a:miter/>
            </a:ln>
          </p:spPr>
          <p:txBody>
            <a:bodyPr rtlCol="0" anchor="ctr"/>
            <a:lstStyle/>
            <a:p>
              <a:endParaRPr lang="en-GB"/>
            </a:p>
          </p:txBody>
        </p:sp>
        <p:sp>
          <p:nvSpPr>
            <p:cNvPr id="834" name="Freeform 833">
              <a:extLst>
                <a:ext uri="{FF2B5EF4-FFF2-40B4-BE49-F238E27FC236}">
                  <a16:creationId xmlns:a16="http://schemas.microsoft.com/office/drawing/2014/main" id="{8FEE83AC-804B-D4AC-FEE5-909F16707C82}"/>
                </a:ext>
              </a:extLst>
            </p:cNvPr>
            <p:cNvSpPr/>
            <p:nvPr/>
          </p:nvSpPr>
          <p:spPr>
            <a:xfrm>
              <a:off x="8703096" y="169033"/>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6"/>
                    <a:pt x="0" y="38527"/>
                  </a:cubicBezTo>
                  <a:cubicBezTo>
                    <a:pt x="0" y="17249"/>
                    <a:pt x="17262" y="0"/>
                    <a:pt x="38556" y="0"/>
                  </a:cubicBezTo>
                  <a:cubicBezTo>
                    <a:pt x="59850" y="0"/>
                    <a:pt x="77112" y="17249"/>
                    <a:pt x="77112" y="38527"/>
                  </a:cubicBezTo>
                  <a:close/>
                </a:path>
              </a:pathLst>
            </a:custGeom>
            <a:grpFill/>
            <a:ln w="0" cap="flat">
              <a:noFill/>
              <a:prstDash val="solid"/>
              <a:miter/>
            </a:ln>
          </p:spPr>
          <p:txBody>
            <a:bodyPr rtlCol="0" anchor="ctr"/>
            <a:lstStyle/>
            <a:p>
              <a:endParaRPr lang="en-GB"/>
            </a:p>
          </p:txBody>
        </p:sp>
        <p:sp>
          <p:nvSpPr>
            <p:cNvPr id="835" name="Freeform 834">
              <a:extLst>
                <a:ext uri="{FF2B5EF4-FFF2-40B4-BE49-F238E27FC236}">
                  <a16:creationId xmlns:a16="http://schemas.microsoft.com/office/drawing/2014/main" id="{6EEABD96-939F-A528-C755-3683B13C0AD9}"/>
                </a:ext>
              </a:extLst>
            </p:cNvPr>
            <p:cNvSpPr/>
            <p:nvPr/>
          </p:nvSpPr>
          <p:spPr>
            <a:xfrm>
              <a:off x="8620658" y="26840"/>
              <a:ext cx="78038" cy="77980"/>
            </a:xfrm>
            <a:custGeom>
              <a:avLst/>
              <a:gdLst>
                <a:gd name="connsiteX0" fmla="*/ 78038 w 78038"/>
                <a:gd name="connsiteY0" fmla="*/ 38990 h 77980"/>
                <a:gd name="connsiteX1" fmla="*/ 39019 w 78038"/>
                <a:gd name="connsiteY1" fmla="*/ 77981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1"/>
                    <a:pt x="39019" y="77981"/>
                  </a:cubicBezTo>
                  <a:cubicBezTo>
                    <a:pt x="17469" y="77981"/>
                    <a:pt x="0" y="60524"/>
                    <a:pt x="0" y="38990"/>
                  </a:cubicBezTo>
                  <a:cubicBezTo>
                    <a:pt x="0" y="17457"/>
                    <a:pt x="17469" y="0"/>
                    <a:pt x="39019" y="0"/>
                  </a:cubicBezTo>
                  <a:cubicBezTo>
                    <a:pt x="60569" y="0"/>
                    <a:pt x="78038" y="17457"/>
                    <a:pt x="78038" y="38990"/>
                  </a:cubicBezTo>
                  <a:close/>
                </a:path>
              </a:pathLst>
            </a:custGeom>
            <a:grpFill/>
            <a:ln w="0" cap="flat">
              <a:noFill/>
              <a:prstDash val="solid"/>
              <a:miter/>
            </a:ln>
          </p:spPr>
          <p:txBody>
            <a:bodyPr rtlCol="0" anchor="ctr"/>
            <a:lstStyle/>
            <a:p>
              <a:endParaRPr lang="en-GB"/>
            </a:p>
          </p:txBody>
        </p:sp>
        <p:sp>
          <p:nvSpPr>
            <p:cNvPr id="836" name="Freeform 835">
              <a:extLst>
                <a:ext uri="{FF2B5EF4-FFF2-40B4-BE49-F238E27FC236}">
                  <a16:creationId xmlns:a16="http://schemas.microsoft.com/office/drawing/2014/main" id="{1141BC8F-5961-34D2-3833-7DADE0FDBB45}"/>
                </a:ext>
              </a:extLst>
            </p:cNvPr>
            <p:cNvSpPr/>
            <p:nvPr/>
          </p:nvSpPr>
          <p:spPr>
            <a:xfrm>
              <a:off x="9030069" y="451915"/>
              <a:ext cx="78269" cy="78211"/>
            </a:xfrm>
            <a:custGeom>
              <a:avLst/>
              <a:gdLst>
                <a:gd name="connsiteX0" fmla="*/ 78269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69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69" y="39106"/>
                  </a:moveTo>
                  <a:cubicBezTo>
                    <a:pt x="78269" y="60704"/>
                    <a:pt x="60748" y="78212"/>
                    <a:pt x="39135" y="78212"/>
                  </a:cubicBezTo>
                  <a:cubicBezTo>
                    <a:pt x="17521" y="78212"/>
                    <a:pt x="0" y="60704"/>
                    <a:pt x="0" y="39106"/>
                  </a:cubicBezTo>
                  <a:cubicBezTo>
                    <a:pt x="0" y="17508"/>
                    <a:pt x="17521" y="0"/>
                    <a:pt x="39135" y="0"/>
                  </a:cubicBezTo>
                  <a:cubicBezTo>
                    <a:pt x="60748" y="0"/>
                    <a:pt x="78269" y="17508"/>
                    <a:pt x="78269" y="39106"/>
                  </a:cubicBezTo>
                  <a:close/>
                </a:path>
              </a:pathLst>
            </a:custGeom>
            <a:grpFill/>
            <a:ln w="0" cap="flat">
              <a:noFill/>
              <a:prstDash val="solid"/>
              <a:miter/>
            </a:ln>
          </p:spPr>
          <p:txBody>
            <a:bodyPr rtlCol="0" anchor="ctr"/>
            <a:lstStyle/>
            <a:p>
              <a:endParaRPr lang="en-GB"/>
            </a:p>
          </p:txBody>
        </p:sp>
        <p:sp>
          <p:nvSpPr>
            <p:cNvPr id="837" name="Freeform 836">
              <a:extLst>
                <a:ext uri="{FF2B5EF4-FFF2-40B4-BE49-F238E27FC236}">
                  <a16:creationId xmlns:a16="http://schemas.microsoft.com/office/drawing/2014/main" id="{A8E30C31-E363-3FBA-5D0C-104D16203FFF}"/>
                </a:ext>
              </a:extLst>
            </p:cNvPr>
            <p:cNvSpPr/>
            <p:nvPr/>
          </p:nvSpPr>
          <p:spPr>
            <a:xfrm>
              <a:off x="8948673" y="310647"/>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30"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838" name="Freeform 837">
              <a:extLst>
                <a:ext uri="{FF2B5EF4-FFF2-40B4-BE49-F238E27FC236}">
                  <a16:creationId xmlns:a16="http://schemas.microsoft.com/office/drawing/2014/main" id="{C475B91B-36B8-A3A4-95DC-14780D319F5F}"/>
                </a:ext>
              </a:extLst>
            </p:cNvPr>
            <p:cNvSpPr/>
            <p:nvPr/>
          </p:nvSpPr>
          <p:spPr>
            <a:xfrm>
              <a:off x="8866814" y="169033"/>
              <a:ext cx="77111" cy="77054"/>
            </a:xfrm>
            <a:custGeom>
              <a:avLst/>
              <a:gdLst>
                <a:gd name="connsiteX0" fmla="*/ 77111 w 77111"/>
                <a:gd name="connsiteY0" fmla="*/ 38527 h 77054"/>
                <a:gd name="connsiteX1" fmla="*/ 38555 w 77111"/>
                <a:gd name="connsiteY1" fmla="*/ 77055 h 77054"/>
                <a:gd name="connsiteX2" fmla="*/ -1 w 77111"/>
                <a:gd name="connsiteY2" fmla="*/ 38527 h 77054"/>
                <a:gd name="connsiteX3" fmla="*/ 38555 w 77111"/>
                <a:gd name="connsiteY3" fmla="*/ 0 h 77054"/>
                <a:gd name="connsiteX4" fmla="*/ 77111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1" y="38527"/>
                  </a:moveTo>
                  <a:cubicBezTo>
                    <a:pt x="77111" y="59806"/>
                    <a:pt x="59849" y="77055"/>
                    <a:pt x="38555" y="77055"/>
                  </a:cubicBezTo>
                  <a:cubicBezTo>
                    <a:pt x="17261" y="77055"/>
                    <a:pt x="-1" y="59806"/>
                    <a:pt x="-1" y="38527"/>
                  </a:cubicBezTo>
                  <a:cubicBezTo>
                    <a:pt x="-1" y="17249"/>
                    <a:pt x="17261" y="0"/>
                    <a:pt x="38555" y="0"/>
                  </a:cubicBezTo>
                  <a:cubicBezTo>
                    <a:pt x="59849" y="0"/>
                    <a:pt x="77111" y="17249"/>
                    <a:pt x="77111" y="38527"/>
                  </a:cubicBezTo>
                  <a:close/>
                </a:path>
              </a:pathLst>
            </a:custGeom>
            <a:grpFill/>
            <a:ln w="0" cap="flat">
              <a:noFill/>
              <a:prstDash val="solid"/>
              <a:miter/>
            </a:ln>
          </p:spPr>
          <p:txBody>
            <a:bodyPr rtlCol="0" anchor="ctr"/>
            <a:lstStyle/>
            <a:p>
              <a:endParaRPr lang="en-GB"/>
            </a:p>
          </p:txBody>
        </p:sp>
        <p:sp>
          <p:nvSpPr>
            <p:cNvPr id="839" name="Freeform 838">
              <a:extLst>
                <a:ext uri="{FF2B5EF4-FFF2-40B4-BE49-F238E27FC236}">
                  <a16:creationId xmlns:a16="http://schemas.microsoft.com/office/drawing/2014/main" id="{388038A6-26DF-C581-7D56-235E55D292E9}"/>
                </a:ext>
              </a:extLst>
            </p:cNvPr>
            <p:cNvSpPr/>
            <p:nvPr/>
          </p:nvSpPr>
          <p:spPr>
            <a:xfrm>
              <a:off x="8784839" y="27187"/>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840" name="Freeform 839">
              <a:extLst>
                <a:ext uri="{FF2B5EF4-FFF2-40B4-BE49-F238E27FC236}">
                  <a16:creationId xmlns:a16="http://schemas.microsoft.com/office/drawing/2014/main" id="{D75F5443-6673-5868-48A4-9E48164C6266}"/>
                </a:ext>
              </a:extLst>
            </p:cNvPr>
            <p:cNvSpPr/>
            <p:nvPr/>
          </p:nvSpPr>
          <p:spPr>
            <a:xfrm>
              <a:off x="9193786" y="451799"/>
              <a:ext cx="78501" cy="78443"/>
            </a:xfrm>
            <a:custGeom>
              <a:avLst/>
              <a:gdLst>
                <a:gd name="connsiteX0" fmla="*/ 78501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1" y="78443"/>
                  </a:cubicBezTo>
                  <a:cubicBezTo>
                    <a:pt x="17573" y="78443"/>
                    <a:pt x="0" y="60883"/>
                    <a:pt x="0" y="39222"/>
                  </a:cubicBezTo>
                  <a:cubicBezTo>
                    <a:pt x="0" y="17560"/>
                    <a:pt x="17573" y="0"/>
                    <a:pt x="39251"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841" name="Freeform 840">
              <a:extLst>
                <a:ext uri="{FF2B5EF4-FFF2-40B4-BE49-F238E27FC236}">
                  <a16:creationId xmlns:a16="http://schemas.microsoft.com/office/drawing/2014/main" id="{9D628074-7264-3FCF-8E4A-B4AE54AB959B}"/>
                </a:ext>
              </a:extLst>
            </p:cNvPr>
            <p:cNvSpPr/>
            <p:nvPr/>
          </p:nvSpPr>
          <p:spPr>
            <a:xfrm>
              <a:off x="9112275" y="310532"/>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8"/>
                    <a:pt x="38788" y="77518"/>
                  </a:cubicBezTo>
                  <a:cubicBezTo>
                    <a:pt x="17366" y="77518"/>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842" name="Freeform 841">
              <a:extLst>
                <a:ext uri="{FF2B5EF4-FFF2-40B4-BE49-F238E27FC236}">
                  <a16:creationId xmlns:a16="http://schemas.microsoft.com/office/drawing/2014/main" id="{D58F97B7-5169-D37E-F10B-C366AD033B26}"/>
                </a:ext>
              </a:extLst>
            </p:cNvPr>
            <p:cNvSpPr/>
            <p:nvPr/>
          </p:nvSpPr>
          <p:spPr>
            <a:xfrm>
              <a:off x="9030647" y="169033"/>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6"/>
                    <a:pt x="0" y="38527"/>
                  </a:cubicBezTo>
                  <a:cubicBezTo>
                    <a:pt x="0" y="17249"/>
                    <a:pt x="17262" y="0"/>
                    <a:pt x="38556" y="0"/>
                  </a:cubicBezTo>
                  <a:cubicBezTo>
                    <a:pt x="59850" y="0"/>
                    <a:pt x="77112" y="17249"/>
                    <a:pt x="77112" y="38527"/>
                  </a:cubicBezTo>
                  <a:close/>
                </a:path>
              </a:pathLst>
            </a:custGeom>
            <a:grpFill/>
            <a:ln w="0" cap="flat">
              <a:noFill/>
              <a:prstDash val="solid"/>
              <a:miter/>
            </a:ln>
          </p:spPr>
          <p:txBody>
            <a:bodyPr rtlCol="0" anchor="ctr"/>
            <a:lstStyle/>
            <a:p>
              <a:endParaRPr lang="en-GB"/>
            </a:p>
          </p:txBody>
        </p:sp>
        <p:sp>
          <p:nvSpPr>
            <p:cNvPr id="843" name="Freeform 842">
              <a:extLst>
                <a:ext uri="{FF2B5EF4-FFF2-40B4-BE49-F238E27FC236}">
                  <a16:creationId xmlns:a16="http://schemas.microsoft.com/office/drawing/2014/main" id="{4A51BDCC-47B8-0BA4-965F-9B48016E16AC}"/>
                </a:ext>
              </a:extLst>
            </p:cNvPr>
            <p:cNvSpPr/>
            <p:nvPr/>
          </p:nvSpPr>
          <p:spPr>
            <a:xfrm>
              <a:off x="8948789" y="27303"/>
              <a:ext cx="77111" cy="77054"/>
            </a:xfrm>
            <a:custGeom>
              <a:avLst/>
              <a:gdLst>
                <a:gd name="connsiteX0" fmla="*/ 77112 w 77111"/>
                <a:gd name="connsiteY0" fmla="*/ 38527 h 77054"/>
                <a:gd name="connsiteX1" fmla="*/ 38556 w 77111"/>
                <a:gd name="connsiteY1" fmla="*/ 77055 h 77054"/>
                <a:gd name="connsiteX2" fmla="*/ -1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49" y="77055"/>
                    <a:pt x="38556" y="77055"/>
                  </a:cubicBezTo>
                  <a:cubicBezTo>
                    <a:pt x="17262" y="77055"/>
                    <a:pt x="-1" y="59806"/>
                    <a:pt x="-1" y="38527"/>
                  </a:cubicBezTo>
                  <a:cubicBezTo>
                    <a:pt x="-1" y="17249"/>
                    <a:pt x="17262" y="0"/>
                    <a:pt x="38556" y="0"/>
                  </a:cubicBezTo>
                  <a:cubicBezTo>
                    <a:pt x="59849" y="0"/>
                    <a:pt x="77112" y="17249"/>
                    <a:pt x="77112" y="38527"/>
                  </a:cubicBezTo>
                  <a:close/>
                </a:path>
              </a:pathLst>
            </a:custGeom>
            <a:grpFill/>
            <a:ln w="0" cap="flat">
              <a:noFill/>
              <a:prstDash val="solid"/>
              <a:miter/>
            </a:ln>
          </p:spPr>
          <p:txBody>
            <a:bodyPr rtlCol="0" anchor="ctr"/>
            <a:lstStyle/>
            <a:p>
              <a:endParaRPr lang="en-GB"/>
            </a:p>
          </p:txBody>
        </p:sp>
        <p:sp>
          <p:nvSpPr>
            <p:cNvPr id="844" name="Freeform 843">
              <a:extLst>
                <a:ext uri="{FF2B5EF4-FFF2-40B4-BE49-F238E27FC236}">
                  <a16:creationId xmlns:a16="http://schemas.microsoft.com/office/drawing/2014/main" id="{6DF15E0F-B2B0-EAB9-EE70-DED8664CC51D}"/>
                </a:ext>
              </a:extLst>
            </p:cNvPr>
            <p:cNvSpPr/>
            <p:nvPr/>
          </p:nvSpPr>
          <p:spPr>
            <a:xfrm>
              <a:off x="9357504" y="451799"/>
              <a:ext cx="78501" cy="78443"/>
            </a:xfrm>
            <a:custGeom>
              <a:avLst/>
              <a:gdLst>
                <a:gd name="connsiteX0" fmla="*/ 78501 w 78501"/>
                <a:gd name="connsiteY0" fmla="*/ 39222 h 78443"/>
                <a:gd name="connsiteX1" fmla="*/ 39250 w 78501"/>
                <a:gd name="connsiteY1" fmla="*/ 78443 h 78443"/>
                <a:gd name="connsiteX2" fmla="*/ -1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2" y="78443"/>
                    <a:pt x="-1" y="60883"/>
                    <a:pt x="-1" y="39222"/>
                  </a:cubicBezTo>
                  <a:cubicBezTo>
                    <a:pt x="-1" y="17560"/>
                    <a:pt x="17572"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845" name="Freeform 844">
              <a:extLst>
                <a:ext uri="{FF2B5EF4-FFF2-40B4-BE49-F238E27FC236}">
                  <a16:creationId xmlns:a16="http://schemas.microsoft.com/office/drawing/2014/main" id="{B1643590-EC31-74C1-77D2-1AB98F611C58}"/>
                </a:ext>
              </a:extLst>
            </p:cNvPr>
            <p:cNvSpPr/>
            <p:nvPr/>
          </p:nvSpPr>
          <p:spPr>
            <a:xfrm>
              <a:off x="9275993" y="310416"/>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4"/>
                    <a:pt x="60389" y="77749"/>
                    <a:pt x="38903" y="77749"/>
                  </a:cubicBezTo>
                  <a:cubicBezTo>
                    <a:pt x="17418" y="77749"/>
                    <a:pt x="0" y="60344"/>
                    <a:pt x="0" y="38875"/>
                  </a:cubicBezTo>
                  <a:cubicBezTo>
                    <a:pt x="0" y="17405"/>
                    <a:pt x="17418" y="0"/>
                    <a:pt x="38903" y="0"/>
                  </a:cubicBezTo>
                  <a:cubicBezTo>
                    <a:pt x="60389" y="0"/>
                    <a:pt x="77806" y="17405"/>
                    <a:pt x="77806" y="38875"/>
                  </a:cubicBezTo>
                  <a:close/>
                </a:path>
              </a:pathLst>
            </a:custGeom>
            <a:grpFill/>
            <a:ln w="0" cap="flat">
              <a:noFill/>
              <a:prstDash val="solid"/>
              <a:miter/>
            </a:ln>
          </p:spPr>
          <p:txBody>
            <a:bodyPr rtlCol="0" anchor="ctr"/>
            <a:lstStyle/>
            <a:p>
              <a:endParaRPr lang="en-GB"/>
            </a:p>
          </p:txBody>
        </p:sp>
        <p:sp>
          <p:nvSpPr>
            <p:cNvPr id="846" name="Freeform 845">
              <a:extLst>
                <a:ext uri="{FF2B5EF4-FFF2-40B4-BE49-F238E27FC236}">
                  <a16:creationId xmlns:a16="http://schemas.microsoft.com/office/drawing/2014/main" id="{F20CC943-C07F-FDDF-7028-E770D5FC1443}"/>
                </a:ext>
              </a:extLst>
            </p:cNvPr>
            <p:cNvSpPr/>
            <p:nvPr/>
          </p:nvSpPr>
          <p:spPr>
            <a:xfrm>
              <a:off x="9194365" y="168917"/>
              <a:ext cx="77343" cy="77286"/>
            </a:xfrm>
            <a:custGeom>
              <a:avLst/>
              <a:gdLst>
                <a:gd name="connsiteX0" fmla="*/ 77344 w 77343"/>
                <a:gd name="connsiteY0" fmla="*/ 38643 h 77286"/>
                <a:gd name="connsiteX1" fmla="*/ 38672 w 77343"/>
                <a:gd name="connsiteY1" fmla="*/ 77286 h 77286"/>
                <a:gd name="connsiteX2" fmla="*/ 0 w 77343"/>
                <a:gd name="connsiteY2" fmla="*/ 38643 h 77286"/>
                <a:gd name="connsiteX3" fmla="*/ 38672 w 77343"/>
                <a:gd name="connsiteY3" fmla="*/ 0 h 77286"/>
                <a:gd name="connsiteX4" fmla="*/ 77344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4" y="38643"/>
                  </a:moveTo>
                  <a:cubicBezTo>
                    <a:pt x="77344" y="59985"/>
                    <a:pt x="60030" y="77286"/>
                    <a:pt x="38672" y="77286"/>
                  </a:cubicBezTo>
                  <a:cubicBezTo>
                    <a:pt x="17314" y="77286"/>
                    <a:pt x="0" y="59985"/>
                    <a:pt x="0" y="38643"/>
                  </a:cubicBezTo>
                  <a:cubicBezTo>
                    <a:pt x="0" y="17301"/>
                    <a:pt x="17314" y="0"/>
                    <a:pt x="38672" y="0"/>
                  </a:cubicBezTo>
                  <a:cubicBezTo>
                    <a:pt x="60029" y="0"/>
                    <a:pt x="77344" y="17301"/>
                    <a:pt x="77344" y="38643"/>
                  </a:cubicBezTo>
                  <a:close/>
                </a:path>
              </a:pathLst>
            </a:custGeom>
            <a:grpFill/>
            <a:ln w="0" cap="flat">
              <a:noFill/>
              <a:prstDash val="solid"/>
              <a:miter/>
            </a:ln>
          </p:spPr>
          <p:txBody>
            <a:bodyPr rtlCol="0" anchor="ctr"/>
            <a:lstStyle/>
            <a:p>
              <a:endParaRPr lang="en-GB"/>
            </a:p>
          </p:txBody>
        </p:sp>
        <p:sp>
          <p:nvSpPr>
            <p:cNvPr id="847" name="Freeform 846">
              <a:extLst>
                <a:ext uri="{FF2B5EF4-FFF2-40B4-BE49-F238E27FC236}">
                  <a16:creationId xmlns:a16="http://schemas.microsoft.com/office/drawing/2014/main" id="{9380D4D0-98DA-808B-E431-01B174C16CD1}"/>
                </a:ext>
              </a:extLst>
            </p:cNvPr>
            <p:cNvSpPr/>
            <p:nvPr/>
          </p:nvSpPr>
          <p:spPr>
            <a:xfrm>
              <a:off x="9112506" y="27303"/>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6"/>
                    <a:pt x="0" y="38527"/>
                  </a:cubicBezTo>
                  <a:cubicBezTo>
                    <a:pt x="0" y="17249"/>
                    <a:pt x="17262" y="0"/>
                    <a:pt x="38556" y="0"/>
                  </a:cubicBezTo>
                  <a:cubicBezTo>
                    <a:pt x="59850" y="0"/>
                    <a:pt x="77112" y="17249"/>
                    <a:pt x="77112" y="38527"/>
                  </a:cubicBezTo>
                  <a:close/>
                </a:path>
              </a:pathLst>
            </a:custGeom>
            <a:grpFill/>
            <a:ln w="0" cap="flat">
              <a:noFill/>
              <a:prstDash val="solid"/>
              <a:miter/>
            </a:ln>
          </p:spPr>
          <p:txBody>
            <a:bodyPr rtlCol="0" anchor="ctr"/>
            <a:lstStyle/>
            <a:p>
              <a:endParaRPr lang="en-GB"/>
            </a:p>
          </p:txBody>
        </p:sp>
        <p:sp>
          <p:nvSpPr>
            <p:cNvPr id="848" name="Freeform 847">
              <a:extLst>
                <a:ext uri="{FF2B5EF4-FFF2-40B4-BE49-F238E27FC236}">
                  <a16:creationId xmlns:a16="http://schemas.microsoft.com/office/drawing/2014/main" id="{86137F76-998C-CBF7-1B39-E5EFF33E6E27}"/>
                </a:ext>
              </a:extLst>
            </p:cNvPr>
            <p:cNvSpPr/>
            <p:nvPr/>
          </p:nvSpPr>
          <p:spPr>
            <a:xfrm>
              <a:off x="9521222" y="451683"/>
              <a:ext cx="78732" cy="78674"/>
            </a:xfrm>
            <a:custGeom>
              <a:avLst/>
              <a:gdLst>
                <a:gd name="connsiteX0" fmla="*/ 78733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1" y="61063"/>
                    <a:pt x="-1" y="39337"/>
                  </a:cubicBezTo>
                  <a:cubicBezTo>
                    <a:pt x="-1" y="17612"/>
                    <a:pt x="17624" y="0"/>
                    <a:pt x="39366" y="0"/>
                  </a:cubicBezTo>
                  <a:cubicBezTo>
                    <a:pt x="61107" y="0"/>
                    <a:pt x="78733" y="17612"/>
                    <a:pt x="78733" y="39337"/>
                  </a:cubicBezTo>
                  <a:close/>
                </a:path>
              </a:pathLst>
            </a:custGeom>
            <a:grpFill/>
            <a:ln w="0" cap="flat">
              <a:noFill/>
              <a:prstDash val="solid"/>
              <a:miter/>
            </a:ln>
          </p:spPr>
          <p:txBody>
            <a:bodyPr rtlCol="0" anchor="ctr"/>
            <a:lstStyle/>
            <a:p>
              <a:endParaRPr lang="en-GB"/>
            </a:p>
          </p:txBody>
        </p:sp>
        <p:sp>
          <p:nvSpPr>
            <p:cNvPr id="849" name="Freeform 848">
              <a:extLst>
                <a:ext uri="{FF2B5EF4-FFF2-40B4-BE49-F238E27FC236}">
                  <a16:creationId xmlns:a16="http://schemas.microsoft.com/office/drawing/2014/main" id="{F927B5A9-CB3E-0FA6-4014-2D963751A1A6}"/>
                </a:ext>
              </a:extLst>
            </p:cNvPr>
            <p:cNvSpPr/>
            <p:nvPr/>
          </p:nvSpPr>
          <p:spPr>
            <a:xfrm>
              <a:off x="9439826" y="310416"/>
              <a:ext cx="77806" cy="77749"/>
            </a:xfrm>
            <a:custGeom>
              <a:avLst/>
              <a:gdLst>
                <a:gd name="connsiteX0" fmla="*/ 77807 w 77806"/>
                <a:gd name="connsiteY0" fmla="*/ 38875 h 77749"/>
                <a:gd name="connsiteX1" fmla="*/ 38904 w 77806"/>
                <a:gd name="connsiteY1" fmla="*/ 77749 h 77749"/>
                <a:gd name="connsiteX2" fmla="*/ 1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4" y="77749"/>
                  </a:cubicBezTo>
                  <a:cubicBezTo>
                    <a:pt x="17418" y="77749"/>
                    <a:pt x="1" y="60344"/>
                    <a:pt x="1" y="38875"/>
                  </a:cubicBezTo>
                  <a:cubicBezTo>
                    <a:pt x="1" y="17405"/>
                    <a:pt x="17418" y="0"/>
                    <a:pt x="38904"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850" name="Freeform 849">
              <a:extLst>
                <a:ext uri="{FF2B5EF4-FFF2-40B4-BE49-F238E27FC236}">
                  <a16:creationId xmlns:a16="http://schemas.microsoft.com/office/drawing/2014/main" id="{7E123831-6F56-4AA0-4E42-3B914CD23239}"/>
                </a:ext>
              </a:extLst>
            </p:cNvPr>
            <p:cNvSpPr/>
            <p:nvPr/>
          </p:nvSpPr>
          <p:spPr>
            <a:xfrm>
              <a:off x="9358083" y="168917"/>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851" name="Freeform 850">
              <a:extLst>
                <a:ext uri="{FF2B5EF4-FFF2-40B4-BE49-F238E27FC236}">
                  <a16:creationId xmlns:a16="http://schemas.microsoft.com/office/drawing/2014/main" id="{640AADAE-62E2-84F5-65D2-DFD96064FF4D}"/>
                </a:ext>
              </a:extLst>
            </p:cNvPr>
            <p:cNvSpPr/>
            <p:nvPr/>
          </p:nvSpPr>
          <p:spPr>
            <a:xfrm>
              <a:off x="9276340" y="27303"/>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6"/>
                    <a:pt x="0" y="38527"/>
                  </a:cubicBezTo>
                  <a:cubicBezTo>
                    <a:pt x="0" y="17249"/>
                    <a:pt x="17262" y="0"/>
                    <a:pt x="38556" y="0"/>
                  </a:cubicBezTo>
                  <a:cubicBezTo>
                    <a:pt x="59850" y="0"/>
                    <a:pt x="77112" y="17249"/>
                    <a:pt x="77112" y="38527"/>
                  </a:cubicBezTo>
                  <a:close/>
                </a:path>
              </a:pathLst>
            </a:custGeom>
            <a:grpFill/>
            <a:ln w="0" cap="flat">
              <a:noFill/>
              <a:prstDash val="solid"/>
              <a:miter/>
            </a:ln>
          </p:spPr>
          <p:txBody>
            <a:bodyPr rtlCol="0" anchor="ctr"/>
            <a:lstStyle/>
            <a:p>
              <a:endParaRPr lang="en-GB"/>
            </a:p>
          </p:txBody>
        </p:sp>
        <p:sp>
          <p:nvSpPr>
            <p:cNvPr id="852" name="Freeform 851">
              <a:extLst>
                <a:ext uri="{FF2B5EF4-FFF2-40B4-BE49-F238E27FC236}">
                  <a16:creationId xmlns:a16="http://schemas.microsoft.com/office/drawing/2014/main" id="{BA8050FE-94FE-193A-6ED9-018F39E3B7AE}"/>
                </a:ext>
              </a:extLst>
            </p:cNvPr>
            <p:cNvSpPr/>
            <p:nvPr/>
          </p:nvSpPr>
          <p:spPr>
            <a:xfrm>
              <a:off x="9685056" y="451683"/>
              <a:ext cx="78732" cy="78674"/>
            </a:xfrm>
            <a:custGeom>
              <a:avLst/>
              <a:gdLst>
                <a:gd name="connsiteX0" fmla="*/ 78733 w 78732"/>
                <a:gd name="connsiteY0" fmla="*/ 39337 h 78674"/>
                <a:gd name="connsiteX1" fmla="*/ 39366 w 78732"/>
                <a:gd name="connsiteY1" fmla="*/ 78675 h 78674"/>
                <a:gd name="connsiteX2" fmla="*/ 0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0" y="61063"/>
                    <a:pt x="0" y="39337"/>
                  </a:cubicBezTo>
                  <a:cubicBezTo>
                    <a:pt x="0" y="17612"/>
                    <a:pt x="17625" y="0"/>
                    <a:pt x="39366" y="0"/>
                  </a:cubicBezTo>
                  <a:cubicBezTo>
                    <a:pt x="61108" y="0"/>
                    <a:pt x="78733" y="17612"/>
                    <a:pt x="78733" y="39337"/>
                  </a:cubicBezTo>
                  <a:close/>
                </a:path>
              </a:pathLst>
            </a:custGeom>
            <a:grpFill/>
            <a:ln w="0" cap="flat">
              <a:noFill/>
              <a:prstDash val="solid"/>
              <a:miter/>
            </a:ln>
          </p:spPr>
          <p:txBody>
            <a:bodyPr rtlCol="0" anchor="ctr"/>
            <a:lstStyle/>
            <a:p>
              <a:endParaRPr lang="en-GB"/>
            </a:p>
          </p:txBody>
        </p:sp>
        <p:sp>
          <p:nvSpPr>
            <p:cNvPr id="853" name="Freeform 852">
              <a:extLst>
                <a:ext uri="{FF2B5EF4-FFF2-40B4-BE49-F238E27FC236}">
                  <a16:creationId xmlns:a16="http://schemas.microsoft.com/office/drawing/2014/main" id="{9C670EEF-7B9C-2A6B-5D7B-CD12D6362E8A}"/>
                </a:ext>
              </a:extLst>
            </p:cNvPr>
            <p:cNvSpPr/>
            <p:nvPr/>
          </p:nvSpPr>
          <p:spPr>
            <a:xfrm>
              <a:off x="9603428" y="310300"/>
              <a:ext cx="78038" cy="77980"/>
            </a:xfrm>
            <a:custGeom>
              <a:avLst/>
              <a:gdLst>
                <a:gd name="connsiteX0" fmla="*/ 78038 w 78038"/>
                <a:gd name="connsiteY0" fmla="*/ 38990 h 77980"/>
                <a:gd name="connsiteX1" fmla="*/ 39019 w 78038"/>
                <a:gd name="connsiteY1" fmla="*/ 77981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1"/>
                    <a:pt x="39019" y="77981"/>
                  </a:cubicBezTo>
                  <a:cubicBezTo>
                    <a:pt x="17469" y="77981"/>
                    <a:pt x="0" y="60524"/>
                    <a:pt x="0" y="38990"/>
                  </a:cubicBezTo>
                  <a:cubicBezTo>
                    <a:pt x="0" y="17457"/>
                    <a:pt x="17469" y="0"/>
                    <a:pt x="39019" y="0"/>
                  </a:cubicBezTo>
                  <a:cubicBezTo>
                    <a:pt x="60569" y="0"/>
                    <a:pt x="78038" y="17457"/>
                    <a:pt x="78038" y="38990"/>
                  </a:cubicBezTo>
                  <a:close/>
                </a:path>
              </a:pathLst>
            </a:custGeom>
            <a:grpFill/>
            <a:ln w="0" cap="flat">
              <a:noFill/>
              <a:prstDash val="solid"/>
              <a:miter/>
            </a:ln>
          </p:spPr>
          <p:txBody>
            <a:bodyPr rtlCol="0" anchor="ctr"/>
            <a:lstStyle/>
            <a:p>
              <a:endParaRPr lang="en-GB"/>
            </a:p>
          </p:txBody>
        </p:sp>
        <p:sp>
          <p:nvSpPr>
            <p:cNvPr id="854" name="Freeform 853">
              <a:extLst>
                <a:ext uri="{FF2B5EF4-FFF2-40B4-BE49-F238E27FC236}">
                  <a16:creationId xmlns:a16="http://schemas.microsoft.com/office/drawing/2014/main" id="{584C06DC-4C21-06DC-85DB-7692888A2CD3}"/>
                </a:ext>
              </a:extLst>
            </p:cNvPr>
            <p:cNvSpPr/>
            <p:nvPr/>
          </p:nvSpPr>
          <p:spPr>
            <a:xfrm>
              <a:off x="9521801" y="168801"/>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8"/>
                    <a:pt x="38788" y="77518"/>
                  </a:cubicBezTo>
                  <a:cubicBezTo>
                    <a:pt x="17366" y="77518"/>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855" name="Freeform 854">
              <a:extLst>
                <a:ext uri="{FF2B5EF4-FFF2-40B4-BE49-F238E27FC236}">
                  <a16:creationId xmlns:a16="http://schemas.microsoft.com/office/drawing/2014/main" id="{7CC31B72-BFDE-4C0D-5582-11E7E0E5DDE4}"/>
                </a:ext>
              </a:extLst>
            </p:cNvPr>
            <p:cNvSpPr/>
            <p:nvPr/>
          </p:nvSpPr>
          <p:spPr>
            <a:xfrm>
              <a:off x="9440174" y="27303"/>
              <a:ext cx="77111" cy="77054"/>
            </a:xfrm>
            <a:custGeom>
              <a:avLst/>
              <a:gdLst>
                <a:gd name="connsiteX0" fmla="*/ 77112 w 77111"/>
                <a:gd name="connsiteY0" fmla="*/ 38527 h 77054"/>
                <a:gd name="connsiteX1" fmla="*/ 38556 w 77111"/>
                <a:gd name="connsiteY1" fmla="*/ 77055 h 77054"/>
                <a:gd name="connsiteX2" fmla="*/ -1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49" y="77055"/>
                    <a:pt x="38556" y="77055"/>
                  </a:cubicBezTo>
                  <a:cubicBezTo>
                    <a:pt x="17262" y="77055"/>
                    <a:pt x="-1" y="59806"/>
                    <a:pt x="-1" y="38527"/>
                  </a:cubicBezTo>
                  <a:cubicBezTo>
                    <a:pt x="-1" y="17249"/>
                    <a:pt x="17262" y="0"/>
                    <a:pt x="38556" y="0"/>
                  </a:cubicBezTo>
                  <a:cubicBezTo>
                    <a:pt x="59849" y="0"/>
                    <a:pt x="77112" y="17249"/>
                    <a:pt x="77112" y="38527"/>
                  </a:cubicBezTo>
                  <a:close/>
                </a:path>
              </a:pathLst>
            </a:custGeom>
            <a:grpFill/>
            <a:ln w="0" cap="flat">
              <a:noFill/>
              <a:prstDash val="solid"/>
              <a:miter/>
            </a:ln>
          </p:spPr>
          <p:txBody>
            <a:bodyPr rtlCol="0" anchor="ctr"/>
            <a:lstStyle/>
            <a:p>
              <a:endParaRPr lang="en-GB"/>
            </a:p>
          </p:txBody>
        </p:sp>
        <p:sp>
          <p:nvSpPr>
            <p:cNvPr id="856" name="Freeform 855">
              <a:extLst>
                <a:ext uri="{FF2B5EF4-FFF2-40B4-BE49-F238E27FC236}">
                  <a16:creationId xmlns:a16="http://schemas.microsoft.com/office/drawing/2014/main" id="{CD8E557E-C920-EC31-AF10-39742EFB575E}"/>
                </a:ext>
              </a:extLst>
            </p:cNvPr>
            <p:cNvSpPr/>
            <p:nvPr/>
          </p:nvSpPr>
          <p:spPr>
            <a:xfrm>
              <a:off x="9848658" y="451568"/>
              <a:ext cx="78964" cy="78906"/>
            </a:xfrm>
            <a:custGeom>
              <a:avLst/>
              <a:gdLst>
                <a:gd name="connsiteX0" fmla="*/ 78964 w 78964"/>
                <a:gd name="connsiteY0" fmla="*/ 39453 h 78906"/>
                <a:gd name="connsiteX1" fmla="*/ 39482 w 78964"/>
                <a:gd name="connsiteY1" fmla="*/ 78906 h 78906"/>
                <a:gd name="connsiteX2" fmla="*/ 1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7" y="78906"/>
                    <a:pt x="1" y="61242"/>
                    <a:pt x="1" y="39453"/>
                  </a:cubicBezTo>
                  <a:cubicBezTo>
                    <a:pt x="1" y="17664"/>
                    <a:pt x="17678"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857" name="Freeform 856">
              <a:extLst>
                <a:ext uri="{FF2B5EF4-FFF2-40B4-BE49-F238E27FC236}">
                  <a16:creationId xmlns:a16="http://schemas.microsoft.com/office/drawing/2014/main" id="{C36F79A2-8969-F38E-E66B-0B22FF1FC455}"/>
                </a:ext>
              </a:extLst>
            </p:cNvPr>
            <p:cNvSpPr/>
            <p:nvPr/>
          </p:nvSpPr>
          <p:spPr>
            <a:xfrm>
              <a:off x="9767146" y="310184"/>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2" y="78212"/>
                    <a:pt x="0" y="60704"/>
                    <a:pt x="0" y="39106"/>
                  </a:cubicBezTo>
                  <a:cubicBezTo>
                    <a:pt x="0" y="17508"/>
                    <a:pt x="17522"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858" name="Freeform 857">
              <a:extLst>
                <a:ext uri="{FF2B5EF4-FFF2-40B4-BE49-F238E27FC236}">
                  <a16:creationId xmlns:a16="http://schemas.microsoft.com/office/drawing/2014/main" id="{B5029566-ADDE-9BBE-D5F7-A5C8436BF716}"/>
                </a:ext>
              </a:extLst>
            </p:cNvPr>
            <p:cNvSpPr/>
            <p:nvPr/>
          </p:nvSpPr>
          <p:spPr>
            <a:xfrm>
              <a:off x="9685635" y="168801"/>
              <a:ext cx="77574" cy="77517"/>
            </a:xfrm>
            <a:custGeom>
              <a:avLst/>
              <a:gdLst>
                <a:gd name="connsiteX0" fmla="*/ 77575 w 77574"/>
                <a:gd name="connsiteY0" fmla="*/ 38759 h 77517"/>
                <a:gd name="connsiteX1" fmla="*/ 38788 w 77574"/>
                <a:gd name="connsiteY1" fmla="*/ 77518 h 77517"/>
                <a:gd name="connsiteX2" fmla="*/ 0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8"/>
                    <a:pt x="38788" y="77518"/>
                  </a:cubicBezTo>
                  <a:cubicBezTo>
                    <a:pt x="17366" y="77518"/>
                    <a:pt x="0" y="60165"/>
                    <a:pt x="0" y="38759"/>
                  </a:cubicBezTo>
                  <a:cubicBezTo>
                    <a:pt x="0" y="17353"/>
                    <a:pt x="17366" y="0"/>
                    <a:pt x="38788"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859" name="Freeform 858">
              <a:extLst>
                <a:ext uri="{FF2B5EF4-FFF2-40B4-BE49-F238E27FC236}">
                  <a16:creationId xmlns:a16="http://schemas.microsoft.com/office/drawing/2014/main" id="{5CAAD4EA-394C-DC61-AE4F-D048D08F44B4}"/>
                </a:ext>
              </a:extLst>
            </p:cNvPr>
            <p:cNvSpPr/>
            <p:nvPr/>
          </p:nvSpPr>
          <p:spPr>
            <a:xfrm>
              <a:off x="9603776" y="27187"/>
              <a:ext cx="77343" cy="77286"/>
            </a:xfrm>
            <a:custGeom>
              <a:avLst/>
              <a:gdLst>
                <a:gd name="connsiteX0" fmla="*/ 77344 w 77343"/>
                <a:gd name="connsiteY0" fmla="*/ 38643 h 77286"/>
                <a:gd name="connsiteX1" fmla="*/ 38672 w 77343"/>
                <a:gd name="connsiteY1" fmla="*/ 77286 h 77286"/>
                <a:gd name="connsiteX2" fmla="*/ 0 w 77343"/>
                <a:gd name="connsiteY2" fmla="*/ 38643 h 77286"/>
                <a:gd name="connsiteX3" fmla="*/ 38672 w 77343"/>
                <a:gd name="connsiteY3" fmla="*/ 0 h 77286"/>
                <a:gd name="connsiteX4" fmla="*/ 77344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4" y="38643"/>
                  </a:moveTo>
                  <a:cubicBezTo>
                    <a:pt x="77344" y="59985"/>
                    <a:pt x="60030" y="77286"/>
                    <a:pt x="38672" y="77286"/>
                  </a:cubicBezTo>
                  <a:cubicBezTo>
                    <a:pt x="17314" y="77286"/>
                    <a:pt x="0" y="59985"/>
                    <a:pt x="0" y="38643"/>
                  </a:cubicBezTo>
                  <a:cubicBezTo>
                    <a:pt x="0" y="17301"/>
                    <a:pt x="17313" y="0"/>
                    <a:pt x="38672" y="0"/>
                  </a:cubicBezTo>
                  <a:cubicBezTo>
                    <a:pt x="60029" y="0"/>
                    <a:pt x="77344" y="17301"/>
                    <a:pt x="77344" y="38643"/>
                  </a:cubicBezTo>
                  <a:close/>
                </a:path>
              </a:pathLst>
            </a:custGeom>
            <a:grpFill/>
            <a:ln w="0" cap="flat">
              <a:noFill/>
              <a:prstDash val="solid"/>
              <a:miter/>
            </a:ln>
          </p:spPr>
          <p:txBody>
            <a:bodyPr rtlCol="0" anchor="ctr"/>
            <a:lstStyle/>
            <a:p>
              <a:endParaRPr lang="en-GB"/>
            </a:p>
          </p:txBody>
        </p:sp>
        <p:sp>
          <p:nvSpPr>
            <p:cNvPr id="860" name="Freeform 859">
              <a:extLst>
                <a:ext uri="{FF2B5EF4-FFF2-40B4-BE49-F238E27FC236}">
                  <a16:creationId xmlns:a16="http://schemas.microsoft.com/office/drawing/2014/main" id="{21BC85F8-B87E-0B61-C19B-47CD4AB66ED7}"/>
                </a:ext>
              </a:extLst>
            </p:cNvPr>
            <p:cNvSpPr/>
            <p:nvPr/>
          </p:nvSpPr>
          <p:spPr>
            <a:xfrm>
              <a:off x="10012491" y="451568"/>
              <a:ext cx="78964" cy="78906"/>
            </a:xfrm>
            <a:custGeom>
              <a:avLst/>
              <a:gdLst>
                <a:gd name="connsiteX0" fmla="*/ 78965 w 78964"/>
                <a:gd name="connsiteY0" fmla="*/ 39453 h 78906"/>
                <a:gd name="connsiteX1" fmla="*/ 39483 w 78964"/>
                <a:gd name="connsiteY1" fmla="*/ 78906 h 78906"/>
                <a:gd name="connsiteX2" fmla="*/ 1 w 78964"/>
                <a:gd name="connsiteY2" fmla="*/ 39453 h 78906"/>
                <a:gd name="connsiteX3" fmla="*/ 39483 w 78964"/>
                <a:gd name="connsiteY3" fmla="*/ 0 h 78906"/>
                <a:gd name="connsiteX4" fmla="*/ 78965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5" y="39453"/>
                  </a:moveTo>
                  <a:cubicBezTo>
                    <a:pt x="78965" y="61242"/>
                    <a:pt x="61287" y="78906"/>
                    <a:pt x="39483" y="78906"/>
                  </a:cubicBezTo>
                  <a:cubicBezTo>
                    <a:pt x="17677" y="78906"/>
                    <a:pt x="1" y="61242"/>
                    <a:pt x="1" y="39453"/>
                  </a:cubicBezTo>
                  <a:cubicBezTo>
                    <a:pt x="1" y="17664"/>
                    <a:pt x="17678" y="0"/>
                    <a:pt x="39483" y="0"/>
                  </a:cubicBezTo>
                  <a:cubicBezTo>
                    <a:pt x="61288" y="0"/>
                    <a:pt x="78965" y="17664"/>
                    <a:pt x="78965" y="39453"/>
                  </a:cubicBezTo>
                  <a:close/>
                </a:path>
              </a:pathLst>
            </a:custGeom>
            <a:grpFill/>
            <a:ln w="0" cap="flat">
              <a:noFill/>
              <a:prstDash val="solid"/>
              <a:miter/>
            </a:ln>
          </p:spPr>
          <p:txBody>
            <a:bodyPr rtlCol="0" anchor="ctr"/>
            <a:lstStyle/>
            <a:p>
              <a:endParaRPr lang="en-GB"/>
            </a:p>
          </p:txBody>
        </p:sp>
        <p:sp>
          <p:nvSpPr>
            <p:cNvPr id="861" name="Freeform 860">
              <a:extLst>
                <a:ext uri="{FF2B5EF4-FFF2-40B4-BE49-F238E27FC236}">
                  <a16:creationId xmlns:a16="http://schemas.microsoft.com/office/drawing/2014/main" id="{2A8C7CDB-0975-1064-B0C1-1A1FF51FB07D}"/>
                </a:ext>
              </a:extLst>
            </p:cNvPr>
            <p:cNvSpPr/>
            <p:nvPr/>
          </p:nvSpPr>
          <p:spPr>
            <a:xfrm>
              <a:off x="9930980" y="310184"/>
              <a:ext cx="78269" cy="78211"/>
            </a:xfrm>
            <a:custGeom>
              <a:avLst/>
              <a:gdLst>
                <a:gd name="connsiteX0" fmla="*/ 78269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69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69" y="39106"/>
                  </a:moveTo>
                  <a:cubicBezTo>
                    <a:pt x="78269" y="60704"/>
                    <a:pt x="60748" y="78212"/>
                    <a:pt x="39135" y="78212"/>
                  </a:cubicBezTo>
                  <a:cubicBezTo>
                    <a:pt x="17521" y="78212"/>
                    <a:pt x="0" y="60704"/>
                    <a:pt x="0" y="39106"/>
                  </a:cubicBezTo>
                  <a:cubicBezTo>
                    <a:pt x="0" y="17508"/>
                    <a:pt x="17521" y="0"/>
                    <a:pt x="39135" y="0"/>
                  </a:cubicBezTo>
                  <a:cubicBezTo>
                    <a:pt x="60748" y="0"/>
                    <a:pt x="78269" y="17508"/>
                    <a:pt x="78269" y="39106"/>
                  </a:cubicBezTo>
                  <a:close/>
                </a:path>
              </a:pathLst>
            </a:custGeom>
            <a:grpFill/>
            <a:ln w="0" cap="flat">
              <a:noFill/>
              <a:prstDash val="solid"/>
              <a:miter/>
            </a:ln>
          </p:spPr>
          <p:txBody>
            <a:bodyPr rtlCol="0" anchor="ctr"/>
            <a:lstStyle/>
            <a:p>
              <a:endParaRPr lang="en-GB"/>
            </a:p>
          </p:txBody>
        </p:sp>
        <p:sp>
          <p:nvSpPr>
            <p:cNvPr id="862" name="Freeform 861">
              <a:extLst>
                <a:ext uri="{FF2B5EF4-FFF2-40B4-BE49-F238E27FC236}">
                  <a16:creationId xmlns:a16="http://schemas.microsoft.com/office/drawing/2014/main" id="{B36A560B-DFB9-963F-48B8-81E325CC4EC4}"/>
                </a:ext>
              </a:extLst>
            </p:cNvPr>
            <p:cNvSpPr/>
            <p:nvPr/>
          </p:nvSpPr>
          <p:spPr>
            <a:xfrm>
              <a:off x="9849352" y="168686"/>
              <a:ext cx="77806" cy="77749"/>
            </a:xfrm>
            <a:custGeom>
              <a:avLst/>
              <a:gdLst>
                <a:gd name="connsiteX0" fmla="*/ 77807 w 77806"/>
                <a:gd name="connsiteY0" fmla="*/ 38875 h 77749"/>
                <a:gd name="connsiteX1" fmla="*/ 38904 w 77806"/>
                <a:gd name="connsiteY1" fmla="*/ 77749 h 77749"/>
                <a:gd name="connsiteX2" fmla="*/ 1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4" y="77749"/>
                  </a:cubicBezTo>
                  <a:cubicBezTo>
                    <a:pt x="17418" y="77749"/>
                    <a:pt x="1" y="60344"/>
                    <a:pt x="1" y="38875"/>
                  </a:cubicBezTo>
                  <a:cubicBezTo>
                    <a:pt x="1" y="17405"/>
                    <a:pt x="17418" y="0"/>
                    <a:pt x="38904"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863" name="Freeform 862">
              <a:extLst>
                <a:ext uri="{FF2B5EF4-FFF2-40B4-BE49-F238E27FC236}">
                  <a16:creationId xmlns:a16="http://schemas.microsoft.com/office/drawing/2014/main" id="{EBCDCB4E-2140-DF2C-177D-05D76882BEB8}"/>
                </a:ext>
              </a:extLst>
            </p:cNvPr>
            <p:cNvSpPr/>
            <p:nvPr/>
          </p:nvSpPr>
          <p:spPr>
            <a:xfrm>
              <a:off x="9767609" y="27187"/>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864" name="Freeform 863">
              <a:extLst>
                <a:ext uri="{FF2B5EF4-FFF2-40B4-BE49-F238E27FC236}">
                  <a16:creationId xmlns:a16="http://schemas.microsoft.com/office/drawing/2014/main" id="{184D2A46-DCBF-974B-A4F5-59B6E2D9620A}"/>
                </a:ext>
              </a:extLst>
            </p:cNvPr>
            <p:cNvSpPr/>
            <p:nvPr/>
          </p:nvSpPr>
          <p:spPr>
            <a:xfrm>
              <a:off x="10176325" y="451568"/>
              <a:ext cx="78964" cy="78906"/>
            </a:xfrm>
            <a:custGeom>
              <a:avLst/>
              <a:gdLst>
                <a:gd name="connsiteX0" fmla="*/ 78964 w 78964"/>
                <a:gd name="connsiteY0" fmla="*/ 39453 h 78906"/>
                <a:gd name="connsiteX1" fmla="*/ 39482 w 78964"/>
                <a:gd name="connsiteY1" fmla="*/ 78906 h 78906"/>
                <a:gd name="connsiteX2" fmla="*/ 0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7" y="78906"/>
                    <a:pt x="0" y="61242"/>
                    <a:pt x="0" y="39453"/>
                  </a:cubicBezTo>
                  <a:cubicBezTo>
                    <a:pt x="0" y="17664"/>
                    <a:pt x="17677"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865" name="Freeform 864">
              <a:extLst>
                <a:ext uri="{FF2B5EF4-FFF2-40B4-BE49-F238E27FC236}">
                  <a16:creationId xmlns:a16="http://schemas.microsoft.com/office/drawing/2014/main" id="{83913F3E-E1D7-B297-80B0-F66E38CB5663}"/>
                </a:ext>
              </a:extLst>
            </p:cNvPr>
            <p:cNvSpPr/>
            <p:nvPr/>
          </p:nvSpPr>
          <p:spPr>
            <a:xfrm>
              <a:off x="10094698" y="310069"/>
              <a:ext cx="78501" cy="78443"/>
            </a:xfrm>
            <a:custGeom>
              <a:avLst/>
              <a:gdLst>
                <a:gd name="connsiteX0" fmla="*/ 78501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1" y="78443"/>
                  </a:cubicBezTo>
                  <a:cubicBezTo>
                    <a:pt x="17573" y="78443"/>
                    <a:pt x="0" y="60883"/>
                    <a:pt x="0" y="39222"/>
                  </a:cubicBezTo>
                  <a:cubicBezTo>
                    <a:pt x="0" y="17560"/>
                    <a:pt x="17573" y="0"/>
                    <a:pt x="39251"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866" name="Freeform 865">
              <a:extLst>
                <a:ext uri="{FF2B5EF4-FFF2-40B4-BE49-F238E27FC236}">
                  <a16:creationId xmlns:a16="http://schemas.microsoft.com/office/drawing/2014/main" id="{2B297528-20A9-E564-CCB1-5EE3242BFA99}"/>
                </a:ext>
              </a:extLst>
            </p:cNvPr>
            <p:cNvSpPr/>
            <p:nvPr/>
          </p:nvSpPr>
          <p:spPr>
            <a:xfrm>
              <a:off x="10013070" y="168686"/>
              <a:ext cx="77806" cy="77749"/>
            </a:xfrm>
            <a:custGeom>
              <a:avLst/>
              <a:gdLst>
                <a:gd name="connsiteX0" fmla="*/ 77807 w 77806"/>
                <a:gd name="connsiteY0" fmla="*/ 38875 h 77749"/>
                <a:gd name="connsiteX1" fmla="*/ 38904 w 77806"/>
                <a:gd name="connsiteY1" fmla="*/ 77749 h 77749"/>
                <a:gd name="connsiteX2" fmla="*/ 1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4" y="77749"/>
                  </a:cubicBezTo>
                  <a:cubicBezTo>
                    <a:pt x="17418" y="77749"/>
                    <a:pt x="1" y="60344"/>
                    <a:pt x="1" y="38875"/>
                  </a:cubicBezTo>
                  <a:cubicBezTo>
                    <a:pt x="1" y="17405"/>
                    <a:pt x="17418" y="0"/>
                    <a:pt x="38904"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867" name="Freeform 866">
              <a:extLst>
                <a:ext uri="{FF2B5EF4-FFF2-40B4-BE49-F238E27FC236}">
                  <a16:creationId xmlns:a16="http://schemas.microsoft.com/office/drawing/2014/main" id="{A63B918F-0C71-BE5A-8F47-86C5B00A4691}"/>
                </a:ext>
              </a:extLst>
            </p:cNvPr>
            <p:cNvSpPr/>
            <p:nvPr/>
          </p:nvSpPr>
          <p:spPr>
            <a:xfrm>
              <a:off x="9931327" y="27071"/>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8"/>
                    <a:pt x="38788" y="77518"/>
                  </a:cubicBezTo>
                  <a:cubicBezTo>
                    <a:pt x="17366" y="77518"/>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868" name="Freeform 867">
              <a:extLst>
                <a:ext uri="{FF2B5EF4-FFF2-40B4-BE49-F238E27FC236}">
                  <a16:creationId xmlns:a16="http://schemas.microsoft.com/office/drawing/2014/main" id="{44A3C92E-0041-ED44-DB98-5FDFB99D67CD}"/>
                </a:ext>
              </a:extLst>
            </p:cNvPr>
            <p:cNvSpPr/>
            <p:nvPr/>
          </p:nvSpPr>
          <p:spPr>
            <a:xfrm>
              <a:off x="10340159" y="451568"/>
              <a:ext cx="78964" cy="78906"/>
            </a:xfrm>
            <a:custGeom>
              <a:avLst/>
              <a:gdLst>
                <a:gd name="connsiteX0" fmla="*/ 78964 w 78964"/>
                <a:gd name="connsiteY0" fmla="*/ 39453 h 78906"/>
                <a:gd name="connsiteX1" fmla="*/ 39483 w 78964"/>
                <a:gd name="connsiteY1" fmla="*/ 78906 h 78906"/>
                <a:gd name="connsiteX2" fmla="*/ 1 w 78964"/>
                <a:gd name="connsiteY2" fmla="*/ 39453 h 78906"/>
                <a:gd name="connsiteX3" fmla="*/ 39483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3" y="78906"/>
                  </a:cubicBezTo>
                  <a:cubicBezTo>
                    <a:pt x="17677" y="78906"/>
                    <a:pt x="1" y="61242"/>
                    <a:pt x="1" y="39453"/>
                  </a:cubicBezTo>
                  <a:cubicBezTo>
                    <a:pt x="1" y="17664"/>
                    <a:pt x="17678" y="0"/>
                    <a:pt x="39483"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869" name="Freeform 868">
              <a:extLst>
                <a:ext uri="{FF2B5EF4-FFF2-40B4-BE49-F238E27FC236}">
                  <a16:creationId xmlns:a16="http://schemas.microsoft.com/office/drawing/2014/main" id="{EFCFB9DD-88F2-69EE-39E0-5E8B961EDB4F}"/>
                </a:ext>
              </a:extLst>
            </p:cNvPr>
            <p:cNvSpPr/>
            <p:nvPr/>
          </p:nvSpPr>
          <p:spPr>
            <a:xfrm>
              <a:off x="10258415" y="310069"/>
              <a:ext cx="78501" cy="78443"/>
            </a:xfrm>
            <a:custGeom>
              <a:avLst/>
              <a:gdLst>
                <a:gd name="connsiteX0" fmla="*/ 78502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2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2" y="39222"/>
                  </a:moveTo>
                  <a:cubicBezTo>
                    <a:pt x="78502" y="60883"/>
                    <a:pt x="60928" y="78443"/>
                    <a:pt x="39251" y="78443"/>
                  </a:cubicBezTo>
                  <a:cubicBezTo>
                    <a:pt x="17573" y="78443"/>
                    <a:pt x="0" y="60883"/>
                    <a:pt x="0" y="39222"/>
                  </a:cubicBezTo>
                  <a:cubicBezTo>
                    <a:pt x="0" y="17560"/>
                    <a:pt x="17573" y="0"/>
                    <a:pt x="39251" y="0"/>
                  </a:cubicBezTo>
                  <a:cubicBezTo>
                    <a:pt x="60928" y="0"/>
                    <a:pt x="78502" y="17560"/>
                    <a:pt x="78502" y="39222"/>
                  </a:cubicBezTo>
                  <a:close/>
                </a:path>
              </a:pathLst>
            </a:custGeom>
            <a:grpFill/>
            <a:ln w="0" cap="flat">
              <a:noFill/>
              <a:prstDash val="solid"/>
              <a:miter/>
            </a:ln>
          </p:spPr>
          <p:txBody>
            <a:bodyPr rtlCol="0" anchor="ctr"/>
            <a:lstStyle/>
            <a:p>
              <a:endParaRPr lang="en-GB"/>
            </a:p>
          </p:txBody>
        </p:sp>
        <p:sp>
          <p:nvSpPr>
            <p:cNvPr id="870" name="Freeform 869">
              <a:extLst>
                <a:ext uri="{FF2B5EF4-FFF2-40B4-BE49-F238E27FC236}">
                  <a16:creationId xmlns:a16="http://schemas.microsoft.com/office/drawing/2014/main" id="{869DF8A4-66E7-9888-F771-AC768AE6007A}"/>
                </a:ext>
              </a:extLst>
            </p:cNvPr>
            <p:cNvSpPr/>
            <p:nvPr/>
          </p:nvSpPr>
          <p:spPr>
            <a:xfrm>
              <a:off x="10176788" y="168570"/>
              <a:ext cx="78038" cy="77980"/>
            </a:xfrm>
            <a:custGeom>
              <a:avLst/>
              <a:gdLst>
                <a:gd name="connsiteX0" fmla="*/ 78038 w 78038"/>
                <a:gd name="connsiteY0" fmla="*/ 38990 h 77980"/>
                <a:gd name="connsiteX1" fmla="*/ 39019 w 78038"/>
                <a:gd name="connsiteY1" fmla="*/ 77981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1"/>
                    <a:pt x="39019" y="77981"/>
                  </a:cubicBezTo>
                  <a:cubicBezTo>
                    <a:pt x="17469" y="77981"/>
                    <a:pt x="0" y="60524"/>
                    <a:pt x="0" y="38990"/>
                  </a:cubicBezTo>
                  <a:cubicBezTo>
                    <a:pt x="0" y="17457"/>
                    <a:pt x="17469" y="0"/>
                    <a:pt x="39019" y="0"/>
                  </a:cubicBezTo>
                  <a:cubicBezTo>
                    <a:pt x="60569" y="0"/>
                    <a:pt x="78038" y="17457"/>
                    <a:pt x="78038" y="38990"/>
                  </a:cubicBezTo>
                  <a:close/>
                </a:path>
              </a:pathLst>
            </a:custGeom>
            <a:grpFill/>
            <a:ln w="0" cap="flat">
              <a:noFill/>
              <a:prstDash val="solid"/>
              <a:miter/>
            </a:ln>
          </p:spPr>
          <p:txBody>
            <a:bodyPr rtlCol="0" anchor="ctr"/>
            <a:lstStyle/>
            <a:p>
              <a:endParaRPr lang="en-GB"/>
            </a:p>
          </p:txBody>
        </p:sp>
        <p:sp>
          <p:nvSpPr>
            <p:cNvPr id="871" name="Freeform 870">
              <a:extLst>
                <a:ext uri="{FF2B5EF4-FFF2-40B4-BE49-F238E27FC236}">
                  <a16:creationId xmlns:a16="http://schemas.microsoft.com/office/drawing/2014/main" id="{46F5D082-447B-2EB0-9515-AB31B7F920B1}"/>
                </a:ext>
              </a:extLst>
            </p:cNvPr>
            <p:cNvSpPr/>
            <p:nvPr/>
          </p:nvSpPr>
          <p:spPr>
            <a:xfrm>
              <a:off x="10095161" y="27071"/>
              <a:ext cx="77574" cy="77517"/>
            </a:xfrm>
            <a:custGeom>
              <a:avLst/>
              <a:gdLst>
                <a:gd name="connsiteX0" fmla="*/ 77575 w 77574"/>
                <a:gd name="connsiteY0" fmla="*/ 38759 h 77517"/>
                <a:gd name="connsiteX1" fmla="*/ 38787 w 77574"/>
                <a:gd name="connsiteY1" fmla="*/ 77518 h 77517"/>
                <a:gd name="connsiteX2" fmla="*/ 0 w 77574"/>
                <a:gd name="connsiteY2" fmla="*/ 38759 h 77517"/>
                <a:gd name="connsiteX3" fmla="*/ 38787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8"/>
                    <a:pt x="38787" y="77518"/>
                  </a:cubicBezTo>
                  <a:cubicBezTo>
                    <a:pt x="17366" y="77518"/>
                    <a:pt x="0" y="60165"/>
                    <a:pt x="0" y="38759"/>
                  </a:cubicBezTo>
                  <a:cubicBezTo>
                    <a:pt x="0" y="17353"/>
                    <a:pt x="17366" y="0"/>
                    <a:pt x="38787"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872" name="Freeform 871">
              <a:extLst>
                <a:ext uri="{FF2B5EF4-FFF2-40B4-BE49-F238E27FC236}">
                  <a16:creationId xmlns:a16="http://schemas.microsoft.com/office/drawing/2014/main" id="{4EF9D2C3-E7B3-0DD5-2F50-8B7126A87FCE}"/>
                </a:ext>
              </a:extLst>
            </p:cNvPr>
            <p:cNvSpPr/>
            <p:nvPr/>
          </p:nvSpPr>
          <p:spPr>
            <a:xfrm>
              <a:off x="10503761" y="451452"/>
              <a:ext cx="79195" cy="79137"/>
            </a:xfrm>
            <a:custGeom>
              <a:avLst/>
              <a:gdLst>
                <a:gd name="connsiteX0" fmla="*/ 79196 w 79195"/>
                <a:gd name="connsiteY0" fmla="*/ 39569 h 79137"/>
                <a:gd name="connsiteX1" fmla="*/ 39598 w 79195"/>
                <a:gd name="connsiteY1" fmla="*/ 79137 h 79137"/>
                <a:gd name="connsiteX2" fmla="*/ 1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8" y="79137"/>
                    <a:pt x="39598" y="79137"/>
                  </a:cubicBezTo>
                  <a:cubicBezTo>
                    <a:pt x="17729" y="79137"/>
                    <a:pt x="1" y="61422"/>
                    <a:pt x="1" y="39569"/>
                  </a:cubicBezTo>
                  <a:cubicBezTo>
                    <a:pt x="1" y="17716"/>
                    <a:pt x="17729" y="0"/>
                    <a:pt x="39598" y="0"/>
                  </a:cubicBezTo>
                  <a:cubicBezTo>
                    <a:pt x="61468" y="0"/>
                    <a:pt x="79196" y="17716"/>
                    <a:pt x="79196" y="39569"/>
                  </a:cubicBezTo>
                  <a:close/>
                </a:path>
              </a:pathLst>
            </a:custGeom>
            <a:grpFill/>
            <a:ln w="0" cap="flat">
              <a:noFill/>
              <a:prstDash val="solid"/>
              <a:miter/>
            </a:ln>
          </p:spPr>
          <p:txBody>
            <a:bodyPr rtlCol="0" anchor="ctr"/>
            <a:lstStyle/>
            <a:p>
              <a:endParaRPr lang="en-GB"/>
            </a:p>
          </p:txBody>
        </p:sp>
        <p:sp>
          <p:nvSpPr>
            <p:cNvPr id="873" name="Freeform 872">
              <a:extLst>
                <a:ext uri="{FF2B5EF4-FFF2-40B4-BE49-F238E27FC236}">
                  <a16:creationId xmlns:a16="http://schemas.microsoft.com/office/drawing/2014/main" id="{E24F10B9-B001-C032-640B-488F006B949F}"/>
                </a:ext>
              </a:extLst>
            </p:cNvPr>
            <p:cNvSpPr/>
            <p:nvPr/>
          </p:nvSpPr>
          <p:spPr>
            <a:xfrm>
              <a:off x="10422249" y="310069"/>
              <a:ext cx="78501" cy="78443"/>
            </a:xfrm>
            <a:custGeom>
              <a:avLst/>
              <a:gdLst>
                <a:gd name="connsiteX0" fmla="*/ 78501 w 78501"/>
                <a:gd name="connsiteY0" fmla="*/ 39222 h 78443"/>
                <a:gd name="connsiteX1" fmla="*/ 39250 w 78501"/>
                <a:gd name="connsiteY1" fmla="*/ 78443 h 78443"/>
                <a:gd name="connsiteX2" fmla="*/ 0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0" y="60883"/>
                    <a:pt x="0" y="39222"/>
                  </a:cubicBezTo>
                  <a:cubicBezTo>
                    <a:pt x="0"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874" name="Freeform 873">
              <a:extLst>
                <a:ext uri="{FF2B5EF4-FFF2-40B4-BE49-F238E27FC236}">
                  <a16:creationId xmlns:a16="http://schemas.microsoft.com/office/drawing/2014/main" id="{64776D74-8B49-274E-B4C1-DFFA5DAD4616}"/>
                </a:ext>
              </a:extLst>
            </p:cNvPr>
            <p:cNvSpPr/>
            <p:nvPr/>
          </p:nvSpPr>
          <p:spPr>
            <a:xfrm>
              <a:off x="10340622" y="168570"/>
              <a:ext cx="78038" cy="77980"/>
            </a:xfrm>
            <a:custGeom>
              <a:avLst/>
              <a:gdLst>
                <a:gd name="connsiteX0" fmla="*/ 78038 w 78038"/>
                <a:gd name="connsiteY0" fmla="*/ 38990 h 77980"/>
                <a:gd name="connsiteX1" fmla="*/ 39019 w 78038"/>
                <a:gd name="connsiteY1" fmla="*/ 77981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1"/>
                    <a:pt x="39019" y="77981"/>
                  </a:cubicBezTo>
                  <a:cubicBezTo>
                    <a:pt x="17470" y="77981"/>
                    <a:pt x="0" y="60524"/>
                    <a:pt x="0" y="38990"/>
                  </a:cubicBezTo>
                  <a:cubicBezTo>
                    <a:pt x="0" y="17457"/>
                    <a:pt x="17470" y="0"/>
                    <a:pt x="39019" y="0"/>
                  </a:cubicBezTo>
                  <a:cubicBezTo>
                    <a:pt x="60569" y="0"/>
                    <a:pt x="78038" y="17457"/>
                    <a:pt x="78038" y="38990"/>
                  </a:cubicBezTo>
                  <a:close/>
                </a:path>
              </a:pathLst>
            </a:custGeom>
            <a:grpFill/>
            <a:ln w="0" cap="flat">
              <a:noFill/>
              <a:prstDash val="solid"/>
              <a:miter/>
            </a:ln>
          </p:spPr>
          <p:txBody>
            <a:bodyPr rtlCol="0" anchor="ctr"/>
            <a:lstStyle/>
            <a:p>
              <a:endParaRPr lang="en-GB"/>
            </a:p>
          </p:txBody>
        </p:sp>
        <p:sp>
          <p:nvSpPr>
            <p:cNvPr id="875" name="Freeform 874">
              <a:extLst>
                <a:ext uri="{FF2B5EF4-FFF2-40B4-BE49-F238E27FC236}">
                  <a16:creationId xmlns:a16="http://schemas.microsoft.com/office/drawing/2014/main" id="{5F3B3558-467B-78B7-EA52-272914C852A7}"/>
                </a:ext>
              </a:extLst>
            </p:cNvPr>
            <p:cNvSpPr/>
            <p:nvPr/>
          </p:nvSpPr>
          <p:spPr>
            <a:xfrm>
              <a:off x="10258879" y="27071"/>
              <a:ext cx="77574" cy="77517"/>
            </a:xfrm>
            <a:custGeom>
              <a:avLst/>
              <a:gdLst>
                <a:gd name="connsiteX0" fmla="*/ 77575 w 77574"/>
                <a:gd name="connsiteY0" fmla="*/ 38759 h 77517"/>
                <a:gd name="connsiteX1" fmla="*/ 38788 w 77574"/>
                <a:gd name="connsiteY1" fmla="*/ 77518 h 77517"/>
                <a:gd name="connsiteX2" fmla="*/ 0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8"/>
                    <a:pt x="38788" y="77518"/>
                  </a:cubicBezTo>
                  <a:cubicBezTo>
                    <a:pt x="17366" y="77518"/>
                    <a:pt x="0" y="60165"/>
                    <a:pt x="0" y="38759"/>
                  </a:cubicBezTo>
                  <a:cubicBezTo>
                    <a:pt x="0" y="17353"/>
                    <a:pt x="17366" y="0"/>
                    <a:pt x="38788"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876" name="Freeform 875">
              <a:extLst>
                <a:ext uri="{FF2B5EF4-FFF2-40B4-BE49-F238E27FC236}">
                  <a16:creationId xmlns:a16="http://schemas.microsoft.com/office/drawing/2014/main" id="{BC3ADE19-4E9C-89F5-D6E0-4EB297CDB153}"/>
                </a:ext>
              </a:extLst>
            </p:cNvPr>
            <p:cNvSpPr/>
            <p:nvPr/>
          </p:nvSpPr>
          <p:spPr>
            <a:xfrm>
              <a:off x="10667594" y="451452"/>
              <a:ext cx="79195" cy="79137"/>
            </a:xfrm>
            <a:custGeom>
              <a:avLst/>
              <a:gdLst>
                <a:gd name="connsiteX0" fmla="*/ 79196 w 79195"/>
                <a:gd name="connsiteY0" fmla="*/ 39569 h 79137"/>
                <a:gd name="connsiteX1" fmla="*/ 39598 w 79195"/>
                <a:gd name="connsiteY1" fmla="*/ 79137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7"/>
                    <a:pt x="39598" y="79137"/>
                  </a:cubicBezTo>
                  <a:cubicBezTo>
                    <a:pt x="17729" y="79137"/>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877" name="Freeform 876">
              <a:extLst>
                <a:ext uri="{FF2B5EF4-FFF2-40B4-BE49-F238E27FC236}">
                  <a16:creationId xmlns:a16="http://schemas.microsoft.com/office/drawing/2014/main" id="{EAECAD4B-4625-989E-4D34-45C1084C7A87}"/>
                </a:ext>
              </a:extLst>
            </p:cNvPr>
            <p:cNvSpPr/>
            <p:nvPr/>
          </p:nvSpPr>
          <p:spPr>
            <a:xfrm>
              <a:off x="10586083" y="310069"/>
              <a:ext cx="78501" cy="78443"/>
            </a:xfrm>
            <a:custGeom>
              <a:avLst/>
              <a:gdLst>
                <a:gd name="connsiteX0" fmla="*/ 78501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1" y="78443"/>
                  </a:cubicBezTo>
                  <a:cubicBezTo>
                    <a:pt x="17573" y="78443"/>
                    <a:pt x="0" y="60883"/>
                    <a:pt x="0" y="39222"/>
                  </a:cubicBezTo>
                  <a:cubicBezTo>
                    <a:pt x="0" y="17560"/>
                    <a:pt x="17573" y="0"/>
                    <a:pt x="39251"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878" name="Freeform 877">
              <a:extLst>
                <a:ext uri="{FF2B5EF4-FFF2-40B4-BE49-F238E27FC236}">
                  <a16:creationId xmlns:a16="http://schemas.microsoft.com/office/drawing/2014/main" id="{86F45E8F-047D-1960-3B59-D92257388D81}"/>
                </a:ext>
              </a:extLst>
            </p:cNvPr>
            <p:cNvSpPr/>
            <p:nvPr/>
          </p:nvSpPr>
          <p:spPr>
            <a:xfrm>
              <a:off x="10504340" y="168570"/>
              <a:ext cx="78038" cy="77980"/>
            </a:xfrm>
            <a:custGeom>
              <a:avLst/>
              <a:gdLst>
                <a:gd name="connsiteX0" fmla="*/ 78038 w 78038"/>
                <a:gd name="connsiteY0" fmla="*/ 38990 h 77980"/>
                <a:gd name="connsiteX1" fmla="*/ 39019 w 78038"/>
                <a:gd name="connsiteY1" fmla="*/ 77981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1"/>
                    <a:pt x="39019" y="77981"/>
                  </a:cubicBezTo>
                  <a:cubicBezTo>
                    <a:pt x="17469" y="77981"/>
                    <a:pt x="0" y="60524"/>
                    <a:pt x="0" y="38990"/>
                  </a:cubicBezTo>
                  <a:cubicBezTo>
                    <a:pt x="0" y="17457"/>
                    <a:pt x="17469" y="0"/>
                    <a:pt x="39019" y="0"/>
                  </a:cubicBezTo>
                  <a:cubicBezTo>
                    <a:pt x="60569" y="0"/>
                    <a:pt x="78038" y="17457"/>
                    <a:pt x="78038" y="38990"/>
                  </a:cubicBezTo>
                  <a:close/>
                </a:path>
              </a:pathLst>
            </a:custGeom>
            <a:grpFill/>
            <a:ln w="0" cap="flat">
              <a:noFill/>
              <a:prstDash val="solid"/>
              <a:miter/>
            </a:ln>
          </p:spPr>
          <p:txBody>
            <a:bodyPr rtlCol="0" anchor="ctr"/>
            <a:lstStyle/>
            <a:p>
              <a:endParaRPr lang="en-GB"/>
            </a:p>
          </p:txBody>
        </p:sp>
        <p:sp>
          <p:nvSpPr>
            <p:cNvPr id="879" name="Freeform 878">
              <a:extLst>
                <a:ext uri="{FF2B5EF4-FFF2-40B4-BE49-F238E27FC236}">
                  <a16:creationId xmlns:a16="http://schemas.microsoft.com/office/drawing/2014/main" id="{6B6B18FB-C752-E0DF-A8A8-86AF8AE84E19}"/>
                </a:ext>
              </a:extLst>
            </p:cNvPr>
            <p:cNvSpPr/>
            <p:nvPr/>
          </p:nvSpPr>
          <p:spPr>
            <a:xfrm>
              <a:off x="10422596" y="26956"/>
              <a:ext cx="77806" cy="77749"/>
            </a:xfrm>
            <a:custGeom>
              <a:avLst/>
              <a:gdLst>
                <a:gd name="connsiteX0" fmla="*/ 77807 w 77806"/>
                <a:gd name="connsiteY0" fmla="*/ 38875 h 77749"/>
                <a:gd name="connsiteX1" fmla="*/ 38904 w 77806"/>
                <a:gd name="connsiteY1" fmla="*/ 77749 h 77749"/>
                <a:gd name="connsiteX2" fmla="*/ 1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4" y="77749"/>
                  </a:cubicBezTo>
                  <a:cubicBezTo>
                    <a:pt x="17418" y="77749"/>
                    <a:pt x="1" y="60344"/>
                    <a:pt x="1" y="38875"/>
                  </a:cubicBezTo>
                  <a:cubicBezTo>
                    <a:pt x="1" y="17405"/>
                    <a:pt x="17418" y="0"/>
                    <a:pt x="38904"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880" name="Freeform 879">
              <a:extLst>
                <a:ext uri="{FF2B5EF4-FFF2-40B4-BE49-F238E27FC236}">
                  <a16:creationId xmlns:a16="http://schemas.microsoft.com/office/drawing/2014/main" id="{94FC758B-B47C-3F3C-4A4E-603488E2BD13}"/>
                </a:ext>
              </a:extLst>
            </p:cNvPr>
            <p:cNvSpPr/>
            <p:nvPr/>
          </p:nvSpPr>
          <p:spPr>
            <a:xfrm>
              <a:off x="10831428" y="451452"/>
              <a:ext cx="79195" cy="79137"/>
            </a:xfrm>
            <a:custGeom>
              <a:avLst/>
              <a:gdLst>
                <a:gd name="connsiteX0" fmla="*/ 79196 w 79195"/>
                <a:gd name="connsiteY0" fmla="*/ 39569 h 79137"/>
                <a:gd name="connsiteX1" fmla="*/ 39598 w 79195"/>
                <a:gd name="connsiteY1" fmla="*/ 79137 h 79137"/>
                <a:gd name="connsiteX2" fmla="*/ 1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7"/>
                    <a:pt x="39598" y="79137"/>
                  </a:cubicBezTo>
                  <a:cubicBezTo>
                    <a:pt x="17729" y="79137"/>
                    <a:pt x="1" y="61422"/>
                    <a:pt x="1" y="39569"/>
                  </a:cubicBezTo>
                  <a:cubicBezTo>
                    <a:pt x="1"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881" name="Freeform 880">
              <a:extLst>
                <a:ext uri="{FF2B5EF4-FFF2-40B4-BE49-F238E27FC236}">
                  <a16:creationId xmlns:a16="http://schemas.microsoft.com/office/drawing/2014/main" id="{9791BD6C-146F-59B3-40A0-5D0680891AB1}"/>
                </a:ext>
              </a:extLst>
            </p:cNvPr>
            <p:cNvSpPr/>
            <p:nvPr/>
          </p:nvSpPr>
          <p:spPr>
            <a:xfrm>
              <a:off x="10749685" y="309953"/>
              <a:ext cx="78732" cy="78674"/>
            </a:xfrm>
            <a:custGeom>
              <a:avLst/>
              <a:gdLst>
                <a:gd name="connsiteX0" fmla="*/ 78733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1" y="61063"/>
                    <a:pt x="-1" y="39337"/>
                  </a:cubicBezTo>
                  <a:cubicBezTo>
                    <a:pt x="-1" y="17612"/>
                    <a:pt x="17624" y="0"/>
                    <a:pt x="39366" y="0"/>
                  </a:cubicBezTo>
                  <a:cubicBezTo>
                    <a:pt x="61107" y="0"/>
                    <a:pt x="78733" y="17612"/>
                    <a:pt x="78733" y="39337"/>
                  </a:cubicBezTo>
                  <a:close/>
                </a:path>
              </a:pathLst>
            </a:custGeom>
            <a:grpFill/>
            <a:ln w="0" cap="flat">
              <a:noFill/>
              <a:prstDash val="solid"/>
              <a:miter/>
            </a:ln>
          </p:spPr>
          <p:txBody>
            <a:bodyPr rtlCol="0" anchor="ctr"/>
            <a:lstStyle/>
            <a:p>
              <a:endParaRPr lang="en-GB"/>
            </a:p>
          </p:txBody>
        </p:sp>
        <p:sp>
          <p:nvSpPr>
            <p:cNvPr id="882" name="Freeform 881">
              <a:extLst>
                <a:ext uri="{FF2B5EF4-FFF2-40B4-BE49-F238E27FC236}">
                  <a16:creationId xmlns:a16="http://schemas.microsoft.com/office/drawing/2014/main" id="{EC39D5B4-60E8-033E-2C90-7A6721B07924}"/>
                </a:ext>
              </a:extLst>
            </p:cNvPr>
            <p:cNvSpPr/>
            <p:nvPr/>
          </p:nvSpPr>
          <p:spPr>
            <a:xfrm>
              <a:off x="10668057" y="168454"/>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2" y="78212"/>
                    <a:pt x="0" y="60704"/>
                    <a:pt x="0" y="39106"/>
                  </a:cubicBezTo>
                  <a:cubicBezTo>
                    <a:pt x="0" y="17508"/>
                    <a:pt x="17522"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883" name="Freeform 882">
              <a:extLst>
                <a:ext uri="{FF2B5EF4-FFF2-40B4-BE49-F238E27FC236}">
                  <a16:creationId xmlns:a16="http://schemas.microsoft.com/office/drawing/2014/main" id="{686D5F18-B7CE-60E7-CA07-3F077B0607C9}"/>
                </a:ext>
              </a:extLst>
            </p:cNvPr>
            <p:cNvSpPr/>
            <p:nvPr/>
          </p:nvSpPr>
          <p:spPr>
            <a:xfrm>
              <a:off x="10586430" y="26956"/>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4"/>
                    <a:pt x="60389" y="77749"/>
                    <a:pt x="38903" y="77749"/>
                  </a:cubicBezTo>
                  <a:cubicBezTo>
                    <a:pt x="17418" y="77749"/>
                    <a:pt x="0" y="60344"/>
                    <a:pt x="0" y="38875"/>
                  </a:cubicBezTo>
                  <a:cubicBezTo>
                    <a:pt x="0" y="17405"/>
                    <a:pt x="17418" y="0"/>
                    <a:pt x="38903" y="0"/>
                  </a:cubicBezTo>
                  <a:cubicBezTo>
                    <a:pt x="60389" y="0"/>
                    <a:pt x="77806" y="17405"/>
                    <a:pt x="77806" y="38875"/>
                  </a:cubicBezTo>
                  <a:close/>
                </a:path>
              </a:pathLst>
            </a:custGeom>
            <a:grpFill/>
            <a:ln w="0" cap="flat">
              <a:noFill/>
              <a:prstDash val="solid"/>
              <a:miter/>
            </a:ln>
          </p:spPr>
          <p:txBody>
            <a:bodyPr rtlCol="0" anchor="ctr"/>
            <a:lstStyle/>
            <a:p>
              <a:endParaRPr lang="en-GB"/>
            </a:p>
          </p:txBody>
        </p:sp>
        <p:sp>
          <p:nvSpPr>
            <p:cNvPr id="884" name="Freeform 883">
              <a:extLst>
                <a:ext uri="{FF2B5EF4-FFF2-40B4-BE49-F238E27FC236}">
                  <a16:creationId xmlns:a16="http://schemas.microsoft.com/office/drawing/2014/main" id="{6D7708D2-9D5A-59C4-BDAC-7187315ED84C}"/>
                </a:ext>
              </a:extLst>
            </p:cNvPr>
            <p:cNvSpPr/>
            <p:nvPr/>
          </p:nvSpPr>
          <p:spPr>
            <a:xfrm>
              <a:off x="10995146" y="451452"/>
              <a:ext cx="79195" cy="79137"/>
            </a:xfrm>
            <a:custGeom>
              <a:avLst/>
              <a:gdLst>
                <a:gd name="connsiteX0" fmla="*/ 79196 w 79195"/>
                <a:gd name="connsiteY0" fmla="*/ 39569 h 79137"/>
                <a:gd name="connsiteX1" fmla="*/ 39598 w 79195"/>
                <a:gd name="connsiteY1" fmla="*/ 79137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7"/>
                    <a:pt x="39598" y="79137"/>
                  </a:cubicBezTo>
                  <a:cubicBezTo>
                    <a:pt x="17729" y="79137"/>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885" name="Freeform 884">
              <a:extLst>
                <a:ext uri="{FF2B5EF4-FFF2-40B4-BE49-F238E27FC236}">
                  <a16:creationId xmlns:a16="http://schemas.microsoft.com/office/drawing/2014/main" id="{013C51BC-0894-EEC8-8189-BD79825A8ACA}"/>
                </a:ext>
              </a:extLst>
            </p:cNvPr>
            <p:cNvSpPr/>
            <p:nvPr/>
          </p:nvSpPr>
          <p:spPr>
            <a:xfrm>
              <a:off x="10913518" y="309953"/>
              <a:ext cx="78732" cy="78674"/>
            </a:xfrm>
            <a:custGeom>
              <a:avLst/>
              <a:gdLst>
                <a:gd name="connsiteX0" fmla="*/ 78733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1" y="61063"/>
                    <a:pt x="-1" y="39337"/>
                  </a:cubicBezTo>
                  <a:cubicBezTo>
                    <a:pt x="-1" y="17612"/>
                    <a:pt x="17624" y="0"/>
                    <a:pt x="39366" y="0"/>
                  </a:cubicBezTo>
                  <a:cubicBezTo>
                    <a:pt x="61107" y="0"/>
                    <a:pt x="78733" y="17612"/>
                    <a:pt x="78733" y="39337"/>
                  </a:cubicBezTo>
                  <a:close/>
                </a:path>
              </a:pathLst>
            </a:custGeom>
            <a:grpFill/>
            <a:ln w="0" cap="flat">
              <a:noFill/>
              <a:prstDash val="solid"/>
              <a:miter/>
            </a:ln>
          </p:spPr>
          <p:txBody>
            <a:bodyPr rtlCol="0" anchor="ctr"/>
            <a:lstStyle/>
            <a:p>
              <a:endParaRPr lang="en-GB"/>
            </a:p>
          </p:txBody>
        </p:sp>
        <p:sp>
          <p:nvSpPr>
            <p:cNvPr id="886" name="Freeform 885">
              <a:extLst>
                <a:ext uri="{FF2B5EF4-FFF2-40B4-BE49-F238E27FC236}">
                  <a16:creationId xmlns:a16="http://schemas.microsoft.com/office/drawing/2014/main" id="{A35354CE-DAFE-9694-6D84-D25A5DAF381B}"/>
                </a:ext>
              </a:extLst>
            </p:cNvPr>
            <p:cNvSpPr/>
            <p:nvPr/>
          </p:nvSpPr>
          <p:spPr>
            <a:xfrm>
              <a:off x="10831891" y="168454"/>
              <a:ext cx="78269" cy="78211"/>
            </a:xfrm>
            <a:custGeom>
              <a:avLst/>
              <a:gdLst>
                <a:gd name="connsiteX0" fmla="*/ 78269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69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69" y="39106"/>
                  </a:moveTo>
                  <a:cubicBezTo>
                    <a:pt x="78269" y="60704"/>
                    <a:pt x="60748" y="78212"/>
                    <a:pt x="39135" y="78212"/>
                  </a:cubicBezTo>
                  <a:cubicBezTo>
                    <a:pt x="17521" y="78212"/>
                    <a:pt x="0" y="60704"/>
                    <a:pt x="0" y="39106"/>
                  </a:cubicBezTo>
                  <a:cubicBezTo>
                    <a:pt x="0" y="17508"/>
                    <a:pt x="17521" y="0"/>
                    <a:pt x="39135" y="0"/>
                  </a:cubicBezTo>
                  <a:cubicBezTo>
                    <a:pt x="60748" y="0"/>
                    <a:pt x="78269" y="17508"/>
                    <a:pt x="78269" y="39106"/>
                  </a:cubicBezTo>
                  <a:close/>
                </a:path>
              </a:pathLst>
            </a:custGeom>
            <a:grpFill/>
            <a:ln w="0" cap="flat">
              <a:noFill/>
              <a:prstDash val="solid"/>
              <a:miter/>
            </a:ln>
          </p:spPr>
          <p:txBody>
            <a:bodyPr rtlCol="0" anchor="ctr"/>
            <a:lstStyle/>
            <a:p>
              <a:endParaRPr lang="en-GB"/>
            </a:p>
          </p:txBody>
        </p:sp>
        <p:sp>
          <p:nvSpPr>
            <p:cNvPr id="887" name="Freeform 886">
              <a:extLst>
                <a:ext uri="{FF2B5EF4-FFF2-40B4-BE49-F238E27FC236}">
                  <a16:creationId xmlns:a16="http://schemas.microsoft.com/office/drawing/2014/main" id="{D444E646-6BDC-CB8A-B847-F2237AA227C4}"/>
                </a:ext>
              </a:extLst>
            </p:cNvPr>
            <p:cNvSpPr/>
            <p:nvPr/>
          </p:nvSpPr>
          <p:spPr>
            <a:xfrm>
              <a:off x="10750148" y="26956"/>
              <a:ext cx="77806" cy="77749"/>
            </a:xfrm>
            <a:custGeom>
              <a:avLst/>
              <a:gdLst>
                <a:gd name="connsiteX0" fmla="*/ 77807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3" y="77749"/>
                  </a:cubicBezTo>
                  <a:cubicBezTo>
                    <a:pt x="17418" y="77749"/>
                    <a:pt x="0" y="60344"/>
                    <a:pt x="0" y="38875"/>
                  </a:cubicBezTo>
                  <a:cubicBezTo>
                    <a:pt x="0" y="17405"/>
                    <a:pt x="17418" y="0"/>
                    <a:pt x="38903"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888" name="Freeform 887">
              <a:extLst>
                <a:ext uri="{FF2B5EF4-FFF2-40B4-BE49-F238E27FC236}">
                  <a16:creationId xmlns:a16="http://schemas.microsoft.com/office/drawing/2014/main" id="{CF3BFEB1-80E2-728A-D987-8BC770CBFD39}"/>
                </a:ext>
              </a:extLst>
            </p:cNvPr>
            <p:cNvSpPr/>
            <p:nvPr/>
          </p:nvSpPr>
          <p:spPr>
            <a:xfrm>
              <a:off x="11158979" y="451452"/>
              <a:ext cx="79195" cy="79137"/>
            </a:xfrm>
            <a:custGeom>
              <a:avLst/>
              <a:gdLst>
                <a:gd name="connsiteX0" fmla="*/ 79196 w 79195"/>
                <a:gd name="connsiteY0" fmla="*/ 39569 h 79137"/>
                <a:gd name="connsiteX1" fmla="*/ 39598 w 79195"/>
                <a:gd name="connsiteY1" fmla="*/ 79137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7"/>
                    <a:pt x="39598" y="79137"/>
                  </a:cubicBezTo>
                  <a:cubicBezTo>
                    <a:pt x="17729" y="79137"/>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889" name="Freeform 888">
              <a:extLst>
                <a:ext uri="{FF2B5EF4-FFF2-40B4-BE49-F238E27FC236}">
                  <a16:creationId xmlns:a16="http://schemas.microsoft.com/office/drawing/2014/main" id="{9E0E5D94-9B66-D3B7-D93A-9E5D0D636D5C}"/>
                </a:ext>
              </a:extLst>
            </p:cNvPr>
            <p:cNvSpPr/>
            <p:nvPr/>
          </p:nvSpPr>
          <p:spPr>
            <a:xfrm>
              <a:off x="11077352" y="309953"/>
              <a:ext cx="78732" cy="78674"/>
            </a:xfrm>
            <a:custGeom>
              <a:avLst/>
              <a:gdLst>
                <a:gd name="connsiteX0" fmla="*/ 78733 w 78732"/>
                <a:gd name="connsiteY0" fmla="*/ 39337 h 78674"/>
                <a:gd name="connsiteX1" fmla="*/ 39366 w 78732"/>
                <a:gd name="connsiteY1" fmla="*/ 78675 h 78674"/>
                <a:gd name="connsiteX2" fmla="*/ 0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0" y="61063"/>
                    <a:pt x="0" y="39337"/>
                  </a:cubicBezTo>
                  <a:cubicBezTo>
                    <a:pt x="0" y="17612"/>
                    <a:pt x="17625" y="0"/>
                    <a:pt x="39366" y="0"/>
                  </a:cubicBezTo>
                  <a:cubicBezTo>
                    <a:pt x="61108" y="0"/>
                    <a:pt x="78733" y="17612"/>
                    <a:pt x="78733" y="39337"/>
                  </a:cubicBezTo>
                  <a:close/>
                </a:path>
              </a:pathLst>
            </a:custGeom>
            <a:grpFill/>
            <a:ln w="0" cap="flat">
              <a:noFill/>
              <a:prstDash val="solid"/>
              <a:miter/>
            </a:ln>
          </p:spPr>
          <p:txBody>
            <a:bodyPr rtlCol="0" anchor="ctr"/>
            <a:lstStyle/>
            <a:p>
              <a:endParaRPr lang="en-GB"/>
            </a:p>
          </p:txBody>
        </p:sp>
        <p:sp>
          <p:nvSpPr>
            <p:cNvPr id="890" name="Freeform 889">
              <a:extLst>
                <a:ext uri="{FF2B5EF4-FFF2-40B4-BE49-F238E27FC236}">
                  <a16:creationId xmlns:a16="http://schemas.microsoft.com/office/drawing/2014/main" id="{400D1ECA-47E3-6EC3-712E-1F15D441B6F0}"/>
                </a:ext>
              </a:extLst>
            </p:cNvPr>
            <p:cNvSpPr/>
            <p:nvPr/>
          </p:nvSpPr>
          <p:spPr>
            <a:xfrm>
              <a:off x="10995609" y="168454"/>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1" y="78212"/>
                    <a:pt x="0" y="60704"/>
                    <a:pt x="0" y="39106"/>
                  </a:cubicBezTo>
                  <a:cubicBezTo>
                    <a:pt x="0" y="17508"/>
                    <a:pt x="17521"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891" name="Freeform 890">
              <a:extLst>
                <a:ext uri="{FF2B5EF4-FFF2-40B4-BE49-F238E27FC236}">
                  <a16:creationId xmlns:a16="http://schemas.microsoft.com/office/drawing/2014/main" id="{7FB35AC8-E68A-872F-D4D7-60CD59F1FDAE}"/>
                </a:ext>
              </a:extLst>
            </p:cNvPr>
            <p:cNvSpPr/>
            <p:nvPr/>
          </p:nvSpPr>
          <p:spPr>
            <a:xfrm>
              <a:off x="10913866" y="26840"/>
              <a:ext cx="78038" cy="77980"/>
            </a:xfrm>
            <a:custGeom>
              <a:avLst/>
              <a:gdLst>
                <a:gd name="connsiteX0" fmla="*/ 78038 w 78038"/>
                <a:gd name="connsiteY0" fmla="*/ 38990 h 77980"/>
                <a:gd name="connsiteX1" fmla="*/ 39019 w 78038"/>
                <a:gd name="connsiteY1" fmla="*/ 77981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8" y="77981"/>
                    <a:pt x="39019" y="77981"/>
                  </a:cubicBezTo>
                  <a:cubicBezTo>
                    <a:pt x="17469" y="77981"/>
                    <a:pt x="0" y="60524"/>
                    <a:pt x="0" y="38990"/>
                  </a:cubicBezTo>
                  <a:cubicBezTo>
                    <a:pt x="0" y="17457"/>
                    <a:pt x="17469" y="0"/>
                    <a:pt x="39019" y="0"/>
                  </a:cubicBezTo>
                  <a:cubicBezTo>
                    <a:pt x="60568" y="0"/>
                    <a:pt x="78038" y="17457"/>
                    <a:pt x="78038" y="38990"/>
                  </a:cubicBezTo>
                  <a:close/>
                </a:path>
              </a:pathLst>
            </a:custGeom>
            <a:grpFill/>
            <a:ln w="0" cap="flat">
              <a:noFill/>
              <a:prstDash val="solid"/>
              <a:miter/>
            </a:ln>
          </p:spPr>
          <p:txBody>
            <a:bodyPr rtlCol="0" anchor="ctr"/>
            <a:lstStyle/>
            <a:p>
              <a:endParaRPr lang="en-GB"/>
            </a:p>
          </p:txBody>
        </p:sp>
        <p:sp>
          <p:nvSpPr>
            <p:cNvPr id="892" name="Freeform 891">
              <a:extLst>
                <a:ext uri="{FF2B5EF4-FFF2-40B4-BE49-F238E27FC236}">
                  <a16:creationId xmlns:a16="http://schemas.microsoft.com/office/drawing/2014/main" id="{E618C0E8-19C7-B853-4907-5C507391496F}"/>
                </a:ext>
              </a:extLst>
            </p:cNvPr>
            <p:cNvSpPr/>
            <p:nvPr/>
          </p:nvSpPr>
          <p:spPr>
            <a:xfrm>
              <a:off x="11322813" y="451452"/>
              <a:ext cx="79195" cy="79137"/>
            </a:xfrm>
            <a:custGeom>
              <a:avLst/>
              <a:gdLst>
                <a:gd name="connsiteX0" fmla="*/ 79196 w 79195"/>
                <a:gd name="connsiteY0" fmla="*/ 39569 h 79137"/>
                <a:gd name="connsiteX1" fmla="*/ 39598 w 79195"/>
                <a:gd name="connsiteY1" fmla="*/ 79137 h 79137"/>
                <a:gd name="connsiteX2" fmla="*/ 1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7"/>
                    <a:pt x="39598" y="79137"/>
                  </a:cubicBezTo>
                  <a:cubicBezTo>
                    <a:pt x="17729" y="79137"/>
                    <a:pt x="1" y="61422"/>
                    <a:pt x="1" y="39569"/>
                  </a:cubicBezTo>
                  <a:cubicBezTo>
                    <a:pt x="1"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893" name="Freeform 892">
              <a:extLst>
                <a:ext uri="{FF2B5EF4-FFF2-40B4-BE49-F238E27FC236}">
                  <a16:creationId xmlns:a16="http://schemas.microsoft.com/office/drawing/2014/main" id="{71CBF7A3-3FF4-FEAD-7FBE-DB8DCCC70015}"/>
                </a:ext>
              </a:extLst>
            </p:cNvPr>
            <p:cNvSpPr/>
            <p:nvPr/>
          </p:nvSpPr>
          <p:spPr>
            <a:xfrm>
              <a:off x="11241070" y="309953"/>
              <a:ext cx="78732" cy="78674"/>
            </a:xfrm>
            <a:custGeom>
              <a:avLst/>
              <a:gdLst>
                <a:gd name="connsiteX0" fmla="*/ 78733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1" y="61063"/>
                    <a:pt x="-1" y="39337"/>
                  </a:cubicBezTo>
                  <a:cubicBezTo>
                    <a:pt x="-1" y="17612"/>
                    <a:pt x="17624" y="0"/>
                    <a:pt x="39366" y="0"/>
                  </a:cubicBezTo>
                  <a:cubicBezTo>
                    <a:pt x="61107" y="0"/>
                    <a:pt x="78733" y="17612"/>
                    <a:pt x="78733" y="39337"/>
                  </a:cubicBezTo>
                  <a:close/>
                </a:path>
              </a:pathLst>
            </a:custGeom>
            <a:grpFill/>
            <a:ln w="0" cap="flat">
              <a:noFill/>
              <a:prstDash val="solid"/>
              <a:miter/>
            </a:ln>
          </p:spPr>
          <p:txBody>
            <a:bodyPr rtlCol="0" anchor="ctr"/>
            <a:lstStyle/>
            <a:p>
              <a:endParaRPr lang="en-GB"/>
            </a:p>
          </p:txBody>
        </p:sp>
        <p:sp>
          <p:nvSpPr>
            <p:cNvPr id="894" name="Freeform 893">
              <a:extLst>
                <a:ext uri="{FF2B5EF4-FFF2-40B4-BE49-F238E27FC236}">
                  <a16:creationId xmlns:a16="http://schemas.microsoft.com/office/drawing/2014/main" id="{1D09EF94-5DE5-E0F2-5F2E-84A3471745D5}"/>
                </a:ext>
              </a:extLst>
            </p:cNvPr>
            <p:cNvSpPr/>
            <p:nvPr/>
          </p:nvSpPr>
          <p:spPr>
            <a:xfrm>
              <a:off x="11159327" y="168339"/>
              <a:ext cx="78501" cy="78443"/>
            </a:xfrm>
            <a:custGeom>
              <a:avLst/>
              <a:gdLst>
                <a:gd name="connsiteX0" fmla="*/ 78502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2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2" y="39222"/>
                  </a:moveTo>
                  <a:cubicBezTo>
                    <a:pt x="78502" y="60883"/>
                    <a:pt x="60928" y="78443"/>
                    <a:pt x="39251" y="78443"/>
                  </a:cubicBezTo>
                  <a:cubicBezTo>
                    <a:pt x="17573" y="78443"/>
                    <a:pt x="0" y="60883"/>
                    <a:pt x="0" y="39222"/>
                  </a:cubicBezTo>
                  <a:cubicBezTo>
                    <a:pt x="0" y="17560"/>
                    <a:pt x="17573" y="0"/>
                    <a:pt x="39251" y="0"/>
                  </a:cubicBezTo>
                  <a:cubicBezTo>
                    <a:pt x="60928" y="0"/>
                    <a:pt x="78502" y="17560"/>
                    <a:pt x="78502" y="39222"/>
                  </a:cubicBezTo>
                  <a:close/>
                </a:path>
              </a:pathLst>
            </a:custGeom>
            <a:grpFill/>
            <a:ln w="0" cap="flat">
              <a:noFill/>
              <a:prstDash val="solid"/>
              <a:miter/>
            </a:ln>
          </p:spPr>
          <p:txBody>
            <a:bodyPr rtlCol="0" anchor="ctr"/>
            <a:lstStyle/>
            <a:p>
              <a:endParaRPr lang="en-GB"/>
            </a:p>
          </p:txBody>
        </p:sp>
        <p:sp>
          <p:nvSpPr>
            <p:cNvPr id="895" name="Freeform 894">
              <a:extLst>
                <a:ext uri="{FF2B5EF4-FFF2-40B4-BE49-F238E27FC236}">
                  <a16:creationId xmlns:a16="http://schemas.microsoft.com/office/drawing/2014/main" id="{5FAD7A44-0596-B8A3-88CE-F96BB38AF574}"/>
                </a:ext>
              </a:extLst>
            </p:cNvPr>
            <p:cNvSpPr/>
            <p:nvPr/>
          </p:nvSpPr>
          <p:spPr>
            <a:xfrm>
              <a:off x="11077699" y="26840"/>
              <a:ext cx="78038" cy="77980"/>
            </a:xfrm>
            <a:custGeom>
              <a:avLst/>
              <a:gdLst>
                <a:gd name="connsiteX0" fmla="*/ 78038 w 78038"/>
                <a:gd name="connsiteY0" fmla="*/ 38990 h 77980"/>
                <a:gd name="connsiteX1" fmla="*/ 39019 w 78038"/>
                <a:gd name="connsiteY1" fmla="*/ 77981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1"/>
                    <a:pt x="39019" y="77981"/>
                  </a:cubicBezTo>
                  <a:cubicBezTo>
                    <a:pt x="17469" y="77981"/>
                    <a:pt x="0" y="60524"/>
                    <a:pt x="0" y="38990"/>
                  </a:cubicBezTo>
                  <a:cubicBezTo>
                    <a:pt x="0" y="17457"/>
                    <a:pt x="17469" y="0"/>
                    <a:pt x="39019" y="0"/>
                  </a:cubicBezTo>
                  <a:cubicBezTo>
                    <a:pt x="60569" y="0"/>
                    <a:pt x="78038" y="17457"/>
                    <a:pt x="78038" y="38990"/>
                  </a:cubicBezTo>
                  <a:close/>
                </a:path>
              </a:pathLst>
            </a:custGeom>
            <a:grpFill/>
            <a:ln w="0" cap="flat">
              <a:noFill/>
              <a:prstDash val="solid"/>
              <a:miter/>
            </a:ln>
          </p:spPr>
          <p:txBody>
            <a:bodyPr rtlCol="0" anchor="ctr"/>
            <a:lstStyle/>
            <a:p>
              <a:endParaRPr lang="en-GB"/>
            </a:p>
          </p:txBody>
        </p:sp>
        <p:sp>
          <p:nvSpPr>
            <p:cNvPr id="896" name="Freeform 895">
              <a:extLst>
                <a:ext uri="{FF2B5EF4-FFF2-40B4-BE49-F238E27FC236}">
                  <a16:creationId xmlns:a16="http://schemas.microsoft.com/office/drawing/2014/main" id="{8B6FCA85-83FA-5399-4D9A-D53B8B57E4A9}"/>
                </a:ext>
              </a:extLst>
            </p:cNvPr>
            <p:cNvSpPr/>
            <p:nvPr/>
          </p:nvSpPr>
          <p:spPr>
            <a:xfrm>
              <a:off x="7800795" y="25914"/>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897" name="Freeform 896">
              <a:extLst>
                <a:ext uri="{FF2B5EF4-FFF2-40B4-BE49-F238E27FC236}">
                  <a16:creationId xmlns:a16="http://schemas.microsoft.com/office/drawing/2014/main" id="{91095EFF-00F6-3230-89A1-61918F895E8B}"/>
                </a:ext>
              </a:extLst>
            </p:cNvPr>
            <p:cNvSpPr/>
            <p:nvPr/>
          </p:nvSpPr>
          <p:spPr>
            <a:xfrm>
              <a:off x="7964745" y="26030"/>
              <a:ext cx="79659" cy="79600"/>
            </a:xfrm>
            <a:custGeom>
              <a:avLst/>
              <a:gdLst>
                <a:gd name="connsiteX0" fmla="*/ 79659 w 79659"/>
                <a:gd name="connsiteY0" fmla="*/ 39800 h 79600"/>
                <a:gd name="connsiteX1" fmla="*/ 39830 w 79659"/>
                <a:gd name="connsiteY1" fmla="*/ 79600 h 79600"/>
                <a:gd name="connsiteX2" fmla="*/ 0 w 79659"/>
                <a:gd name="connsiteY2" fmla="*/ 39800 h 79600"/>
                <a:gd name="connsiteX3" fmla="*/ 39830 w 79659"/>
                <a:gd name="connsiteY3" fmla="*/ 0 h 79600"/>
                <a:gd name="connsiteX4" fmla="*/ 79659 w 79659"/>
                <a:gd name="connsiteY4" fmla="*/ 39800 h 7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59" h="79600">
                  <a:moveTo>
                    <a:pt x="79659" y="39800"/>
                  </a:moveTo>
                  <a:cubicBezTo>
                    <a:pt x="79659" y="61781"/>
                    <a:pt x="61827" y="79600"/>
                    <a:pt x="39830" y="79600"/>
                  </a:cubicBezTo>
                  <a:cubicBezTo>
                    <a:pt x="17833" y="79600"/>
                    <a:pt x="0" y="61781"/>
                    <a:pt x="0" y="39800"/>
                  </a:cubicBezTo>
                  <a:cubicBezTo>
                    <a:pt x="0" y="17819"/>
                    <a:pt x="17833" y="0"/>
                    <a:pt x="39830" y="0"/>
                  </a:cubicBezTo>
                  <a:cubicBezTo>
                    <a:pt x="61827" y="0"/>
                    <a:pt x="79659" y="17819"/>
                    <a:pt x="79659" y="39800"/>
                  </a:cubicBezTo>
                  <a:close/>
                </a:path>
              </a:pathLst>
            </a:custGeom>
            <a:grpFill/>
            <a:ln w="0" cap="flat">
              <a:noFill/>
              <a:prstDash val="solid"/>
              <a:miter/>
            </a:ln>
          </p:spPr>
          <p:txBody>
            <a:bodyPr rtlCol="0" anchor="ctr"/>
            <a:lstStyle/>
            <a:p>
              <a:endParaRPr lang="en-GB"/>
            </a:p>
          </p:txBody>
        </p:sp>
        <p:sp>
          <p:nvSpPr>
            <p:cNvPr id="898" name="Freeform 897">
              <a:extLst>
                <a:ext uri="{FF2B5EF4-FFF2-40B4-BE49-F238E27FC236}">
                  <a16:creationId xmlns:a16="http://schemas.microsoft.com/office/drawing/2014/main" id="{3DB581D3-EFB5-9717-D3AE-D2059591C854}"/>
                </a:ext>
              </a:extLst>
            </p:cNvPr>
            <p:cNvSpPr/>
            <p:nvPr/>
          </p:nvSpPr>
          <p:spPr>
            <a:xfrm>
              <a:off x="7882770" y="167644"/>
              <a:ext cx="79890" cy="79831"/>
            </a:xfrm>
            <a:custGeom>
              <a:avLst/>
              <a:gdLst>
                <a:gd name="connsiteX0" fmla="*/ 79890 w 79890"/>
                <a:gd name="connsiteY0" fmla="*/ 39916 h 79831"/>
                <a:gd name="connsiteX1" fmla="*/ 39945 w 79890"/>
                <a:gd name="connsiteY1" fmla="*/ 79832 h 79831"/>
                <a:gd name="connsiteX2" fmla="*/ -1 w 79890"/>
                <a:gd name="connsiteY2" fmla="*/ 39916 h 79831"/>
                <a:gd name="connsiteX3" fmla="*/ 39945 w 79890"/>
                <a:gd name="connsiteY3" fmla="*/ 0 h 79831"/>
                <a:gd name="connsiteX4" fmla="*/ 79890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0" y="39916"/>
                  </a:moveTo>
                  <a:cubicBezTo>
                    <a:pt x="79890" y="61961"/>
                    <a:pt x="62006" y="79832"/>
                    <a:pt x="39945" y="79832"/>
                  </a:cubicBezTo>
                  <a:cubicBezTo>
                    <a:pt x="17883" y="79832"/>
                    <a:pt x="-1" y="61961"/>
                    <a:pt x="-1" y="39916"/>
                  </a:cubicBezTo>
                  <a:cubicBezTo>
                    <a:pt x="-1" y="17871"/>
                    <a:pt x="17883" y="0"/>
                    <a:pt x="39945" y="0"/>
                  </a:cubicBezTo>
                  <a:cubicBezTo>
                    <a:pt x="62006" y="0"/>
                    <a:pt x="79890" y="17871"/>
                    <a:pt x="79890" y="39916"/>
                  </a:cubicBezTo>
                  <a:close/>
                </a:path>
              </a:pathLst>
            </a:custGeom>
            <a:grpFill/>
            <a:ln w="0" cap="flat">
              <a:noFill/>
              <a:prstDash val="solid"/>
              <a:miter/>
            </a:ln>
          </p:spPr>
          <p:txBody>
            <a:bodyPr rtlCol="0" anchor="ctr"/>
            <a:lstStyle/>
            <a:p>
              <a:endParaRPr lang="en-GB"/>
            </a:p>
          </p:txBody>
        </p:sp>
        <p:sp>
          <p:nvSpPr>
            <p:cNvPr id="899" name="Freeform 898">
              <a:extLst>
                <a:ext uri="{FF2B5EF4-FFF2-40B4-BE49-F238E27FC236}">
                  <a16:creationId xmlns:a16="http://schemas.microsoft.com/office/drawing/2014/main" id="{F56629EE-603E-5D7B-5261-B1B8924DB2B9}"/>
                </a:ext>
              </a:extLst>
            </p:cNvPr>
            <p:cNvSpPr/>
            <p:nvPr/>
          </p:nvSpPr>
          <p:spPr>
            <a:xfrm>
              <a:off x="8128694" y="26146"/>
              <a:ext cx="79427" cy="79368"/>
            </a:xfrm>
            <a:custGeom>
              <a:avLst/>
              <a:gdLst>
                <a:gd name="connsiteX0" fmla="*/ 79427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4" y="79369"/>
                  </a:cubicBezTo>
                  <a:cubicBezTo>
                    <a:pt x="17780" y="79369"/>
                    <a:pt x="0" y="61602"/>
                    <a:pt x="0" y="39684"/>
                  </a:cubicBezTo>
                  <a:cubicBezTo>
                    <a:pt x="0" y="17767"/>
                    <a:pt x="17780" y="0"/>
                    <a:pt x="39714"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900" name="Freeform 899">
              <a:extLst>
                <a:ext uri="{FF2B5EF4-FFF2-40B4-BE49-F238E27FC236}">
                  <a16:creationId xmlns:a16="http://schemas.microsoft.com/office/drawing/2014/main" id="{4CA666FF-5C18-7AF1-3E44-E7B86B168247}"/>
                </a:ext>
              </a:extLst>
            </p:cNvPr>
            <p:cNvSpPr/>
            <p:nvPr/>
          </p:nvSpPr>
          <p:spPr>
            <a:xfrm>
              <a:off x="8046604" y="167760"/>
              <a:ext cx="79659" cy="79600"/>
            </a:xfrm>
            <a:custGeom>
              <a:avLst/>
              <a:gdLst>
                <a:gd name="connsiteX0" fmla="*/ 79659 w 79659"/>
                <a:gd name="connsiteY0" fmla="*/ 39800 h 79600"/>
                <a:gd name="connsiteX1" fmla="*/ 39829 w 79659"/>
                <a:gd name="connsiteY1" fmla="*/ 79600 h 79600"/>
                <a:gd name="connsiteX2" fmla="*/ 0 w 79659"/>
                <a:gd name="connsiteY2" fmla="*/ 39800 h 79600"/>
                <a:gd name="connsiteX3" fmla="*/ 39829 w 79659"/>
                <a:gd name="connsiteY3" fmla="*/ 0 h 79600"/>
                <a:gd name="connsiteX4" fmla="*/ 79659 w 79659"/>
                <a:gd name="connsiteY4" fmla="*/ 39800 h 7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59" h="79600">
                  <a:moveTo>
                    <a:pt x="79659" y="39800"/>
                  </a:moveTo>
                  <a:cubicBezTo>
                    <a:pt x="79659" y="61781"/>
                    <a:pt x="61826" y="79600"/>
                    <a:pt x="39829" y="79600"/>
                  </a:cubicBezTo>
                  <a:cubicBezTo>
                    <a:pt x="17832" y="79600"/>
                    <a:pt x="0" y="61781"/>
                    <a:pt x="0" y="39800"/>
                  </a:cubicBezTo>
                  <a:cubicBezTo>
                    <a:pt x="0" y="17819"/>
                    <a:pt x="17832" y="0"/>
                    <a:pt x="39829" y="0"/>
                  </a:cubicBezTo>
                  <a:cubicBezTo>
                    <a:pt x="61826" y="0"/>
                    <a:pt x="79659" y="17819"/>
                    <a:pt x="79659" y="39800"/>
                  </a:cubicBezTo>
                  <a:close/>
                </a:path>
              </a:pathLst>
            </a:custGeom>
            <a:grpFill/>
            <a:ln w="0" cap="flat">
              <a:noFill/>
              <a:prstDash val="solid"/>
              <a:miter/>
            </a:ln>
          </p:spPr>
          <p:txBody>
            <a:bodyPr rtlCol="0" anchor="ctr"/>
            <a:lstStyle/>
            <a:p>
              <a:endParaRPr lang="en-GB"/>
            </a:p>
          </p:txBody>
        </p:sp>
        <p:sp>
          <p:nvSpPr>
            <p:cNvPr id="901" name="Freeform 900">
              <a:extLst>
                <a:ext uri="{FF2B5EF4-FFF2-40B4-BE49-F238E27FC236}">
                  <a16:creationId xmlns:a16="http://schemas.microsoft.com/office/drawing/2014/main" id="{E517BDC7-9DF9-6BA1-05BA-734B323FB3BD}"/>
                </a:ext>
              </a:extLst>
            </p:cNvPr>
            <p:cNvSpPr/>
            <p:nvPr/>
          </p:nvSpPr>
          <p:spPr>
            <a:xfrm>
              <a:off x="7964629" y="309375"/>
              <a:ext cx="79890" cy="79831"/>
            </a:xfrm>
            <a:custGeom>
              <a:avLst/>
              <a:gdLst>
                <a:gd name="connsiteX0" fmla="*/ 79890 w 79890"/>
                <a:gd name="connsiteY0" fmla="*/ 39916 h 79831"/>
                <a:gd name="connsiteX1" fmla="*/ 39945 w 79890"/>
                <a:gd name="connsiteY1" fmla="*/ 79832 h 79831"/>
                <a:gd name="connsiteX2" fmla="*/ -1 w 79890"/>
                <a:gd name="connsiteY2" fmla="*/ 39916 h 79831"/>
                <a:gd name="connsiteX3" fmla="*/ 39945 w 79890"/>
                <a:gd name="connsiteY3" fmla="*/ 0 h 79831"/>
                <a:gd name="connsiteX4" fmla="*/ 79890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0" y="39916"/>
                  </a:moveTo>
                  <a:cubicBezTo>
                    <a:pt x="79890" y="61961"/>
                    <a:pt x="62006" y="79832"/>
                    <a:pt x="39945" y="79832"/>
                  </a:cubicBezTo>
                  <a:cubicBezTo>
                    <a:pt x="17884" y="79832"/>
                    <a:pt x="-1" y="61961"/>
                    <a:pt x="-1" y="39916"/>
                  </a:cubicBezTo>
                  <a:cubicBezTo>
                    <a:pt x="-1" y="17871"/>
                    <a:pt x="17884" y="0"/>
                    <a:pt x="39945" y="0"/>
                  </a:cubicBezTo>
                  <a:cubicBezTo>
                    <a:pt x="62006" y="0"/>
                    <a:pt x="79890" y="17871"/>
                    <a:pt x="79890" y="39916"/>
                  </a:cubicBezTo>
                  <a:close/>
                </a:path>
              </a:pathLst>
            </a:custGeom>
            <a:grpFill/>
            <a:ln w="0" cap="flat">
              <a:noFill/>
              <a:prstDash val="solid"/>
              <a:miter/>
            </a:ln>
          </p:spPr>
          <p:txBody>
            <a:bodyPr rtlCol="0" anchor="ctr"/>
            <a:lstStyle/>
            <a:p>
              <a:endParaRPr lang="en-GB"/>
            </a:p>
          </p:txBody>
        </p:sp>
        <p:sp>
          <p:nvSpPr>
            <p:cNvPr id="902" name="Freeform 901">
              <a:extLst>
                <a:ext uri="{FF2B5EF4-FFF2-40B4-BE49-F238E27FC236}">
                  <a16:creationId xmlns:a16="http://schemas.microsoft.com/office/drawing/2014/main" id="{6F00DFAB-5D56-8781-1A76-F933A1AEE4CE}"/>
                </a:ext>
              </a:extLst>
            </p:cNvPr>
            <p:cNvSpPr/>
            <p:nvPr/>
          </p:nvSpPr>
          <p:spPr>
            <a:xfrm>
              <a:off x="8292528" y="26261"/>
              <a:ext cx="79195" cy="79137"/>
            </a:xfrm>
            <a:custGeom>
              <a:avLst/>
              <a:gdLst>
                <a:gd name="connsiteX0" fmla="*/ 79196 w 79195"/>
                <a:gd name="connsiteY0" fmla="*/ 39569 h 79137"/>
                <a:gd name="connsiteX1" fmla="*/ 39598 w 79195"/>
                <a:gd name="connsiteY1" fmla="*/ 79137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7"/>
                    <a:pt x="39598" y="79137"/>
                  </a:cubicBezTo>
                  <a:cubicBezTo>
                    <a:pt x="17729" y="79137"/>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903" name="Freeform 902">
              <a:extLst>
                <a:ext uri="{FF2B5EF4-FFF2-40B4-BE49-F238E27FC236}">
                  <a16:creationId xmlns:a16="http://schemas.microsoft.com/office/drawing/2014/main" id="{046E9823-F223-9C5B-2343-31623C750B82}"/>
                </a:ext>
              </a:extLst>
            </p:cNvPr>
            <p:cNvSpPr/>
            <p:nvPr/>
          </p:nvSpPr>
          <p:spPr>
            <a:xfrm>
              <a:off x="8210553" y="167876"/>
              <a:ext cx="79427" cy="79368"/>
            </a:xfrm>
            <a:custGeom>
              <a:avLst/>
              <a:gdLst>
                <a:gd name="connsiteX0" fmla="*/ 79427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4" y="79369"/>
                  </a:cubicBezTo>
                  <a:cubicBezTo>
                    <a:pt x="17780" y="79369"/>
                    <a:pt x="0" y="61602"/>
                    <a:pt x="0" y="39684"/>
                  </a:cubicBezTo>
                  <a:cubicBezTo>
                    <a:pt x="0" y="17767"/>
                    <a:pt x="17780" y="0"/>
                    <a:pt x="39714"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904" name="Freeform 903">
              <a:extLst>
                <a:ext uri="{FF2B5EF4-FFF2-40B4-BE49-F238E27FC236}">
                  <a16:creationId xmlns:a16="http://schemas.microsoft.com/office/drawing/2014/main" id="{D951ECBC-5AAD-7238-C756-E9FC7143A225}"/>
                </a:ext>
              </a:extLst>
            </p:cNvPr>
            <p:cNvSpPr/>
            <p:nvPr/>
          </p:nvSpPr>
          <p:spPr>
            <a:xfrm>
              <a:off x="8128578" y="309490"/>
              <a:ext cx="79659" cy="79600"/>
            </a:xfrm>
            <a:custGeom>
              <a:avLst/>
              <a:gdLst>
                <a:gd name="connsiteX0" fmla="*/ 79659 w 79659"/>
                <a:gd name="connsiteY0" fmla="*/ 39800 h 79600"/>
                <a:gd name="connsiteX1" fmla="*/ 39829 w 79659"/>
                <a:gd name="connsiteY1" fmla="*/ 79600 h 79600"/>
                <a:gd name="connsiteX2" fmla="*/ 0 w 79659"/>
                <a:gd name="connsiteY2" fmla="*/ 39800 h 79600"/>
                <a:gd name="connsiteX3" fmla="*/ 39829 w 79659"/>
                <a:gd name="connsiteY3" fmla="*/ 0 h 79600"/>
                <a:gd name="connsiteX4" fmla="*/ 79659 w 79659"/>
                <a:gd name="connsiteY4" fmla="*/ 39800 h 7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59" h="79600">
                  <a:moveTo>
                    <a:pt x="79659" y="39800"/>
                  </a:moveTo>
                  <a:cubicBezTo>
                    <a:pt x="79659" y="61781"/>
                    <a:pt x="61826" y="79600"/>
                    <a:pt x="39829" y="79600"/>
                  </a:cubicBezTo>
                  <a:cubicBezTo>
                    <a:pt x="17832" y="79600"/>
                    <a:pt x="0" y="61781"/>
                    <a:pt x="0" y="39800"/>
                  </a:cubicBezTo>
                  <a:cubicBezTo>
                    <a:pt x="0" y="17819"/>
                    <a:pt x="17832" y="0"/>
                    <a:pt x="39829" y="0"/>
                  </a:cubicBezTo>
                  <a:cubicBezTo>
                    <a:pt x="61826" y="0"/>
                    <a:pt x="79659" y="17819"/>
                    <a:pt x="79659" y="39800"/>
                  </a:cubicBezTo>
                  <a:close/>
                </a:path>
              </a:pathLst>
            </a:custGeom>
            <a:grpFill/>
            <a:ln w="0" cap="flat">
              <a:noFill/>
              <a:prstDash val="solid"/>
              <a:miter/>
            </a:ln>
          </p:spPr>
          <p:txBody>
            <a:bodyPr rtlCol="0" anchor="ctr"/>
            <a:lstStyle/>
            <a:p>
              <a:endParaRPr lang="en-GB"/>
            </a:p>
          </p:txBody>
        </p:sp>
        <p:sp>
          <p:nvSpPr>
            <p:cNvPr id="905" name="Freeform 904">
              <a:extLst>
                <a:ext uri="{FF2B5EF4-FFF2-40B4-BE49-F238E27FC236}">
                  <a16:creationId xmlns:a16="http://schemas.microsoft.com/office/drawing/2014/main" id="{07D35E79-C933-F4EF-BE6A-A75EFF9FE1A4}"/>
                </a:ext>
              </a:extLst>
            </p:cNvPr>
            <p:cNvSpPr/>
            <p:nvPr/>
          </p:nvSpPr>
          <p:spPr>
            <a:xfrm>
              <a:off x="8046488" y="451105"/>
              <a:ext cx="79890" cy="79831"/>
            </a:xfrm>
            <a:custGeom>
              <a:avLst/>
              <a:gdLst>
                <a:gd name="connsiteX0" fmla="*/ 79890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0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0" y="39916"/>
                  </a:moveTo>
                  <a:cubicBezTo>
                    <a:pt x="79890" y="61961"/>
                    <a:pt x="62006" y="79832"/>
                    <a:pt x="39945" y="79832"/>
                  </a:cubicBezTo>
                  <a:cubicBezTo>
                    <a:pt x="17884" y="79832"/>
                    <a:pt x="0" y="61961"/>
                    <a:pt x="0" y="39916"/>
                  </a:cubicBezTo>
                  <a:cubicBezTo>
                    <a:pt x="0" y="17871"/>
                    <a:pt x="17884" y="0"/>
                    <a:pt x="39945" y="0"/>
                  </a:cubicBezTo>
                  <a:cubicBezTo>
                    <a:pt x="62006" y="0"/>
                    <a:pt x="79890" y="17871"/>
                    <a:pt x="79890" y="39916"/>
                  </a:cubicBezTo>
                  <a:close/>
                </a:path>
              </a:pathLst>
            </a:custGeom>
            <a:grpFill/>
            <a:ln w="0" cap="flat">
              <a:noFill/>
              <a:prstDash val="solid"/>
              <a:miter/>
            </a:ln>
          </p:spPr>
          <p:txBody>
            <a:bodyPr rtlCol="0" anchor="ctr"/>
            <a:lstStyle/>
            <a:p>
              <a:endParaRPr lang="en-GB"/>
            </a:p>
          </p:txBody>
        </p:sp>
        <p:sp>
          <p:nvSpPr>
            <p:cNvPr id="906" name="Freeform 905">
              <a:extLst>
                <a:ext uri="{FF2B5EF4-FFF2-40B4-BE49-F238E27FC236}">
                  <a16:creationId xmlns:a16="http://schemas.microsoft.com/office/drawing/2014/main" id="{5BB79E3D-EE26-1EBE-8BB2-C5EC290F2769}"/>
                </a:ext>
              </a:extLst>
            </p:cNvPr>
            <p:cNvSpPr/>
            <p:nvPr/>
          </p:nvSpPr>
          <p:spPr>
            <a:xfrm>
              <a:off x="5098409" y="451336"/>
              <a:ext cx="79427" cy="79368"/>
            </a:xfrm>
            <a:custGeom>
              <a:avLst/>
              <a:gdLst>
                <a:gd name="connsiteX0" fmla="*/ 79428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8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8" y="39684"/>
                  </a:moveTo>
                  <a:cubicBezTo>
                    <a:pt x="79428" y="61602"/>
                    <a:pt x="61647" y="79369"/>
                    <a:pt x="39714" y="79369"/>
                  </a:cubicBezTo>
                  <a:cubicBezTo>
                    <a:pt x="17781" y="79369"/>
                    <a:pt x="0" y="61602"/>
                    <a:pt x="0" y="39684"/>
                  </a:cubicBezTo>
                  <a:cubicBezTo>
                    <a:pt x="0" y="17767"/>
                    <a:pt x="17781" y="0"/>
                    <a:pt x="39714" y="0"/>
                  </a:cubicBezTo>
                  <a:cubicBezTo>
                    <a:pt x="61647" y="0"/>
                    <a:pt x="79428" y="17767"/>
                    <a:pt x="79428" y="39684"/>
                  </a:cubicBezTo>
                  <a:close/>
                </a:path>
              </a:pathLst>
            </a:custGeom>
            <a:grpFill/>
            <a:ln w="0" cap="flat">
              <a:noFill/>
              <a:prstDash val="solid"/>
              <a:miter/>
            </a:ln>
          </p:spPr>
          <p:txBody>
            <a:bodyPr rtlCol="0" anchor="ctr"/>
            <a:lstStyle/>
            <a:p>
              <a:endParaRPr lang="en-GB"/>
            </a:p>
          </p:txBody>
        </p:sp>
        <p:sp>
          <p:nvSpPr>
            <p:cNvPr id="907" name="Freeform 906">
              <a:extLst>
                <a:ext uri="{FF2B5EF4-FFF2-40B4-BE49-F238E27FC236}">
                  <a16:creationId xmlns:a16="http://schemas.microsoft.com/office/drawing/2014/main" id="{78B2FBBD-6314-5890-BD52-421CCD841B94}"/>
                </a:ext>
              </a:extLst>
            </p:cNvPr>
            <p:cNvSpPr/>
            <p:nvPr/>
          </p:nvSpPr>
          <p:spPr>
            <a:xfrm>
              <a:off x="5016550" y="309722"/>
              <a:ext cx="79195" cy="79137"/>
            </a:xfrm>
            <a:custGeom>
              <a:avLst/>
              <a:gdLst>
                <a:gd name="connsiteX0" fmla="*/ 79196 w 79195"/>
                <a:gd name="connsiteY0" fmla="*/ 39569 h 79137"/>
                <a:gd name="connsiteX1" fmla="*/ 39598 w 79195"/>
                <a:gd name="connsiteY1" fmla="*/ 79137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7"/>
                    <a:pt x="39598" y="79137"/>
                  </a:cubicBezTo>
                  <a:cubicBezTo>
                    <a:pt x="17728" y="79137"/>
                    <a:pt x="0" y="61422"/>
                    <a:pt x="0" y="39569"/>
                  </a:cubicBezTo>
                  <a:cubicBezTo>
                    <a:pt x="0" y="17716"/>
                    <a:pt x="17728"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908" name="Freeform 907">
              <a:extLst>
                <a:ext uri="{FF2B5EF4-FFF2-40B4-BE49-F238E27FC236}">
                  <a16:creationId xmlns:a16="http://schemas.microsoft.com/office/drawing/2014/main" id="{96072F01-5E78-C44E-86A2-1DD8ED855BA7}"/>
                </a:ext>
              </a:extLst>
            </p:cNvPr>
            <p:cNvSpPr/>
            <p:nvPr/>
          </p:nvSpPr>
          <p:spPr>
            <a:xfrm>
              <a:off x="4934807" y="168107"/>
              <a:ext cx="78964" cy="78906"/>
            </a:xfrm>
            <a:custGeom>
              <a:avLst/>
              <a:gdLst>
                <a:gd name="connsiteX0" fmla="*/ 78964 w 78964"/>
                <a:gd name="connsiteY0" fmla="*/ 39453 h 78906"/>
                <a:gd name="connsiteX1" fmla="*/ 39482 w 78964"/>
                <a:gd name="connsiteY1" fmla="*/ 78906 h 78906"/>
                <a:gd name="connsiteX2" fmla="*/ 0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8" y="78906"/>
                    <a:pt x="39482" y="78906"/>
                  </a:cubicBezTo>
                  <a:cubicBezTo>
                    <a:pt x="17677" y="78906"/>
                    <a:pt x="0" y="61242"/>
                    <a:pt x="0" y="39453"/>
                  </a:cubicBezTo>
                  <a:cubicBezTo>
                    <a:pt x="0" y="17664"/>
                    <a:pt x="17677"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909" name="Freeform 908">
              <a:extLst>
                <a:ext uri="{FF2B5EF4-FFF2-40B4-BE49-F238E27FC236}">
                  <a16:creationId xmlns:a16="http://schemas.microsoft.com/office/drawing/2014/main" id="{1110FB4F-7CE1-F47F-38DF-4C633C98DD9C}"/>
                </a:ext>
              </a:extLst>
            </p:cNvPr>
            <p:cNvSpPr/>
            <p:nvPr/>
          </p:nvSpPr>
          <p:spPr>
            <a:xfrm>
              <a:off x="4853180" y="26608"/>
              <a:ext cx="78501" cy="78443"/>
            </a:xfrm>
            <a:custGeom>
              <a:avLst/>
              <a:gdLst>
                <a:gd name="connsiteX0" fmla="*/ 78501 w 78501"/>
                <a:gd name="connsiteY0" fmla="*/ 39222 h 78443"/>
                <a:gd name="connsiteX1" fmla="*/ 39250 w 78501"/>
                <a:gd name="connsiteY1" fmla="*/ 78443 h 78443"/>
                <a:gd name="connsiteX2" fmla="*/ 0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0" y="60883"/>
                    <a:pt x="0" y="39222"/>
                  </a:cubicBezTo>
                  <a:cubicBezTo>
                    <a:pt x="0"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910" name="Freeform 909">
              <a:extLst>
                <a:ext uri="{FF2B5EF4-FFF2-40B4-BE49-F238E27FC236}">
                  <a16:creationId xmlns:a16="http://schemas.microsoft.com/office/drawing/2014/main" id="{53167E3E-B906-EFEB-3E09-BBD5013F5248}"/>
                </a:ext>
              </a:extLst>
            </p:cNvPr>
            <p:cNvSpPr/>
            <p:nvPr/>
          </p:nvSpPr>
          <p:spPr>
            <a:xfrm>
              <a:off x="5262127" y="451336"/>
              <a:ext cx="79427" cy="79368"/>
            </a:xfrm>
            <a:custGeom>
              <a:avLst/>
              <a:gdLst>
                <a:gd name="connsiteX0" fmla="*/ 79427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4" y="79369"/>
                  </a:cubicBezTo>
                  <a:cubicBezTo>
                    <a:pt x="17780" y="79369"/>
                    <a:pt x="0" y="61602"/>
                    <a:pt x="0" y="39684"/>
                  </a:cubicBezTo>
                  <a:cubicBezTo>
                    <a:pt x="0" y="17767"/>
                    <a:pt x="17781" y="0"/>
                    <a:pt x="39714"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911" name="Freeform 910">
              <a:extLst>
                <a:ext uri="{FF2B5EF4-FFF2-40B4-BE49-F238E27FC236}">
                  <a16:creationId xmlns:a16="http://schemas.microsoft.com/office/drawing/2014/main" id="{0D7F8811-E42B-1608-4BCD-68A4A990C3FA}"/>
                </a:ext>
              </a:extLst>
            </p:cNvPr>
            <p:cNvSpPr/>
            <p:nvPr/>
          </p:nvSpPr>
          <p:spPr>
            <a:xfrm>
              <a:off x="5180384" y="309722"/>
              <a:ext cx="79195" cy="79137"/>
            </a:xfrm>
            <a:custGeom>
              <a:avLst/>
              <a:gdLst>
                <a:gd name="connsiteX0" fmla="*/ 79196 w 79195"/>
                <a:gd name="connsiteY0" fmla="*/ 39569 h 79137"/>
                <a:gd name="connsiteX1" fmla="*/ 39598 w 79195"/>
                <a:gd name="connsiteY1" fmla="*/ 79137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7"/>
                    <a:pt x="39598" y="79137"/>
                  </a:cubicBezTo>
                  <a:cubicBezTo>
                    <a:pt x="17728" y="79137"/>
                    <a:pt x="0" y="61422"/>
                    <a:pt x="0" y="39569"/>
                  </a:cubicBezTo>
                  <a:cubicBezTo>
                    <a:pt x="0" y="17716"/>
                    <a:pt x="17728"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912" name="Freeform 911">
              <a:extLst>
                <a:ext uri="{FF2B5EF4-FFF2-40B4-BE49-F238E27FC236}">
                  <a16:creationId xmlns:a16="http://schemas.microsoft.com/office/drawing/2014/main" id="{F948651C-071A-4096-FD06-447DE71CEFC4}"/>
                </a:ext>
              </a:extLst>
            </p:cNvPr>
            <p:cNvSpPr/>
            <p:nvPr/>
          </p:nvSpPr>
          <p:spPr>
            <a:xfrm>
              <a:off x="5098641" y="168107"/>
              <a:ext cx="78964" cy="78906"/>
            </a:xfrm>
            <a:custGeom>
              <a:avLst/>
              <a:gdLst>
                <a:gd name="connsiteX0" fmla="*/ 78964 w 78964"/>
                <a:gd name="connsiteY0" fmla="*/ 39453 h 78906"/>
                <a:gd name="connsiteX1" fmla="*/ 39482 w 78964"/>
                <a:gd name="connsiteY1" fmla="*/ 78906 h 78906"/>
                <a:gd name="connsiteX2" fmla="*/ 0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8" y="78906"/>
                    <a:pt x="39482" y="78906"/>
                  </a:cubicBezTo>
                  <a:cubicBezTo>
                    <a:pt x="17677" y="78906"/>
                    <a:pt x="0" y="61242"/>
                    <a:pt x="0" y="39453"/>
                  </a:cubicBezTo>
                  <a:cubicBezTo>
                    <a:pt x="0" y="17664"/>
                    <a:pt x="17677"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913" name="Freeform 912">
              <a:extLst>
                <a:ext uri="{FF2B5EF4-FFF2-40B4-BE49-F238E27FC236}">
                  <a16:creationId xmlns:a16="http://schemas.microsoft.com/office/drawing/2014/main" id="{BD134F31-B30E-9CA2-9BC2-3CA00423A3E6}"/>
                </a:ext>
              </a:extLst>
            </p:cNvPr>
            <p:cNvSpPr/>
            <p:nvPr/>
          </p:nvSpPr>
          <p:spPr>
            <a:xfrm>
              <a:off x="5016898" y="26608"/>
              <a:ext cx="78501" cy="78443"/>
            </a:xfrm>
            <a:custGeom>
              <a:avLst/>
              <a:gdLst>
                <a:gd name="connsiteX0" fmla="*/ 78501 w 78501"/>
                <a:gd name="connsiteY0" fmla="*/ 39222 h 78443"/>
                <a:gd name="connsiteX1" fmla="*/ 39250 w 78501"/>
                <a:gd name="connsiteY1" fmla="*/ 78443 h 78443"/>
                <a:gd name="connsiteX2" fmla="*/ 0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0" y="60883"/>
                    <a:pt x="0" y="39222"/>
                  </a:cubicBezTo>
                  <a:cubicBezTo>
                    <a:pt x="0"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914" name="Freeform 913">
              <a:extLst>
                <a:ext uri="{FF2B5EF4-FFF2-40B4-BE49-F238E27FC236}">
                  <a16:creationId xmlns:a16="http://schemas.microsoft.com/office/drawing/2014/main" id="{646DA708-4DF9-D2AE-243D-3247FFB207D6}"/>
                </a:ext>
              </a:extLst>
            </p:cNvPr>
            <p:cNvSpPr/>
            <p:nvPr/>
          </p:nvSpPr>
          <p:spPr>
            <a:xfrm>
              <a:off x="5425961" y="451336"/>
              <a:ext cx="79427" cy="79368"/>
            </a:xfrm>
            <a:custGeom>
              <a:avLst/>
              <a:gdLst>
                <a:gd name="connsiteX0" fmla="*/ 79427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4" y="79369"/>
                  </a:cubicBezTo>
                  <a:cubicBezTo>
                    <a:pt x="17780" y="79369"/>
                    <a:pt x="0" y="61602"/>
                    <a:pt x="0" y="39684"/>
                  </a:cubicBezTo>
                  <a:cubicBezTo>
                    <a:pt x="0" y="17767"/>
                    <a:pt x="17781" y="0"/>
                    <a:pt x="39714"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915" name="Freeform 914">
              <a:extLst>
                <a:ext uri="{FF2B5EF4-FFF2-40B4-BE49-F238E27FC236}">
                  <a16:creationId xmlns:a16="http://schemas.microsoft.com/office/drawing/2014/main" id="{347A94DA-E8D6-B4C8-C221-05382576176E}"/>
                </a:ext>
              </a:extLst>
            </p:cNvPr>
            <p:cNvSpPr/>
            <p:nvPr/>
          </p:nvSpPr>
          <p:spPr>
            <a:xfrm>
              <a:off x="5344217" y="309722"/>
              <a:ext cx="79195" cy="79137"/>
            </a:xfrm>
            <a:custGeom>
              <a:avLst/>
              <a:gdLst>
                <a:gd name="connsiteX0" fmla="*/ 79196 w 79195"/>
                <a:gd name="connsiteY0" fmla="*/ 39569 h 79137"/>
                <a:gd name="connsiteX1" fmla="*/ 39598 w 79195"/>
                <a:gd name="connsiteY1" fmla="*/ 79137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7"/>
                    <a:pt x="39598" y="79137"/>
                  </a:cubicBezTo>
                  <a:cubicBezTo>
                    <a:pt x="17728" y="79137"/>
                    <a:pt x="0" y="61422"/>
                    <a:pt x="0" y="39569"/>
                  </a:cubicBezTo>
                  <a:cubicBezTo>
                    <a:pt x="0" y="17716"/>
                    <a:pt x="17728"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916" name="Freeform 915">
              <a:extLst>
                <a:ext uri="{FF2B5EF4-FFF2-40B4-BE49-F238E27FC236}">
                  <a16:creationId xmlns:a16="http://schemas.microsoft.com/office/drawing/2014/main" id="{C42CD1F0-0B0F-5F9D-169D-FE1C15A57E7C}"/>
                </a:ext>
              </a:extLst>
            </p:cNvPr>
            <p:cNvSpPr/>
            <p:nvPr/>
          </p:nvSpPr>
          <p:spPr>
            <a:xfrm>
              <a:off x="5262474" y="168107"/>
              <a:ext cx="78964" cy="78906"/>
            </a:xfrm>
            <a:custGeom>
              <a:avLst/>
              <a:gdLst>
                <a:gd name="connsiteX0" fmla="*/ 78964 w 78964"/>
                <a:gd name="connsiteY0" fmla="*/ 39453 h 78906"/>
                <a:gd name="connsiteX1" fmla="*/ 39482 w 78964"/>
                <a:gd name="connsiteY1" fmla="*/ 78906 h 78906"/>
                <a:gd name="connsiteX2" fmla="*/ 0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6" y="78906"/>
                    <a:pt x="0" y="61242"/>
                    <a:pt x="0" y="39453"/>
                  </a:cubicBezTo>
                  <a:cubicBezTo>
                    <a:pt x="0" y="17664"/>
                    <a:pt x="17676" y="0"/>
                    <a:pt x="39482" y="0"/>
                  </a:cubicBezTo>
                  <a:cubicBezTo>
                    <a:pt x="61287" y="0"/>
                    <a:pt x="78964" y="17664"/>
                    <a:pt x="78964" y="39453"/>
                  </a:cubicBezTo>
                  <a:close/>
                </a:path>
              </a:pathLst>
            </a:custGeom>
            <a:grpFill/>
            <a:ln w="0" cap="flat">
              <a:noFill/>
              <a:prstDash val="solid"/>
              <a:miter/>
            </a:ln>
          </p:spPr>
          <p:txBody>
            <a:bodyPr rtlCol="0" anchor="ctr"/>
            <a:lstStyle/>
            <a:p>
              <a:endParaRPr lang="en-GB"/>
            </a:p>
          </p:txBody>
        </p:sp>
        <p:sp>
          <p:nvSpPr>
            <p:cNvPr id="917" name="Freeform 916">
              <a:extLst>
                <a:ext uri="{FF2B5EF4-FFF2-40B4-BE49-F238E27FC236}">
                  <a16:creationId xmlns:a16="http://schemas.microsoft.com/office/drawing/2014/main" id="{10C0E5D7-4295-657D-1723-367A42FC6551}"/>
                </a:ext>
              </a:extLst>
            </p:cNvPr>
            <p:cNvSpPr/>
            <p:nvPr/>
          </p:nvSpPr>
          <p:spPr>
            <a:xfrm>
              <a:off x="5180615" y="26493"/>
              <a:ext cx="78732" cy="78674"/>
            </a:xfrm>
            <a:custGeom>
              <a:avLst/>
              <a:gdLst>
                <a:gd name="connsiteX0" fmla="*/ 78733 w 78732"/>
                <a:gd name="connsiteY0" fmla="*/ 39337 h 78674"/>
                <a:gd name="connsiteX1" fmla="*/ 39366 w 78732"/>
                <a:gd name="connsiteY1" fmla="*/ 78675 h 78674"/>
                <a:gd name="connsiteX2" fmla="*/ 0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0" y="61063"/>
                    <a:pt x="0" y="39337"/>
                  </a:cubicBezTo>
                  <a:cubicBezTo>
                    <a:pt x="0" y="17612"/>
                    <a:pt x="17625" y="0"/>
                    <a:pt x="39366" y="0"/>
                  </a:cubicBezTo>
                  <a:cubicBezTo>
                    <a:pt x="61108" y="0"/>
                    <a:pt x="78733" y="17612"/>
                    <a:pt x="78733" y="39337"/>
                  </a:cubicBezTo>
                  <a:close/>
                </a:path>
              </a:pathLst>
            </a:custGeom>
            <a:grpFill/>
            <a:ln w="0" cap="flat">
              <a:noFill/>
              <a:prstDash val="solid"/>
              <a:miter/>
            </a:ln>
          </p:spPr>
          <p:txBody>
            <a:bodyPr rtlCol="0" anchor="ctr"/>
            <a:lstStyle/>
            <a:p>
              <a:endParaRPr lang="en-GB"/>
            </a:p>
          </p:txBody>
        </p:sp>
        <p:sp>
          <p:nvSpPr>
            <p:cNvPr id="918" name="Freeform 917">
              <a:extLst>
                <a:ext uri="{FF2B5EF4-FFF2-40B4-BE49-F238E27FC236}">
                  <a16:creationId xmlns:a16="http://schemas.microsoft.com/office/drawing/2014/main" id="{C9061C4A-DE89-F6F4-3343-7D47C3DC8467}"/>
                </a:ext>
              </a:extLst>
            </p:cNvPr>
            <p:cNvSpPr/>
            <p:nvPr/>
          </p:nvSpPr>
          <p:spPr>
            <a:xfrm>
              <a:off x="5589794" y="451336"/>
              <a:ext cx="79427" cy="79368"/>
            </a:xfrm>
            <a:custGeom>
              <a:avLst/>
              <a:gdLst>
                <a:gd name="connsiteX0" fmla="*/ 79428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8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8" y="39684"/>
                  </a:moveTo>
                  <a:cubicBezTo>
                    <a:pt x="79428" y="61602"/>
                    <a:pt x="61647" y="79369"/>
                    <a:pt x="39714" y="79369"/>
                  </a:cubicBezTo>
                  <a:cubicBezTo>
                    <a:pt x="17781" y="79369"/>
                    <a:pt x="0" y="61602"/>
                    <a:pt x="0" y="39684"/>
                  </a:cubicBezTo>
                  <a:cubicBezTo>
                    <a:pt x="0" y="17767"/>
                    <a:pt x="17781" y="0"/>
                    <a:pt x="39714" y="0"/>
                  </a:cubicBezTo>
                  <a:cubicBezTo>
                    <a:pt x="61647" y="0"/>
                    <a:pt x="79428" y="17767"/>
                    <a:pt x="79428" y="39684"/>
                  </a:cubicBezTo>
                  <a:close/>
                </a:path>
              </a:pathLst>
            </a:custGeom>
            <a:grpFill/>
            <a:ln w="0" cap="flat">
              <a:noFill/>
              <a:prstDash val="solid"/>
              <a:miter/>
            </a:ln>
          </p:spPr>
          <p:txBody>
            <a:bodyPr rtlCol="0" anchor="ctr"/>
            <a:lstStyle/>
            <a:p>
              <a:endParaRPr lang="en-GB"/>
            </a:p>
          </p:txBody>
        </p:sp>
        <p:sp>
          <p:nvSpPr>
            <p:cNvPr id="919" name="Freeform 918">
              <a:extLst>
                <a:ext uri="{FF2B5EF4-FFF2-40B4-BE49-F238E27FC236}">
                  <a16:creationId xmlns:a16="http://schemas.microsoft.com/office/drawing/2014/main" id="{C2BA91CB-AB58-23ED-E60D-4B6C3295F995}"/>
                </a:ext>
              </a:extLst>
            </p:cNvPr>
            <p:cNvSpPr/>
            <p:nvPr/>
          </p:nvSpPr>
          <p:spPr>
            <a:xfrm>
              <a:off x="5508051" y="309722"/>
              <a:ext cx="79195" cy="79137"/>
            </a:xfrm>
            <a:custGeom>
              <a:avLst/>
              <a:gdLst>
                <a:gd name="connsiteX0" fmla="*/ 79196 w 79195"/>
                <a:gd name="connsiteY0" fmla="*/ 39569 h 79137"/>
                <a:gd name="connsiteX1" fmla="*/ 39598 w 79195"/>
                <a:gd name="connsiteY1" fmla="*/ 79137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7"/>
                    <a:pt x="39598" y="79137"/>
                  </a:cubicBezTo>
                  <a:cubicBezTo>
                    <a:pt x="17728" y="79137"/>
                    <a:pt x="0" y="61422"/>
                    <a:pt x="0" y="39569"/>
                  </a:cubicBezTo>
                  <a:cubicBezTo>
                    <a:pt x="0" y="17716"/>
                    <a:pt x="17728"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920" name="Freeform 919">
              <a:extLst>
                <a:ext uri="{FF2B5EF4-FFF2-40B4-BE49-F238E27FC236}">
                  <a16:creationId xmlns:a16="http://schemas.microsoft.com/office/drawing/2014/main" id="{094A1DEC-70CB-02F3-99FA-D69D9B80951A}"/>
                </a:ext>
              </a:extLst>
            </p:cNvPr>
            <p:cNvSpPr/>
            <p:nvPr/>
          </p:nvSpPr>
          <p:spPr>
            <a:xfrm>
              <a:off x="5426192" y="168107"/>
              <a:ext cx="78964" cy="78906"/>
            </a:xfrm>
            <a:custGeom>
              <a:avLst/>
              <a:gdLst>
                <a:gd name="connsiteX0" fmla="*/ 78964 w 78964"/>
                <a:gd name="connsiteY0" fmla="*/ 39453 h 78906"/>
                <a:gd name="connsiteX1" fmla="*/ 39482 w 78964"/>
                <a:gd name="connsiteY1" fmla="*/ 78906 h 78906"/>
                <a:gd name="connsiteX2" fmla="*/ 0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8" y="78906"/>
                    <a:pt x="39482" y="78906"/>
                  </a:cubicBezTo>
                  <a:cubicBezTo>
                    <a:pt x="17677" y="78906"/>
                    <a:pt x="0" y="61242"/>
                    <a:pt x="0" y="39453"/>
                  </a:cubicBezTo>
                  <a:cubicBezTo>
                    <a:pt x="0" y="17664"/>
                    <a:pt x="17677"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921" name="Freeform 920">
              <a:extLst>
                <a:ext uri="{FF2B5EF4-FFF2-40B4-BE49-F238E27FC236}">
                  <a16:creationId xmlns:a16="http://schemas.microsoft.com/office/drawing/2014/main" id="{692D0B3D-D205-6C86-01D3-3F4247761265}"/>
                </a:ext>
              </a:extLst>
            </p:cNvPr>
            <p:cNvSpPr/>
            <p:nvPr/>
          </p:nvSpPr>
          <p:spPr>
            <a:xfrm>
              <a:off x="5344449" y="26493"/>
              <a:ext cx="78732" cy="78674"/>
            </a:xfrm>
            <a:custGeom>
              <a:avLst/>
              <a:gdLst>
                <a:gd name="connsiteX0" fmla="*/ 78733 w 78732"/>
                <a:gd name="connsiteY0" fmla="*/ 39337 h 78674"/>
                <a:gd name="connsiteX1" fmla="*/ 39367 w 78732"/>
                <a:gd name="connsiteY1" fmla="*/ 78675 h 78674"/>
                <a:gd name="connsiteX2" fmla="*/ 0 w 78732"/>
                <a:gd name="connsiteY2" fmla="*/ 39337 h 78674"/>
                <a:gd name="connsiteX3" fmla="*/ 39367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7" y="78675"/>
                  </a:cubicBezTo>
                  <a:cubicBezTo>
                    <a:pt x="17625" y="78675"/>
                    <a:pt x="0" y="61063"/>
                    <a:pt x="0" y="39337"/>
                  </a:cubicBezTo>
                  <a:cubicBezTo>
                    <a:pt x="0" y="17612"/>
                    <a:pt x="17625" y="0"/>
                    <a:pt x="39367" y="0"/>
                  </a:cubicBezTo>
                  <a:cubicBezTo>
                    <a:pt x="61108" y="0"/>
                    <a:pt x="78733" y="17612"/>
                    <a:pt x="78733" y="39337"/>
                  </a:cubicBezTo>
                  <a:close/>
                </a:path>
              </a:pathLst>
            </a:custGeom>
            <a:grpFill/>
            <a:ln w="0" cap="flat">
              <a:noFill/>
              <a:prstDash val="solid"/>
              <a:miter/>
            </a:ln>
          </p:spPr>
          <p:txBody>
            <a:bodyPr rtlCol="0" anchor="ctr"/>
            <a:lstStyle/>
            <a:p>
              <a:endParaRPr lang="en-GB"/>
            </a:p>
          </p:txBody>
        </p:sp>
        <p:sp>
          <p:nvSpPr>
            <p:cNvPr id="922" name="Freeform 921">
              <a:extLst>
                <a:ext uri="{FF2B5EF4-FFF2-40B4-BE49-F238E27FC236}">
                  <a16:creationId xmlns:a16="http://schemas.microsoft.com/office/drawing/2014/main" id="{F6468CF0-B457-4D4B-82B9-A7E01E8A9F5F}"/>
                </a:ext>
              </a:extLst>
            </p:cNvPr>
            <p:cNvSpPr/>
            <p:nvPr/>
          </p:nvSpPr>
          <p:spPr>
            <a:xfrm>
              <a:off x="5753628" y="451336"/>
              <a:ext cx="79427" cy="79368"/>
            </a:xfrm>
            <a:custGeom>
              <a:avLst/>
              <a:gdLst>
                <a:gd name="connsiteX0" fmla="*/ 79428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8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8" y="39684"/>
                  </a:moveTo>
                  <a:cubicBezTo>
                    <a:pt x="79428" y="61602"/>
                    <a:pt x="61647" y="79369"/>
                    <a:pt x="39714" y="79369"/>
                  </a:cubicBezTo>
                  <a:cubicBezTo>
                    <a:pt x="17780" y="79369"/>
                    <a:pt x="0" y="61602"/>
                    <a:pt x="0" y="39684"/>
                  </a:cubicBezTo>
                  <a:cubicBezTo>
                    <a:pt x="0" y="17767"/>
                    <a:pt x="17781" y="0"/>
                    <a:pt x="39714" y="0"/>
                  </a:cubicBezTo>
                  <a:cubicBezTo>
                    <a:pt x="61647" y="0"/>
                    <a:pt x="79428" y="17767"/>
                    <a:pt x="79428" y="39684"/>
                  </a:cubicBezTo>
                  <a:close/>
                </a:path>
              </a:pathLst>
            </a:custGeom>
            <a:grpFill/>
            <a:ln w="0" cap="flat">
              <a:noFill/>
              <a:prstDash val="solid"/>
              <a:miter/>
            </a:ln>
          </p:spPr>
          <p:txBody>
            <a:bodyPr rtlCol="0" anchor="ctr"/>
            <a:lstStyle/>
            <a:p>
              <a:endParaRPr lang="en-GB"/>
            </a:p>
          </p:txBody>
        </p:sp>
        <p:sp>
          <p:nvSpPr>
            <p:cNvPr id="923" name="Freeform 922">
              <a:extLst>
                <a:ext uri="{FF2B5EF4-FFF2-40B4-BE49-F238E27FC236}">
                  <a16:creationId xmlns:a16="http://schemas.microsoft.com/office/drawing/2014/main" id="{DF37F200-954D-34C4-3EC7-F37DF9FB36DE}"/>
                </a:ext>
              </a:extLst>
            </p:cNvPr>
            <p:cNvSpPr/>
            <p:nvPr/>
          </p:nvSpPr>
          <p:spPr>
            <a:xfrm>
              <a:off x="5671769" y="309722"/>
              <a:ext cx="79195" cy="79137"/>
            </a:xfrm>
            <a:custGeom>
              <a:avLst/>
              <a:gdLst>
                <a:gd name="connsiteX0" fmla="*/ 79196 w 79195"/>
                <a:gd name="connsiteY0" fmla="*/ 39569 h 79137"/>
                <a:gd name="connsiteX1" fmla="*/ 39598 w 79195"/>
                <a:gd name="connsiteY1" fmla="*/ 79137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7"/>
                    <a:pt x="39598" y="79137"/>
                  </a:cubicBezTo>
                  <a:cubicBezTo>
                    <a:pt x="17728" y="79137"/>
                    <a:pt x="0" y="61422"/>
                    <a:pt x="0" y="39569"/>
                  </a:cubicBezTo>
                  <a:cubicBezTo>
                    <a:pt x="0" y="17716"/>
                    <a:pt x="17728"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924" name="Freeform 923">
              <a:extLst>
                <a:ext uri="{FF2B5EF4-FFF2-40B4-BE49-F238E27FC236}">
                  <a16:creationId xmlns:a16="http://schemas.microsoft.com/office/drawing/2014/main" id="{76CA6D4A-7840-6DD6-884F-2C7C16BBCF59}"/>
                </a:ext>
              </a:extLst>
            </p:cNvPr>
            <p:cNvSpPr/>
            <p:nvPr/>
          </p:nvSpPr>
          <p:spPr>
            <a:xfrm>
              <a:off x="5590026" y="168107"/>
              <a:ext cx="78964" cy="78906"/>
            </a:xfrm>
            <a:custGeom>
              <a:avLst/>
              <a:gdLst>
                <a:gd name="connsiteX0" fmla="*/ 78964 w 78964"/>
                <a:gd name="connsiteY0" fmla="*/ 39453 h 78906"/>
                <a:gd name="connsiteX1" fmla="*/ 39482 w 78964"/>
                <a:gd name="connsiteY1" fmla="*/ 78906 h 78906"/>
                <a:gd name="connsiteX2" fmla="*/ 0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8" y="78906"/>
                    <a:pt x="39482" y="78906"/>
                  </a:cubicBezTo>
                  <a:cubicBezTo>
                    <a:pt x="17677" y="78906"/>
                    <a:pt x="0" y="61242"/>
                    <a:pt x="0" y="39453"/>
                  </a:cubicBezTo>
                  <a:cubicBezTo>
                    <a:pt x="0" y="17664"/>
                    <a:pt x="17677"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925" name="Freeform 924">
              <a:extLst>
                <a:ext uri="{FF2B5EF4-FFF2-40B4-BE49-F238E27FC236}">
                  <a16:creationId xmlns:a16="http://schemas.microsoft.com/office/drawing/2014/main" id="{7EAA5C6B-7DAC-2DF4-BED3-F6360A407C6D}"/>
                </a:ext>
              </a:extLst>
            </p:cNvPr>
            <p:cNvSpPr/>
            <p:nvPr/>
          </p:nvSpPr>
          <p:spPr>
            <a:xfrm>
              <a:off x="5508283" y="26493"/>
              <a:ext cx="78732" cy="78674"/>
            </a:xfrm>
            <a:custGeom>
              <a:avLst/>
              <a:gdLst>
                <a:gd name="connsiteX0" fmla="*/ 78733 w 78732"/>
                <a:gd name="connsiteY0" fmla="*/ 39337 h 78674"/>
                <a:gd name="connsiteX1" fmla="*/ 39367 w 78732"/>
                <a:gd name="connsiteY1" fmla="*/ 78675 h 78674"/>
                <a:gd name="connsiteX2" fmla="*/ 0 w 78732"/>
                <a:gd name="connsiteY2" fmla="*/ 39337 h 78674"/>
                <a:gd name="connsiteX3" fmla="*/ 39367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7" y="78675"/>
                  </a:cubicBezTo>
                  <a:cubicBezTo>
                    <a:pt x="17625" y="78675"/>
                    <a:pt x="0" y="61063"/>
                    <a:pt x="0" y="39337"/>
                  </a:cubicBezTo>
                  <a:cubicBezTo>
                    <a:pt x="0" y="17612"/>
                    <a:pt x="17625" y="0"/>
                    <a:pt x="39367" y="0"/>
                  </a:cubicBezTo>
                  <a:cubicBezTo>
                    <a:pt x="61108" y="0"/>
                    <a:pt x="78733" y="17612"/>
                    <a:pt x="78733" y="39337"/>
                  </a:cubicBezTo>
                  <a:close/>
                </a:path>
              </a:pathLst>
            </a:custGeom>
            <a:grpFill/>
            <a:ln w="0" cap="flat">
              <a:noFill/>
              <a:prstDash val="solid"/>
              <a:miter/>
            </a:ln>
          </p:spPr>
          <p:txBody>
            <a:bodyPr rtlCol="0" anchor="ctr"/>
            <a:lstStyle/>
            <a:p>
              <a:endParaRPr lang="en-GB"/>
            </a:p>
          </p:txBody>
        </p:sp>
        <p:sp>
          <p:nvSpPr>
            <p:cNvPr id="926" name="Freeform 925">
              <a:extLst>
                <a:ext uri="{FF2B5EF4-FFF2-40B4-BE49-F238E27FC236}">
                  <a16:creationId xmlns:a16="http://schemas.microsoft.com/office/drawing/2014/main" id="{DCAC36BA-A3FA-17FD-2D4A-524F0B4DE6C6}"/>
                </a:ext>
              </a:extLst>
            </p:cNvPr>
            <p:cNvSpPr/>
            <p:nvPr/>
          </p:nvSpPr>
          <p:spPr>
            <a:xfrm>
              <a:off x="5917346" y="451336"/>
              <a:ext cx="79427" cy="79368"/>
            </a:xfrm>
            <a:custGeom>
              <a:avLst/>
              <a:gdLst>
                <a:gd name="connsiteX0" fmla="*/ 79427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4" y="79369"/>
                  </a:cubicBezTo>
                  <a:cubicBezTo>
                    <a:pt x="17780" y="79369"/>
                    <a:pt x="0" y="61602"/>
                    <a:pt x="0" y="39684"/>
                  </a:cubicBezTo>
                  <a:cubicBezTo>
                    <a:pt x="0" y="17767"/>
                    <a:pt x="17780" y="0"/>
                    <a:pt x="39714"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927" name="Freeform 926">
              <a:extLst>
                <a:ext uri="{FF2B5EF4-FFF2-40B4-BE49-F238E27FC236}">
                  <a16:creationId xmlns:a16="http://schemas.microsoft.com/office/drawing/2014/main" id="{BB45CE2D-096B-7D21-B81D-60CD60557401}"/>
                </a:ext>
              </a:extLst>
            </p:cNvPr>
            <p:cNvSpPr/>
            <p:nvPr/>
          </p:nvSpPr>
          <p:spPr>
            <a:xfrm>
              <a:off x="5835602" y="309722"/>
              <a:ext cx="79195" cy="79137"/>
            </a:xfrm>
            <a:custGeom>
              <a:avLst/>
              <a:gdLst>
                <a:gd name="connsiteX0" fmla="*/ 79196 w 79195"/>
                <a:gd name="connsiteY0" fmla="*/ 39569 h 79137"/>
                <a:gd name="connsiteX1" fmla="*/ 39598 w 79195"/>
                <a:gd name="connsiteY1" fmla="*/ 79137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7"/>
                    <a:pt x="39598" y="79137"/>
                  </a:cubicBezTo>
                  <a:cubicBezTo>
                    <a:pt x="17728" y="79137"/>
                    <a:pt x="0" y="61422"/>
                    <a:pt x="0" y="39569"/>
                  </a:cubicBezTo>
                  <a:cubicBezTo>
                    <a:pt x="0" y="17716"/>
                    <a:pt x="17728"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928" name="Freeform 927">
              <a:extLst>
                <a:ext uri="{FF2B5EF4-FFF2-40B4-BE49-F238E27FC236}">
                  <a16:creationId xmlns:a16="http://schemas.microsoft.com/office/drawing/2014/main" id="{2197DC55-8BA5-F68F-2680-168D2C53C8B0}"/>
                </a:ext>
              </a:extLst>
            </p:cNvPr>
            <p:cNvSpPr/>
            <p:nvPr/>
          </p:nvSpPr>
          <p:spPr>
            <a:xfrm>
              <a:off x="5753859" y="168107"/>
              <a:ext cx="78964" cy="78906"/>
            </a:xfrm>
            <a:custGeom>
              <a:avLst/>
              <a:gdLst>
                <a:gd name="connsiteX0" fmla="*/ 78964 w 78964"/>
                <a:gd name="connsiteY0" fmla="*/ 39453 h 78906"/>
                <a:gd name="connsiteX1" fmla="*/ 39482 w 78964"/>
                <a:gd name="connsiteY1" fmla="*/ 78906 h 78906"/>
                <a:gd name="connsiteX2" fmla="*/ 0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8" y="78906"/>
                    <a:pt x="39482" y="78906"/>
                  </a:cubicBezTo>
                  <a:cubicBezTo>
                    <a:pt x="17676" y="78906"/>
                    <a:pt x="0" y="61242"/>
                    <a:pt x="0" y="39453"/>
                  </a:cubicBezTo>
                  <a:cubicBezTo>
                    <a:pt x="0" y="17664"/>
                    <a:pt x="17676"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929" name="Freeform 928">
              <a:extLst>
                <a:ext uri="{FF2B5EF4-FFF2-40B4-BE49-F238E27FC236}">
                  <a16:creationId xmlns:a16="http://schemas.microsoft.com/office/drawing/2014/main" id="{79D02481-731D-9999-7F8F-F7FA0296B6AA}"/>
                </a:ext>
              </a:extLst>
            </p:cNvPr>
            <p:cNvSpPr/>
            <p:nvPr/>
          </p:nvSpPr>
          <p:spPr>
            <a:xfrm>
              <a:off x="5672000" y="26493"/>
              <a:ext cx="78732" cy="78674"/>
            </a:xfrm>
            <a:custGeom>
              <a:avLst/>
              <a:gdLst>
                <a:gd name="connsiteX0" fmla="*/ 78733 w 78732"/>
                <a:gd name="connsiteY0" fmla="*/ 39337 h 78674"/>
                <a:gd name="connsiteX1" fmla="*/ 39366 w 78732"/>
                <a:gd name="connsiteY1" fmla="*/ 78675 h 78674"/>
                <a:gd name="connsiteX2" fmla="*/ 0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0" y="61063"/>
                    <a:pt x="0" y="39337"/>
                  </a:cubicBezTo>
                  <a:cubicBezTo>
                    <a:pt x="0" y="17612"/>
                    <a:pt x="17625" y="0"/>
                    <a:pt x="39366" y="0"/>
                  </a:cubicBezTo>
                  <a:cubicBezTo>
                    <a:pt x="61108" y="0"/>
                    <a:pt x="78733" y="17612"/>
                    <a:pt x="78733" y="39337"/>
                  </a:cubicBezTo>
                  <a:close/>
                </a:path>
              </a:pathLst>
            </a:custGeom>
            <a:grpFill/>
            <a:ln w="0" cap="flat">
              <a:noFill/>
              <a:prstDash val="solid"/>
              <a:miter/>
            </a:ln>
          </p:spPr>
          <p:txBody>
            <a:bodyPr rtlCol="0" anchor="ctr"/>
            <a:lstStyle/>
            <a:p>
              <a:endParaRPr lang="en-GB"/>
            </a:p>
          </p:txBody>
        </p:sp>
        <p:sp>
          <p:nvSpPr>
            <p:cNvPr id="930" name="Freeform 929">
              <a:extLst>
                <a:ext uri="{FF2B5EF4-FFF2-40B4-BE49-F238E27FC236}">
                  <a16:creationId xmlns:a16="http://schemas.microsoft.com/office/drawing/2014/main" id="{451070F4-C87E-5D87-1E5C-EE9141C6BBFF}"/>
                </a:ext>
              </a:extLst>
            </p:cNvPr>
            <p:cNvSpPr/>
            <p:nvPr/>
          </p:nvSpPr>
          <p:spPr>
            <a:xfrm>
              <a:off x="6081179" y="451336"/>
              <a:ext cx="79427" cy="79368"/>
            </a:xfrm>
            <a:custGeom>
              <a:avLst/>
              <a:gdLst>
                <a:gd name="connsiteX0" fmla="*/ 79428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8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8" y="39684"/>
                  </a:moveTo>
                  <a:cubicBezTo>
                    <a:pt x="79428" y="61602"/>
                    <a:pt x="61647" y="79369"/>
                    <a:pt x="39714" y="79369"/>
                  </a:cubicBezTo>
                  <a:cubicBezTo>
                    <a:pt x="17781" y="79369"/>
                    <a:pt x="0" y="61602"/>
                    <a:pt x="0" y="39684"/>
                  </a:cubicBezTo>
                  <a:cubicBezTo>
                    <a:pt x="0" y="17767"/>
                    <a:pt x="17781" y="0"/>
                    <a:pt x="39714" y="0"/>
                  </a:cubicBezTo>
                  <a:cubicBezTo>
                    <a:pt x="61647" y="0"/>
                    <a:pt x="79428" y="17767"/>
                    <a:pt x="79428" y="39684"/>
                  </a:cubicBezTo>
                  <a:close/>
                </a:path>
              </a:pathLst>
            </a:custGeom>
            <a:grpFill/>
            <a:ln w="0" cap="flat">
              <a:noFill/>
              <a:prstDash val="solid"/>
              <a:miter/>
            </a:ln>
          </p:spPr>
          <p:txBody>
            <a:bodyPr rtlCol="0" anchor="ctr"/>
            <a:lstStyle/>
            <a:p>
              <a:endParaRPr lang="en-GB"/>
            </a:p>
          </p:txBody>
        </p:sp>
        <p:sp>
          <p:nvSpPr>
            <p:cNvPr id="931" name="Freeform 930">
              <a:extLst>
                <a:ext uri="{FF2B5EF4-FFF2-40B4-BE49-F238E27FC236}">
                  <a16:creationId xmlns:a16="http://schemas.microsoft.com/office/drawing/2014/main" id="{812F8E06-E4D7-6252-BE20-6BCE51914587}"/>
                </a:ext>
              </a:extLst>
            </p:cNvPr>
            <p:cNvSpPr/>
            <p:nvPr/>
          </p:nvSpPr>
          <p:spPr>
            <a:xfrm>
              <a:off x="5999436" y="309722"/>
              <a:ext cx="79195" cy="79137"/>
            </a:xfrm>
            <a:custGeom>
              <a:avLst/>
              <a:gdLst>
                <a:gd name="connsiteX0" fmla="*/ 79196 w 79195"/>
                <a:gd name="connsiteY0" fmla="*/ 39569 h 79137"/>
                <a:gd name="connsiteX1" fmla="*/ 39598 w 79195"/>
                <a:gd name="connsiteY1" fmla="*/ 79137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7"/>
                    <a:pt x="39598" y="79137"/>
                  </a:cubicBezTo>
                  <a:cubicBezTo>
                    <a:pt x="17729" y="79137"/>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932" name="Freeform 931">
              <a:extLst>
                <a:ext uri="{FF2B5EF4-FFF2-40B4-BE49-F238E27FC236}">
                  <a16:creationId xmlns:a16="http://schemas.microsoft.com/office/drawing/2014/main" id="{B98AFDD4-36A1-0C2C-5EAD-105A09D27A8C}"/>
                </a:ext>
              </a:extLst>
            </p:cNvPr>
            <p:cNvSpPr/>
            <p:nvPr/>
          </p:nvSpPr>
          <p:spPr>
            <a:xfrm>
              <a:off x="5917577" y="168107"/>
              <a:ext cx="78964" cy="78906"/>
            </a:xfrm>
            <a:custGeom>
              <a:avLst/>
              <a:gdLst>
                <a:gd name="connsiteX0" fmla="*/ 78964 w 78964"/>
                <a:gd name="connsiteY0" fmla="*/ 39453 h 78906"/>
                <a:gd name="connsiteX1" fmla="*/ 39482 w 78964"/>
                <a:gd name="connsiteY1" fmla="*/ 78906 h 78906"/>
                <a:gd name="connsiteX2" fmla="*/ 0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7" y="78906"/>
                    <a:pt x="0" y="61242"/>
                    <a:pt x="0" y="39453"/>
                  </a:cubicBezTo>
                  <a:cubicBezTo>
                    <a:pt x="0" y="17664"/>
                    <a:pt x="17677"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933" name="Freeform 932">
              <a:extLst>
                <a:ext uri="{FF2B5EF4-FFF2-40B4-BE49-F238E27FC236}">
                  <a16:creationId xmlns:a16="http://schemas.microsoft.com/office/drawing/2014/main" id="{A710081A-CDD2-0E64-6AE0-E4A0589963A5}"/>
                </a:ext>
              </a:extLst>
            </p:cNvPr>
            <p:cNvSpPr/>
            <p:nvPr/>
          </p:nvSpPr>
          <p:spPr>
            <a:xfrm>
              <a:off x="5835834" y="26493"/>
              <a:ext cx="78732" cy="78674"/>
            </a:xfrm>
            <a:custGeom>
              <a:avLst/>
              <a:gdLst>
                <a:gd name="connsiteX0" fmla="*/ 78733 w 78732"/>
                <a:gd name="connsiteY0" fmla="*/ 39337 h 78674"/>
                <a:gd name="connsiteX1" fmla="*/ 39366 w 78732"/>
                <a:gd name="connsiteY1" fmla="*/ 78675 h 78674"/>
                <a:gd name="connsiteX2" fmla="*/ 0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0" y="61063"/>
                    <a:pt x="0" y="39337"/>
                  </a:cubicBezTo>
                  <a:cubicBezTo>
                    <a:pt x="0" y="17612"/>
                    <a:pt x="17625" y="0"/>
                    <a:pt x="39366" y="0"/>
                  </a:cubicBezTo>
                  <a:cubicBezTo>
                    <a:pt x="61108" y="0"/>
                    <a:pt x="78733" y="17612"/>
                    <a:pt x="78733" y="39337"/>
                  </a:cubicBezTo>
                  <a:close/>
                </a:path>
              </a:pathLst>
            </a:custGeom>
            <a:grpFill/>
            <a:ln w="0" cap="flat">
              <a:noFill/>
              <a:prstDash val="solid"/>
              <a:miter/>
            </a:ln>
          </p:spPr>
          <p:txBody>
            <a:bodyPr rtlCol="0" anchor="ctr"/>
            <a:lstStyle/>
            <a:p>
              <a:endParaRPr lang="en-GB"/>
            </a:p>
          </p:txBody>
        </p:sp>
        <p:sp>
          <p:nvSpPr>
            <p:cNvPr id="934" name="Freeform 933">
              <a:extLst>
                <a:ext uri="{FF2B5EF4-FFF2-40B4-BE49-F238E27FC236}">
                  <a16:creationId xmlns:a16="http://schemas.microsoft.com/office/drawing/2014/main" id="{8F4C5865-CF61-C111-DF2C-CE3E67FA1236}"/>
                </a:ext>
              </a:extLst>
            </p:cNvPr>
            <p:cNvSpPr/>
            <p:nvPr/>
          </p:nvSpPr>
          <p:spPr>
            <a:xfrm>
              <a:off x="6245013" y="451336"/>
              <a:ext cx="79427" cy="79368"/>
            </a:xfrm>
            <a:custGeom>
              <a:avLst/>
              <a:gdLst>
                <a:gd name="connsiteX0" fmla="*/ 79427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4" y="79369"/>
                  </a:cubicBezTo>
                  <a:cubicBezTo>
                    <a:pt x="17780" y="79369"/>
                    <a:pt x="0" y="61602"/>
                    <a:pt x="0" y="39684"/>
                  </a:cubicBezTo>
                  <a:cubicBezTo>
                    <a:pt x="0" y="17767"/>
                    <a:pt x="17780" y="0"/>
                    <a:pt x="39714"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935" name="Freeform 934">
              <a:extLst>
                <a:ext uri="{FF2B5EF4-FFF2-40B4-BE49-F238E27FC236}">
                  <a16:creationId xmlns:a16="http://schemas.microsoft.com/office/drawing/2014/main" id="{20578169-89B8-1E3C-CF11-F06B155AA89F}"/>
                </a:ext>
              </a:extLst>
            </p:cNvPr>
            <p:cNvSpPr/>
            <p:nvPr/>
          </p:nvSpPr>
          <p:spPr>
            <a:xfrm>
              <a:off x="6163154" y="309722"/>
              <a:ext cx="79195" cy="79137"/>
            </a:xfrm>
            <a:custGeom>
              <a:avLst/>
              <a:gdLst>
                <a:gd name="connsiteX0" fmla="*/ 79196 w 79195"/>
                <a:gd name="connsiteY0" fmla="*/ 39569 h 79137"/>
                <a:gd name="connsiteX1" fmla="*/ 39598 w 79195"/>
                <a:gd name="connsiteY1" fmla="*/ 79137 h 79137"/>
                <a:gd name="connsiteX2" fmla="*/ 1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7"/>
                    <a:pt x="39598" y="79137"/>
                  </a:cubicBezTo>
                  <a:cubicBezTo>
                    <a:pt x="17729" y="79137"/>
                    <a:pt x="1" y="61422"/>
                    <a:pt x="1" y="39569"/>
                  </a:cubicBezTo>
                  <a:cubicBezTo>
                    <a:pt x="1"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936" name="Freeform 935">
              <a:extLst>
                <a:ext uri="{FF2B5EF4-FFF2-40B4-BE49-F238E27FC236}">
                  <a16:creationId xmlns:a16="http://schemas.microsoft.com/office/drawing/2014/main" id="{D1305F8A-0BEB-36C7-393B-FDA8755DF16E}"/>
                </a:ext>
              </a:extLst>
            </p:cNvPr>
            <p:cNvSpPr/>
            <p:nvPr/>
          </p:nvSpPr>
          <p:spPr>
            <a:xfrm>
              <a:off x="6081411" y="168107"/>
              <a:ext cx="78964" cy="78906"/>
            </a:xfrm>
            <a:custGeom>
              <a:avLst/>
              <a:gdLst>
                <a:gd name="connsiteX0" fmla="*/ 78964 w 78964"/>
                <a:gd name="connsiteY0" fmla="*/ 39453 h 78906"/>
                <a:gd name="connsiteX1" fmla="*/ 39482 w 78964"/>
                <a:gd name="connsiteY1" fmla="*/ 78906 h 78906"/>
                <a:gd name="connsiteX2" fmla="*/ 1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7" y="78906"/>
                    <a:pt x="1" y="61242"/>
                    <a:pt x="1" y="39453"/>
                  </a:cubicBezTo>
                  <a:cubicBezTo>
                    <a:pt x="1" y="17664"/>
                    <a:pt x="17678"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937" name="Freeform 936">
              <a:extLst>
                <a:ext uri="{FF2B5EF4-FFF2-40B4-BE49-F238E27FC236}">
                  <a16:creationId xmlns:a16="http://schemas.microsoft.com/office/drawing/2014/main" id="{082A5458-FC19-2F2D-173A-D1BC6E131141}"/>
                </a:ext>
              </a:extLst>
            </p:cNvPr>
            <p:cNvSpPr/>
            <p:nvPr/>
          </p:nvSpPr>
          <p:spPr>
            <a:xfrm>
              <a:off x="5999668" y="26493"/>
              <a:ext cx="78732" cy="78674"/>
            </a:xfrm>
            <a:custGeom>
              <a:avLst/>
              <a:gdLst>
                <a:gd name="connsiteX0" fmla="*/ 78733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1" y="61063"/>
                    <a:pt x="-1" y="39337"/>
                  </a:cubicBezTo>
                  <a:cubicBezTo>
                    <a:pt x="-1" y="17612"/>
                    <a:pt x="17624" y="0"/>
                    <a:pt x="39366" y="0"/>
                  </a:cubicBezTo>
                  <a:cubicBezTo>
                    <a:pt x="61107" y="0"/>
                    <a:pt x="78733" y="17612"/>
                    <a:pt x="78733" y="39337"/>
                  </a:cubicBezTo>
                  <a:close/>
                </a:path>
              </a:pathLst>
            </a:custGeom>
            <a:grpFill/>
            <a:ln w="0" cap="flat">
              <a:noFill/>
              <a:prstDash val="solid"/>
              <a:miter/>
            </a:ln>
          </p:spPr>
          <p:txBody>
            <a:bodyPr rtlCol="0" anchor="ctr"/>
            <a:lstStyle/>
            <a:p>
              <a:endParaRPr lang="en-GB"/>
            </a:p>
          </p:txBody>
        </p:sp>
        <p:sp>
          <p:nvSpPr>
            <p:cNvPr id="938" name="Freeform 937">
              <a:extLst>
                <a:ext uri="{FF2B5EF4-FFF2-40B4-BE49-F238E27FC236}">
                  <a16:creationId xmlns:a16="http://schemas.microsoft.com/office/drawing/2014/main" id="{32C5B279-7FEB-CAE2-3220-B91A015D5F63}"/>
                </a:ext>
              </a:extLst>
            </p:cNvPr>
            <p:cNvSpPr/>
            <p:nvPr/>
          </p:nvSpPr>
          <p:spPr>
            <a:xfrm>
              <a:off x="6408731" y="451336"/>
              <a:ext cx="79427" cy="79368"/>
            </a:xfrm>
            <a:custGeom>
              <a:avLst/>
              <a:gdLst>
                <a:gd name="connsiteX0" fmla="*/ 79427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4" y="79369"/>
                  </a:cubicBezTo>
                  <a:cubicBezTo>
                    <a:pt x="17780" y="79369"/>
                    <a:pt x="0" y="61602"/>
                    <a:pt x="0" y="39684"/>
                  </a:cubicBezTo>
                  <a:cubicBezTo>
                    <a:pt x="0" y="17767"/>
                    <a:pt x="17780" y="0"/>
                    <a:pt x="39714"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939" name="Freeform 938">
              <a:extLst>
                <a:ext uri="{FF2B5EF4-FFF2-40B4-BE49-F238E27FC236}">
                  <a16:creationId xmlns:a16="http://schemas.microsoft.com/office/drawing/2014/main" id="{24EEF248-C23E-BBBA-371F-A3D7FB869381}"/>
                </a:ext>
              </a:extLst>
            </p:cNvPr>
            <p:cNvSpPr/>
            <p:nvPr/>
          </p:nvSpPr>
          <p:spPr>
            <a:xfrm>
              <a:off x="6326988" y="309722"/>
              <a:ext cx="79195" cy="79137"/>
            </a:xfrm>
            <a:custGeom>
              <a:avLst/>
              <a:gdLst>
                <a:gd name="connsiteX0" fmla="*/ 79196 w 79195"/>
                <a:gd name="connsiteY0" fmla="*/ 39569 h 79137"/>
                <a:gd name="connsiteX1" fmla="*/ 39598 w 79195"/>
                <a:gd name="connsiteY1" fmla="*/ 79137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7"/>
                    <a:pt x="39598" y="79137"/>
                  </a:cubicBezTo>
                  <a:cubicBezTo>
                    <a:pt x="17729" y="79137"/>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940" name="Freeform 939">
              <a:extLst>
                <a:ext uri="{FF2B5EF4-FFF2-40B4-BE49-F238E27FC236}">
                  <a16:creationId xmlns:a16="http://schemas.microsoft.com/office/drawing/2014/main" id="{71B77E6E-1689-0AD2-CCD4-1B00C4C5B83E}"/>
                </a:ext>
              </a:extLst>
            </p:cNvPr>
            <p:cNvSpPr/>
            <p:nvPr/>
          </p:nvSpPr>
          <p:spPr>
            <a:xfrm>
              <a:off x="6245244" y="168107"/>
              <a:ext cx="78964" cy="78906"/>
            </a:xfrm>
            <a:custGeom>
              <a:avLst/>
              <a:gdLst>
                <a:gd name="connsiteX0" fmla="*/ 78965 w 78964"/>
                <a:gd name="connsiteY0" fmla="*/ 39453 h 78906"/>
                <a:gd name="connsiteX1" fmla="*/ 39483 w 78964"/>
                <a:gd name="connsiteY1" fmla="*/ 78906 h 78906"/>
                <a:gd name="connsiteX2" fmla="*/ 1 w 78964"/>
                <a:gd name="connsiteY2" fmla="*/ 39453 h 78906"/>
                <a:gd name="connsiteX3" fmla="*/ 39483 w 78964"/>
                <a:gd name="connsiteY3" fmla="*/ 0 h 78906"/>
                <a:gd name="connsiteX4" fmla="*/ 78965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5" y="39453"/>
                  </a:moveTo>
                  <a:cubicBezTo>
                    <a:pt x="78965" y="61242"/>
                    <a:pt x="61288" y="78906"/>
                    <a:pt x="39483" y="78906"/>
                  </a:cubicBezTo>
                  <a:cubicBezTo>
                    <a:pt x="17677" y="78906"/>
                    <a:pt x="1" y="61242"/>
                    <a:pt x="1" y="39453"/>
                  </a:cubicBezTo>
                  <a:cubicBezTo>
                    <a:pt x="1" y="17664"/>
                    <a:pt x="17678" y="0"/>
                    <a:pt x="39483" y="0"/>
                  </a:cubicBezTo>
                  <a:cubicBezTo>
                    <a:pt x="61288" y="0"/>
                    <a:pt x="78965" y="17664"/>
                    <a:pt x="78965" y="39453"/>
                  </a:cubicBezTo>
                  <a:close/>
                </a:path>
              </a:pathLst>
            </a:custGeom>
            <a:grpFill/>
            <a:ln w="0" cap="flat">
              <a:noFill/>
              <a:prstDash val="solid"/>
              <a:miter/>
            </a:ln>
          </p:spPr>
          <p:txBody>
            <a:bodyPr rtlCol="0" anchor="ctr"/>
            <a:lstStyle/>
            <a:p>
              <a:endParaRPr lang="en-GB"/>
            </a:p>
          </p:txBody>
        </p:sp>
        <p:sp>
          <p:nvSpPr>
            <p:cNvPr id="941" name="Freeform 940">
              <a:extLst>
                <a:ext uri="{FF2B5EF4-FFF2-40B4-BE49-F238E27FC236}">
                  <a16:creationId xmlns:a16="http://schemas.microsoft.com/office/drawing/2014/main" id="{F1E91715-703C-5AA8-3C61-CEDC8F4DB63F}"/>
                </a:ext>
              </a:extLst>
            </p:cNvPr>
            <p:cNvSpPr/>
            <p:nvPr/>
          </p:nvSpPr>
          <p:spPr>
            <a:xfrm>
              <a:off x="6163385" y="26493"/>
              <a:ext cx="78732" cy="78674"/>
            </a:xfrm>
            <a:custGeom>
              <a:avLst/>
              <a:gdLst>
                <a:gd name="connsiteX0" fmla="*/ 78733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1" y="61063"/>
                    <a:pt x="-1" y="39337"/>
                  </a:cubicBezTo>
                  <a:cubicBezTo>
                    <a:pt x="-1" y="17612"/>
                    <a:pt x="17624" y="0"/>
                    <a:pt x="39366" y="0"/>
                  </a:cubicBezTo>
                  <a:cubicBezTo>
                    <a:pt x="61107" y="0"/>
                    <a:pt x="78733" y="17612"/>
                    <a:pt x="78733" y="39337"/>
                  </a:cubicBezTo>
                  <a:close/>
                </a:path>
              </a:pathLst>
            </a:custGeom>
            <a:grpFill/>
            <a:ln w="0" cap="flat">
              <a:noFill/>
              <a:prstDash val="solid"/>
              <a:miter/>
            </a:ln>
          </p:spPr>
          <p:txBody>
            <a:bodyPr rtlCol="0" anchor="ctr"/>
            <a:lstStyle/>
            <a:p>
              <a:endParaRPr lang="en-GB"/>
            </a:p>
          </p:txBody>
        </p:sp>
        <p:sp>
          <p:nvSpPr>
            <p:cNvPr id="942" name="Freeform 941">
              <a:extLst>
                <a:ext uri="{FF2B5EF4-FFF2-40B4-BE49-F238E27FC236}">
                  <a16:creationId xmlns:a16="http://schemas.microsoft.com/office/drawing/2014/main" id="{7B63043C-B359-3146-F7CF-09751326BC8D}"/>
                </a:ext>
              </a:extLst>
            </p:cNvPr>
            <p:cNvSpPr/>
            <p:nvPr/>
          </p:nvSpPr>
          <p:spPr>
            <a:xfrm>
              <a:off x="6572564" y="451336"/>
              <a:ext cx="79427" cy="79368"/>
            </a:xfrm>
            <a:custGeom>
              <a:avLst/>
              <a:gdLst>
                <a:gd name="connsiteX0" fmla="*/ 79428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8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8" y="39684"/>
                  </a:moveTo>
                  <a:cubicBezTo>
                    <a:pt x="79428" y="61602"/>
                    <a:pt x="61647" y="79369"/>
                    <a:pt x="39714" y="79369"/>
                  </a:cubicBezTo>
                  <a:cubicBezTo>
                    <a:pt x="17781" y="79369"/>
                    <a:pt x="0" y="61602"/>
                    <a:pt x="0" y="39684"/>
                  </a:cubicBezTo>
                  <a:cubicBezTo>
                    <a:pt x="0" y="17767"/>
                    <a:pt x="17781" y="0"/>
                    <a:pt x="39714" y="0"/>
                  </a:cubicBezTo>
                  <a:cubicBezTo>
                    <a:pt x="61647" y="0"/>
                    <a:pt x="79428" y="17767"/>
                    <a:pt x="79428" y="39684"/>
                  </a:cubicBezTo>
                  <a:close/>
                </a:path>
              </a:pathLst>
            </a:custGeom>
            <a:grpFill/>
            <a:ln w="0" cap="flat">
              <a:noFill/>
              <a:prstDash val="solid"/>
              <a:miter/>
            </a:ln>
          </p:spPr>
          <p:txBody>
            <a:bodyPr rtlCol="0" anchor="ctr"/>
            <a:lstStyle/>
            <a:p>
              <a:endParaRPr lang="en-GB"/>
            </a:p>
          </p:txBody>
        </p:sp>
        <p:sp>
          <p:nvSpPr>
            <p:cNvPr id="943" name="Freeform 942">
              <a:extLst>
                <a:ext uri="{FF2B5EF4-FFF2-40B4-BE49-F238E27FC236}">
                  <a16:creationId xmlns:a16="http://schemas.microsoft.com/office/drawing/2014/main" id="{E349CF74-8315-5E03-2397-E356D38245A6}"/>
                </a:ext>
              </a:extLst>
            </p:cNvPr>
            <p:cNvSpPr/>
            <p:nvPr/>
          </p:nvSpPr>
          <p:spPr>
            <a:xfrm>
              <a:off x="6490821" y="309722"/>
              <a:ext cx="79195" cy="79137"/>
            </a:xfrm>
            <a:custGeom>
              <a:avLst/>
              <a:gdLst>
                <a:gd name="connsiteX0" fmla="*/ 79196 w 79195"/>
                <a:gd name="connsiteY0" fmla="*/ 39569 h 79137"/>
                <a:gd name="connsiteX1" fmla="*/ 39598 w 79195"/>
                <a:gd name="connsiteY1" fmla="*/ 79137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7"/>
                    <a:pt x="39598" y="79137"/>
                  </a:cubicBezTo>
                  <a:cubicBezTo>
                    <a:pt x="17729" y="79137"/>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944" name="Freeform 943">
              <a:extLst>
                <a:ext uri="{FF2B5EF4-FFF2-40B4-BE49-F238E27FC236}">
                  <a16:creationId xmlns:a16="http://schemas.microsoft.com/office/drawing/2014/main" id="{F1B4F0A1-E836-0052-9C6A-E0B5F865CF7C}"/>
                </a:ext>
              </a:extLst>
            </p:cNvPr>
            <p:cNvSpPr/>
            <p:nvPr/>
          </p:nvSpPr>
          <p:spPr>
            <a:xfrm>
              <a:off x="6408962" y="168107"/>
              <a:ext cx="78964" cy="78906"/>
            </a:xfrm>
            <a:custGeom>
              <a:avLst/>
              <a:gdLst>
                <a:gd name="connsiteX0" fmla="*/ 78964 w 78964"/>
                <a:gd name="connsiteY0" fmla="*/ 39453 h 78906"/>
                <a:gd name="connsiteX1" fmla="*/ 39482 w 78964"/>
                <a:gd name="connsiteY1" fmla="*/ 78906 h 78906"/>
                <a:gd name="connsiteX2" fmla="*/ 0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7" y="78906"/>
                    <a:pt x="0" y="61242"/>
                    <a:pt x="0" y="39453"/>
                  </a:cubicBezTo>
                  <a:cubicBezTo>
                    <a:pt x="0" y="17664"/>
                    <a:pt x="17677"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945" name="Freeform 944">
              <a:extLst>
                <a:ext uri="{FF2B5EF4-FFF2-40B4-BE49-F238E27FC236}">
                  <a16:creationId xmlns:a16="http://schemas.microsoft.com/office/drawing/2014/main" id="{9DC9ED8C-68AE-A202-2C16-544C0DD93C0E}"/>
                </a:ext>
              </a:extLst>
            </p:cNvPr>
            <p:cNvSpPr/>
            <p:nvPr/>
          </p:nvSpPr>
          <p:spPr>
            <a:xfrm>
              <a:off x="6327219" y="26493"/>
              <a:ext cx="78732" cy="78674"/>
            </a:xfrm>
            <a:custGeom>
              <a:avLst/>
              <a:gdLst>
                <a:gd name="connsiteX0" fmla="*/ 78733 w 78732"/>
                <a:gd name="connsiteY0" fmla="*/ 39337 h 78674"/>
                <a:gd name="connsiteX1" fmla="*/ 39366 w 78732"/>
                <a:gd name="connsiteY1" fmla="*/ 78675 h 78674"/>
                <a:gd name="connsiteX2" fmla="*/ 0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0" y="61063"/>
                    <a:pt x="0" y="39337"/>
                  </a:cubicBezTo>
                  <a:cubicBezTo>
                    <a:pt x="0" y="17612"/>
                    <a:pt x="17624" y="0"/>
                    <a:pt x="39366" y="0"/>
                  </a:cubicBezTo>
                  <a:cubicBezTo>
                    <a:pt x="61108" y="0"/>
                    <a:pt x="78733" y="17612"/>
                    <a:pt x="78733" y="39337"/>
                  </a:cubicBezTo>
                  <a:close/>
                </a:path>
              </a:pathLst>
            </a:custGeom>
            <a:grpFill/>
            <a:ln w="0" cap="flat">
              <a:noFill/>
              <a:prstDash val="solid"/>
              <a:miter/>
            </a:ln>
          </p:spPr>
          <p:txBody>
            <a:bodyPr rtlCol="0" anchor="ctr"/>
            <a:lstStyle/>
            <a:p>
              <a:endParaRPr lang="en-GB"/>
            </a:p>
          </p:txBody>
        </p:sp>
        <p:sp>
          <p:nvSpPr>
            <p:cNvPr id="946" name="Freeform 945">
              <a:extLst>
                <a:ext uri="{FF2B5EF4-FFF2-40B4-BE49-F238E27FC236}">
                  <a16:creationId xmlns:a16="http://schemas.microsoft.com/office/drawing/2014/main" id="{4FFA3CA2-8136-FAA2-7561-98BF24E572AE}"/>
                </a:ext>
              </a:extLst>
            </p:cNvPr>
            <p:cNvSpPr/>
            <p:nvPr/>
          </p:nvSpPr>
          <p:spPr>
            <a:xfrm>
              <a:off x="6736398" y="451336"/>
              <a:ext cx="79427" cy="79368"/>
            </a:xfrm>
            <a:custGeom>
              <a:avLst/>
              <a:gdLst>
                <a:gd name="connsiteX0" fmla="*/ 79427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4" y="79369"/>
                  </a:cubicBezTo>
                  <a:cubicBezTo>
                    <a:pt x="17780" y="79369"/>
                    <a:pt x="0" y="61602"/>
                    <a:pt x="0" y="39684"/>
                  </a:cubicBezTo>
                  <a:cubicBezTo>
                    <a:pt x="0" y="17767"/>
                    <a:pt x="17780" y="0"/>
                    <a:pt x="39714"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947" name="Freeform 946">
              <a:extLst>
                <a:ext uri="{FF2B5EF4-FFF2-40B4-BE49-F238E27FC236}">
                  <a16:creationId xmlns:a16="http://schemas.microsoft.com/office/drawing/2014/main" id="{1AD8E3A9-84B0-A4BD-F33D-4CE5EA30DB82}"/>
                </a:ext>
              </a:extLst>
            </p:cNvPr>
            <p:cNvSpPr/>
            <p:nvPr/>
          </p:nvSpPr>
          <p:spPr>
            <a:xfrm>
              <a:off x="6654539" y="309722"/>
              <a:ext cx="79195" cy="79137"/>
            </a:xfrm>
            <a:custGeom>
              <a:avLst/>
              <a:gdLst>
                <a:gd name="connsiteX0" fmla="*/ 79196 w 79195"/>
                <a:gd name="connsiteY0" fmla="*/ 39569 h 79137"/>
                <a:gd name="connsiteX1" fmla="*/ 39598 w 79195"/>
                <a:gd name="connsiteY1" fmla="*/ 79137 h 79137"/>
                <a:gd name="connsiteX2" fmla="*/ 1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7"/>
                    <a:pt x="39598" y="79137"/>
                  </a:cubicBezTo>
                  <a:cubicBezTo>
                    <a:pt x="17729" y="79137"/>
                    <a:pt x="1" y="61422"/>
                    <a:pt x="1" y="39569"/>
                  </a:cubicBezTo>
                  <a:cubicBezTo>
                    <a:pt x="1"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948" name="Freeform 947">
              <a:extLst>
                <a:ext uri="{FF2B5EF4-FFF2-40B4-BE49-F238E27FC236}">
                  <a16:creationId xmlns:a16="http://schemas.microsoft.com/office/drawing/2014/main" id="{5E39EFA4-AD45-3B11-573D-AC79B803E3D2}"/>
                </a:ext>
              </a:extLst>
            </p:cNvPr>
            <p:cNvSpPr/>
            <p:nvPr/>
          </p:nvSpPr>
          <p:spPr>
            <a:xfrm>
              <a:off x="6572796" y="168107"/>
              <a:ext cx="78964" cy="78906"/>
            </a:xfrm>
            <a:custGeom>
              <a:avLst/>
              <a:gdLst>
                <a:gd name="connsiteX0" fmla="*/ 78964 w 78964"/>
                <a:gd name="connsiteY0" fmla="*/ 39453 h 78906"/>
                <a:gd name="connsiteX1" fmla="*/ 39482 w 78964"/>
                <a:gd name="connsiteY1" fmla="*/ 78906 h 78906"/>
                <a:gd name="connsiteX2" fmla="*/ 1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7" y="78906"/>
                    <a:pt x="1" y="61242"/>
                    <a:pt x="1" y="39453"/>
                  </a:cubicBezTo>
                  <a:cubicBezTo>
                    <a:pt x="1" y="17664"/>
                    <a:pt x="17678"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949" name="Freeform 948">
              <a:extLst>
                <a:ext uri="{FF2B5EF4-FFF2-40B4-BE49-F238E27FC236}">
                  <a16:creationId xmlns:a16="http://schemas.microsoft.com/office/drawing/2014/main" id="{CFF75ACA-E622-3DCD-7921-EA4A95EBD662}"/>
                </a:ext>
              </a:extLst>
            </p:cNvPr>
            <p:cNvSpPr/>
            <p:nvPr/>
          </p:nvSpPr>
          <p:spPr>
            <a:xfrm>
              <a:off x="6491053" y="26493"/>
              <a:ext cx="78732" cy="78674"/>
            </a:xfrm>
            <a:custGeom>
              <a:avLst/>
              <a:gdLst>
                <a:gd name="connsiteX0" fmla="*/ 78733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1" y="61063"/>
                    <a:pt x="-1" y="39337"/>
                  </a:cubicBezTo>
                  <a:cubicBezTo>
                    <a:pt x="-1" y="17612"/>
                    <a:pt x="17624" y="0"/>
                    <a:pt x="39366" y="0"/>
                  </a:cubicBezTo>
                  <a:cubicBezTo>
                    <a:pt x="61107" y="0"/>
                    <a:pt x="78733" y="17612"/>
                    <a:pt x="78733" y="39337"/>
                  </a:cubicBezTo>
                  <a:close/>
                </a:path>
              </a:pathLst>
            </a:custGeom>
            <a:grpFill/>
            <a:ln w="0" cap="flat">
              <a:noFill/>
              <a:prstDash val="solid"/>
              <a:miter/>
            </a:ln>
          </p:spPr>
          <p:txBody>
            <a:bodyPr rtlCol="0" anchor="ctr"/>
            <a:lstStyle/>
            <a:p>
              <a:endParaRPr lang="en-GB"/>
            </a:p>
          </p:txBody>
        </p:sp>
        <p:sp>
          <p:nvSpPr>
            <p:cNvPr id="950" name="Freeform 949">
              <a:extLst>
                <a:ext uri="{FF2B5EF4-FFF2-40B4-BE49-F238E27FC236}">
                  <a16:creationId xmlns:a16="http://schemas.microsoft.com/office/drawing/2014/main" id="{B9626164-9CB2-F7F2-20DB-E89151CB6D35}"/>
                </a:ext>
              </a:extLst>
            </p:cNvPr>
            <p:cNvSpPr/>
            <p:nvPr/>
          </p:nvSpPr>
          <p:spPr>
            <a:xfrm>
              <a:off x="6900116" y="451336"/>
              <a:ext cx="79427" cy="79368"/>
            </a:xfrm>
            <a:custGeom>
              <a:avLst/>
              <a:gdLst>
                <a:gd name="connsiteX0" fmla="*/ 79427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4" y="79369"/>
                  </a:cubicBezTo>
                  <a:cubicBezTo>
                    <a:pt x="17780" y="79369"/>
                    <a:pt x="0" y="61602"/>
                    <a:pt x="0" y="39684"/>
                  </a:cubicBezTo>
                  <a:cubicBezTo>
                    <a:pt x="0" y="17767"/>
                    <a:pt x="17780" y="0"/>
                    <a:pt x="39714"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951" name="Freeform 950">
              <a:extLst>
                <a:ext uri="{FF2B5EF4-FFF2-40B4-BE49-F238E27FC236}">
                  <a16:creationId xmlns:a16="http://schemas.microsoft.com/office/drawing/2014/main" id="{33CF8695-D0C1-B58B-9D51-AA538501D017}"/>
                </a:ext>
              </a:extLst>
            </p:cNvPr>
            <p:cNvSpPr/>
            <p:nvPr/>
          </p:nvSpPr>
          <p:spPr>
            <a:xfrm>
              <a:off x="6818373" y="309722"/>
              <a:ext cx="79195" cy="79137"/>
            </a:xfrm>
            <a:custGeom>
              <a:avLst/>
              <a:gdLst>
                <a:gd name="connsiteX0" fmla="*/ 79196 w 79195"/>
                <a:gd name="connsiteY0" fmla="*/ 39569 h 79137"/>
                <a:gd name="connsiteX1" fmla="*/ 39598 w 79195"/>
                <a:gd name="connsiteY1" fmla="*/ 79137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7"/>
                    <a:pt x="39598" y="79137"/>
                  </a:cubicBezTo>
                  <a:cubicBezTo>
                    <a:pt x="17729" y="79137"/>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952" name="Freeform 951">
              <a:extLst>
                <a:ext uri="{FF2B5EF4-FFF2-40B4-BE49-F238E27FC236}">
                  <a16:creationId xmlns:a16="http://schemas.microsoft.com/office/drawing/2014/main" id="{670D1E54-445F-634B-0359-B9921495E5B2}"/>
                </a:ext>
              </a:extLst>
            </p:cNvPr>
            <p:cNvSpPr/>
            <p:nvPr/>
          </p:nvSpPr>
          <p:spPr>
            <a:xfrm>
              <a:off x="6736629" y="168107"/>
              <a:ext cx="78964" cy="78906"/>
            </a:xfrm>
            <a:custGeom>
              <a:avLst/>
              <a:gdLst>
                <a:gd name="connsiteX0" fmla="*/ 78965 w 78964"/>
                <a:gd name="connsiteY0" fmla="*/ 39453 h 78906"/>
                <a:gd name="connsiteX1" fmla="*/ 39483 w 78964"/>
                <a:gd name="connsiteY1" fmla="*/ 78906 h 78906"/>
                <a:gd name="connsiteX2" fmla="*/ 1 w 78964"/>
                <a:gd name="connsiteY2" fmla="*/ 39453 h 78906"/>
                <a:gd name="connsiteX3" fmla="*/ 39483 w 78964"/>
                <a:gd name="connsiteY3" fmla="*/ 0 h 78906"/>
                <a:gd name="connsiteX4" fmla="*/ 78965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5" y="39453"/>
                  </a:moveTo>
                  <a:cubicBezTo>
                    <a:pt x="78965" y="61242"/>
                    <a:pt x="61288" y="78906"/>
                    <a:pt x="39483" y="78906"/>
                  </a:cubicBezTo>
                  <a:cubicBezTo>
                    <a:pt x="17677" y="78906"/>
                    <a:pt x="1" y="61242"/>
                    <a:pt x="1" y="39453"/>
                  </a:cubicBezTo>
                  <a:cubicBezTo>
                    <a:pt x="1" y="17664"/>
                    <a:pt x="17678" y="0"/>
                    <a:pt x="39483" y="0"/>
                  </a:cubicBezTo>
                  <a:cubicBezTo>
                    <a:pt x="61288" y="0"/>
                    <a:pt x="78965" y="17664"/>
                    <a:pt x="78965" y="39453"/>
                  </a:cubicBezTo>
                  <a:close/>
                </a:path>
              </a:pathLst>
            </a:custGeom>
            <a:grpFill/>
            <a:ln w="0" cap="flat">
              <a:noFill/>
              <a:prstDash val="solid"/>
              <a:miter/>
            </a:ln>
          </p:spPr>
          <p:txBody>
            <a:bodyPr rtlCol="0" anchor="ctr"/>
            <a:lstStyle/>
            <a:p>
              <a:endParaRPr lang="en-GB"/>
            </a:p>
          </p:txBody>
        </p:sp>
        <p:sp>
          <p:nvSpPr>
            <p:cNvPr id="953" name="Freeform 952">
              <a:extLst>
                <a:ext uri="{FF2B5EF4-FFF2-40B4-BE49-F238E27FC236}">
                  <a16:creationId xmlns:a16="http://schemas.microsoft.com/office/drawing/2014/main" id="{EA96D237-6701-EE67-60E6-1D5375DC4F0A}"/>
                </a:ext>
              </a:extLst>
            </p:cNvPr>
            <p:cNvSpPr/>
            <p:nvPr/>
          </p:nvSpPr>
          <p:spPr>
            <a:xfrm>
              <a:off x="6654655" y="26377"/>
              <a:ext cx="78964" cy="78906"/>
            </a:xfrm>
            <a:custGeom>
              <a:avLst/>
              <a:gdLst>
                <a:gd name="connsiteX0" fmla="*/ 78964 w 78964"/>
                <a:gd name="connsiteY0" fmla="*/ 39453 h 78906"/>
                <a:gd name="connsiteX1" fmla="*/ 39483 w 78964"/>
                <a:gd name="connsiteY1" fmla="*/ 78906 h 78906"/>
                <a:gd name="connsiteX2" fmla="*/ 1 w 78964"/>
                <a:gd name="connsiteY2" fmla="*/ 39453 h 78906"/>
                <a:gd name="connsiteX3" fmla="*/ 39483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3" y="78906"/>
                  </a:cubicBezTo>
                  <a:cubicBezTo>
                    <a:pt x="17677" y="78906"/>
                    <a:pt x="1" y="61242"/>
                    <a:pt x="1" y="39453"/>
                  </a:cubicBezTo>
                  <a:cubicBezTo>
                    <a:pt x="1" y="17664"/>
                    <a:pt x="17678" y="0"/>
                    <a:pt x="39483"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954" name="Freeform 953">
              <a:extLst>
                <a:ext uri="{FF2B5EF4-FFF2-40B4-BE49-F238E27FC236}">
                  <a16:creationId xmlns:a16="http://schemas.microsoft.com/office/drawing/2014/main" id="{5AC5978C-AF03-3D27-65B6-1CC40A462C90}"/>
                </a:ext>
              </a:extLst>
            </p:cNvPr>
            <p:cNvSpPr/>
            <p:nvPr/>
          </p:nvSpPr>
          <p:spPr>
            <a:xfrm>
              <a:off x="7063834" y="451220"/>
              <a:ext cx="79659" cy="79600"/>
            </a:xfrm>
            <a:custGeom>
              <a:avLst/>
              <a:gdLst>
                <a:gd name="connsiteX0" fmla="*/ 79659 w 79659"/>
                <a:gd name="connsiteY0" fmla="*/ 39800 h 79600"/>
                <a:gd name="connsiteX1" fmla="*/ 39829 w 79659"/>
                <a:gd name="connsiteY1" fmla="*/ 79600 h 79600"/>
                <a:gd name="connsiteX2" fmla="*/ 0 w 79659"/>
                <a:gd name="connsiteY2" fmla="*/ 39800 h 79600"/>
                <a:gd name="connsiteX3" fmla="*/ 39829 w 79659"/>
                <a:gd name="connsiteY3" fmla="*/ 0 h 79600"/>
                <a:gd name="connsiteX4" fmla="*/ 79659 w 79659"/>
                <a:gd name="connsiteY4" fmla="*/ 39800 h 7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59" h="79600">
                  <a:moveTo>
                    <a:pt x="79659" y="39800"/>
                  </a:moveTo>
                  <a:cubicBezTo>
                    <a:pt x="79659" y="61781"/>
                    <a:pt x="61826" y="79600"/>
                    <a:pt x="39829" y="79600"/>
                  </a:cubicBezTo>
                  <a:cubicBezTo>
                    <a:pt x="17832" y="79600"/>
                    <a:pt x="0" y="61781"/>
                    <a:pt x="0" y="39800"/>
                  </a:cubicBezTo>
                  <a:cubicBezTo>
                    <a:pt x="0" y="17819"/>
                    <a:pt x="17832" y="0"/>
                    <a:pt x="39829" y="0"/>
                  </a:cubicBezTo>
                  <a:cubicBezTo>
                    <a:pt x="61826" y="0"/>
                    <a:pt x="79659" y="17819"/>
                    <a:pt x="79659" y="39800"/>
                  </a:cubicBezTo>
                  <a:close/>
                </a:path>
              </a:pathLst>
            </a:custGeom>
            <a:grpFill/>
            <a:ln w="0" cap="flat">
              <a:noFill/>
              <a:prstDash val="solid"/>
              <a:miter/>
            </a:ln>
          </p:spPr>
          <p:txBody>
            <a:bodyPr rtlCol="0" anchor="ctr"/>
            <a:lstStyle/>
            <a:p>
              <a:endParaRPr lang="en-GB"/>
            </a:p>
          </p:txBody>
        </p:sp>
        <p:sp>
          <p:nvSpPr>
            <p:cNvPr id="955" name="Freeform 954">
              <a:extLst>
                <a:ext uri="{FF2B5EF4-FFF2-40B4-BE49-F238E27FC236}">
                  <a16:creationId xmlns:a16="http://schemas.microsoft.com/office/drawing/2014/main" id="{BB0CCA10-1770-53E8-2BB7-C35C684855D3}"/>
                </a:ext>
              </a:extLst>
            </p:cNvPr>
            <p:cNvSpPr/>
            <p:nvPr/>
          </p:nvSpPr>
          <p:spPr>
            <a:xfrm>
              <a:off x="6982090" y="309606"/>
              <a:ext cx="79427" cy="79368"/>
            </a:xfrm>
            <a:custGeom>
              <a:avLst/>
              <a:gdLst>
                <a:gd name="connsiteX0" fmla="*/ 79428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8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8" y="39684"/>
                  </a:moveTo>
                  <a:cubicBezTo>
                    <a:pt x="79428" y="61602"/>
                    <a:pt x="61647" y="79369"/>
                    <a:pt x="39714" y="79369"/>
                  </a:cubicBezTo>
                  <a:cubicBezTo>
                    <a:pt x="17781" y="79369"/>
                    <a:pt x="0" y="61602"/>
                    <a:pt x="0" y="39684"/>
                  </a:cubicBezTo>
                  <a:cubicBezTo>
                    <a:pt x="0" y="17767"/>
                    <a:pt x="17781" y="0"/>
                    <a:pt x="39714" y="0"/>
                  </a:cubicBezTo>
                  <a:cubicBezTo>
                    <a:pt x="61647" y="0"/>
                    <a:pt x="79428" y="17767"/>
                    <a:pt x="79428" y="39684"/>
                  </a:cubicBezTo>
                  <a:close/>
                </a:path>
              </a:pathLst>
            </a:custGeom>
            <a:grpFill/>
            <a:ln w="0" cap="flat">
              <a:noFill/>
              <a:prstDash val="solid"/>
              <a:miter/>
            </a:ln>
          </p:spPr>
          <p:txBody>
            <a:bodyPr rtlCol="0" anchor="ctr"/>
            <a:lstStyle/>
            <a:p>
              <a:endParaRPr lang="en-GB"/>
            </a:p>
          </p:txBody>
        </p:sp>
        <p:sp>
          <p:nvSpPr>
            <p:cNvPr id="956" name="Freeform 955">
              <a:extLst>
                <a:ext uri="{FF2B5EF4-FFF2-40B4-BE49-F238E27FC236}">
                  <a16:creationId xmlns:a16="http://schemas.microsoft.com/office/drawing/2014/main" id="{C2FD12D3-A4FC-650A-FF28-12AB33EE8487}"/>
                </a:ext>
              </a:extLst>
            </p:cNvPr>
            <p:cNvSpPr/>
            <p:nvPr/>
          </p:nvSpPr>
          <p:spPr>
            <a:xfrm>
              <a:off x="6900232" y="167992"/>
              <a:ext cx="79195" cy="79137"/>
            </a:xfrm>
            <a:custGeom>
              <a:avLst/>
              <a:gdLst>
                <a:gd name="connsiteX0" fmla="*/ 79196 w 79195"/>
                <a:gd name="connsiteY0" fmla="*/ 39569 h 79137"/>
                <a:gd name="connsiteX1" fmla="*/ 39598 w 79195"/>
                <a:gd name="connsiteY1" fmla="*/ 79138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957" name="Freeform 956">
              <a:extLst>
                <a:ext uri="{FF2B5EF4-FFF2-40B4-BE49-F238E27FC236}">
                  <a16:creationId xmlns:a16="http://schemas.microsoft.com/office/drawing/2014/main" id="{A6B96854-65C2-C81C-4914-257361549476}"/>
                </a:ext>
              </a:extLst>
            </p:cNvPr>
            <p:cNvSpPr/>
            <p:nvPr/>
          </p:nvSpPr>
          <p:spPr>
            <a:xfrm>
              <a:off x="6818488" y="26377"/>
              <a:ext cx="78964" cy="78906"/>
            </a:xfrm>
            <a:custGeom>
              <a:avLst/>
              <a:gdLst>
                <a:gd name="connsiteX0" fmla="*/ 78964 w 78964"/>
                <a:gd name="connsiteY0" fmla="*/ 39453 h 78906"/>
                <a:gd name="connsiteX1" fmla="*/ 39482 w 78964"/>
                <a:gd name="connsiteY1" fmla="*/ 78906 h 78906"/>
                <a:gd name="connsiteX2" fmla="*/ 0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7" y="78906"/>
                    <a:pt x="0" y="61242"/>
                    <a:pt x="0" y="39453"/>
                  </a:cubicBezTo>
                  <a:cubicBezTo>
                    <a:pt x="0" y="17664"/>
                    <a:pt x="17677"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958" name="Freeform 957">
              <a:extLst>
                <a:ext uri="{FF2B5EF4-FFF2-40B4-BE49-F238E27FC236}">
                  <a16:creationId xmlns:a16="http://schemas.microsoft.com/office/drawing/2014/main" id="{24C3B8C7-FB7D-08D2-B8EE-69B8D6F76FFF}"/>
                </a:ext>
              </a:extLst>
            </p:cNvPr>
            <p:cNvSpPr/>
            <p:nvPr/>
          </p:nvSpPr>
          <p:spPr>
            <a:xfrm>
              <a:off x="7227667" y="451220"/>
              <a:ext cx="79659" cy="79600"/>
            </a:xfrm>
            <a:custGeom>
              <a:avLst/>
              <a:gdLst>
                <a:gd name="connsiteX0" fmla="*/ 79659 w 79659"/>
                <a:gd name="connsiteY0" fmla="*/ 39800 h 79600"/>
                <a:gd name="connsiteX1" fmla="*/ 39829 w 79659"/>
                <a:gd name="connsiteY1" fmla="*/ 79600 h 79600"/>
                <a:gd name="connsiteX2" fmla="*/ 0 w 79659"/>
                <a:gd name="connsiteY2" fmla="*/ 39800 h 79600"/>
                <a:gd name="connsiteX3" fmla="*/ 39829 w 79659"/>
                <a:gd name="connsiteY3" fmla="*/ 0 h 79600"/>
                <a:gd name="connsiteX4" fmla="*/ 79659 w 79659"/>
                <a:gd name="connsiteY4" fmla="*/ 39800 h 7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59" h="79600">
                  <a:moveTo>
                    <a:pt x="79659" y="39800"/>
                  </a:moveTo>
                  <a:cubicBezTo>
                    <a:pt x="79659" y="61781"/>
                    <a:pt x="61826" y="79600"/>
                    <a:pt x="39829" y="79600"/>
                  </a:cubicBezTo>
                  <a:cubicBezTo>
                    <a:pt x="17832" y="79600"/>
                    <a:pt x="0" y="61781"/>
                    <a:pt x="0" y="39800"/>
                  </a:cubicBezTo>
                  <a:cubicBezTo>
                    <a:pt x="0" y="17819"/>
                    <a:pt x="17832" y="0"/>
                    <a:pt x="39829" y="0"/>
                  </a:cubicBezTo>
                  <a:cubicBezTo>
                    <a:pt x="61826" y="0"/>
                    <a:pt x="79659" y="17819"/>
                    <a:pt x="79659" y="39800"/>
                  </a:cubicBezTo>
                  <a:close/>
                </a:path>
              </a:pathLst>
            </a:custGeom>
            <a:grpFill/>
            <a:ln w="0" cap="flat">
              <a:noFill/>
              <a:prstDash val="solid"/>
              <a:miter/>
            </a:ln>
          </p:spPr>
          <p:txBody>
            <a:bodyPr rtlCol="0" anchor="ctr"/>
            <a:lstStyle/>
            <a:p>
              <a:endParaRPr lang="en-GB"/>
            </a:p>
          </p:txBody>
        </p:sp>
        <p:sp>
          <p:nvSpPr>
            <p:cNvPr id="959" name="Freeform 958">
              <a:extLst>
                <a:ext uri="{FF2B5EF4-FFF2-40B4-BE49-F238E27FC236}">
                  <a16:creationId xmlns:a16="http://schemas.microsoft.com/office/drawing/2014/main" id="{F40A72F2-92CC-52AD-7D0E-82BC60777CE5}"/>
                </a:ext>
              </a:extLst>
            </p:cNvPr>
            <p:cNvSpPr/>
            <p:nvPr/>
          </p:nvSpPr>
          <p:spPr>
            <a:xfrm>
              <a:off x="7145808" y="309606"/>
              <a:ext cx="79427" cy="79368"/>
            </a:xfrm>
            <a:custGeom>
              <a:avLst/>
              <a:gdLst>
                <a:gd name="connsiteX0" fmla="*/ 79428 w 79427"/>
                <a:gd name="connsiteY0" fmla="*/ 39684 h 79368"/>
                <a:gd name="connsiteX1" fmla="*/ 39714 w 79427"/>
                <a:gd name="connsiteY1" fmla="*/ 79369 h 79368"/>
                <a:gd name="connsiteX2" fmla="*/ 1 w 79427"/>
                <a:gd name="connsiteY2" fmla="*/ 39684 h 79368"/>
                <a:gd name="connsiteX3" fmla="*/ 39714 w 79427"/>
                <a:gd name="connsiteY3" fmla="*/ 0 h 79368"/>
                <a:gd name="connsiteX4" fmla="*/ 79428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8" y="39684"/>
                  </a:moveTo>
                  <a:cubicBezTo>
                    <a:pt x="79428" y="61602"/>
                    <a:pt x="61648" y="79369"/>
                    <a:pt x="39714" y="79369"/>
                  </a:cubicBezTo>
                  <a:cubicBezTo>
                    <a:pt x="17781" y="79369"/>
                    <a:pt x="1" y="61602"/>
                    <a:pt x="1" y="39684"/>
                  </a:cubicBezTo>
                  <a:cubicBezTo>
                    <a:pt x="1" y="17767"/>
                    <a:pt x="17781" y="0"/>
                    <a:pt x="39714" y="0"/>
                  </a:cubicBezTo>
                  <a:cubicBezTo>
                    <a:pt x="61648" y="0"/>
                    <a:pt x="79428" y="17767"/>
                    <a:pt x="79428" y="39684"/>
                  </a:cubicBezTo>
                  <a:close/>
                </a:path>
              </a:pathLst>
            </a:custGeom>
            <a:grpFill/>
            <a:ln w="0" cap="flat">
              <a:noFill/>
              <a:prstDash val="solid"/>
              <a:miter/>
            </a:ln>
          </p:spPr>
          <p:txBody>
            <a:bodyPr rtlCol="0" anchor="ctr"/>
            <a:lstStyle/>
            <a:p>
              <a:endParaRPr lang="en-GB"/>
            </a:p>
          </p:txBody>
        </p:sp>
        <p:sp>
          <p:nvSpPr>
            <p:cNvPr id="960" name="Freeform 959">
              <a:extLst>
                <a:ext uri="{FF2B5EF4-FFF2-40B4-BE49-F238E27FC236}">
                  <a16:creationId xmlns:a16="http://schemas.microsoft.com/office/drawing/2014/main" id="{FF1222A8-D379-6C96-FDFB-E58E55EB377B}"/>
                </a:ext>
              </a:extLst>
            </p:cNvPr>
            <p:cNvSpPr/>
            <p:nvPr/>
          </p:nvSpPr>
          <p:spPr>
            <a:xfrm>
              <a:off x="7064065" y="167992"/>
              <a:ext cx="79195" cy="79137"/>
            </a:xfrm>
            <a:custGeom>
              <a:avLst/>
              <a:gdLst>
                <a:gd name="connsiteX0" fmla="*/ 79196 w 79195"/>
                <a:gd name="connsiteY0" fmla="*/ 39569 h 79137"/>
                <a:gd name="connsiteX1" fmla="*/ 39598 w 79195"/>
                <a:gd name="connsiteY1" fmla="*/ 79138 h 79137"/>
                <a:gd name="connsiteX2" fmla="*/ 1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1" y="61422"/>
                    <a:pt x="1" y="39569"/>
                  </a:cubicBezTo>
                  <a:cubicBezTo>
                    <a:pt x="1"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961" name="Freeform 960">
              <a:extLst>
                <a:ext uri="{FF2B5EF4-FFF2-40B4-BE49-F238E27FC236}">
                  <a16:creationId xmlns:a16="http://schemas.microsoft.com/office/drawing/2014/main" id="{C0599176-8B18-6E93-0E6F-514A3AA963F0}"/>
                </a:ext>
              </a:extLst>
            </p:cNvPr>
            <p:cNvSpPr/>
            <p:nvPr/>
          </p:nvSpPr>
          <p:spPr>
            <a:xfrm>
              <a:off x="6982322" y="26377"/>
              <a:ext cx="78964" cy="78906"/>
            </a:xfrm>
            <a:custGeom>
              <a:avLst/>
              <a:gdLst>
                <a:gd name="connsiteX0" fmla="*/ 78964 w 78964"/>
                <a:gd name="connsiteY0" fmla="*/ 39453 h 78906"/>
                <a:gd name="connsiteX1" fmla="*/ 39482 w 78964"/>
                <a:gd name="connsiteY1" fmla="*/ 78906 h 78906"/>
                <a:gd name="connsiteX2" fmla="*/ 1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7" y="78906"/>
                    <a:pt x="1" y="61242"/>
                    <a:pt x="1" y="39453"/>
                  </a:cubicBezTo>
                  <a:cubicBezTo>
                    <a:pt x="1" y="17664"/>
                    <a:pt x="17678"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962" name="Freeform 961">
              <a:extLst>
                <a:ext uri="{FF2B5EF4-FFF2-40B4-BE49-F238E27FC236}">
                  <a16:creationId xmlns:a16="http://schemas.microsoft.com/office/drawing/2014/main" id="{CCB9970C-8241-C33F-4CFB-CC78E081CB7C}"/>
                </a:ext>
              </a:extLst>
            </p:cNvPr>
            <p:cNvSpPr/>
            <p:nvPr/>
          </p:nvSpPr>
          <p:spPr>
            <a:xfrm>
              <a:off x="7391385" y="451220"/>
              <a:ext cx="79659" cy="79600"/>
            </a:xfrm>
            <a:custGeom>
              <a:avLst/>
              <a:gdLst>
                <a:gd name="connsiteX0" fmla="*/ 79659 w 79659"/>
                <a:gd name="connsiteY0" fmla="*/ 39800 h 79600"/>
                <a:gd name="connsiteX1" fmla="*/ 39830 w 79659"/>
                <a:gd name="connsiteY1" fmla="*/ 79600 h 79600"/>
                <a:gd name="connsiteX2" fmla="*/ 0 w 79659"/>
                <a:gd name="connsiteY2" fmla="*/ 39800 h 79600"/>
                <a:gd name="connsiteX3" fmla="*/ 39830 w 79659"/>
                <a:gd name="connsiteY3" fmla="*/ 0 h 79600"/>
                <a:gd name="connsiteX4" fmla="*/ 79659 w 79659"/>
                <a:gd name="connsiteY4" fmla="*/ 39800 h 7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59" h="79600">
                  <a:moveTo>
                    <a:pt x="79659" y="39800"/>
                  </a:moveTo>
                  <a:cubicBezTo>
                    <a:pt x="79659" y="61781"/>
                    <a:pt x="61827" y="79600"/>
                    <a:pt x="39830" y="79600"/>
                  </a:cubicBezTo>
                  <a:cubicBezTo>
                    <a:pt x="17833" y="79600"/>
                    <a:pt x="0" y="61781"/>
                    <a:pt x="0" y="39800"/>
                  </a:cubicBezTo>
                  <a:cubicBezTo>
                    <a:pt x="0" y="17819"/>
                    <a:pt x="17833" y="0"/>
                    <a:pt x="39830" y="0"/>
                  </a:cubicBezTo>
                  <a:cubicBezTo>
                    <a:pt x="61827" y="0"/>
                    <a:pt x="79659" y="17819"/>
                    <a:pt x="79659" y="39800"/>
                  </a:cubicBezTo>
                  <a:close/>
                </a:path>
              </a:pathLst>
            </a:custGeom>
            <a:grpFill/>
            <a:ln w="0" cap="flat">
              <a:noFill/>
              <a:prstDash val="solid"/>
              <a:miter/>
            </a:ln>
          </p:spPr>
          <p:txBody>
            <a:bodyPr rtlCol="0" anchor="ctr"/>
            <a:lstStyle/>
            <a:p>
              <a:endParaRPr lang="en-GB"/>
            </a:p>
          </p:txBody>
        </p:sp>
        <p:sp>
          <p:nvSpPr>
            <p:cNvPr id="963" name="Freeform 962">
              <a:extLst>
                <a:ext uri="{FF2B5EF4-FFF2-40B4-BE49-F238E27FC236}">
                  <a16:creationId xmlns:a16="http://schemas.microsoft.com/office/drawing/2014/main" id="{F2429D8E-D366-597B-1AA4-235ADE41D000}"/>
                </a:ext>
              </a:extLst>
            </p:cNvPr>
            <p:cNvSpPr/>
            <p:nvPr/>
          </p:nvSpPr>
          <p:spPr>
            <a:xfrm>
              <a:off x="7309642" y="309606"/>
              <a:ext cx="79427" cy="79368"/>
            </a:xfrm>
            <a:custGeom>
              <a:avLst/>
              <a:gdLst>
                <a:gd name="connsiteX0" fmla="*/ 79427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4" y="79369"/>
                  </a:cubicBezTo>
                  <a:cubicBezTo>
                    <a:pt x="17780" y="79369"/>
                    <a:pt x="0" y="61602"/>
                    <a:pt x="0" y="39684"/>
                  </a:cubicBezTo>
                  <a:cubicBezTo>
                    <a:pt x="0" y="17767"/>
                    <a:pt x="17780" y="0"/>
                    <a:pt x="39714"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964" name="Freeform 963">
              <a:extLst>
                <a:ext uri="{FF2B5EF4-FFF2-40B4-BE49-F238E27FC236}">
                  <a16:creationId xmlns:a16="http://schemas.microsoft.com/office/drawing/2014/main" id="{642B7017-3446-CCBC-C069-961C9164E256}"/>
                </a:ext>
              </a:extLst>
            </p:cNvPr>
            <p:cNvSpPr/>
            <p:nvPr/>
          </p:nvSpPr>
          <p:spPr>
            <a:xfrm>
              <a:off x="7227899" y="167992"/>
              <a:ext cx="79195" cy="79137"/>
            </a:xfrm>
            <a:custGeom>
              <a:avLst/>
              <a:gdLst>
                <a:gd name="connsiteX0" fmla="*/ 79196 w 79195"/>
                <a:gd name="connsiteY0" fmla="*/ 39569 h 79137"/>
                <a:gd name="connsiteX1" fmla="*/ 39598 w 79195"/>
                <a:gd name="connsiteY1" fmla="*/ 79138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965" name="Freeform 964">
              <a:extLst>
                <a:ext uri="{FF2B5EF4-FFF2-40B4-BE49-F238E27FC236}">
                  <a16:creationId xmlns:a16="http://schemas.microsoft.com/office/drawing/2014/main" id="{1491C901-1378-B678-E5E8-D46245C34389}"/>
                </a:ext>
              </a:extLst>
            </p:cNvPr>
            <p:cNvSpPr/>
            <p:nvPr/>
          </p:nvSpPr>
          <p:spPr>
            <a:xfrm>
              <a:off x="7146040" y="26377"/>
              <a:ext cx="78964" cy="78906"/>
            </a:xfrm>
            <a:custGeom>
              <a:avLst/>
              <a:gdLst>
                <a:gd name="connsiteX0" fmla="*/ 78964 w 78964"/>
                <a:gd name="connsiteY0" fmla="*/ 39453 h 78906"/>
                <a:gd name="connsiteX1" fmla="*/ 39483 w 78964"/>
                <a:gd name="connsiteY1" fmla="*/ 78906 h 78906"/>
                <a:gd name="connsiteX2" fmla="*/ 1 w 78964"/>
                <a:gd name="connsiteY2" fmla="*/ 39453 h 78906"/>
                <a:gd name="connsiteX3" fmla="*/ 39483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3" y="78906"/>
                  </a:cubicBezTo>
                  <a:cubicBezTo>
                    <a:pt x="17677" y="78906"/>
                    <a:pt x="1" y="61242"/>
                    <a:pt x="1" y="39453"/>
                  </a:cubicBezTo>
                  <a:cubicBezTo>
                    <a:pt x="1" y="17664"/>
                    <a:pt x="17678" y="0"/>
                    <a:pt x="39483"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966" name="Freeform 965">
              <a:extLst>
                <a:ext uri="{FF2B5EF4-FFF2-40B4-BE49-F238E27FC236}">
                  <a16:creationId xmlns:a16="http://schemas.microsoft.com/office/drawing/2014/main" id="{54451C07-F0C7-18A6-446C-B0C1D7DB9071}"/>
                </a:ext>
              </a:extLst>
            </p:cNvPr>
            <p:cNvSpPr/>
            <p:nvPr/>
          </p:nvSpPr>
          <p:spPr>
            <a:xfrm>
              <a:off x="7555219" y="451220"/>
              <a:ext cx="79659" cy="79600"/>
            </a:xfrm>
            <a:custGeom>
              <a:avLst/>
              <a:gdLst>
                <a:gd name="connsiteX0" fmla="*/ 79659 w 79659"/>
                <a:gd name="connsiteY0" fmla="*/ 39800 h 79600"/>
                <a:gd name="connsiteX1" fmla="*/ 39829 w 79659"/>
                <a:gd name="connsiteY1" fmla="*/ 79600 h 79600"/>
                <a:gd name="connsiteX2" fmla="*/ 0 w 79659"/>
                <a:gd name="connsiteY2" fmla="*/ 39800 h 79600"/>
                <a:gd name="connsiteX3" fmla="*/ 39829 w 79659"/>
                <a:gd name="connsiteY3" fmla="*/ 0 h 79600"/>
                <a:gd name="connsiteX4" fmla="*/ 79659 w 79659"/>
                <a:gd name="connsiteY4" fmla="*/ 39800 h 7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59" h="79600">
                  <a:moveTo>
                    <a:pt x="79659" y="39800"/>
                  </a:moveTo>
                  <a:cubicBezTo>
                    <a:pt x="79659" y="61781"/>
                    <a:pt x="61826" y="79600"/>
                    <a:pt x="39829" y="79600"/>
                  </a:cubicBezTo>
                  <a:cubicBezTo>
                    <a:pt x="17832" y="79600"/>
                    <a:pt x="0" y="61781"/>
                    <a:pt x="0" y="39800"/>
                  </a:cubicBezTo>
                  <a:cubicBezTo>
                    <a:pt x="0" y="17819"/>
                    <a:pt x="17832" y="0"/>
                    <a:pt x="39829" y="0"/>
                  </a:cubicBezTo>
                  <a:cubicBezTo>
                    <a:pt x="61826" y="0"/>
                    <a:pt x="79659" y="17819"/>
                    <a:pt x="79659" y="39800"/>
                  </a:cubicBezTo>
                  <a:close/>
                </a:path>
              </a:pathLst>
            </a:custGeom>
            <a:grpFill/>
            <a:ln w="0" cap="flat">
              <a:noFill/>
              <a:prstDash val="solid"/>
              <a:miter/>
            </a:ln>
          </p:spPr>
          <p:txBody>
            <a:bodyPr rtlCol="0" anchor="ctr"/>
            <a:lstStyle/>
            <a:p>
              <a:endParaRPr lang="en-GB"/>
            </a:p>
          </p:txBody>
        </p:sp>
        <p:sp>
          <p:nvSpPr>
            <p:cNvPr id="967" name="Freeform 966">
              <a:extLst>
                <a:ext uri="{FF2B5EF4-FFF2-40B4-BE49-F238E27FC236}">
                  <a16:creationId xmlns:a16="http://schemas.microsoft.com/office/drawing/2014/main" id="{940DB03D-2F1C-A8E8-453F-574BEE36E918}"/>
                </a:ext>
              </a:extLst>
            </p:cNvPr>
            <p:cNvSpPr/>
            <p:nvPr/>
          </p:nvSpPr>
          <p:spPr>
            <a:xfrm>
              <a:off x="7473476" y="309606"/>
              <a:ext cx="79427" cy="79368"/>
            </a:xfrm>
            <a:custGeom>
              <a:avLst/>
              <a:gdLst>
                <a:gd name="connsiteX0" fmla="*/ 79428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8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8" y="39684"/>
                  </a:moveTo>
                  <a:cubicBezTo>
                    <a:pt x="79428" y="61602"/>
                    <a:pt x="61647" y="79369"/>
                    <a:pt x="39714" y="79369"/>
                  </a:cubicBezTo>
                  <a:cubicBezTo>
                    <a:pt x="17781" y="79369"/>
                    <a:pt x="0" y="61602"/>
                    <a:pt x="0" y="39684"/>
                  </a:cubicBezTo>
                  <a:cubicBezTo>
                    <a:pt x="0" y="17767"/>
                    <a:pt x="17781" y="0"/>
                    <a:pt x="39714" y="0"/>
                  </a:cubicBezTo>
                  <a:cubicBezTo>
                    <a:pt x="61647" y="0"/>
                    <a:pt x="79428" y="17767"/>
                    <a:pt x="79428" y="39684"/>
                  </a:cubicBezTo>
                  <a:close/>
                </a:path>
              </a:pathLst>
            </a:custGeom>
            <a:grpFill/>
            <a:ln w="0" cap="flat">
              <a:noFill/>
              <a:prstDash val="solid"/>
              <a:miter/>
            </a:ln>
          </p:spPr>
          <p:txBody>
            <a:bodyPr rtlCol="0" anchor="ctr"/>
            <a:lstStyle/>
            <a:p>
              <a:endParaRPr lang="en-GB"/>
            </a:p>
          </p:txBody>
        </p:sp>
        <p:sp>
          <p:nvSpPr>
            <p:cNvPr id="968" name="Freeform 967">
              <a:extLst>
                <a:ext uri="{FF2B5EF4-FFF2-40B4-BE49-F238E27FC236}">
                  <a16:creationId xmlns:a16="http://schemas.microsoft.com/office/drawing/2014/main" id="{25632347-B8B0-27C1-AB2D-D01F5D41C375}"/>
                </a:ext>
              </a:extLst>
            </p:cNvPr>
            <p:cNvSpPr/>
            <p:nvPr/>
          </p:nvSpPr>
          <p:spPr>
            <a:xfrm>
              <a:off x="7391617" y="167992"/>
              <a:ext cx="79195" cy="79137"/>
            </a:xfrm>
            <a:custGeom>
              <a:avLst/>
              <a:gdLst>
                <a:gd name="connsiteX0" fmla="*/ 79196 w 79195"/>
                <a:gd name="connsiteY0" fmla="*/ 39569 h 79137"/>
                <a:gd name="connsiteX1" fmla="*/ 39598 w 79195"/>
                <a:gd name="connsiteY1" fmla="*/ 79138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969" name="Freeform 968">
              <a:extLst>
                <a:ext uri="{FF2B5EF4-FFF2-40B4-BE49-F238E27FC236}">
                  <a16:creationId xmlns:a16="http://schemas.microsoft.com/office/drawing/2014/main" id="{B1AAE80E-AB8E-34ED-BDCB-FA183F4F2492}"/>
                </a:ext>
              </a:extLst>
            </p:cNvPr>
            <p:cNvSpPr/>
            <p:nvPr/>
          </p:nvSpPr>
          <p:spPr>
            <a:xfrm>
              <a:off x="7309873" y="26377"/>
              <a:ext cx="78964" cy="78906"/>
            </a:xfrm>
            <a:custGeom>
              <a:avLst/>
              <a:gdLst>
                <a:gd name="connsiteX0" fmla="*/ 78964 w 78964"/>
                <a:gd name="connsiteY0" fmla="*/ 39453 h 78906"/>
                <a:gd name="connsiteX1" fmla="*/ 39482 w 78964"/>
                <a:gd name="connsiteY1" fmla="*/ 78906 h 78906"/>
                <a:gd name="connsiteX2" fmla="*/ 0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7" y="78906"/>
                    <a:pt x="0" y="61242"/>
                    <a:pt x="0" y="39453"/>
                  </a:cubicBezTo>
                  <a:cubicBezTo>
                    <a:pt x="0" y="17664"/>
                    <a:pt x="17677"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970" name="Freeform 969">
              <a:extLst>
                <a:ext uri="{FF2B5EF4-FFF2-40B4-BE49-F238E27FC236}">
                  <a16:creationId xmlns:a16="http://schemas.microsoft.com/office/drawing/2014/main" id="{AD410FC6-1B69-5036-F3CA-500DF88B2C27}"/>
                </a:ext>
              </a:extLst>
            </p:cNvPr>
            <p:cNvSpPr/>
            <p:nvPr/>
          </p:nvSpPr>
          <p:spPr>
            <a:xfrm>
              <a:off x="7719052" y="451220"/>
              <a:ext cx="79659" cy="79600"/>
            </a:xfrm>
            <a:custGeom>
              <a:avLst/>
              <a:gdLst>
                <a:gd name="connsiteX0" fmla="*/ 79659 w 79659"/>
                <a:gd name="connsiteY0" fmla="*/ 39800 h 79600"/>
                <a:gd name="connsiteX1" fmla="*/ 39829 w 79659"/>
                <a:gd name="connsiteY1" fmla="*/ 79600 h 79600"/>
                <a:gd name="connsiteX2" fmla="*/ 0 w 79659"/>
                <a:gd name="connsiteY2" fmla="*/ 39800 h 79600"/>
                <a:gd name="connsiteX3" fmla="*/ 39829 w 79659"/>
                <a:gd name="connsiteY3" fmla="*/ 0 h 79600"/>
                <a:gd name="connsiteX4" fmla="*/ 79659 w 79659"/>
                <a:gd name="connsiteY4" fmla="*/ 39800 h 7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59" h="79600">
                  <a:moveTo>
                    <a:pt x="79659" y="39800"/>
                  </a:moveTo>
                  <a:cubicBezTo>
                    <a:pt x="79659" y="61781"/>
                    <a:pt x="61826" y="79600"/>
                    <a:pt x="39829" y="79600"/>
                  </a:cubicBezTo>
                  <a:cubicBezTo>
                    <a:pt x="17832" y="79600"/>
                    <a:pt x="0" y="61781"/>
                    <a:pt x="0" y="39800"/>
                  </a:cubicBezTo>
                  <a:cubicBezTo>
                    <a:pt x="0" y="17819"/>
                    <a:pt x="17832" y="0"/>
                    <a:pt x="39829" y="0"/>
                  </a:cubicBezTo>
                  <a:cubicBezTo>
                    <a:pt x="61826" y="0"/>
                    <a:pt x="79659" y="17819"/>
                    <a:pt x="79659" y="39800"/>
                  </a:cubicBezTo>
                  <a:close/>
                </a:path>
              </a:pathLst>
            </a:custGeom>
            <a:grpFill/>
            <a:ln w="0" cap="flat">
              <a:noFill/>
              <a:prstDash val="solid"/>
              <a:miter/>
            </a:ln>
          </p:spPr>
          <p:txBody>
            <a:bodyPr rtlCol="0" anchor="ctr"/>
            <a:lstStyle/>
            <a:p>
              <a:endParaRPr lang="en-GB"/>
            </a:p>
          </p:txBody>
        </p:sp>
        <p:sp>
          <p:nvSpPr>
            <p:cNvPr id="971" name="Freeform 970">
              <a:extLst>
                <a:ext uri="{FF2B5EF4-FFF2-40B4-BE49-F238E27FC236}">
                  <a16:creationId xmlns:a16="http://schemas.microsoft.com/office/drawing/2014/main" id="{A007FE36-3955-2E03-718C-B32DE2F3E9DA}"/>
                </a:ext>
              </a:extLst>
            </p:cNvPr>
            <p:cNvSpPr/>
            <p:nvPr/>
          </p:nvSpPr>
          <p:spPr>
            <a:xfrm>
              <a:off x="7637193" y="309606"/>
              <a:ext cx="79427" cy="79368"/>
            </a:xfrm>
            <a:custGeom>
              <a:avLst/>
              <a:gdLst>
                <a:gd name="connsiteX0" fmla="*/ 79427 w 79427"/>
                <a:gd name="connsiteY0" fmla="*/ 39684 h 79368"/>
                <a:gd name="connsiteX1" fmla="*/ 39713 w 79427"/>
                <a:gd name="connsiteY1" fmla="*/ 79369 h 79368"/>
                <a:gd name="connsiteX2" fmla="*/ 0 w 79427"/>
                <a:gd name="connsiteY2" fmla="*/ 39684 h 79368"/>
                <a:gd name="connsiteX3" fmla="*/ 39713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3" y="79369"/>
                  </a:cubicBezTo>
                  <a:cubicBezTo>
                    <a:pt x="17780" y="79369"/>
                    <a:pt x="0" y="61602"/>
                    <a:pt x="0" y="39684"/>
                  </a:cubicBezTo>
                  <a:cubicBezTo>
                    <a:pt x="0" y="17767"/>
                    <a:pt x="17780" y="0"/>
                    <a:pt x="39713"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972" name="Freeform 971">
              <a:extLst>
                <a:ext uri="{FF2B5EF4-FFF2-40B4-BE49-F238E27FC236}">
                  <a16:creationId xmlns:a16="http://schemas.microsoft.com/office/drawing/2014/main" id="{5E93F7F5-03D7-4E7B-94A9-9825823C8B25}"/>
                </a:ext>
              </a:extLst>
            </p:cNvPr>
            <p:cNvSpPr/>
            <p:nvPr/>
          </p:nvSpPr>
          <p:spPr>
            <a:xfrm>
              <a:off x="7555450" y="167992"/>
              <a:ext cx="79195" cy="79137"/>
            </a:xfrm>
            <a:custGeom>
              <a:avLst/>
              <a:gdLst>
                <a:gd name="connsiteX0" fmla="*/ 79196 w 79195"/>
                <a:gd name="connsiteY0" fmla="*/ 39569 h 79137"/>
                <a:gd name="connsiteX1" fmla="*/ 39598 w 79195"/>
                <a:gd name="connsiteY1" fmla="*/ 79138 h 79137"/>
                <a:gd name="connsiteX2" fmla="*/ 1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1" y="61422"/>
                    <a:pt x="1" y="39569"/>
                  </a:cubicBezTo>
                  <a:cubicBezTo>
                    <a:pt x="1"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973" name="Freeform 972">
              <a:extLst>
                <a:ext uri="{FF2B5EF4-FFF2-40B4-BE49-F238E27FC236}">
                  <a16:creationId xmlns:a16="http://schemas.microsoft.com/office/drawing/2014/main" id="{26C2BE2E-1F98-FD1A-34D4-35B59D227E6A}"/>
                </a:ext>
              </a:extLst>
            </p:cNvPr>
            <p:cNvSpPr/>
            <p:nvPr/>
          </p:nvSpPr>
          <p:spPr>
            <a:xfrm>
              <a:off x="7473707" y="26377"/>
              <a:ext cx="78964" cy="78906"/>
            </a:xfrm>
            <a:custGeom>
              <a:avLst/>
              <a:gdLst>
                <a:gd name="connsiteX0" fmla="*/ 78964 w 78964"/>
                <a:gd name="connsiteY0" fmla="*/ 39453 h 78906"/>
                <a:gd name="connsiteX1" fmla="*/ 39482 w 78964"/>
                <a:gd name="connsiteY1" fmla="*/ 78906 h 78906"/>
                <a:gd name="connsiteX2" fmla="*/ 1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7" y="78906"/>
                    <a:pt x="1" y="61242"/>
                    <a:pt x="1" y="39453"/>
                  </a:cubicBezTo>
                  <a:cubicBezTo>
                    <a:pt x="1" y="17664"/>
                    <a:pt x="17678"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974" name="Freeform 973">
              <a:extLst>
                <a:ext uri="{FF2B5EF4-FFF2-40B4-BE49-F238E27FC236}">
                  <a16:creationId xmlns:a16="http://schemas.microsoft.com/office/drawing/2014/main" id="{9E3CC71F-ED1F-CC31-99FF-DF7C8E538D51}"/>
                </a:ext>
              </a:extLst>
            </p:cNvPr>
            <p:cNvSpPr/>
            <p:nvPr/>
          </p:nvSpPr>
          <p:spPr>
            <a:xfrm>
              <a:off x="7882770" y="451220"/>
              <a:ext cx="79659" cy="79600"/>
            </a:xfrm>
            <a:custGeom>
              <a:avLst/>
              <a:gdLst>
                <a:gd name="connsiteX0" fmla="*/ 79659 w 79659"/>
                <a:gd name="connsiteY0" fmla="*/ 39800 h 79600"/>
                <a:gd name="connsiteX1" fmla="*/ 39830 w 79659"/>
                <a:gd name="connsiteY1" fmla="*/ 79600 h 79600"/>
                <a:gd name="connsiteX2" fmla="*/ 0 w 79659"/>
                <a:gd name="connsiteY2" fmla="*/ 39800 h 79600"/>
                <a:gd name="connsiteX3" fmla="*/ 39830 w 79659"/>
                <a:gd name="connsiteY3" fmla="*/ 0 h 79600"/>
                <a:gd name="connsiteX4" fmla="*/ 79659 w 79659"/>
                <a:gd name="connsiteY4" fmla="*/ 39800 h 7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59" h="79600">
                  <a:moveTo>
                    <a:pt x="79659" y="39800"/>
                  </a:moveTo>
                  <a:cubicBezTo>
                    <a:pt x="79659" y="61781"/>
                    <a:pt x="61827" y="79600"/>
                    <a:pt x="39830" y="79600"/>
                  </a:cubicBezTo>
                  <a:cubicBezTo>
                    <a:pt x="17833" y="79600"/>
                    <a:pt x="0" y="61781"/>
                    <a:pt x="0" y="39800"/>
                  </a:cubicBezTo>
                  <a:cubicBezTo>
                    <a:pt x="0" y="17819"/>
                    <a:pt x="17833" y="0"/>
                    <a:pt x="39830" y="0"/>
                  </a:cubicBezTo>
                  <a:cubicBezTo>
                    <a:pt x="61827" y="0"/>
                    <a:pt x="79659" y="17819"/>
                    <a:pt x="79659" y="39800"/>
                  </a:cubicBezTo>
                  <a:close/>
                </a:path>
              </a:pathLst>
            </a:custGeom>
            <a:grpFill/>
            <a:ln w="0" cap="flat">
              <a:noFill/>
              <a:prstDash val="solid"/>
              <a:miter/>
            </a:ln>
          </p:spPr>
          <p:txBody>
            <a:bodyPr rtlCol="0" anchor="ctr"/>
            <a:lstStyle/>
            <a:p>
              <a:endParaRPr lang="en-GB"/>
            </a:p>
          </p:txBody>
        </p:sp>
        <p:sp>
          <p:nvSpPr>
            <p:cNvPr id="975" name="Freeform 974">
              <a:extLst>
                <a:ext uri="{FF2B5EF4-FFF2-40B4-BE49-F238E27FC236}">
                  <a16:creationId xmlns:a16="http://schemas.microsoft.com/office/drawing/2014/main" id="{77F883B0-04AF-234A-CB2E-010991C37BEB}"/>
                </a:ext>
              </a:extLst>
            </p:cNvPr>
            <p:cNvSpPr/>
            <p:nvPr/>
          </p:nvSpPr>
          <p:spPr>
            <a:xfrm>
              <a:off x="7801027" y="309606"/>
              <a:ext cx="79427" cy="79368"/>
            </a:xfrm>
            <a:custGeom>
              <a:avLst/>
              <a:gdLst>
                <a:gd name="connsiteX0" fmla="*/ 79427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4" y="79369"/>
                  </a:cubicBezTo>
                  <a:cubicBezTo>
                    <a:pt x="17780" y="79369"/>
                    <a:pt x="0" y="61602"/>
                    <a:pt x="0" y="39684"/>
                  </a:cubicBezTo>
                  <a:cubicBezTo>
                    <a:pt x="0" y="17767"/>
                    <a:pt x="17780" y="0"/>
                    <a:pt x="39714"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976" name="Freeform 975">
              <a:extLst>
                <a:ext uri="{FF2B5EF4-FFF2-40B4-BE49-F238E27FC236}">
                  <a16:creationId xmlns:a16="http://schemas.microsoft.com/office/drawing/2014/main" id="{9A23EAB4-D161-BA26-F5BC-AAC9A34D28EE}"/>
                </a:ext>
              </a:extLst>
            </p:cNvPr>
            <p:cNvSpPr/>
            <p:nvPr/>
          </p:nvSpPr>
          <p:spPr>
            <a:xfrm>
              <a:off x="7719284" y="167992"/>
              <a:ext cx="79195" cy="79137"/>
            </a:xfrm>
            <a:custGeom>
              <a:avLst/>
              <a:gdLst>
                <a:gd name="connsiteX0" fmla="*/ 79196 w 79195"/>
                <a:gd name="connsiteY0" fmla="*/ 39569 h 79137"/>
                <a:gd name="connsiteX1" fmla="*/ 39598 w 79195"/>
                <a:gd name="connsiteY1" fmla="*/ 79138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977" name="Freeform 976">
              <a:extLst>
                <a:ext uri="{FF2B5EF4-FFF2-40B4-BE49-F238E27FC236}">
                  <a16:creationId xmlns:a16="http://schemas.microsoft.com/office/drawing/2014/main" id="{41ACD2B1-9A8C-7C73-D98D-7FFB56D606AA}"/>
                </a:ext>
              </a:extLst>
            </p:cNvPr>
            <p:cNvSpPr/>
            <p:nvPr/>
          </p:nvSpPr>
          <p:spPr>
            <a:xfrm>
              <a:off x="7637425" y="26377"/>
              <a:ext cx="78964" cy="78906"/>
            </a:xfrm>
            <a:custGeom>
              <a:avLst/>
              <a:gdLst>
                <a:gd name="connsiteX0" fmla="*/ 78964 w 78964"/>
                <a:gd name="connsiteY0" fmla="*/ 39453 h 78906"/>
                <a:gd name="connsiteX1" fmla="*/ 39483 w 78964"/>
                <a:gd name="connsiteY1" fmla="*/ 78906 h 78906"/>
                <a:gd name="connsiteX2" fmla="*/ 1 w 78964"/>
                <a:gd name="connsiteY2" fmla="*/ 39453 h 78906"/>
                <a:gd name="connsiteX3" fmla="*/ 39483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3" y="78906"/>
                  </a:cubicBezTo>
                  <a:cubicBezTo>
                    <a:pt x="17677" y="78906"/>
                    <a:pt x="1" y="61242"/>
                    <a:pt x="1" y="39453"/>
                  </a:cubicBezTo>
                  <a:cubicBezTo>
                    <a:pt x="1" y="17664"/>
                    <a:pt x="17678" y="0"/>
                    <a:pt x="39483" y="0"/>
                  </a:cubicBezTo>
                  <a:cubicBezTo>
                    <a:pt x="61288" y="0"/>
                    <a:pt x="78964" y="17664"/>
                    <a:pt x="78964" y="39453"/>
                  </a:cubicBezTo>
                  <a:close/>
                </a:path>
              </a:pathLst>
            </a:custGeom>
            <a:grpFill/>
            <a:ln w="0" cap="flat">
              <a:noFill/>
              <a:prstDash val="solid"/>
              <a:miter/>
            </a:ln>
          </p:spPr>
          <p:txBody>
            <a:bodyPr rtlCol="0" anchor="ctr"/>
            <a:lstStyle/>
            <a:p>
              <a:endParaRPr lang="en-GB"/>
            </a:p>
          </p:txBody>
        </p:sp>
      </p:grpSp>
    </p:spTree>
    <p:extLst>
      <p:ext uri="{BB962C8B-B14F-4D97-AF65-F5344CB8AC3E}">
        <p14:creationId xmlns:p14="http://schemas.microsoft.com/office/powerpoint/2010/main" val="110193185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Section Header colour variation">
    <p:bg>
      <p:bgPr>
        <a:solidFill>
          <a:schemeClr val="accent3"/>
        </a:solidFill>
        <a:effectLst/>
      </p:bgPr>
    </p:bg>
    <p:spTree>
      <p:nvGrpSpPr>
        <p:cNvPr id="1" name=""/>
        <p:cNvGrpSpPr/>
        <p:nvPr/>
      </p:nvGrpSpPr>
      <p:grpSpPr>
        <a:xfrm>
          <a:off x="0" y="0"/>
          <a:ext cx="0" cy="0"/>
          <a:chOff x="0" y="0"/>
          <a:chExt cx="0" cy="0"/>
        </a:xfrm>
      </p:grpSpPr>
      <p:sp>
        <p:nvSpPr>
          <p:cNvPr id="11" name="Freeform 10">
            <a:extLst>
              <a:ext uri="{FF2B5EF4-FFF2-40B4-BE49-F238E27FC236}">
                <a16:creationId xmlns:a16="http://schemas.microsoft.com/office/drawing/2014/main" id="{208E1A87-4C42-8397-205A-0AE3B96D24AB}"/>
              </a:ext>
            </a:extLst>
          </p:cNvPr>
          <p:cNvSpPr/>
          <p:nvPr userDrawn="1"/>
        </p:nvSpPr>
        <p:spPr>
          <a:xfrm>
            <a:off x="6301273" y="4749282"/>
            <a:ext cx="2433719" cy="2108718"/>
          </a:xfrm>
          <a:custGeom>
            <a:avLst/>
            <a:gdLst>
              <a:gd name="connsiteX0" fmla="*/ 3088395 w 3088395"/>
              <a:gd name="connsiteY0" fmla="*/ 2675967 h 2675967"/>
              <a:gd name="connsiteX1" fmla="*/ 0 w 3088395"/>
              <a:gd name="connsiteY1" fmla="*/ 2675016 h 2675967"/>
              <a:gd name="connsiteX2" fmla="*/ 1542772 w 3088395"/>
              <a:gd name="connsiteY2" fmla="*/ 0 h 2675967"/>
              <a:gd name="connsiteX3" fmla="*/ 2117865 w 3088395"/>
              <a:gd name="connsiteY3" fmla="*/ 995753 h 2675967"/>
            </a:gdLst>
            <a:ahLst/>
            <a:cxnLst>
              <a:cxn ang="0">
                <a:pos x="connsiteX0" y="connsiteY0"/>
              </a:cxn>
              <a:cxn ang="0">
                <a:pos x="connsiteX1" y="connsiteY1"/>
              </a:cxn>
              <a:cxn ang="0">
                <a:pos x="connsiteX2" y="connsiteY2"/>
              </a:cxn>
              <a:cxn ang="0">
                <a:pos x="connsiteX3" y="connsiteY3"/>
              </a:cxn>
            </a:cxnLst>
            <a:rect l="l" t="t" r="r" b="b"/>
            <a:pathLst>
              <a:path w="3088395" h="2675967">
                <a:moveTo>
                  <a:pt x="3088395" y="2675967"/>
                </a:moveTo>
                <a:lnTo>
                  <a:pt x="0" y="2675016"/>
                </a:lnTo>
                <a:lnTo>
                  <a:pt x="1542772" y="0"/>
                </a:lnTo>
                <a:lnTo>
                  <a:pt x="2117865" y="995753"/>
                </a:lnTo>
                <a:close/>
              </a:path>
            </a:pathLst>
          </a:custGeom>
          <a:solidFill>
            <a:schemeClr val="accent6"/>
          </a:solidFill>
          <a:ln w="9506" cap="flat">
            <a:noFill/>
            <a:prstDash val="solid"/>
            <a:miter/>
          </a:ln>
        </p:spPr>
        <p:txBody>
          <a:bodyPr rtlCol="0" anchor="ctr"/>
          <a:lstStyle/>
          <a:p>
            <a:endParaRPr lang="en-GB"/>
          </a:p>
        </p:txBody>
      </p:sp>
      <p:sp>
        <p:nvSpPr>
          <p:cNvPr id="14" name="Graphic 12">
            <a:extLst>
              <a:ext uri="{FF2B5EF4-FFF2-40B4-BE49-F238E27FC236}">
                <a16:creationId xmlns:a16="http://schemas.microsoft.com/office/drawing/2014/main" id="{19BDB244-73F6-ECC7-DEE6-5651C6A5386E}"/>
              </a:ext>
            </a:extLst>
          </p:cNvPr>
          <p:cNvSpPr/>
          <p:nvPr/>
        </p:nvSpPr>
        <p:spPr>
          <a:xfrm>
            <a:off x="4757551" y="130"/>
            <a:ext cx="7438268" cy="6857870"/>
          </a:xfrm>
          <a:custGeom>
            <a:avLst/>
            <a:gdLst>
              <a:gd name="connsiteX0" fmla="*/ 0 w 7431869"/>
              <a:gd name="connsiteY0" fmla="*/ 0 h 6851970"/>
              <a:gd name="connsiteX1" fmla="*/ 3958973 w 7431869"/>
              <a:gd name="connsiteY1" fmla="*/ 6851971 h 6851970"/>
              <a:gd name="connsiteX2" fmla="*/ 7431870 w 7431869"/>
              <a:gd name="connsiteY2" fmla="*/ 6851971 h 6851970"/>
              <a:gd name="connsiteX3" fmla="*/ 7417403 w 7431869"/>
              <a:gd name="connsiteY3" fmla="*/ 0 h 6851970"/>
              <a:gd name="connsiteX4" fmla="*/ 0 w 7431869"/>
              <a:gd name="connsiteY4" fmla="*/ 0 h 6851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1869" h="6851970">
                <a:moveTo>
                  <a:pt x="0" y="0"/>
                </a:moveTo>
                <a:lnTo>
                  <a:pt x="3958973" y="6851971"/>
                </a:lnTo>
                <a:lnTo>
                  <a:pt x="7431870" y="6851971"/>
                </a:lnTo>
                <a:lnTo>
                  <a:pt x="7417403" y="0"/>
                </a:lnTo>
                <a:lnTo>
                  <a:pt x="0" y="0"/>
                </a:lnTo>
                <a:close/>
              </a:path>
            </a:pathLst>
          </a:custGeom>
          <a:solidFill>
            <a:schemeClr val="bg2"/>
          </a:solidFill>
          <a:ln w="0" cap="flat">
            <a:noFill/>
            <a:prstDash val="solid"/>
            <a:miter/>
          </a:ln>
        </p:spPr>
        <p:txBody>
          <a:bodyPr rtlCol="0" anchor="ctr"/>
          <a:lstStyle/>
          <a:p>
            <a:endParaRPr lang="en-GB"/>
          </a:p>
        </p:txBody>
      </p:sp>
      <p:sp>
        <p:nvSpPr>
          <p:cNvPr id="2" name="Title 1">
            <a:extLst>
              <a:ext uri="{FF2B5EF4-FFF2-40B4-BE49-F238E27FC236}">
                <a16:creationId xmlns:a16="http://schemas.microsoft.com/office/drawing/2014/main" id="{DAE2476D-C637-6FFB-454F-91D8DCC977FE}"/>
              </a:ext>
            </a:extLst>
          </p:cNvPr>
          <p:cNvSpPr>
            <a:spLocks noGrp="1"/>
          </p:cNvSpPr>
          <p:nvPr>
            <p:ph type="title"/>
          </p:nvPr>
        </p:nvSpPr>
        <p:spPr>
          <a:xfrm>
            <a:off x="831850" y="3060940"/>
            <a:ext cx="4121150" cy="1218795"/>
          </a:xfrm>
        </p:spPr>
        <p:txBody>
          <a:bodyPr bIns="0" anchor="t"/>
          <a:lstStyle>
            <a:lvl1pPr>
              <a:defRPr sz="4400" b="1">
                <a:solidFill>
                  <a:schemeClr val="tx1"/>
                </a:solidFill>
              </a:defRPr>
            </a:lvl1pPr>
          </a:lstStyle>
          <a:p>
            <a:r>
              <a:rPr lang="en-US"/>
              <a:t>Click to edit Master title style</a:t>
            </a:r>
            <a:endParaRPr lang="en-GB"/>
          </a:p>
        </p:txBody>
      </p:sp>
      <p:sp>
        <p:nvSpPr>
          <p:cNvPr id="5" name="Footer Placeholder 4">
            <a:extLst>
              <a:ext uri="{FF2B5EF4-FFF2-40B4-BE49-F238E27FC236}">
                <a16:creationId xmlns:a16="http://schemas.microsoft.com/office/drawing/2014/main" id="{A96CAB1C-D247-EB9B-4D2A-DA8BFCE6256A}"/>
              </a:ext>
            </a:extLst>
          </p:cNvPr>
          <p:cNvSpPr>
            <a:spLocks noGrp="1"/>
          </p:cNvSpPr>
          <p:nvPr>
            <p:ph type="ftr" sz="quarter" idx="11"/>
          </p:nvPr>
        </p:nvSpPr>
        <p:spPr/>
        <p:txBody>
          <a:bodyPr/>
          <a:lstStyle>
            <a:lvl1pPr>
              <a:defRPr>
                <a:solidFill>
                  <a:schemeClr val="bg1"/>
                </a:solidFill>
              </a:defRPr>
            </a:lvl1pPr>
          </a:lstStyle>
          <a:p>
            <a:r>
              <a:rPr lang="en-GB"/>
              <a:t>European Heart Failure Mission</a:t>
            </a:r>
          </a:p>
        </p:txBody>
      </p:sp>
      <p:sp>
        <p:nvSpPr>
          <p:cNvPr id="6" name="Slide Number Placeholder 5">
            <a:extLst>
              <a:ext uri="{FF2B5EF4-FFF2-40B4-BE49-F238E27FC236}">
                <a16:creationId xmlns:a16="http://schemas.microsoft.com/office/drawing/2014/main" id="{082B1BA9-044B-3CB0-3426-8CD28C3C3021}"/>
              </a:ext>
            </a:extLst>
          </p:cNvPr>
          <p:cNvSpPr>
            <a:spLocks noGrp="1"/>
          </p:cNvSpPr>
          <p:nvPr>
            <p:ph type="sldNum" sz="quarter" idx="12"/>
          </p:nvPr>
        </p:nvSpPr>
        <p:spPr/>
        <p:txBody>
          <a:bodyPr/>
          <a:lstStyle>
            <a:lvl1pPr>
              <a:defRPr>
                <a:solidFill>
                  <a:schemeClr val="bg1"/>
                </a:solidFill>
              </a:defRPr>
            </a:lvl1pPr>
          </a:lstStyle>
          <a:p>
            <a:fld id="{66326AAD-2FCC-4C42-901E-810FA2EA714E}" type="slidenum">
              <a:rPr lang="en-GB" smtClean="0"/>
              <a:pPr/>
              <a:t>‹#›</a:t>
            </a:fld>
            <a:endParaRPr lang="en-GB"/>
          </a:p>
        </p:txBody>
      </p:sp>
      <p:sp>
        <p:nvSpPr>
          <p:cNvPr id="10" name="Content Placeholder 9">
            <a:extLst>
              <a:ext uri="{FF2B5EF4-FFF2-40B4-BE49-F238E27FC236}">
                <a16:creationId xmlns:a16="http://schemas.microsoft.com/office/drawing/2014/main" id="{07654281-908C-EF8E-4568-D16D84F3BBB8}"/>
              </a:ext>
            </a:extLst>
          </p:cNvPr>
          <p:cNvSpPr>
            <a:spLocks noGrp="1"/>
          </p:cNvSpPr>
          <p:nvPr>
            <p:ph sz="quarter" idx="13" hasCustomPrompt="1"/>
          </p:nvPr>
        </p:nvSpPr>
        <p:spPr>
          <a:xfrm>
            <a:off x="838200" y="196235"/>
            <a:ext cx="1185863" cy="1501775"/>
          </a:xfrm>
        </p:spPr>
        <p:txBody>
          <a:bodyPr/>
          <a:lstStyle>
            <a:lvl1pPr marL="0" indent="0">
              <a:buFont typeface="Arial" panose="020B0604020202020204" pitchFamily="34" charset="0"/>
              <a:buNone/>
              <a:defRPr sz="12000" b="1">
                <a:solidFill>
                  <a:schemeClr val="tx1"/>
                </a:solidFill>
                <a:latin typeface="+mj-lt"/>
              </a:defRPr>
            </a:lvl1pPr>
            <a:lvl2pPr marL="457200" indent="0">
              <a:buNone/>
              <a:defRPr>
                <a:solidFill>
                  <a:schemeClr val="bg2"/>
                </a:solidFill>
                <a:latin typeface="+mj-lt"/>
              </a:defRPr>
            </a:lvl2pPr>
            <a:lvl3pPr marL="914400" indent="0">
              <a:buNone/>
              <a:defRPr>
                <a:solidFill>
                  <a:schemeClr val="bg2"/>
                </a:solidFill>
                <a:latin typeface="+mj-lt"/>
              </a:defRPr>
            </a:lvl3pPr>
            <a:lvl4pPr marL="1371600" indent="0">
              <a:buNone/>
              <a:defRPr>
                <a:solidFill>
                  <a:schemeClr val="bg2"/>
                </a:solidFill>
                <a:latin typeface="+mj-lt"/>
              </a:defRPr>
            </a:lvl4pPr>
            <a:lvl5pPr marL="1828800" indent="0">
              <a:buNone/>
              <a:defRPr>
                <a:solidFill>
                  <a:schemeClr val="bg2"/>
                </a:solidFill>
                <a:latin typeface="+mj-lt"/>
              </a:defRPr>
            </a:lvl5pPr>
          </a:lstStyle>
          <a:p>
            <a:pPr lvl="0"/>
            <a:r>
              <a:rPr lang="en-GB"/>
              <a:t>2</a:t>
            </a:r>
          </a:p>
        </p:txBody>
      </p:sp>
      <p:grpSp>
        <p:nvGrpSpPr>
          <p:cNvPr id="978" name="Group 977">
            <a:extLst>
              <a:ext uri="{FF2B5EF4-FFF2-40B4-BE49-F238E27FC236}">
                <a16:creationId xmlns:a16="http://schemas.microsoft.com/office/drawing/2014/main" id="{FB6F8013-04AE-9769-BFDA-3A4BAF5F6B2E}"/>
              </a:ext>
            </a:extLst>
          </p:cNvPr>
          <p:cNvGrpSpPr/>
          <p:nvPr userDrawn="1"/>
        </p:nvGrpSpPr>
        <p:grpSpPr>
          <a:xfrm>
            <a:off x="4853180" y="16583"/>
            <a:ext cx="7367881" cy="6883689"/>
            <a:chOff x="4853180" y="25914"/>
            <a:chExt cx="7367881" cy="6883689"/>
          </a:xfrm>
          <a:solidFill>
            <a:schemeClr val="accent6"/>
          </a:solidFill>
        </p:grpSpPr>
        <p:sp>
          <p:nvSpPr>
            <p:cNvPr id="18" name="Freeform 17">
              <a:extLst>
                <a:ext uri="{FF2B5EF4-FFF2-40B4-BE49-F238E27FC236}">
                  <a16:creationId xmlns:a16="http://schemas.microsoft.com/office/drawing/2014/main" id="{6CEE9CF0-33A3-B678-6F9B-787E0F0F0F83}"/>
                </a:ext>
              </a:extLst>
            </p:cNvPr>
            <p:cNvSpPr/>
            <p:nvPr/>
          </p:nvSpPr>
          <p:spPr>
            <a:xfrm>
              <a:off x="11404325" y="59283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6" y="79832"/>
                    <a:pt x="39945" y="79832"/>
                  </a:cubicBezTo>
                  <a:cubicBezTo>
                    <a:pt x="17884" y="79832"/>
                    <a:pt x="0" y="61961"/>
                    <a:pt x="0" y="39916"/>
                  </a:cubicBezTo>
                  <a:cubicBezTo>
                    <a:pt x="0" y="17871"/>
                    <a:pt x="17884" y="0"/>
                    <a:pt x="39945" y="0"/>
                  </a:cubicBezTo>
                  <a:cubicBezTo>
                    <a:pt x="62006" y="0"/>
                    <a:pt x="79891" y="17871"/>
                    <a:pt x="79891" y="39916"/>
                  </a:cubicBezTo>
                  <a:close/>
                </a:path>
              </a:pathLst>
            </a:custGeom>
            <a:grpFill/>
            <a:ln w="0" cap="flat">
              <a:noFill/>
              <a:prstDash val="solid"/>
              <a:miter/>
            </a:ln>
          </p:spPr>
          <p:txBody>
            <a:bodyPr rtlCol="0" anchor="ctr"/>
            <a:lstStyle/>
            <a:p>
              <a:endParaRPr lang="en-GB"/>
            </a:p>
          </p:txBody>
        </p:sp>
        <p:sp>
          <p:nvSpPr>
            <p:cNvPr id="19" name="Freeform 18">
              <a:extLst>
                <a:ext uri="{FF2B5EF4-FFF2-40B4-BE49-F238E27FC236}">
                  <a16:creationId xmlns:a16="http://schemas.microsoft.com/office/drawing/2014/main" id="{1DCDF209-B3C7-2161-9FF6-9F56C8235094}"/>
                </a:ext>
              </a:extLst>
            </p:cNvPr>
            <p:cNvSpPr/>
            <p:nvPr/>
          </p:nvSpPr>
          <p:spPr>
            <a:xfrm>
              <a:off x="8292180" y="59283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20" name="Freeform 19">
              <a:extLst>
                <a:ext uri="{FF2B5EF4-FFF2-40B4-BE49-F238E27FC236}">
                  <a16:creationId xmlns:a16="http://schemas.microsoft.com/office/drawing/2014/main" id="{837B3C59-B160-7941-B14C-02F380A84D6E}"/>
                </a:ext>
              </a:extLst>
            </p:cNvPr>
            <p:cNvSpPr/>
            <p:nvPr/>
          </p:nvSpPr>
          <p:spPr>
            <a:xfrm>
              <a:off x="8128347" y="59283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6" y="79832"/>
                    <a:pt x="39945" y="79832"/>
                  </a:cubicBezTo>
                  <a:cubicBezTo>
                    <a:pt x="17884" y="79832"/>
                    <a:pt x="0" y="61961"/>
                    <a:pt x="0" y="39916"/>
                  </a:cubicBezTo>
                  <a:cubicBezTo>
                    <a:pt x="0" y="17871"/>
                    <a:pt x="17884" y="0"/>
                    <a:pt x="39945" y="0"/>
                  </a:cubicBezTo>
                  <a:cubicBezTo>
                    <a:pt x="62006" y="0"/>
                    <a:pt x="79891" y="17871"/>
                    <a:pt x="79891" y="39916"/>
                  </a:cubicBezTo>
                  <a:close/>
                </a:path>
              </a:pathLst>
            </a:custGeom>
            <a:grpFill/>
            <a:ln w="0" cap="flat">
              <a:noFill/>
              <a:prstDash val="solid"/>
              <a:miter/>
            </a:ln>
          </p:spPr>
          <p:txBody>
            <a:bodyPr rtlCol="0" anchor="ctr"/>
            <a:lstStyle/>
            <a:p>
              <a:endParaRPr lang="en-GB"/>
            </a:p>
          </p:txBody>
        </p:sp>
        <p:sp>
          <p:nvSpPr>
            <p:cNvPr id="21" name="Freeform 20">
              <a:extLst>
                <a:ext uri="{FF2B5EF4-FFF2-40B4-BE49-F238E27FC236}">
                  <a16:creationId xmlns:a16="http://schemas.microsoft.com/office/drawing/2014/main" id="{3798C2B3-D176-6331-73AC-480E9E6F0218}"/>
                </a:ext>
              </a:extLst>
            </p:cNvPr>
            <p:cNvSpPr/>
            <p:nvPr/>
          </p:nvSpPr>
          <p:spPr>
            <a:xfrm>
              <a:off x="11568158" y="59283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22" name="Freeform 21">
              <a:extLst>
                <a:ext uri="{FF2B5EF4-FFF2-40B4-BE49-F238E27FC236}">
                  <a16:creationId xmlns:a16="http://schemas.microsoft.com/office/drawing/2014/main" id="{43A70BF4-A32D-B077-21BF-594CF1177A88}"/>
                </a:ext>
              </a:extLst>
            </p:cNvPr>
            <p:cNvSpPr/>
            <p:nvPr/>
          </p:nvSpPr>
          <p:spPr>
            <a:xfrm>
              <a:off x="11486531" y="735028"/>
              <a:ext cx="79195" cy="79137"/>
            </a:xfrm>
            <a:custGeom>
              <a:avLst/>
              <a:gdLst>
                <a:gd name="connsiteX0" fmla="*/ 79196 w 79195"/>
                <a:gd name="connsiteY0" fmla="*/ 39569 h 79137"/>
                <a:gd name="connsiteX1" fmla="*/ 39598 w 79195"/>
                <a:gd name="connsiteY1" fmla="*/ 79138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23" name="Freeform 22">
              <a:extLst>
                <a:ext uri="{FF2B5EF4-FFF2-40B4-BE49-F238E27FC236}">
                  <a16:creationId xmlns:a16="http://schemas.microsoft.com/office/drawing/2014/main" id="{2CE1FF92-F5D2-FDD5-2584-C9C4626BC35C}"/>
                </a:ext>
              </a:extLst>
            </p:cNvPr>
            <p:cNvSpPr/>
            <p:nvPr/>
          </p:nvSpPr>
          <p:spPr>
            <a:xfrm>
              <a:off x="11404788" y="876874"/>
              <a:ext cx="78964" cy="78906"/>
            </a:xfrm>
            <a:custGeom>
              <a:avLst/>
              <a:gdLst>
                <a:gd name="connsiteX0" fmla="*/ 78965 w 78964"/>
                <a:gd name="connsiteY0" fmla="*/ 39453 h 78906"/>
                <a:gd name="connsiteX1" fmla="*/ 39483 w 78964"/>
                <a:gd name="connsiteY1" fmla="*/ 78906 h 78906"/>
                <a:gd name="connsiteX2" fmla="*/ 1 w 78964"/>
                <a:gd name="connsiteY2" fmla="*/ 39453 h 78906"/>
                <a:gd name="connsiteX3" fmla="*/ 39483 w 78964"/>
                <a:gd name="connsiteY3" fmla="*/ 0 h 78906"/>
                <a:gd name="connsiteX4" fmla="*/ 78965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5" y="39453"/>
                  </a:moveTo>
                  <a:cubicBezTo>
                    <a:pt x="78965" y="61242"/>
                    <a:pt x="61287" y="78906"/>
                    <a:pt x="39483" y="78906"/>
                  </a:cubicBezTo>
                  <a:cubicBezTo>
                    <a:pt x="17677" y="78906"/>
                    <a:pt x="1" y="61242"/>
                    <a:pt x="1" y="39453"/>
                  </a:cubicBezTo>
                  <a:cubicBezTo>
                    <a:pt x="1" y="17664"/>
                    <a:pt x="17678" y="0"/>
                    <a:pt x="39483" y="0"/>
                  </a:cubicBezTo>
                  <a:cubicBezTo>
                    <a:pt x="61288" y="0"/>
                    <a:pt x="78965" y="17664"/>
                    <a:pt x="78965" y="39453"/>
                  </a:cubicBezTo>
                  <a:close/>
                </a:path>
              </a:pathLst>
            </a:custGeom>
            <a:grpFill/>
            <a:ln w="0" cap="flat">
              <a:noFill/>
              <a:prstDash val="solid"/>
              <a:miter/>
            </a:ln>
          </p:spPr>
          <p:txBody>
            <a:bodyPr rtlCol="0" anchor="ctr"/>
            <a:lstStyle/>
            <a:p>
              <a:endParaRPr lang="en-GB"/>
            </a:p>
          </p:txBody>
        </p:sp>
        <p:sp>
          <p:nvSpPr>
            <p:cNvPr id="24" name="Freeform 23">
              <a:extLst>
                <a:ext uri="{FF2B5EF4-FFF2-40B4-BE49-F238E27FC236}">
                  <a16:creationId xmlns:a16="http://schemas.microsoft.com/office/drawing/2014/main" id="{8005705D-70DF-DAAA-A6E0-1D24B117DA5A}"/>
                </a:ext>
              </a:extLst>
            </p:cNvPr>
            <p:cNvSpPr/>
            <p:nvPr/>
          </p:nvSpPr>
          <p:spPr>
            <a:xfrm>
              <a:off x="11731876" y="592835"/>
              <a:ext cx="79890" cy="79831"/>
            </a:xfrm>
            <a:custGeom>
              <a:avLst/>
              <a:gdLst>
                <a:gd name="connsiteX0" fmla="*/ 79890 w 79890"/>
                <a:gd name="connsiteY0" fmla="*/ 39916 h 79831"/>
                <a:gd name="connsiteX1" fmla="*/ 39945 w 79890"/>
                <a:gd name="connsiteY1" fmla="*/ 79832 h 79831"/>
                <a:gd name="connsiteX2" fmla="*/ -1 w 79890"/>
                <a:gd name="connsiteY2" fmla="*/ 39916 h 79831"/>
                <a:gd name="connsiteX3" fmla="*/ 39945 w 79890"/>
                <a:gd name="connsiteY3" fmla="*/ 0 h 79831"/>
                <a:gd name="connsiteX4" fmla="*/ 79890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0" y="39916"/>
                  </a:moveTo>
                  <a:cubicBezTo>
                    <a:pt x="79890" y="61961"/>
                    <a:pt x="62006" y="79832"/>
                    <a:pt x="39945" y="79832"/>
                  </a:cubicBezTo>
                  <a:cubicBezTo>
                    <a:pt x="17884" y="79832"/>
                    <a:pt x="-1" y="61961"/>
                    <a:pt x="-1" y="39916"/>
                  </a:cubicBezTo>
                  <a:cubicBezTo>
                    <a:pt x="-1" y="17871"/>
                    <a:pt x="17884" y="0"/>
                    <a:pt x="39945" y="0"/>
                  </a:cubicBezTo>
                  <a:cubicBezTo>
                    <a:pt x="62006" y="0"/>
                    <a:pt x="79890" y="17871"/>
                    <a:pt x="79890" y="39916"/>
                  </a:cubicBezTo>
                  <a:close/>
                </a:path>
              </a:pathLst>
            </a:custGeom>
            <a:grpFill/>
            <a:ln w="0" cap="flat">
              <a:noFill/>
              <a:prstDash val="solid"/>
              <a:miter/>
            </a:ln>
          </p:spPr>
          <p:txBody>
            <a:bodyPr rtlCol="0" anchor="ctr"/>
            <a:lstStyle/>
            <a:p>
              <a:endParaRPr lang="en-GB"/>
            </a:p>
          </p:txBody>
        </p:sp>
        <p:sp>
          <p:nvSpPr>
            <p:cNvPr id="25" name="Freeform 24">
              <a:extLst>
                <a:ext uri="{FF2B5EF4-FFF2-40B4-BE49-F238E27FC236}">
                  <a16:creationId xmlns:a16="http://schemas.microsoft.com/office/drawing/2014/main" id="{D72F39A0-B636-4F50-5B3B-0F09107C8711}"/>
                </a:ext>
              </a:extLst>
            </p:cNvPr>
            <p:cNvSpPr/>
            <p:nvPr/>
          </p:nvSpPr>
          <p:spPr>
            <a:xfrm>
              <a:off x="11650249" y="734912"/>
              <a:ext cx="79427" cy="79368"/>
            </a:xfrm>
            <a:custGeom>
              <a:avLst/>
              <a:gdLst>
                <a:gd name="connsiteX0" fmla="*/ 79428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8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8" y="39684"/>
                  </a:moveTo>
                  <a:cubicBezTo>
                    <a:pt x="79428" y="61602"/>
                    <a:pt x="61647" y="79369"/>
                    <a:pt x="39714" y="79369"/>
                  </a:cubicBezTo>
                  <a:cubicBezTo>
                    <a:pt x="17780" y="79369"/>
                    <a:pt x="0" y="61602"/>
                    <a:pt x="0" y="39684"/>
                  </a:cubicBezTo>
                  <a:cubicBezTo>
                    <a:pt x="0" y="17767"/>
                    <a:pt x="17780" y="0"/>
                    <a:pt x="39714" y="0"/>
                  </a:cubicBezTo>
                  <a:cubicBezTo>
                    <a:pt x="61647" y="0"/>
                    <a:pt x="79428" y="17767"/>
                    <a:pt x="79428" y="39684"/>
                  </a:cubicBezTo>
                  <a:close/>
                </a:path>
              </a:pathLst>
            </a:custGeom>
            <a:grpFill/>
            <a:ln w="0" cap="flat">
              <a:noFill/>
              <a:prstDash val="solid"/>
              <a:miter/>
            </a:ln>
          </p:spPr>
          <p:txBody>
            <a:bodyPr rtlCol="0" anchor="ctr"/>
            <a:lstStyle/>
            <a:p>
              <a:endParaRPr lang="en-GB"/>
            </a:p>
          </p:txBody>
        </p:sp>
        <p:sp>
          <p:nvSpPr>
            <p:cNvPr id="26" name="Freeform 25">
              <a:extLst>
                <a:ext uri="{FF2B5EF4-FFF2-40B4-BE49-F238E27FC236}">
                  <a16:creationId xmlns:a16="http://schemas.microsoft.com/office/drawing/2014/main" id="{6E81DC4F-83DD-A0CF-6F4B-EF601C090C59}"/>
                </a:ext>
              </a:extLst>
            </p:cNvPr>
            <p:cNvSpPr/>
            <p:nvPr/>
          </p:nvSpPr>
          <p:spPr>
            <a:xfrm>
              <a:off x="11568621" y="876874"/>
              <a:ext cx="78964" cy="78906"/>
            </a:xfrm>
            <a:custGeom>
              <a:avLst/>
              <a:gdLst>
                <a:gd name="connsiteX0" fmla="*/ 78964 w 78964"/>
                <a:gd name="connsiteY0" fmla="*/ 39453 h 78906"/>
                <a:gd name="connsiteX1" fmla="*/ 39482 w 78964"/>
                <a:gd name="connsiteY1" fmla="*/ 78906 h 78906"/>
                <a:gd name="connsiteX2" fmla="*/ 0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7" y="78906"/>
                    <a:pt x="0" y="61242"/>
                    <a:pt x="0" y="39453"/>
                  </a:cubicBezTo>
                  <a:cubicBezTo>
                    <a:pt x="0" y="17664"/>
                    <a:pt x="17677"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27" name="Freeform 26">
              <a:extLst>
                <a:ext uri="{FF2B5EF4-FFF2-40B4-BE49-F238E27FC236}">
                  <a16:creationId xmlns:a16="http://schemas.microsoft.com/office/drawing/2014/main" id="{29DE45BA-6271-31F8-95E0-08ACECE43AAD}"/>
                </a:ext>
              </a:extLst>
            </p:cNvPr>
            <p:cNvSpPr/>
            <p:nvPr/>
          </p:nvSpPr>
          <p:spPr>
            <a:xfrm>
              <a:off x="11895710" y="592835"/>
              <a:ext cx="79890" cy="79831"/>
            </a:xfrm>
            <a:custGeom>
              <a:avLst/>
              <a:gdLst>
                <a:gd name="connsiteX0" fmla="*/ 79891 w 79890"/>
                <a:gd name="connsiteY0" fmla="*/ 39916 h 79831"/>
                <a:gd name="connsiteX1" fmla="*/ 39947 w 79890"/>
                <a:gd name="connsiteY1" fmla="*/ 79832 h 79831"/>
                <a:gd name="connsiteX2" fmla="*/ 2 w 79890"/>
                <a:gd name="connsiteY2" fmla="*/ 39916 h 79831"/>
                <a:gd name="connsiteX3" fmla="*/ 39947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6" y="79832"/>
                    <a:pt x="39947" y="79832"/>
                  </a:cubicBezTo>
                  <a:cubicBezTo>
                    <a:pt x="17885" y="79832"/>
                    <a:pt x="2" y="61961"/>
                    <a:pt x="2" y="39916"/>
                  </a:cubicBezTo>
                  <a:cubicBezTo>
                    <a:pt x="2" y="17871"/>
                    <a:pt x="17887" y="0"/>
                    <a:pt x="39947" y="0"/>
                  </a:cubicBezTo>
                  <a:cubicBezTo>
                    <a:pt x="62008" y="0"/>
                    <a:pt x="79891" y="17871"/>
                    <a:pt x="79891" y="39916"/>
                  </a:cubicBezTo>
                  <a:close/>
                </a:path>
              </a:pathLst>
            </a:custGeom>
            <a:grpFill/>
            <a:ln w="0" cap="flat">
              <a:noFill/>
              <a:prstDash val="solid"/>
              <a:miter/>
            </a:ln>
          </p:spPr>
          <p:txBody>
            <a:bodyPr rtlCol="0" anchor="ctr"/>
            <a:lstStyle/>
            <a:p>
              <a:endParaRPr lang="en-GB"/>
            </a:p>
          </p:txBody>
        </p:sp>
        <p:sp>
          <p:nvSpPr>
            <p:cNvPr id="28" name="Freeform 27">
              <a:extLst>
                <a:ext uri="{FF2B5EF4-FFF2-40B4-BE49-F238E27FC236}">
                  <a16:creationId xmlns:a16="http://schemas.microsoft.com/office/drawing/2014/main" id="{0D338C59-CAD8-7B43-9641-A87E9A406DE0}"/>
                </a:ext>
              </a:extLst>
            </p:cNvPr>
            <p:cNvSpPr/>
            <p:nvPr/>
          </p:nvSpPr>
          <p:spPr>
            <a:xfrm>
              <a:off x="11814082" y="734912"/>
              <a:ext cx="79427" cy="79368"/>
            </a:xfrm>
            <a:custGeom>
              <a:avLst/>
              <a:gdLst>
                <a:gd name="connsiteX0" fmla="*/ 79427 w 79427"/>
                <a:gd name="connsiteY0" fmla="*/ 39684 h 79368"/>
                <a:gd name="connsiteX1" fmla="*/ 39713 w 79427"/>
                <a:gd name="connsiteY1" fmla="*/ 79369 h 79368"/>
                <a:gd name="connsiteX2" fmla="*/ 0 w 79427"/>
                <a:gd name="connsiteY2" fmla="*/ 39684 h 79368"/>
                <a:gd name="connsiteX3" fmla="*/ 39713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3" y="79369"/>
                  </a:cubicBezTo>
                  <a:cubicBezTo>
                    <a:pt x="17780" y="79369"/>
                    <a:pt x="0" y="61602"/>
                    <a:pt x="0" y="39684"/>
                  </a:cubicBezTo>
                  <a:cubicBezTo>
                    <a:pt x="0" y="17767"/>
                    <a:pt x="17780" y="0"/>
                    <a:pt x="39713"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29" name="Freeform 28">
              <a:extLst>
                <a:ext uri="{FF2B5EF4-FFF2-40B4-BE49-F238E27FC236}">
                  <a16:creationId xmlns:a16="http://schemas.microsoft.com/office/drawing/2014/main" id="{71715453-7886-9F54-F537-65F88A351079}"/>
                </a:ext>
              </a:extLst>
            </p:cNvPr>
            <p:cNvSpPr/>
            <p:nvPr/>
          </p:nvSpPr>
          <p:spPr>
            <a:xfrm>
              <a:off x="11732339" y="876874"/>
              <a:ext cx="78964" cy="78906"/>
            </a:xfrm>
            <a:custGeom>
              <a:avLst/>
              <a:gdLst>
                <a:gd name="connsiteX0" fmla="*/ 78964 w 78964"/>
                <a:gd name="connsiteY0" fmla="*/ 39453 h 78906"/>
                <a:gd name="connsiteX1" fmla="*/ 39482 w 78964"/>
                <a:gd name="connsiteY1" fmla="*/ 78906 h 78906"/>
                <a:gd name="connsiteX2" fmla="*/ 1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7" y="78906"/>
                    <a:pt x="1" y="61242"/>
                    <a:pt x="1" y="39453"/>
                  </a:cubicBezTo>
                  <a:cubicBezTo>
                    <a:pt x="1" y="17664"/>
                    <a:pt x="17678"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30" name="Freeform 29">
              <a:extLst>
                <a:ext uri="{FF2B5EF4-FFF2-40B4-BE49-F238E27FC236}">
                  <a16:creationId xmlns:a16="http://schemas.microsoft.com/office/drawing/2014/main" id="{6A7A58C5-B8AA-7EDA-6FED-2B8523BF9D7E}"/>
                </a:ext>
              </a:extLst>
            </p:cNvPr>
            <p:cNvSpPr/>
            <p:nvPr/>
          </p:nvSpPr>
          <p:spPr>
            <a:xfrm>
              <a:off x="12059543" y="592835"/>
              <a:ext cx="79890" cy="79831"/>
            </a:xfrm>
            <a:custGeom>
              <a:avLst/>
              <a:gdLst>
                <a:gd name="connsiteX0" fmla="*/ 79890 w 79890"/>
                <a:gd name="connsiteY0" fmla="*/ 39916 h 79831"/>
                <a:gd name="connsiteX1" fmla="*/ 39945 w 79890"/>
                <a:gd name="connsiteY1" fmla="*/ 79832 h 79831"/>
                <a:gd name="connsiteX2" fmla="*/ 1 w 79890"/>
                <a:gd name="connsiteY2" fmla="*/ 39916 h 79831"/>
                <a:gd name="connsiteX3" fmla="*/ 39945 w 79890"/>
                <a:gd name="connsiteY3" fmla="*/ 0 h 79831"/>
                <a:gd name="connsiteX4" fmla="*/ 79890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0" y="39916"/>
                  </a:moveTo>
                  <a:cubicBezTo>
                    <a:pt x="79890" y="61961"/>
                    <a:pt x="62005" y="79832"/>
                    <a:pt x="39945" y="79832"/>
                  </a:cubicBezTo>
                  <a:cubicBezTo>
                    <a:pt x="17884" y="79832"/>
                    <a:pt x="1" y="61961"/>
                    <a:pt x="1" y="39916"/>
                  </a:cubicBezTo>
                  <a:cubicBezTo>
                    <a:pt x="1" y="17871"/>
                    <a:pt x="17885" y="0"/>
                    <a:pt x="39945" y="0"/>
                  </a:cubicBezTo>
                  <a:cubicBezTo>
                    <a:pt x="62007" y="0"/>
                    <a:pt x="79890" y="17871"/>
                    <a:pt x="79890" y="39916"/>
                  </a:cubicBezTo>
                  <a:close/>
                </a:path>
              </a:pathLst>
            </a:custGeom>
            <a:grpFill/>
            <a:ln w="0" cap="flat">
              <a:noFill/>
              <a:prstDash val="solid"/>
              <a:miter/>
            </a:ln>
          </p:spPr>
          <p:txBody>
            <a:bodyPr rtlCol="0" anchor="ctr"/>
            <a:lstStyle/>
            <a:p>
              <a:endParaRPr lang="en-GB"/>
            </a:p>
          </p:txBody>
        </p:sp>
        <p:sp>
          <p:nvSpPr>
            <p:cNvPr id="31" name="Freeform 30">
              <a:extLst>
                <a:ext uri="{FF2B5EF4-FFF2-40B4-BE49-F238E27FC236}">
                  <a16:creationId xmlns:a16="http://schemas.microsoft.com/office/drawing/2014/main" id="{F1837987-FBC3-1AE3-2D38-7874DD3F783D}"/>
                </a:ext>
              </a:extLst>
            </p:cNvPr>
            <p:cNvSpPr/>
            <p:nvPr/>
          </p:nvSpPr>
          <p:spPr>
            <a:xfrm>
              <a:off x="11977800" y="734912"/>
              <a:ext cx="79427" cy="79368"/>
            </a:xfrm>
            <a:custGeom>
              <a:avLst/>
              <a:gdLst>
                <a:gd name="connsiteX0" fmla="*/ 79427 w 79427"/>
                <a:gd name="connsiteY0" fmla="*/ 39684 h 79368"/>
                <a:gd name="connsiteX1" fmla="*/ 39713 w 79427"/>
                <a:gd name="connsiteY1" fmla="*/ 79369 h 79368"/>
                <a:gd name="connsiteX2" fmla="*/ -1 w 79427"/>
                <a:gd name="connsiteY2" fmla="*/ 39684 h 79368"/>
                <a:gd name="connsiteX3" fmla="*/ 39713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3" y="79369"/>
                  </a:cubicBezTo>
                  <a:cubicBezTo>
                    <a:pt x="17780" y="79369"/>
                    <a:pt x="-1" y="61602"/>
                    <a:pt x="-1" y="39684"/>
                  </a:cubicBezTo>
                  <a:cubicBezTo>
                    <a:pt x="-1" y="17767"/>
                    <a:pt x="17779" y="0"/>
                    <a:pt x="39713" y="0"/>
                  </a:cubicBezTo>
                  <a:cubicBezTo>
                    <a:pt x="61646" y="0"/>
                    <a:pt x="79427" y="17767"/>
                    <a:pt x="79427" y="39684"/>
                  </a:cubicBezTo>
                  <a:close/>
                </a:path>
              </a:pathLst>
            </a:custGeom>
            <a:grpFill/>
            <a:ln w="0" cap="flat">
              <a:noFill/>
              <a:prstDash val="solid"/>
              <a:miter/>
            </a:ln>
          </p:spPr>
          <p:txBody>
            <a:bodyPr rtlCol="0" anchor="ctr"/>
            <a:lstStyle/>
            <a:p>
              <a:endParaRPr lang="en-GB"/>
            </a:p>
          </p:txBody>
        </p:sp>
        <p:sp>
          <p:nvSpPr>
            <p:cNvPr id="32" name="Freeform 31">
              <a:extLst>
                <a:ext uri="{FF2B5EF4-FFF2-40B4-BE49-F238E27FC236}">
                  <a16:creationId xmlns:a16="http://schemas.microsoft.com/office/drawing/2014/main" id="{E7EA90A4-2224-36CD-B08A-B41A74CA9A6F}"/>
                </a:ext>
              </a:extLst>
            </p:cNvPr>
            <p:cNvSpPr/>
            <p:nvPr/>
          </p:nvSpPr>
          <p:spPr>
            <a:xfrm>
              <a:off x="11896173" y="876874"/>
              <a:ext cx="78964" cy="78906"/>
            </a:xfrm>
            <a:custGeom>
              <a:avLst/>
              <a:gdLst>
                <a:gd name="connsiteX0" fmla="*/ 78965 w 78964"/>
                <a:gd name="connsiteY0" fmla="*/ 39453 h 78906"/>
                <a:gd name="connsiteX1" fmla="*/ 39482 w 78964"/>
                <a:gd name="connsiteY1" fmla="*/ 78906 h 78906"/>
                <a:gd name="connsiteX2" fmla="*/ -1 w 78964"/>
                <a:gd name="connsiteY2" fmla="*/ 39453 h 78906"/>
                <a:gd name="connsiteX3" fmla="*/ 39482 w 78964"/>
                <a:gd name="connsiteY3" fmla="*/ 0 h 78906"/>
                <a:gd name="connsiteX4" fmla="*/ 78965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5" y="39453"/>
                  </a:moveTo>
                  <a:cubicBezTo>
                    <a:pt x="78965" y="61242"/>
                    <a:pt x="61288" y="78906"/>
                    <a:pt x="39482" y="78906"/>
                  </a:cubicBezTo>
                  <a:cubicBezTo>
                    <a:pt x="17676" y="78906"/>
                    <a:pt x="-1" y="61242"/>
                    <a:pt x="-1" y="39453"/>
                  </a:cubicBezTo>
                  <a:cubicBezTo>
                    <a:pt x="-1" y="17664"/>
                    <a:pt x="17676" y="0"/>
                    <a:pt x="39482" y="0"/>
                  </a:cubicBezTo>
                  <a:cubicBezTo>
                    <a:pt x="61288" y="0"/>
                    <a:pt x="78965" y="17664"/>
                    <a:pt x="78965" y="39453"/>
                  </a:cubicBezTo>
                  <a:close/>
                </a:path>
              </a:pathLst>
            </a:custGeom>
            <a:grpFill/>
            <a:ln w="0" cap="flat">
              <a:noFill/>
              <a:prstDash val="solid"/>
              <a:miter/>
            </a:ln>
          </p:spPr>
          <p:txBody>
            <a:bodyPr rtlCol="0" anchor="ctr"/>
            <a:lstStyle/>
            <a:p>
              <a:endParaRPr lang="en-GB"/>
            </a:p>
          </p:txBody>
        </p:sp>
        <p:sp>
          <p:nvSpPr>
            <p:cNvPr id="33" name="Freeform 32">
              <a:extLst>
                <a:ext uri="{FF2B5EF4-FFF2-40B4-BE49-F238E27FC236}">
                  <a16:creationId xmlns:a16="http://schemas.microsoft.com/office/drawing/2014/main" id="{C119F438-702D-6DE9-FC69-028366649AD8}"/>
                </a:ext>
              </a:extLst>
            </p:cNvPr>
            <p:cNvSpPr/>
            <p:nvPr/>
          </p:nvSpPr>
          <p:spPr>
            <a:xfrm>
              <a:off x="12141634" y="734912"/>
              <a:ext cx="79427" cy="79368"/>
            </a:xfrm>
            <a:custGeom>
              <a:avLst/>
              <a:gdLst>
                <a:gd name="connsiteX0" fmla="*/ 79428 w 79427"/>
                <a:gd name="connsiteY0" fmla="*/ 39684 h 79368"/>
                <a:gd name="connsiteX1" fmla="*/ 39713 w 79427"/>
                <a:gd name="connsiteY1" fmla="*/ 79369 h 79368"/>
                <a:gd name="connsiteX2" fmla="*/ -1 w 79427"/>
                <a:gd name="connsiteY2" fmla="*/ 39684 h 79368"/>
                <a:gd name="connsiteX3" fmla="*/ 39713 w 79427"/>
                <a:gd name="connsiteY3" fmla="*/ 0 h 79368"/>
                <a:gd name="connsiteX4" fmla="*/ 79428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8" y="39684"/>
                  </a:moveTo>
                  <a:cubicBezTo>
                    <a:pt x="79428" y="61602"/>
                    <a:pt x="61647" y="79369"/>
                    <a:pt x="39713" y="79369"/>
                  </a:cubicBezTo>
                  <a:cubicBezTo>
                    <a:pt x="17781" y="79369"/>
                    <a:pt x="-1" y="61602"/>
                    <a:pt x="-1" y="39684"/>
                  </a:cubicBezTo>
                  <a:cubicBezTo>
                    <a:pt x="-1" y="17767"/>
                    <a:pt x="17779" y="0"/>
                    <a:pt x="39713" y="0"/>
                  </a:cubicBezTo>
                  <a:cubicBezTo>
                    <a:pt x="61646" y="0"/>
                    <a:pt x="79428" y="17767"/>
                    <a:pt x="79428" y="39684"/>
                  </a:cubicBezTo>
                  <a:close/>
                </a:path>
              </a:pathLst>
            </a:custGeom>
            <a:grpFill/>
            <a:ln w="0" cap="flat">
              <a:noFill/>
              <a:prstDash val="solid"/>
              <a:miter/>
            </a:ln>
          </p:spPr>
          <p:txBody>
            <a:bodyPr rtlCol="0" anchor="ctr"/>
            <a:lstStyle/>
            <a:p>
              <a:endParaRPr lang="en-GB"/>
            </a:p>
          </p:txBody>
        </p:sp>
        <p:sp>
          <p:nvSpPr>
            <p:cNvPr id="34" name="Freeform 33">
              <a:extLst>
                <a:ext uri="{FF2B5EF4-FFF2-40B4-BE49-F238E27FC236}">
                  <a16:creationId xmlns:a16="http://schemas.microsoft.com/office/drawing/2014/main" id="{DA45AE24-8CDB-CBD2-123C-555D2F1DC9A6}"/>
                </a:ext>
              </a:extLst>
            </p:cNvPr>
            <p:cNvSpPr/>
            <p:nvPr/>
          </p:nvSpPr>
          <p:spPr>
            <a:xfrm>
              <a:off x="12060006" y="876874"/>
              <a:ext cx="78964" cy="78906"/>
            </a:xfrm>
            <a:custGeom>
              <a:avLst/>
              <a:gdLst>
                <a:gd name="connsiteX0" fmla="*/ 78965 w 78964"/>
                <a:gd name="connsiteY0" fmla="*/ 39453 h 78906"/>
                <a:gd name="connsiteX1" fmla="*/ 39482 w 78964"/>
                <a:gd name="connsiteY1" fmla="*/ 78906 h 78906"/>
                <a:gd name="connsiteX2" fmla="*/ 0 w 78964"/>
                <a:gd name="connsiteY2" fmla="*/ 39453 h 78906"/>
                <a:gd name="connsiteX3" fmla="*/ 39482 w 78964"/>
                <a:gd name="connsiteY3" fmla="*/ 0 h 78906"/>
                <a:gd name="connsiteX4" fmla="*/ 78965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5" y="39453"/>
                  </a:moveTo>
                  <a:cubicBezTo>
                    <a:pt x="78965" y="61242"/>
                    <a:pt x="61288" y="78906"/>
                    <a:pt x="39482" y="78906"/>
                  </a:cubicBezTo>
                  <a:cubicBezTo>
                    <a:pt x="17677" y="78906"/>
                    <a:pt x="0" y="61242"/>
                    <a:pt x="0" y="39453"/>
                  </a:cubicBezTo>
                  <a:cubicBezTo>
                    <a:pt x="0" y="17664"/>
                    <a:pt x="17677" y="0"/>
                    <a:pt x="39482" y="0"/>
                  </a:cubicBezTo>
                  <a:cubicBezTo>
                    <a:pt x="61288" y="0"/>
                    <a:pt x="78965" y="17664"/>
                    <a:pt x="78965" y="39453"/>
                  </a:cubicBezTo>
                  <a:close/>
                </a:path>
              </a:pathLst>
            </a:custGeom>
            <a:grpFill/>
            <a:ln w="0" cap="flat">
              <a:noFill/>
              <a:prstDash val="solid"/>
              <a:miter/>
            </a:ln>
          </p:spPr>
          <p:txBody>
            <a:bodyPr rtlCol="0" anchor="ctr"/>
            <a:lstStyle/>
            <a:p>
              <a:endParaRPr lang="en-GB"/>
            </a:p>
          </p:txBody>
        </p:sp>
        <p:sp>
          <p:nvSpPr>
            <p:cNvPr id="35" name="Freeform 34">
              <a:extLst>
                <a:ext uri="{FF2B5EF4-FFF2-40B4-BE49-F238E27FC236}">
                  <a16:creationId xmlns:a16="http://schemas.microsoft.com/office/drawing/2014/main" id="{7126FF07-9EB6-F585-5CB4-42FC901C8D5D}"/>
                </a:ext>
              </a:extLst>
            </p:cNvPr>
            <p:cNvSpPr/>
            <p:nvPr/>
          </p:nvSpPr>
          <p:spPr>
            <a:xfrm>
              <a:off x="12141981" y="1018720"/>
              <a:ext cx="78732" cy="78674"/>
            </a:xfrm>
            <a:custGeom>
              <a:avLst/>
              <a:gdLst>
                <a:gd name="connsiteX0" fmla="*/ 78733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4" y="78675"/>
                    <a:pt x="-1" y="61063"/>
                    <a:pt x="-1" y="39337"/>
                  </a:cubicBezTo>
                  <a:cubicBezTo>
                    <a:pt x="-1" y="17612"/>
                    <a:pt x="17624" y="0"/>
                    <a:pt x="39366" y="0"/>
                  </a:cubicBezTo>
                  <a:cubicBezTo>
                    <a:pt x="61108" y="0"/>
                    <a:pt x="78733" y="17612"/>
                    <a:pt x="78733" y="39337"/>
                  </a:cubicBezTo>
                  <a:close/>
                </a:path>
              </a:pathLst>
            </a:custGeom>
            <a:grpFill/>
            <a:ln w="0" cap="flat">
              <a:noFill/>
              <a:prstDash val="solid"/>
              <a:miter/>
            </a:ln>
          </p:spPr>
          <p:txBody>
            <a:bodyPr rtlCol="0" anchor="ctr"/>
            <a:lstStyle/>
            <a:p>
              <a:endParaRPr lang="en-GB"/>
            </a:p>
          </p:txBody>
        </p:sp>
        <p:sp>
          <p:nvSpPr>
            <p:cNvPr id="36" name="Freeform 35">
              <a:extLst>
                <a:ext uri="{FF2B5EF4-FFF2-40B4-BE49-F238E27FC236}">
                  <a16:creationId xmlns:a16="http://schemas.microsoft.com/office/drawing/2014/main" id="{65D8C823-5D7D-8CEC-2F51-521E482CAB83}"/>
                </a:ext>
              </a:extLst>
            </p:cNvPr>
            <p:cNvSpPr/>
            <p:nvPr/>
          </p:nvSpPr>
          <p:spPr>
            <a:xfrm>
              <a:off x="11241070" y="4845897"/>
              <a:ext cx="78732" cy="78674"/>
            </a:xfrm>
            <a:custGeom>
              <a:avLst/>
              <a:gdLst>
                <a:gd name="connsiteX0" fmla="*/ 78733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1" y="61063"/>
                    <a:pt x="-1" y="39337"/>
                  </a:cubicBezTo>
                  <a:cubicBezTo>
                    <a:pt x="-1" y="17612"/>
                    <a:pt x="17624" y="0"/>
                    <a:pt x="39366" y="0"/>
                  </a:cubicBezTo>
                  <a:cubicBezTo>
                    <a:pt x="61107" y="0"/>
                    <a:pt x="78733" y="17612"/>
                    <a:pt x="78733" y="39337"/>
                  </a:cubicBezTo>
                  <a:close/>
                </a:path>
              </a:pathLst>
            </a:custGeom>
            <a:grpFill/>
            <a:ln w="0" cap="flat">
              <a:noFill/>
              <a:prstDash val="solid"/>
              <a:miter/>
            </a:ln>
          </p:spPr>
          <p:txBody>
            <a:bodyPr rtlCol="0" anchor="ctr"/>
            <a:lstStyle/>
            <a:p>
              <a:endParaRPr lang="en-GB"/>
            </a:p>
          </p:txBody>
        </p:sp>
        <p:sp>
          <p:nvSpPr>
            <p:cNvPr id="37" name="Freeform 36">
              <a:extLst>
                <a:ext uri="{FF2B5EF4-FFF2-40B4-BE49-F238E27FC236}">
                  <a16:creationId xmlns:a16="http://schemas.microsoft.com/office/drawing/2014/main" id="{181CCA52-468A-F7E5-83FE-DDB1E842CD8A}"/>
                </a:ext>
              </a:extLst>
            </p:cNvPr>
            <p:cNvSpPr/>
            <p:nvPr/>
          </p:nvSpPr>
          <p:spPr>
            <a:xfrm>
              <a:off x="11159095" y="4987511"/>
              <a:ext cx="78964" cy="78906"/>
            </a:xfrm>
            <a:custGeom>
              <a:avLst/>
              <a:gdLst>
                <a:gd name="connsiteX0" fmla="*/ 78964 w 78964"/>
                <a:gd name="connsiteY0" fmla="*/ 39453 h 78906"/>
                <a:gd name="connsiteX1" fmla="*/ 39482 w 78964"/>
                <a:gd name="connsiteY1" fmla="*/ 78906 h 78906"/>
                <a:gd name="connsiteX2" fmla="*/ 0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3"/>
                    <a:pt x="61287" y="78906"/>
                    <a:pt x="39482" y="78906"/>
                  </a:cubicBezTo>
                  <a:cubicBezTo>
                    <a:pt x="17677" y="78906"/>
                    <a:pt x="0" y="61243"/>
                    <a:pt x="0" y="39453"/>
                  </a:cubicBezTo>
                  <a:cubicBezTo>
                    <a:pt x="0" y="17664"/>
                    <a:pt x="17678"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38" name="Freeform 37">
              <a:extLst>
                <a:ext uri="{FF2B5EF4-FFF2-40B4-BE49-F238E27FC236}">
                  <a16:creationId xmlns:a16="http://schemas.microsoft.com/office/drawing/2014/main" id="{35BC165F-ABE4-5F92-AD9A-62D2BBE05021}"/>
                </a:ext>
              </a:extLst>
            </p:cNvPr>
            <p:cNvSpPr/>
            <p:nvPr/>
          </p:nvSpPr>
          <p:spPr>
            <a:xfrm>
              <a:off x="11077120" y="5129126"/>
              <a:ext cx="79195" cy="79137"/>
            </a:xfrm>
            <a:custGeom>
              <a:avLst/>
              <a:gdLst>
                <a:gd name="connsiteX0" fmla="*/ 79196 w 79195"/>
                <a:gd name="connsiteY0" fmla="*/ 39569 h 79137"/>
                <a:gd name="connsiteX1" fmla="*/ 39598 w 79195"/>
                <a:gd name="connsiteY1" fmla="*/ 79138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39" name="Freeform 38">
              <a:extLst>
                <a:ext uri="{FF2B5EF4-FFF2-40B4-BE49-F238E27FC236}">
                  <a16:creationId xmlns:a16="http://schemas.microsoft.com/office/drawing/2014/main" id="{E84035B8-1AAF-3FAC-B8D2-56749EF353B6}"/>
                </a:ext>
              </a:extLst>
            </p:cNvPr>
            <p:cNvSpPr/>
            <p:nvPr/>
          </p:nvSpPr>
          <p:spPr>
            <a:xfrm>
              <a:off x="10995030" y="5270856"/>
              <a:ext cx="79427" cy="79368"/>
            </a:xfrm>
            <a:custGeom>
              <a:avLst/>
              <a:gdLst>
                <a:gd name="connsiteX0" fmla="*/ 79427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4" y="79369"/>
                  </a:cubicBezTo>
                  <a:cubicBezTo>
                    <a:pt x="17780" y="79369"/>
                    <a:pt x="0" y="61601"/>
                    <a:pt x="0" y="39684"/>
                  </a:cubicBezTo>
                  <a:cubicBezTo>
                    <a:pt x="0" y="17767"/>
                    <a:pt x="17780" y="0"/>
                    <a:pt x="39714"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40" name="Freeform 39">
              <a:extLst>
                <a:ext uri="{FF2B5EF4-FFF2-40B4-BE49-F238E27FC236}">
                  <a16:creationId xmlns:a16="http://schemas.microsoft.com/office/drawing/2014/main" id="{252B0D97-2CD6-9A59-9162-57AC6CB82DAD}"/>
                </a:ext>
              </a:extLst>
            </p:cNvPr>
            <p:cNvSpPr/>
            <p:nvPr/>
          </p:nvSpPr>
          <p:spPr>
            <a:xfrm>
              <a:off x="10912939" y="541235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6" y="79832"/>
                    <a:pt x="39945" y="79832"/>
                  </a:cubicBezTo>
                  <a:cubicBezTo>
                    <a:pt x="17884" y="79832"/>
                    <a:pt x="0" y="61961"/>
                    <a:pt x="0" y="39916"/>
                  </a:cubicBezTo>
                  <a:cubicBezTo>
                    <a:pt x="0" y="17871"/>
                    <a:pt x="17884" y="0"/>
                    <a:pt x="39945" y="0"/>
                  </a:cubicBezTo>
                  <a:cubicBezTo>
                    <a:pt x="62006" y="0"/>
                    <a:pt x="79891" y="17871"/>
                    <a:pt x="79891" y="39916"/>
                  </a:cubicBezTo>
                  <a:close/>
                </a:path>
              </a:pathLst>
            </a:custGeom>
            <a:grpFill/>
            <a:ln w="0" cap="flat">
              <a:noFill/>
              <a:prstDash val="solid"/>
              <a:miter/>
            </a:ln>
          </p:spPr>
          <p:txBody>
            <a:bodyPr rtlCol="0" anchor="ctr"/>
            <a:lstStyle/>
            <a:p>
              <a:endParaRPr lang="en-GB"/>
            </a:p>
          </p:txBody>
        </p:sp>
        <p:sp>
          <p:nvSpPr>
            <p:cNvPr id="41" name="Freeform 40">
              <a:extLst>
                <a:ext uri="{FF2B5EF4-FFF2-40B4-BE49-F238E27FC236}">
                  <a16:creationId xmlns:a16="http://schemas.microsoft.com/office/drawing/2014/main" id="{8040FD73-6E47-0345-025D-99F7C15834C8}"/>
                </a:ext>
              </a:extLst>
            </p:cNvPr>
            <p:cNvSpPr/>
            <p:nvPr/>
          </p:nvSpPr>
          <p:spPr>
            <a:xfrm>
              <a:off x="12142792" y="3571020"/>
              <a:ext cx="77111" cy="77054"/>
            </a:xfrm>
            <a:custGeom>
              <a:avLst/>
              <a:gdLst>
                <a:gd name="connsiteX0" fmla="*/ 77112 w 77111"/>
                <a:gd name="connsiteY0" fmla="*/ 38527 h 77054"/>
                <a:gd name="connsiteX1" fmla="*/ 38557 w 77111"/>
                <a:gd name="connsiteY1" fmla="*/ 77055 h 77054"/>
                <a:gd name="connsiteX2" fmla="*/ 1 w 77111"/>
                <a:gd name="connsiteY2" fmla="*/ 38527 h 77054"/>
                <a:gd name="connsiteX3" fmla="*/ 38557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1" y="77055"/>
                    <a:pt x="38557" y="77055"/>
                  </a:cubicBezTo>
                  <a:cubicBezTo>
                    <a:pt x="17263" y="77055"/>
                    <a:pt x="1" y="59805"/>
                    <a:pt x="1" y="38527"/>
                  </a:cubicBezTo>
                  <a:cubicBezTo>
                    <a:pt x="1" y="17249"/>
                    <a:pt x="17263" y="0"/>
                    <a:pt x="38557" y="0"/>
                  </a:cubicBezTo>
                  <a:cubicBezTo>
                    <a:pt x="59851" y="0"/>
                    <a:pt x="77112" y="17250"/>
                    <a:pt x="77112" y="38527"/>
                  </a:cubicBezTo>
                  <a:close/>
                </a:path>
              </a:pathLst>
            </a:custGeom>
            <a:grpFill/>
            <a:ln w="0" cap="flat">
              <a:noFill/>
              <a:prstDash val="solid"/>
              <a:miter/>
            </a:ln>
          </p:spPr>
          <p:txBody>
            <a:bodyPr rtlCol="0" anchor="ctr"/>
            <a:lstStyle/>
            <a:p>
              <a:endParaRPr lang="en-GB"/>
            </a:p>
          </p:txBody>
        </p:sp>
        <p:sp>
          <p:nvSpPr>
            <p:cNvPr id="42" name="Freeform 41">
              <a:extLst>
                <a:ext uri="{FF2B5EF4-FFF2-40B4-BE49-F238E27FC236}">
                  <a16:creationId xmlns:a16="http://schemas.microsoft.com/office/drawing/2014/main" id="{3BA45ADD-37F1-D46F-0E8A-ABDBE422F818}"/>
                </a:ext>
              </a:extLst>
            </p:cNvPr>
            <p:cNvSpPr/>
            <p:nvPr/>
          </p:nvSpPr>
          <p:spPr>
            <a:xfrm>
              <a:off x="12060817" y="3712634"/>
              <a:ext cx="77343" cy="77286"/>
            </a:xfrm>
            <a:custGeom>
              <a:avLst/>
              <a:gdLst>
                <a:gd name="connsiteX0" fmla="*/ 77343 w 77343"/>
                <a:gd name="connsiteY0" fmla="*/ 38643 h 77286"/>
                <a:gd name="connsiteX1" fmla="*/ 38672 w 77343"/>
                <a:gd name="connsiteY1" fmla="*/ 77286 h 77286"/>
                <a:gd name="connsiteX2" fmla="*/ 1 w 77343"/>
                <a:gd name="connsiteY2" fmla="*/ 38643 h 77286"/>
                <a:gd name="connsiteX3" fmla="*/ 38672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6"/>
                    <a:pt x="38672" y="77286"/>
                  </a:cubicBezTo>
                  <a:cubicBezTo>
                    <a:pt x="17314" y="77286"/>
                    <a:pt x="1" y="59985"/>
                    <a:pt x="1" y="38643"/>
                  </a:cubicBezTo>
                  <a:cubicBezTo>
                    <a:pt x="1" y="17301"/>
                    <a:pt x="17314" y="0"/>
                    <a:pt x="38672"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43" name="Freeform 42">
              <a:extLst>
                <a:ext uri="{FF2B5EF4-FFF2-40B4-BE49-F238E27FC236}">
                  <a16:creationId xmlns:a16="http://schemas.microsoft.com/office/drawing/2014/main" id="{F9A9232D-6753-1830-EA88-5232C0E1AB20}"/>
                </a:ext>
              </a:extLst>
            </p:cNvPr>
            <p:cNvSpPr/>
            <p:nvPr/>
          </p:nvSpPr>
          <p:spPr>
            <a:xfrm>
              <a:off x="11978842" y="3854364"/>
              <a:ext cx="77343" cy="77286"/>
            </a:xfrm>
            <a:custGeom>
              <a:avLst/>
              <a:gdLst>
                <a:gd name="connsiteX0" fmla="*/ 77344 w 77343"/>
                <a:gd name="connsiteY0" fmla="*/ 38643 h 77286"/>
                <a:gd name="connsiteX1" fmla="*/ 38672 w 77343"/>
                <a:gd name="connsiteY1" fmla="*/ 77286 h 77286"/>
                <a:gd name="connsiteX2" fmla="*/ 1 w 77343"/>
                <a:gd name="connsiteY2" fmla="*/ 38643 h 77286"/>
                <a:gd name="connsiteX3" fmla="*/ 38672 w 77343"/>
                <a:gd name="connsiteY3" fmla="*/ 0 h 77286"/>
                <a:gd name="connsiteX4" fmla="*/ 77344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4" y="38643"/>
                  </a:moveTo>
                  <a:cubicBezTo>
                    <a:pt x="77344" y="59985"/>
                    <a:pt x="60030" y="77286"/>
                    <a:pt x="38672" y="77286"/>
                  </a:cubicBezTo>
                  <a:cubicBezTo>
                    <a:pt x="17315" y="77286"/>
                    <a:pt x="1" y="59985"/>
                    <a:pt x="1" y="38643"/>
                  </a:cubicBezTo>
                  <a:cubicBezTo>
                    <a:pt x="1" y="17301"/>
                    <a:pt x="17315" y="0"/>
                    <a:pt x="38672" y="0"/>
                  </a:cubicBezTo>
                  <a:cubicBezTo>
                    <a:pt x="60030" y="0"/>
                    <a:pt x="77344" y="17301"/>
                    <a:pt x="77344" y="38643"/>
                  </a:cubicBezTo>
                  <a:close/>
                </a:path>
              </a:pathLst>
            </a:custGeom>
            <a:grpFill/>
            <a:ln w="0" cap="flat">
              <a:noFill/>
              <a:prstDash val="solid"/>
              <a:miter/>
            </a:ln>
          </p:spPr>
          <p:txBody>
            <a:bodyPr rtlCol="0" anchor="ctr"/>
            <a:lstStyle/>
            <a:p>
              <a:endParaRPr lang="en-GB"/>
            </a:p>
          </p:txBody>
        </p:sp>
        <p:sp>
          <p:nvSpPr>
            <p:cNvPr id="44" name="Freeform 43">
              <a:extLst>
                <a:ext uri="{FF2B5EF4-FFF2-40B4-BE49-F238E27FC236}">
                  <a16:creationId xmlns:a16="http://schemas.microsoft.com/office/drawing/2014/main" id="{95643C36-5F86-9912-D577-88E8541CEEE8}"/>
                </a:ext>
              </a:extLst>
            </p:cNvPr>
            <p:cNvSpPr/>
            <p:nvPr/>
          </p:nvSpPr>
          <p:spPr>
            <a:xfrm>
              <a:off x="11896983" y="3996094"/>
              <a:ext cx="77343" cy="77286"/>
            </a:xfrm>
            <a:custGeom>
              <a:avLst/>
              <a:gdLst>
                <a:gd name="connsiteX0" fmla="*/ 77343 w 77343"/>
                <a:gd name="connsiteY0" fmla="*/ 38643 h 77286"/>
                <a:gd name="connsiteX1" fmla="*/ 38672 w 77343"/>
                <a:gd name="connsiteY1" fmla="*/ 77286 h 77286"/>
                <a:gd name="connsiteX2" fmla="*/ 0 w 77343"/>
                <a:gd name="connsiteY2" fmla="*/ 38643 h 77286"/>
                <a:gd name="connsiteX3" fmla="*/ 38672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6"/>
                    <a:pt x="38672" y="77286"/>
                  </a:cubicBezTo>
                  <a:cubicBezTo>
                    <a:pt x="17314" y="77286"/>
                    <a:pt x="0" y="59985"/>
                    <a:pt x="0" y="38643"/>
                  </a:cubicBezTo>
                  <a:cubicBezTo>
                    <a:pt x="0" y="17301"/>
                    <a:pt x="17314" y="0"/>
                    <a:pt x="38672"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45" name="Freeform 44">
              <a:extLst>
                <a:ext uri="{FF2B5EF4-FFF2-40B4-BE49-F238E27FC236}">
                  <a16:creationId xmlns:a16="http://schemas.microsoft.com/office/drawing/2014/main" id="{C22FCABE-A482-B99B-F78B-0D18C9BAA78F}"/>
                </a:ext>
              </a:extLst>
            </p:cNvPr>
            <p:cNvSpPr/>
            <p:nvPr/>
          </p:nvSpPr>
          <p:spPr>
            <a:xfrm>
              <a:off x="11815009" y="4137709"/>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8"/>
                    <a:pt x="38788" y="77518"/>
                  </a:cubicBezTo>
                  <a:cubicBezTo>
                    <a:pt x="17366" y="77518"/>
                    <a:pt x="1" y="60165"/>
                    <a:pt x="1" y="38759"/>
                  </a:cubicBezTo>
                  <a:cubicBezTo>
                    <a:pt x="1" y="17353"/>
                    <a:pt x="17366" y="0"/>
                    <a:pt x="38788"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46" name="Freeform 45">
              <a:extLst>
                <a:ext uri="{FF2B5EF4-FFF2-40B4-BE49-F238E27FC236}">
                  <a16:creationId xmlns:a16="http://schemas.microsoft.com/office/drawing/2014/main" id="{00FF23FE-0CE0-5CC6-9F51-3B4BA45090C3}"/>
                </a:ext>
              </a:extLst>
            </p:cNvPr>
            <p:cNvSpPr/>
            <p:nvPr/>
          </p:nvSpPr>
          <p:spPr>
            <a:xfrm>
              <a:off x="11732918" y="4279323"/>
              <a:ext cx="77806" cy="77749"/>
            </a:xfrm>
            <a:custGeom>
              <a:avLst/>
              <a:gdLst>
                <a:gd name="connsiteX0" fmla="*/ 77807 w 77806"/>
                <a:gd name="connsiteY0" fmla="*/ 38875 h 77749"/>
                <a:gd name="connsiteX1" fmla="*/ 38904 w 77806"/>
                <a:gd name="connsiteY1" fmla="*/ 77749 h 77749"/>
                <a:gd name="connsiteX2" fmla="*/ 0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4" y="77749"/>
                  </a:cubicBezTo>
                  <a:cubicBezTo>
                    <a:pt x="17418" y="77749"/>
                    <a:pt x="0" y="60344"/>
                    <a:pt x="0" y="38875"/>
                  </a:cubicBezTo>
                  <a:cubicBezTo>
                    <a:pt x="0" y="17405"/>
                    <a:pt x="17418" y="0"/>
                    <a:pt x="38904"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47" name="Freeform 46">
              <a:extLst>
                <a:ext uri="{FF2B5EF4-FFF2-40B4-BE49-F238E27FC236}">
                  <a16:creationId xmlns:a16="http://schemas.microsoft.com/office/drawing/2014/main" id="{6BD0E6DE-35E5-43A1-064E-B42B858CA179}"/>
                </a:ext>
              </a:extLst>
            </p:cNvPr>
            <p:cNvSpPr/>
            <p:nvPr/>
          </p:nvSpPr>
          <p:spPr>
            <a:xfrm>
              <a:off x="11651059" y="4421169"/>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5"/>
                    <a:pt x="60389" y="77749"/>
                    <a:pt x="38903" y="77749"/>
                  </a:cubicBezTo>
                  <a:cubicBezTo>
                    <a:pt x="17418" y="77749"/>
                    <a:pt x="0" y="60344"/>
                    <a:pt x="0" y="38875"/>
                  </a:cubicBezTo>
                  <a:cubicBezTo>
                    <a:pt x="0" y="17405"/>
                    <a:pt x="17418" y="0"/>
                    <a:pt x="38903" y="0"/>
                  </a:cubicBezTo>
                  <a:cubicBezTo>
                    <a:pt x="60389" y="0"/>
                    <a:pt x="77806" y="17405"/>
                    <a:pt x="77806" y="38875"/>
                  </a:cubicBezTo>
                  <a:close/>
                </a:path>
              </a:pathLst>
            </a:custGeom>
            <a:grpFill/>
            <a:ln w="0" cap="flat">
              <a:noFill/>
              <a:prstDash val="solid"/>
              <a:miter/>
            </a:ln>
          </p:spPr>
          <p:txBody>
            <a:bodyPr rtlCol="0" anchor="ctr"/>
            <a:lstStyle/>
            <a:p>
              <a:endParaRPr lang="en-GB"/>
            </a:p>
          </p:txBody>
        </p:sp>
        <p:sp>
          <p:nvSpPr>
            <p:cNvPr id="48" name="Freeform 47">
              <a:extLst>
                <a:ext uri="{FF2B5EF4-FFF2-40B4-BE49-F238E27FC236}">
                  <a16:creationId xmlns:a16="http://schemas.microsoft.com/office/drawing/2014/main" id="{69293BF8-3DB9-B91B-DB78-4BE1B3778988}"/>
                </a:ext>
              </a:extLst>
            </p:cNvPr>
            <p:cNvSpPr/>
            <p:nvPr/>
          </p:nvSpPr>
          <p:spPr>
            <a:xfrm>
              <a:off x="11569084" y="4562784"/>
              <a:ext cx="78038" cy="77980"/>
            </a:xfrm>
            <a:custGeom>
              <a:avLst/>
              <a:gdLst>
                <a:gd name="connsiteX0" fmla="*/ 78038 w 78038"/>
                <a:gd name="connsiteY0" fmla="*/ 38990 h 77980"/>
                <a:gd name="connsiteX1" fmla="*/ 39019 w 78038"/>
                <a:gd name="connsiteY1" fmla="*/ 77981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1"/>
                    <a:pt x="39019" y="77981"/>
                  </a:cubicBezTo>
                  <a:cubicBezTo>
                    <a:pt x="17469" y="77981"/>
                    <a:pt x="0" y="60524"/>
                    <a:pt x="0" y="38990"/>
                  </a:cubicBezTo>
                  <a:cubicBezTo>
                    <a:pt x="0" y="17457"/>
                    <a:pt x="17469" y="0"/>
                    <a:pt x="39019" y="0"/>
                  </a:cubicBezTo>
                  <a:cubicBezTo>
                    <a:pt x="60569" y="0"/>
                    <a:pt x="78038" y="17457"/>
                    <a:pt x="78038" y="38990"/>
                  </a:cubicBezTo>
                  <a:close/>
                </a:path>
              </a:pathLst>
            </a:custGeom>
            <a:grpFill/>
            <a:ln w="0" cap="flat">
              <a:noFill/>
              <a:prstDash val="solid"/>
              <a:miter/>
            </a:ln>
          </p:spPr>
          <p:txBody>
            <a:bodyPr rtlCol="0" anchor="ctr"/>
            <a:lstStyle/>
            <a:p>
              <a:endParaRPr lang="en-GB"/>
            </a:p>
          </p:txBody>
        </p:sp>
        <p:sp>
          <p:nvSpPr>
            <p:cNvPr id="49" name="Freeform 48">
              <a:extLst>
                <a:ext uri="{FF2B5EF4-FFF2-40B4-BE49-F238E27FC236}">
                  <a16:creationId xmlns:a16="http://schemas.microsoft.com/office/drawing/2014/main" id="{822B89EA-ADE2-FF27-3EA2-EA69664052ED}"/>
                </a:ext>
              </a:extLst>
            </p:cNvPr>
            <p:cNvSpPr/>
            <p:nvPr/>
          </p:nvSpPr>
          <p:spPr>
            <a:xfrm>
              <a:off x="11486994" y="4704398"/>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1" y="78212"/>
                    <a:pt x="0" y="60704"/>
                    <a:pt x="0" y="39106"/>
                  </a:cubicBezTo>
                  <a:cubicBezTo>
                    <a:pt x="0" y="17508"/>
                    <a:pt x="17521"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50" name="Freeform 49">
              <a:extLst>
                <a:ext uri="{FF2B5EF4-FFF2-40B4-BE49-F238E27FC236}">
                  <a16:creationId xmlns:a16="http://schemas.microsoft.com/office/drawing/2014/main" id="{B84ED9E1-E627-B24F-59E8-535953C0ACD4}"/>
                </a:ext>
              </a:extLst>
            </p:cNvPr>
            <p:cNvSpPr/>
            <p:nvPr/>
          </p:nvSpPr>
          <p:spPr>
            <a:xfrm>
              <a:off x="11405019" y="4846013"/>
              <a:ext cx="78501" cy="78443"/>
            </a:xfrm>
            <a:custGeom>
              <a:avLst/>
              <a:gdLst>
                <a:gd name="connsiteX0" fmla="*/ 78501 w 78501"/>
                <a:gd name="connsiteY0" fmla="*/ 39222 h 78443"/>
                <a:gd name="connsiteX1" fmla="*/ 39250 w 78501"/>
                <a:gd name="connsiteY1" fmla="*/ 78444 h 78443"/>
                <a:gd name="connsiteX2" fmla="*/ 0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4"/>
                    <a:pt x="39250" y="78444"/>
                  </a:cubicBezTo>
                  <a:cubicBezTo>
                    <a:pt x="17573" y="78444"/>
                    <a:pt x="0" y="60883"/>
                    <a:pt x="0" y="39222"/>
                  </a:cubicBezTo>
                  <a:cubicBezTo>
                    <a:pt x="0"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51" name="Freeform 50">
              <a:extLst>
                <a:ext uri="{FF2B5EF4-FFF2-40B4-BE49-F238E27FC236}">
                  <a16:creationId xmlns:a16="http://schemas.microsoft.com/office/drawing/2014/main" id="{22341E99-350E-0044-7348-7D98CB1BE3FC}"/>
                </a:ext>
              </a:extLst>
            </p:cNvPr>
            <p:cNvSpPr/>
            <p:nvPr/>
          </p:nvSpPr>
          <p:spPr>
            <a:xfrm>
              <a:off x="11323045" y="4987627"/>
              <a:ext cx="78732" cy="78674"/>
            </a:xfrm>
            <a:custGeom>
              <a:avLst/>
              <a:gdLst>
                <a:gd name="connsiteX0" fmla="*/ 78733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1" y="61063"/>
                    <a:pt x="-1" y="39337"/>
                  </a:cubicBezTo>
                  <a:cubicBezTo>
                    <a:pt x="-1" y="17612"/>
                    <a:pt x="17624" y="0"/>
                    <a:pt x="39366" y="0"/>
                  </a:cubicBezTo>
                  <a:cubicBezTo>
                    <a:pt x="61107" y="0"/>
                    <a:pt x="78733" y="17612"/>
                    <a:pt x="78733" y="39337"/>
                  </a:cubicBezTo>
                  <a:close/>
                </a:path>
              </a:pathLst>
            </a:custGeom>
            <a:grpFill/>
            <a:ln w="0" cap="flat">
              <a:noFill/>
              <a:prstDash val="solid"/>
              <a:miter/>
            </a:ln>
          </p:spPr>
          <p:txBody>
            <a:bodyPr rtlCol="0" anchor="ctr"/>
            <a:lstStyle/>
            <a:p>
              <a:endParaRPr lang="en-GB"/>
            </a:p>
          </p:txBody>
        </p:sp>
        <p:sp>
          <p:nvSpPr>
            <p:cNvPr id="52" name="Freeform 51">
              <a:extLst>
                <a:ext uri="{FF2B5EF4-FFF2-40B4-BE49-F238E27FC236}">
                  <a16:creationId xmlns:a16="http://schemas.microsoft.com/office/drawing/2014/main" id="{BF22C8E8-A4B8-D579-C6B7-939DCB5714DE}"/>
                </a:ext>
              </a:extLst>
            </p:cNvPr>
            <p:cNvSpPr/>
            <p:nvPr/>
          </p:nvSpPr>
          <p:spPr>
            <a:xfrm>
              <a:off x="11240954" y="5129242"/>
              <a:ext cx="78964" cy="78906"/>
            </a:xfrm>
            <a:custGeom>
              <a:avLst/>
              <a:gdLst>
                <a:gd name="connsiteX0" fmla="*/ 78964 w 78964"/>
                <a:gd name="connsiteY0" fmla="*/ 39453 h 78906"/>
                <a:gd name="connsiteX1" fmla="*/ 39482 w 78964"/>
                <a:gd name="connsiteY1" fmla="*/ 78906 h 78906"/>
                <a:gd name="connsiteX2" fmla="*/ 1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3"/>
                    <a:pt x="61287" y="78906"/>
                    <a:pt x="39482" y="78906"/>
                  </a:cubicBezTo>
                  <a:cubicBezTo>
                    <a:pt x="17677" y="78906"/>
                    <a:pt x="1" y="61243"/>
                    <a:pt x="1" y="39453"/>
                  </a:cubicBezTo>
                  <a:cubicBezTo>
                    <a:pt x="1" y="17664"/>
                    <a:pt x="17678"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53" name="Freeform 52">
              <a:extLst>
                <a:ext uri="{FF2B5EF4-FFF2-40B4-BE49-F238E27FC236}">
                  <a16:creationId xmlns:a16="http://schemas.microsoft.com/office/drawing/2014/main" id="{ACE61B25-5D1B-699A-BBC0-A89674E85E86}"/>
                </a:ext>
              </a:extLst>
            </p:cNvPr>
            <p:cNvSpPr/>
            <p:nvPr/>
          </p:nvSpPr>
          <p:spPr>
            <a:xfrm>
              <a:off x="11158979" y="5270972"/>
              <a:ext cx="79195" cy="79137"/>
            </a:xfrm>
            <a:custGeom>
              <a:avLst/>
              <a:gdLst>
                <a:gd name="connsiteX0" fmla="*/ 79196 w 79195"/>
                <a:gd name="connsiteY0" fmla="*/ 39569 h 79137"/>
                <a:gd name="connsiteX1" fmla="*/ 39598 w 79195"/>
                <a:gd name="connsiteY1" fmla="*/ 79138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0" y="61422"/>
                    <a:pt x="0" y="39569"/>
                  </a:cubicBezTo>
                  <a:cubicBezTo>
                    <a:pt x="0" y="17715"/>
                    <a:pt x="17729" y="0"/>
                    <a:pt x="39598" y="0"/>
                  </a:cubicBezTo>
                  <a:cubicBezTo>
                    <a:pt x="61467" y="0"/>
                    <a:pt x="79196" y="17715"/>
                    <a:pt x="79196" y="39569"/>
                  </a:cubicBezTo>
                  <a:close/>
                </a:path>
              </a:pathLst>
            </a:custGeom>
            <a:grpFill/>
            <a:ln w="0" cap="flat">
              <a:noFill/>
              <a:prstDash val="solid"/>
              <a:miter/>
            </a:ln>
          </p:spPr>
          <p:txBody>
            <a:bodyPr rtlCol="0" anchor="ctr"/>
            <a:lstStyle/>
            <a:p>
              <a:endParaRPr lang="en-GB"/>
            </a:p>
          </p:txBody>
        </p:sp>
        <p:sp>
          <p:nvSpPr>
            <p:cNvPr id="54" name="Freeform 53">
              <a:extLst>
                <a:ext uri="{FF2B5EF4-FFF2-40B4-BE49-F238E27FC236}">
                  <a16:creationId xmlns:a16="http://schemas.microsoft.com/office/drawing/2014/main" id="{6F663D26-C393-B7A8-2C9C-16057C44299E}"/>
                </a:ext>
              </a:extLst>
            </p:cNvPr>
            <p:cNvSpPr/>
            <p:nvPr/>
          </p:nvSpPr>
          <p:spPr>
            <a:xfrm>
              <a:off x="11077005" y="5412586"/>
              <a:ext cx="79427" cy="79368"/>
            </a:xfrm>
            <a:custGeom>
              <a:avLst/>
              <a:gdLst>
                <a:gd name="connsiteX0" fmla="*/ 79427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4" y="79369"/>
                  </a:cubicBezTo>
                  <a:cubicBezTo>
                    <a:pt x="17780" y="79369"/>
                    <a:pt x="0" y="61601"/>
                    <a:pt x="0" y="39684"/>
                  </a:cubicBezTo>
                  <a:cubicBezTo>
                    <a:pt x="0" y="17767"/>
                    <a:pt x="17780" y="0"/>
                    <a:pt x="39714"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55" name="Freeform 54">
              <a:extLst>
                <a:ext uri="{FF2B5EF4-FFF2-40B4-BE49-F238E27FC236}">
                  <a16:creationId xmlns:a16="http://schemas.microsoft.com/office/drawing/2014/main" id="{C78894B6-BE74-CBAA-78D7-06D2A2ABB6CA}"/>
                </a:ext>
              </a:extLst>
            </p:cNvPr>
            <p:cNvSpPr/>
            <p:nvPr/>
          </p:nvSpPr>
          <p:spPr>
            <a:xfrm>
              <a:off x="10994798" y="555408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6" y="79832"/>
                    <a:pt x="39945" y="79832"/>
                  </a:cubicBezTo>
                  <a:cubicBezTo>
                    <a:pt x="17884" y="79832"/>
                    <a:pt x="0" y="61961"/>
                    <a:pt x="0" y="39916"/>
                  </a:cubicBezTo>
                  <a:cubicBezTo>
                    <a:pt x="0" y="17871"/>
                    <a:pt x="17884" y="0"/>
                    <a:pt x="39945" y="0"/>
                  </a:cubicBezTo>
                  <a:cubicBezTo>
                    <a:pt x="62006" y="0"/>
                    <a:pt x="79891" y="17871"/>
                    <a:pt x="79891" y="39916"/>
                  </a:cubicBezTo>
                  <a:close/>
                </a:path>
              </a:pathLst>
            </a:custGeom>
            <a:grpFill/>
            <a:ln w="0" cap="flat">
              <a:noFill/>
              <a:prstDash val="solid"/>
              <a:miter/>
            </a:ln>
          </p:spPr>
          <p:txBody>
            <a:bodyPr rtlCol="0" anchor="ctr"/>
            <a:lstStyle/>
            <a:p>
              <a:endParaRPr lang="en-GB"/>
            </a:p>
          </p:txBody>
        </p:sp>
        <p:sp>
          <p:nvSpPr>
            <p:cNvPr id="56" name="Freeform 55">
              <a:extLst>
                <a:ext uri="{FF2B5EF4-FFF2-40B4-BE49-F238E27FC236}">
                  <a16:creationId xmlns:a16="http://schemas.microsoft.com/office/drawing/2014/main" id="{A9D473C3-28D2-CE8C-BE07-2B1BDAF0C09E}"/>
                </a:ext>
              </a:extLst>
            </p:cNvPr>
            <p:cNvSpPr/>
            <p:nvPr/>
          </p:nvSpPr>
          <p:spPr>
            <a:xfrm>
              <a:off x="12142676" y="3854364"/>
              <a:ext cx="77343" cy="77286"/>
            </a:xfrm>
            <a:custGeom>
              <a:avLst/>
              <a:gdLst>
                <a:gd name="connsiteX0" fmla="*/ 77344 w 77343"/>
                <a:gd name="connsiteY0" fmla="*/ 38643 h 77286"/>
                <a:gd name="connsiteX1" fmla="*/ 38673 w 77343"/>
                <a:gd name="connsiteY1" fmla="*/ 77286 h 77286"/>
                <a:gd name="connsiteX2" fmla="*/ 1 w 77343"/>
                <a:gd name="connsiteY2" fmla="*/ 38643 h 77286"/>
                <a:gd name="connsiteX3" fmla="*/ 38673 w 77343"/>
                <a:gd name="connsiteY3" fmla="*/ 0 h 77286"/>
                <a:gd name="connsiteX4" fmla="*/ 77344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4" y="38643"/>
                  </a:moveTo>
                  <a:cubicBezTo>
                    <a:pt x="77344" y="59985"/>
                    <a:pt x="60030" y="77286"/>
                    <a:pt x="38673" y="77286"/>
                  </a:cubicBezTo>
                  <a:cubicBezTo>
                    <a:pt x="17315" y="77286"/>
                    <a:pt x="1" y="59985"/>
                    <a:pt x="1" y="38643"/>
                  </a:cubicBezTo>
                  <a:cubicBezTo>
                    <a:pt x="1" y="17301"/>
                    <a:pt x="17315" y="0"/>
                    <a:pt x="38673" y="0"/>
                  </a:cubicBezTo>
                  <a:cubicBezTo>
                    <a:pt x="60030" y="0"/>
                    <a:pt x="77344" y="17301"/>
                    <a:pt x="77344" y="38643"/>
                  </a:cubicBezTo>
                  <a:close/>
                </a:path>
              </a:pathLst>
            </a:custGeom>
            <a:grpFill/>
            <a:ln w="0" cap="flat">
              <a:noFill/>
              <a:prstDash val="solid"/>
              <a:miter/>
            </a:ln>
          </p:spPr>
          <p:txBody>
            <a:bodyPr rtlCol="0" anchor="ctr"/>
            <a:lstStyle/>
            <a:p>
              <a:endParaRPr lang="en-GB"/>
            </a:p>
          </p:txBody>
        </p:sp>
        <p:sp>
          <p:nvSpPr>
            <p:cNvPr id="57" name="Freeform 56">
              <a:extLst>
                <a:ext uri="{FF2B5EF4-FFF2-40B4-BE49-F238E27FC236}">
                  <a16:creationId xmlns:a16="http://schemas.microsoft.com/office/drawing/2014/main" id="{292991C2-1B7D-6942-3A91-18B38A77020B}"/>
                </a:ext>
              </a:extLst>
            </p:cNvPr>
            <p:cNvSpPr/>
            <p:nvPr/>
          </p:nvSpPr>
          <p:spPr>
            <a:xfrm>
              <a:off x="12060817" y="3996094"/>
              <a:ext cx="77343" cy="77286"/>
            </a:xfrm>
            <a:custGeom>
              <a:avLst/>
              <a:gdLst>
                <a:gd name="connsiteX0" fmla="*/ 77343 w 77343"/>
                <a:gd name="connsiteY0" fmla="*/ 38643 h 77286"/>
                <a:gd name="connsiteX1" fmla="*/ 38672 w 77343"/>
                <a:gd name="connsiteY1" fmla="*/ 77286 h 77286"/>
                <a:gd name="connsiteX2" fmla="*/ 1 w 77343"/>
                <a:gd name="connsiteY2" fmla="*/ 38643 h 77286"/>
                <a:gd name="connsiteX3" fmla="*/ 38672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6"/>
                    <a:pt x="38672" y="77286"/>
                  </a:cubicBezTo>
                  <a:cubicBezTo>
                    <a:pt x="17314" y="77286"/>
                    <a:pt x="1" y="59985"/>
                    <a:pt x="1" y="38643"/>
                  </a:cubicBezTo>
                  <a:cubicBezTo>
                    <a:pt x="1" y="17301"/>
                    <a:pt x="17314" y="0"/>
                    <a:pt x="38672"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58" name="Freeform 57">
              <a:extLst>
                <a:ext uri="{FF2B5EF4-FFF2-40B4-BE49-F238E27FC236}">
                  <a16:creationId xmlns:a16="http://schemas.microsoft.com/office/drawing/2014/main" id="{C6D39716-15FD-0992-C09B-74D9FD6D48C0}"/>
                </a:ext>
              </a:extLst>
            </p:cNvPr>
            <p:cNvSpPr/>
            <p:nvPr/>
          </p:nvSpPr>
          <p:spPr>
            <a:xfrm>
              <a:off x="11978726" y="4137709"/>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8"/>
                    <a:pt x="38788" y="77518"/>
                  </a:cubicBezTo>
                  <a:cubicBezTo>
                    <a:pt x="17367" y="77518"/>
                    <a:pt x="1" y="60165"/>
                    <a:pt x="1" y="38759"/>
                  </a:cubicBezTo>
                  <a:cubicBezTo>
                    <a:pt x="1" y="17353"/>
                    <a:pt x="17367" y="0"/>
                    <a:pt x="38788"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59" name="Freeform 58">
              <a:extLst>
                <a:ext uri="{FF2B5EF4-FFF2-40B4-BE49-F238E27FC236}">
                  <a16:creationId xmlns:a16="http://schemas.microsoft.com/office/drawing/2014/main" id="{26D0074D-8E70-0E74-3474-51C2E78CFFB5}"/>
                </a:ext>
              </a:extLst>
            </p:cNvPr>
            <p:cNvSpPr/>
            <p:nvPr/>
          </p:nvSpPr>
          <p:spPr>
            <a:xfrm>
              <a:off x="11896867" y="4279439"/>
              <a:ext cx="77574" cy="77517"/>
            </a:xfrm>
            <a:custGeom>
              <a:avLst/>
              <a:gdLst>
                <a:gd name="connsiteX0" fmla="*/ 77574 w 77574"/>
                <a:gd name="connsiteY0" fmla="*/ 38759 h 77517"/>
                <a:gd name="connsiteX1" fmla="*/ 38787 w 77574"/>
                <a:gd name="connsiteY1" fmla="*/ 77518 h 77517"/>
                <a:gd name="connsiteX2" fmla="*/ 0 w 77574"/>
                <a:gd name="connsiteY2" fmla="*/ 38759 h 77517"/>
                <a:gd name="connsiteX3" fmla="*/ 38787 w 77574"/>
                <a:gd name="connsiteY3" fmla="*/ 0 h 77517"/>
                <a:gd name="connsiteX4" fmla="*/ 77574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4" y="38759"/>
                  </a:moveTo>
                  <a:cubicBezTo>
                    <a:pt x="77574" y="60165"/>
                    <a:pt x="60208" y="77518"/>
                    <a:pt x="38787" y="77518"/>
                  </a:cubicBezTo>
                  <a:cubicBezTo>
                    <a:pt x="17366" y="77518"/>
                    <a:pt x="0" y="60165"/>
                    <a:pt x="0" y="38759"/>
                  </a:cubicBezTo>
                  <a:cubicBezTo>
                    <a:pt x="0" y="17353"/>
                    <a:pt x="17366" y="0"/>
                    <a:pt x="38787" y="0"/>
                  </a:cubicBezTo>
                  <a:cubicBezTo>
                    <a:pt x="60208" y="0"/>
                    <a:pt x="77574" y="17353"/>
                    <a:pt x="77574" y="38759"/>
                  </a:cubicBezTo>
                  <a:close/>
                </a:path>
              </a:pathLst>
            </a:custGeom>
            <a:grpFill/>
            <a:ln w="0" cap="flat">
              <a:noFill/>
              <a:prstDash val="solid"/>
              <a:miter/>
            </a:ln>
          </p:spPr>
          <p:txBody>
            <a:bodyPr rtlCol="0" anchor="ctr"/>
            <a:lstStyle/>
            <a:p>
              <a:endParaRPr lang="en-GB"/>
            </a:p>
          </p:txBody>
        </p:sp>
        <p:sp>
          <p:nvSpPr>
            <p:cNvPr id="60" name="Freeform 59">
              <a:extLst>
                <a:ext uri="{FF2B5EF4-FFF2-40B4-BE49-F238E27FC236}">
                  <a16:creationId xmlns:a16="http://schemas.microsoft.com/office/drawing/2014/main" id="{2BCE6288-73F1-4074-75B6-BB1DC5D5E909}"/>
                </a:ext>
              </a:extLst>
            </p:cNvPr>
            <p:cNvSpPr/>
            <p:nvPr/>
          </p:nvSpPr>
          <p:spPr>
            <a:xfrm>
              <a:off x="11814893" y="4421169"/>
              <a:ext cx="77806" cy="77749"/>
            </a:xfrm>
            <a:custGeom>
              <a:avLst/>
              <a:gdLst>
                <a:gd name="connsiteX0" fmla="*/ 77807 w 77806"/>
                <a:gd name="connsiteY0" fmla="*/ 38875 h 77749"/>
                <a:gd name="connsiteX1" fmla="*/ 38904 w 77806"/>
                <a:gd name="connsiteY1" fmla="*/ 77749 h 77749"/>
                <a:gd name="connsiteX2" fmla="*/ 1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5"/>
                    <a:pt x="60390" y="77749"/>
                    <a:pt x="38904" y="77749"/>
                  </a:cubicBezTo>
                  <a:cubicBezTo>
                    <a:pt x="17418" y="77749"/>
                    <a:pt x="1" y="60344"/>
                    <a:pt x="1" y="38875"/>
                  </a:cubicBezTo>
                  <a:cubicBezTo>
                    <a:pt x="1" y="17405"/>
                    <a:pt x="17418" y="0"/>
                    <a:pt x="38904" y="0"/>
                  </a:cubicBezTo>
                  <a:cubicBezTo>
                    <a:pt x="60390" y="0"/>
                    <a:pt x="77807" y="17405"/>
                    <a:pt x="77807" y="38875"/>
                  </a:cubicBezTo>
                  <a:close/>
                </a:path>
              </a:pathLst>
            </a:custGeom>
            <a:grpFill/>
            <a:ln w="0" cap="flat">
              <a:noFill/>
              <a:prstDash val="solid"/>
              <a:miter/>
            </a:ln>
          </p:spPr>
          <p:txBody>
            <a:bodyPr rtlCol="0" anchor="ctr"/>
            <a:lstStyle/>
            <a:p>
              <a:endParaRPr lang="en-GB"/>
            </a:p>
          </p:txBody>
        </p:sp>
        <p:sp>
          <p:nvSpPr>
            <p:cNvPr id="61" name="Freeform 60">
              <a:extLst>
                <a:ext uri="{FF2B5EF4-FFF2-40B4-BE49-F238E27FC236}">
                  <a16:creationId xmlns:a16="http://schemas.microsoft.com/office/drawing/2014/main" id="{589E1527-CB60-8880-0422-F71F8846EA88}"/>
                </a:ext>
              </a:extLst>
            </p:cNvPr>
            <p:cNvSpPr/>
            <p:nvPr/>
          </p:nvSpPr>
          <p:spPr>
            <a:xfrm>
              <a:off x="11732918" y="4562899"/>
              <a:ext cx="77806" cy="77749"/>
            </a:xfrm>
            <a:custGeom>
              <a:avLst/>
              <a:gdLst>
                <a:gd name="connsiteX0" fmla="*/ 77807 w 77806"/>
                <a:gd name="connsiteY0" fmla="*/ 38875 h 77749"/>
                <a:gd name="connsiteX1" fmla="*/ 38904 w 77806"/>
                <a:gd name="connsiteY1" fmla="*/ 77749 h 77749"/>
                <a:gd name="connsiteX2" fmla="*/ 0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5"/>
                    <a:pt x="60389" y="77749"/>
                    <a:pt x="38904" y="77749"/>
                  </a:cubicBezTo>
                  <a:cubicBezTo>
                    <a:pt x="17418" y="77749"/>
                    <a:pt x="0" y="60344"/>
                    <a:pt x="0" y="38875"/>
                  </a:cubicBezTo>
                  <a:cubicBezTo>
                    <a:pt x="0" y="17405"/>
                    <a:pt x="17418" y="0"/>
                    <a:pt x="38904"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62" name="Freeform 61">
              <a:extLst>
                <a:ext uri="{FF2B5EF4-FFF2-40B4-BE49-F238E27FC236}">
                  <a16:creationId xmlns:a16="http://schemas.microsoft.com/office/drawing/2014/main" id="{60E91998-BEF1-A1C6-27C2-9EF32BE1A458}"/>
                </a:ext>
              </a:extLst>
            </p:cNvPr>
            <p:cNvSpPr/>
            <p:nvPr/>
          </p:nvSpPr>
          <p:spPr>
            <a:xfrm>
              <a:off x="11650943" y="4704514"/>
              <a:ext cx="78038" cy="77980"/>
            </a:xfrm>
            <a:custGeom>
              <a:avLst/>
              <a:gdLst>
                <a:gd name="connsiteX0" fmla="*/ 78038 w 78038"/>
                <a:gd name="connsiteY0" fmla="*/ 38990 h 77980"/>
                <a:gd name="connsiteX1" fmla="*/ 39019 w 78038"/>
                <a:gd name="connsiteY1" fmla="*/ 77981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1"/>
                    <a:pt x="39019" y="77981"/>
                  </a:cubicBezTo>
                  <a:cubicBezTo>
                    <a:pt x="17470" y="77981"/>
                    <a:pt x="0" y="60524"/>
                    <a:pt x="0" y="38990"/>
                  </a:cubicBezTo>
                  <a:cubicBezTo>
                    <a:pt x="0" y="17457"/>
                    <a:pt x="17470" y="0"/>
                    <a:pt x="39019" y="0"/>
                  </a:cubicBezTo>
                  <a:cubicBezTo>
                    <a:pt x="60569" y="0"/>
                    <a:pt x="78038" y="17457"/>
                    <a:pt x="78038" y="38990"/>
                  </a:cubicBezTo>
                  <a:close/>
                </a:path>
              </a:pathLst>
            </a:custGeom>
            <a:grpFill/>
            <a:ln w="0" cap="flat">
              <a:noFill/>
              <a:prstDash val="solid"/>
              <a:miter/>
            </a:ln>
          </p:spPr>
          <p:txBody>
            <a:bodyPr rtlCol="0" anchor="ctr"/>
            <a:lstStyle/>
            <a:p>
              <a:endParaRPr lang="en-GB"/>
            </a:p>
          </p:txBody>
        </p:sp>
        <p:sp>
          <p:nvSpPr>
            <p:cNvPr id="63" name="Freeform 62">
              <a:extLst>
                <a:ext uri="{FF2B5EF4-FFF2-40B4-BE49-F238E27FC236}">
                  <a16:creationId xmlns:a16="http://schemas.microsoft.com/office/drawing/2014/main" id="{543A271D-E58C-3175-A2E4-FBD4EBA63140}"/>
                </a:ext>
              </a:extLst>
            </p:cNvPr>
            <p:cNvSpPr/>
            <p:nvPr/>
          </p:nvSpPr>
          <p:spPr>
            <a:xfrm>
              <a:off x="11568969" y="4846128"/>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2" y="78212"/>
                    <a:pt x="0" y="60704"/>
                    <a:pt x="0" y="39106"/>
                  </a:cubicBezTo>
                  <a:cubicBezTo>
                    <a:pt x="0" y="17508"/>
                    <a:pt x="17522"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64" name="Freeform 63">
              <a:extLst>
                <a:ext uri="{FF2B5EF4-FFF2-40B4-BE49-F238E27FC236}">
                  <a16:creationId xmlns:a16="http://schemas.microsoft.com/office/drawing/2014/main" id="{83F1F3A7-3217-0D38-8C06-A7C79040E1B0}"/>
                </a:ext>
              </a:extLst>
            </p:cNvPr>
            <p:cNvSpPr/>
            <p:nvPr/>
          </p:nvSpPr>
          <p:spPr>
            <a:xfrm>
              <a:off x="11486878" y="4987743"/>
              <a:ext cx="78501" cy="78443"/>
            </a:xfrm>
            <a:custGeom>
              <a:avLst/>
              <a:gdLst>
                <a:gd name="connsiteX0" fmla="*/ 78501 w 78501"/>
                <a:gd name="connsiteY0" fmla="*/ 39222 h 78443"/>
                <a:gd name="connsiteX1" fmla="*/ 39250 w 78501"/>
                <a:gd name="connsiteY1" fmla="*/ 78444 h 78443"/>
                <a:gd name="connsiteX2" fmla="*/ 0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4"/>
                    <a:pt x="39250" y="78444"/>
                  </a:cubicBezTo>
                  <a:cubicBezTo>
                    <a:pt x="17573" y="78444"/>
                    <a:pt x="0" y="60883"/>
                    <a:pt x="0" y="39222"/>
                  </a:cubicBezTo>
                  <a:cubicBezTo>
                    <a:pt x="0"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65" name="Freeform 64">
              <a:extLst>
                <a:ext uri="{FF2B5EF4-FFF2-40B4-BE49-F238E27FC236}">
                  <a16:creationId xmlns:a16="http://schemas.microsoft.com/office/drawing/2014/main" id="{A1ED40D5-E080-0E3C-483A-945B2618ADBF}"/>
                </a:ext>
              </a:extLst>
            </p:cNvPr>
            <p:cNvSpPr/>
            <p:nvPr/>
          </p:nvSpPr>
          <p:spPr>
            <a:xfrm>
              <a:off x="11404903" y="5129357"/>
              <a:ext cx="78732" cy="78674"/>
            </a:xfrm>
            <a:custGeom>
              <a:avLst/>
              <a:gdLst>
                <a:gd name="connsiteX0" fmla="*/ 78733 w 78732"/>
                <a:gd name="connsiteY0" fmla="*/ 39337 h 78674"/>
                <a:gd name="connsiteX1" fmla="*/ 39366 w 78732"/>
                <a:gd name="connsiteY1" fmla="*/ 78675 h 78674"/>
                <a:gd name="connsiteX2" fmla="*/ 0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0" y="61063"/>
                    <a:pt x="0" y="39337"/>
                  </a:cubicBezTo>
                  <a:cubicBezTo>
                    <a:pt x="0" y="17612"/>
                    <a:pt x="17624" y="0"/>
                    <a:pt x="39366" y="0"/>
                  </a:cubicBezTo>
                  <a:cubicBezTo>
                    <a:pt x="61107" y="0"/>
                    <a:pt x="78733" y="17612"/>
                    <a:pt x="78733" y="39337"/>
                  </a:cubicBezTo>
                  <a:close/>
                </a:path>
              </a:pathLst>
            </a:custGeom>
            <a:grpFill/>
            <a:ln w="0" cap="flat">
              <a:noFill/>
              <a:prstDash val="solid"/>
              <a:miter/>
            </a:ln>
          </p:spPr>
          <p:txBody>
            <a:bodyPr rtlCol="0" anchor="ctr"/>
            <a:lstStyle/>
            <a:p>
              <a:endParaRPr lang="en-GB"/>
            </a:p>
          </p:txBody>
        </p:sp>
        <p:sp>
          <p:nvSpPr>
            <p:cNvPr id="66" name="Freeform 65">
              <a:extLst>
                <a:ext uri="{FF2B5EF4-FFF2-40B4-BE49-F238E27FC236}">
                  <a16:creationId xmlns:a16="http://schemas.microsoft.com/office/drawing/2014/main" id="{89875563-F351-5261-E7F9-ED40AF752E59}"/>
                </a:ext>
              </a:extLst>
            </p:cNvPr>
            <p:cNvSpPr/>
            <p:nvPr/>
          </p:nvSpPr>
          <p:spPr>
            <a:xfrm>
              <a:off x="11322929" y="5271087"/>
              <a:ext cx="78964" cy="78906"/>
            </a:xfrm>
            <a:custGeom>
              <a:avLst/>
              <a:gdLst>
                <a:gd name="connsiteX0" fmla="*/ 78964 w 78964"/>
                <a:gd name="connsiteY0" fmla="*/ 39453 h 78906"/>
                <a:gd name="connsiteX1" fmla="*/ 39483 w 78964"/>
                <a:gd name="connsiteY1" fmla="*/ 78906 h 78906"/>
                <a:gd name="connsiteX2" fmla="*/ 1 w 78964"/>
                <a:gd name="connsiteY2" fmla="*/ 39453 h 78906"/>
                <a:gd name="connsiteX3" fmla="*/ 39483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3" y="78906"/>
                  </a:cubicBezTo>
                  <a:cubicBezTo>
                    <a:pt x="17677" y="78906"/>
                    <a:pt x="1" y="61242"/>
                    <a:pt x="1" y="39453"/>
                  </a:cubicBezTo>
                  <a:cubicBezTo>
                    <a:pt x="1" y="17664"/>
                    <a:pt x="17678" y="0"/>
                    <a:pt x="39483"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67" name="Freeform 66">
              <a:extLst>
                <a:ext uri="{FF2B5EF4-FFF2-40B4-BE49-F238E27FC236}">
                  <a16:creationId xmlns:a16="http://schemas.microsoft.com/office/drawing/2014/main" id="{86CF65DB-115C-373E-7B3E-A5E572792BAC}"/>
                </a:ext>
              </a:extLst>
            </p:cNvPr>
            <p:cNvSpPr/>
            <p:nvPr/>
          </p:nvSpPr>
          <p:spPr>
            <a:xfrm>
              <a:off x="11240838" y="5412702"/>
              <a:ext cx="79195" cy="79137"/>
            </a:xfrm>
            <a:custGeom>
              <a:avLst/>
              <a:gdLst>
                <a:gd name="connsiteX0" fmla="*/ 79196 w 79195"/>
                <a:gd name="connsiteY0" fmla="*/ 39569 h 79137"/>
                <a:gd name="connsiteX1" fmla="*/ 39598 w 79195"/>
                <a:gd name="connsiteY1" fmla="*/ 79138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0" y="61422"/>
                    <a:pt x="0" y="39569"/>
                  </a:cubicBezTo>
                  <a:cubicBezTo>
                    <a:pt x="0" y="17715"/>
                    <a:pt x="17729" y="0"/>
                    <a:pt x="39598" y="0"/>
                  </a:cubicBezTo>
                  <a:cubicBezTo>
                    <a:pt x="61467" y="0"/>
                    <a:pt x="79196" y="17715"/>
                    <a:pt x="79196" y="39569"/>
                  </a:cubicBezTo>
                  <a:close/>
                </a:path>
              </a:pathLst>
            </a:custGeom>
            <a:grpFill/>
            <a:ln w="0" cap="flat">
              <a:noFill/>
              <a:prstDash val="solid"/>
              <a:miter/>
            </a:ln>
          </p:spPr>
          <p:txBody>
            <a:bodyPr rtlCol="0" anchor="ctr"/>
            <a:lstStyle/>
            <a:p>
              <a:endParaRPr lang="en-GB"/>
            </a:p>
          </p:txBody>
        </p:sp>
        <p:sp>
          <p:nvSpPr>
            <p:cNvPr id="68" name="Freeform 67">
              <a:extLst>
                <a:ext uri="{FF2B5EF4-FFF2-40B4-BE49-F238E27FC236}">
                  <a16:creationId xmlns:a16="http://schemas.microsoft.com/office/drawing/2014/main" id="{30F1B16A-443D-EE75-2348-0F07D2138506}"/>
                </a:ext>
              </a:extLst>
            </p:cNvPr>
            <p:cNvSpPr/>
            <p:nvPr/>
          </p:nvSpPr>
          <p:spPr>
            <a:xfrm>
              <a:off x="11158864" y="5554316"/>
              <a:ext cx="79427" cy="79368"/>
            </a:xfrm>
            <a:custGeom>
              <a:avLst/>
              <a:gdLst>
                <a:gd name="connsiteX0" fmla="*/ 79428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8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8" y="39684"/>
                  </a:moveTo>
                  <a:cubicBezTo>
                    <a:pt x="79428" y="61602"/>
                    <a:pt x="61647" y="79369"/>
                    <a:pt x="39714" y="79369"/>
                  </a:cubicBezTo>
                  <a:cubicBezTo>
                    <a:pt x="17780" y="79369"/>
                    <a:pt x="0" y="61601"/>
                    <a:pt x="0" y="39684"/>
                  </a:cubicBezTo>
                  <a:cubicBezTo>
                    <a:pt x="0" y="17767"/>
                    <a:pt x="17780" y="0"/>
                    <a:pt x="39714" y="0"/>
                  </a:cubicBezTo>
                  <a:cubicBezTo>
                    <a:pt x="61647" y="0"/>
                    <a:pt x="79428" y="17767"/>
                    <a:pt x="79428" y="39684"/>
                  </a:cubicBezTo>
                  <a:close/>
                </a:path>
              </a:pathLst>
            </a:custGeom>
            <a:grpFill/>
            <a:ln w="0" cap="flat">
              <a:noFill/>
              <a:prstDash val="solid"/>
              <a:miter/>
            </a:ln>
          </p:spPr>
          <p:txBody>
            <a:bodyPr rtlCol="0" anchor="ctr"/>
            <a:lstStyle/>
            <a:p>
              <a:endParaRPr lang="en-GB"/>
            </a:p>
          </p:txBody>
        </p:sp>
        <p:sp>
          <p:nvSpPr>
            <p:cNvPr id="69" name="Freeform 68">
              <a:extLst>
                <a:ext uri="{FF2B5EF4-FFF2-40B4-BE49-F238E27FC236}">
                  <a16:creationId xmlns:a16="http://schemas.microsoft.com/office/drawing/2014/main" id="{956828B8-5728-7BE5-EF2C-DBA3A2FEDF6E}"/>
                </a:ext>
              </a:extLst>
            </p:cNvPr>
            <p:cNvSpPr/>
            <p:nvPr/>
          </p:nvSpPr>
          <p:spPr>
            <a:xfrm>
              <a:off x="11076773" y="569581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70" name="Freeform 69">
              <a:extLst>
                <a:ext uri="{FF2B5EF4-FFF2-40B4-BE49-F238E27FC236}">
                  <a16:creationId xmlns:a16="http://schemas.microsoft.com/office/drawing/2014/main" id="{81A1360D-D406-D71D-A6ED-7DD5E60643FB}"/>
                </a:ext>
              </a:extLst>
            </p:cNvPr>
            <p:cNvSpPr/>
            <p:nvPr/>
          </p:nvSpPr>
          <p:spPr>
            <a:xfrm>
              <a:off x="12142676" y="4137825"/>
              <a:ext cx="77343" cy="77286"/>
            </a:xfrm>
            <a:custGeom>
              <a:avLst/>
              <a:gdLst>
                <a:gd name="connsiteX0" fmla="*/ 77344 w 77343"/>
                <a:gd name="connsiteY0" fmla="*/ 38643 h 77286"/>
                <a:gd name="connsiteX1" fmla="*/ 38673 w 77343"/>
                <a:gd name="connsiteY1" fmla="*/ 77286 h 77286"/>
                <a:gd name="connsiteX2" fmla="*/ 1 w 77343"/>
                <a:gd name="connsiteY2" fmla="*/ 38643 h 77286"/>
                <a:gd name="connsiteX3" fmla="*/ 38673 w 77343"/>
                <a:gd name="connsiteY3" fmla="*/ 0 h 77286"/>
                <a:gd name="connsiteX4" fmla="*/ 77344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4" y="38643"/>
                  </a:moveTo>
                  <a:cubicBezTo>
                    <a:pt x="77344" y="59985"/>
                    <a:pt x="60030" y="77286"/>
                    <a:pt x="38673" y="77286"/>
                  </a:cubicBezTo>
                  <a:cubicBezTo>
                    <a:pt x="17315" y="77286"/>
                    <a:pt x="1" y="59985"/>
                    <a:pt x="1" y="38643"/>
                  </a:cubicBezTo>
                  <a:cubicBezTo>
                    <a:pt x="1" y="17301"/>
                    <a:pt x="17315" y="0"/>
                    <a:pt x="38673" y="0"/>
                  </a:cubicBezTo>
                  <a:cubicBezTo>
                    <a:pt x="60030" y="0"/>
                    <a:pt x="77344" y="17301"/>
                    <a:pt x="77344" y="38643"/>
                  </a:cubicBezTo>
                  <a:close/>
                </a:path>
              </a:pathLst>
            </a:custGeom>
            <a:grpFill/>
            <a:ln w="0" cap="flat">
              <a:noFill/>
              <a:prstDash val="solid"/>
              <a:miter/>
            </a:ln>
          </p:spPr>
          <p:txBody>
            <a:bodyPr rtlCol="0" anchor="ctr"/>
            <a:lstStyle/>
            <a:p>
              <a:endParaRPr lang="en-GB"/>
            </a:p>
          </p:txBody>
        </p:sp>
        <p:sp>
          <p:nvSpPr>
            <p:cNvPr id="71" name="Freeform 70">
              <a:extLst>
                <a:ext uri="{FF2B5EF4-FFF2-40B4-BE49-F238E27FC236}">
                  <a16:creationId xmlns:a16="http://schemas.microsoft.com/office/drawing/2014/main" id="{816C8D36-B171-2512-A650-199D2A9CC6E7}"/>
                </a:ext>
              </a:extLst>
            </p:cNvPr>
            <p:cNvSpPr/>
            <p:nvPr/>
          </p:nvSpPr>
          <p:spPr>
            <a:xfrm>
              <a:off x="12060701" y="4279439"/>
              <a:ext cx="77574" cy="77517"/>
            </a:xfrm>
            <a:custGeom>
              <a:avLst/>
              <a:gdLst>
                <a:gd name="connsiteX0" fmla="*/ 77575 w 77574"/>
                <a:gd name="connsiteY0" fmla="*/ 38759 h 77517"/>
                <a:gd name="connsiteX1" fmla="*/ 38788 w 77574"/>
                <a:gd name="connsiteY1" fmla="*/ 77518 h 77517"/>
                <a:gd name="connsiteX2" fmla="*/ 0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8"/>
                    <a:pt x="38788" y="77518"/>
                  </a:cubicBezTo>
                  <a:cubicBezTo>
                    <a:pt x="17367" y="77518"/>
                    <a:pt x="0" y="60165"/>
                    <a:pt x="0" y="38759"/>
                  </a:cubicBezTo>
                  <a:cubicBezTo>
                    <a:pt x="0" y="17353"/>
                    <a:pt x="17367" y="0"/>
                    <a:pt x="38788"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72" name="Freeform 71">
              <a:extLst>
                <a:ext uri="{FF2B5EF4-FFF2-40B4-BE49-F238E27FC236}">
                  <a16:creationId xmlns:a16="http://schemas.microsoft.com/office/drawing/2014/main" id="{65C088AD-ACF8-3916-8113-4A5EEE0B890E}"/>
                </a:ext>
              </a:extLst>
            </p:cNvPr>
            <p:cNvSpPr/>
            <p:nvPr/>
          </p:nvSpPr>
          <p:spPr>
            <a:xfrm>
              <a:off x="11978726" y="4421285"/>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8"/>
                    <a:pt x="38788" y="77518"/>
                  </a:cubicBezTo>
                  <a:cubicBezTo>
                    <a:pt x="17367" y="77518"/>
                    <a:pt x="1" y="60165"/>
                    <a:pt x="1" y="38759"/>
                  </a:cubicBezTo>
                  <a:cubicBezTo>
                    <a:pt x="1" y="17353"/>
                    <a:pt x="17367" y="0"/>
                    <a:pt x="38788"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73" name="Freeform 72">
              <a:extLst>
                <a:ext uri="{FF2B5EF4-FFF2-40B4-BE49-F238E27FC236}">
                  <a16:creationId xmlns:a16="http://schemas.microsoft.com/office/drawing/2014/main" id="{86F22EB6-1C46-1036-4832-DFE5349163F0}"/>
                </a:ext>
              </a:extLst>
            </p:cNvPr>
            <p:cNvSpPr/>
            <p:nvPr/>
          </p:nvSpPr>
          <p:spPr>
            <a:xfrm>
              <a:off x="11896752" y="4562899"/>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5"/>
                    <a:pt x="60389" y="77749"/>
                    <a:pt x="38903" y="77749"/>
                  </a:cubicBezTo>
                  <a:cubicBezTo>
                    <a:pt x="17417" y="77749"/>
                    <a:pt x="0" y="60344"/>
                    <a:pt x="0" y="38875"/>
                  </a:cubicBezTo>
                  <a:cubicBezTo>
                    <a:pt x="0" y="17405"/>
                    <a:pt x="17417" y="0"/>
                    <a:pt x="38903" y="0"/>
                  </a:cubicBezTo>
                  <a:cubicBezTo>
                    <a:pt x="60389" y="0"/>
                    <a:pt x="77806" y="17405"/>
                    <a:pt x="77806" y="38875"/>
                  </a:cubicBezTo>
                  <a:close/>
                </a:path>
              </a:pathLst>
            </a:custGeom>
            <a:grpFill/>
            <a:ln w="0" cap="flat">
              <a:noFill/>
              <a:prstDash val="solid"/>
              <a:miter/>
            </a:ln>
          </p:spPr>
          <p:txBody>
            <a:bodyPr rtlCol="0" anchor="ctr"/>
            <a:lstStyle/>
            <a:p>
              <a:endParaRPr lang="en-GB"/>
            </a:p>
          </p:txBody>
        </p:sp>
        <p:sp>
          <p:nvSpPr>
            <p:cNvPr id="74" name="Freeform 73">
              <a:extLst>
                <a:ext uri="{FF2B5EF4-FFF2-40B4-BE49-F238E27FC236}">
                  <a16:creationId xmlns:a16="http://schemas.microsoft.com/office/drawing/2014/main" id="{C283B309-942A-1B87-DDC7-465E6E1312D2}"/>
                </a:ext>
              </a:extLst>
            </p:cNvPr>
            <p:cNvSpPr/>
            <p:nvPr/>
          </p:nvSpPr>
          <p:spPr>
            <a:xfrm>
              <a:off x="11814777" y="4704514"/>
              <a:ext cx="78038" cy="77980"/>
            </a:xfrm>
            <a:custGeom>
              <a:avLst/>
              <a:gdLst>
                <a:gd name="connsiteX0" fmla="*/ 78038 w 78038"/>
                <a:gd name="connsiteY0" fmla="*/ 38990 h 77980"/>
                <a:gd name="connsiteX1" fmla="*/ 39019 w 78038"/>
                <a:gd name="connsiteY1" fmla="*/ 77981 h 77980"/>
                <a:gd name="connsiteX2" fmla="*/ 1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1"/>
                    <a:pt x="39019" y="77981"/>
                  </a:cubicBezTo>
                  <a:cubicBezTo>
                    <a:pt x="17470" y="77981"/>
                    <a:pt x="1" y="60524"/>
                    <a:pt x="1" y="38990"/>
                  </a:cubicBezTo>
                  <a:cubicBezTo>
                    <a:pt x="1" y="17457"/>
                    <a:pt x="17470" y="0"/>
                    <a:pt x="39019" y="0"/>
                  </a:cubicBezTo>
                  <a:cubicBezTo>
                    <a:pt x="60569" y="0"/>
                    <a:pt x="78038" y="17457"/>
                    <a:pt x="78038" y="38990"/>
                  </a:cubicBezTo>
                  <a:close/>
                </a:path>
              </a:pathLst>
            </a:custGeom>
            <a:grpFill/>
            <a:ln w="0" cap="flat">
              <a:noFill/>
              <a:prstDash val="solid"/>
              <a:miter/>
            </a:ln>
          </p:spPr>
          <p:txBody>
            <a:bodyPr rtlCol="0" anchor="ctr"/>
            <a:lstStyle/>
            <a:p>
              <a:endParaRPr lang="en-GB"/>
            </a:p>
          </p:txBody>
        </p:sp>
        <p:sp>
          <p:nvSpPr>
            <p:cNvPr id="75" name="Freeform 74">
              <a:extLst>
                <a:ext uri="{FF2B5EF4-FFF2-40B4-BE49-F238E27FC236}">
                  <a16:creationId xmlns:a16="http://schemas.microsoft.com/office/drawing/2014/main" id="{34D72D93-00D7-F278-0B45-C5ED7BE34669}"/>
                </a:ext>
              </a:extLst>
            </p:cNvPr>
            <p:cNvSpPr/>
            <p:nvPr/>
          </p:nvSpPr>
          <p:spPr>
            <a:xfrm>
              <a:off x="11732802" y="4846244"/>
              <a:ext cx="78038" cy="77980"/>
            </a:xfrm>
            <a:custGeom>
              <a:avLst/>
              <a:gdLst>
                <a:gd name="connsiteX0" fmla="*/ 78038 w 78038"/>
                <a:gd name="connsiteY0" fmla="*/ 38990 h 77980"/>
                <a:gd name="connsiteX1" fmla="*/ 39019 w 78038"/>
                <a:gd name="connsiteY1" fmla="*/ 77981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1"/>
                    <a:pt x="39019" y="77981"/>
                  </a:cubicBezTo>
                  <a:cubicBezTo>
                    <a:pt x="17470" y="77981"/>
                    <a:pt x="0" y="60524"/>
                    <a:pt x="0" y="38990"/>
                  </a:cubicBezTo>
                  <a:cubicBezTo>
                    <a:pt x="0" y="17457"/>
                    <a:pt x="17470" y="0"/>
                    <a:pt x="39019" y="0"/>
                  </a:cubicBezTo>
                  <a:cubicBezTo>
                    <a:pt x="60569" y="0"/>
                    <a:pt x="78038" y="17457"/>
                    <a:pt x="78038" y="38990"/>
                  </a:cubicBezTo>
                  <a:close/>
                </a:path>
              </a:pathLst>
            </a:custGeom>
            <a:grpFill/>
            <a:ln w="0" cap="flat">
              <a:noFill/>
              <a:prstDash val="solid"/>
              <a:miter/>
            </a:ln>
          </p:spPr>
          <p:txBody>
            <a:bodyPr rtlCol="0" anchor="ctr"/>
            <a:lstStyle/>
            <a:p>
              <a:endParaRPr lang="en-GB"/>
            </a:p>
          </p:txBody>
        </p:sp>
        <p:sp>
          <p:nvSpPr>
            <p:cNvPr id="76" name="Freeform 75">
              <a:extLst>
                <a:ext uri="{FF2B5EF4-FFF2-40B4-BE49-F238E27FC236}">
                  <a16:creationId xmlns:a16="http://schemas.microsoft.com/office/drawing/2014/main" id="{23B199F3-F1CE-8753-F8C8-2F1DDD0FFB0A}"/>
                </a:ext>
              </a:extLst>
            </p:cNvPr>
            <p:cNvSpPr/>
            <p:nvPr/>
          </p:nvSpPr>
          <p:spPr>
            <a:xfrm>
              <a:off x="11650828" y="4987858"/>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2" y="78212"/>
                    <a:pt x="0" y="60704"/>
                    <a:pt x="0" y="39106"/>
                  </a:cubicBezTo>
                  <a:cubicBezTo>
                    <a:pt x="0" y="17508"/>
                    <a:pt x="17522"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77" name="Freeform 76">
              <a:extLst>
                <a:ext uri="{FF2B5EF4-FFF2-40B4-BE49-F238E27FC236}">
                  <a16:creationId xmlns:a16="http://schemas.microsoft.com/office/drawing/2014/main" id="{892F6376-7FFF-04E3-64D1-88D586F54522}"/>
                </a:ext>
              </a:extLst>
            </p:cNvPr>
            <p:cNvSpPr/>
            <p:nvPr/>
          </p:nvSpPr>
          <p:spPr>
            <a:xfrm>
              <a:off x="11568853" y="5129473"/>
              <a:ext cx="78501" cy="78443"/>
            </a:xfrm>
            <a:custGeom>
              <a:avLst/>
              <a:gdLst>
                <a:gd name="connsiteX0" fmla="*/ 78501 w 78501"/>
                <a:gd name="connsiteY0" fmla="*/ 39222 h 78443"/>
                <a:gd name="connsiteX1" fmla="*/ 39251 w 78501"/>
                <a:gd name="connsiteY1" fmla="*/ 78444 h 78443"/>
                <a:gd name="connsiteX2" fmla="*/ 0 w 78501"/>
                <a:gd name="connsiteY2" fmla="*/ 39222 h 78443"/>
                <a:gd name="connsiteX3" fmla="*/ 39251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4"/>
                    <a:pt x="39251" y="78444"/>
                  </a:cubicBezTo>
                  <a:cubicBezTo>
                    <a:pt x="17573" y="78444"/>
                    <a:pt x="0" y="60883"/>
                    <a:pt x="0" y="39222"/>
                  </a:cubicBezTo>
                  <a:cubicBezTo>
                    <a:pt x="0" y="17560"/>
                    <a:pt x="17573" y="0"/>
                    <a:pt x="39251"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78" name="Freeform 77">
              <a:extLst>
                <a:ext uri="{FF2B5EF4-FFF2-40B4-BE49-F238E27FC236}">
                  <a16:creationId xmlns:a16="http://schemas.microsoft.com/office/drawing/2014/main" id="{BA728AEB-7431-0574-3CD8-E7876C9745F9}"/>
                </a:ext>
              </a:extLst>
            </p:cNvPr>
            <p:cNvSpPr/>
            <p:nvPr/>
          </p:nvSpPr>
          <p:spPr>
            <a:xfrm>
              <a:off x="11486762" y="5271203"/>
              <a:ext cx="78732" cy="78674"/>
            </a:xfrm>
            <a:custGeom>
              <a:avLst/>
              <a:gdLst>
                <a:gd name="connsiteX0" fmla="*/ 78733 w 78732"/>
                <a:gd name="connsiteY0" fmla="*/ 39337 h 78674"/>
                <a:gd name="connsiteX1" fmla="*/ 39366 w 78732"/>
                <a:gd name="connsiteY1" fmla="*/ 78675 h 78674"/>
                <a:gd name="connsiteX2" fmla="*/ 0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0" y="61063"/>
                    <a:pt x="0" y="39337"/>
                  </a:cubicBezTo>
                  <a:cubicBezTo>
                    <a:pt x="0" y="17612"/>
                    <a:pt x="17624" y="0"/>
                    <a:pt x="39366" y="0"/>
                  </a:cubicBezTo>
                  <a:cubicBezTo>
                    <a:pt x="61107" y="0"/>
                    <a:pt x="78733" y="17612"/>
                    <a:pt x="78733" y="39337"/>
                  </a:cubicBezTo>
                  <a:close/>
                </a:path>
              </a:pathLst>
            </a:custGeom>
            <a:grpFill/>
            <a:ln w="0" cap="flat">
              <a:noFill/>
              <a:prstDash val="solid"/>
              <a:miter/>
            </a:ln>
          </p:spPr>
          <p:txBody>
            <a:bodyPr rtlCol="0" anchor="ctr"/>
            <a:lstStyle/>
            <a:p>
              <a:endParaRPr lang="en-GB"/>
            </a:p>
          </p:txBody>
        </p:sp>
        <p:sp>
          <p:nvSpPr>
            <p:cNvPr id="79" name="Freeform 78">
              <a:extLst>
                <a:ext uri="{FF2B5EF4-FFF2-40B4-BE49-F238E27FC236}">
                  <a16:creationId xmlns:a16="http://schemas.microsoft.com/office/drawing/2014/main" id="{86E35230-4387-BB8B-73E0-2C3B249EB406}"/>
                </a:ext>
              </a:extLst>
            </p:cNvPr>
            <p:cNvSpPr/>
            <p:nvPr/>
          </p:nvSpPr>
          <p:spPr>
            <a:xfrm>
              <a:off x="11404788" y="5412818"/>
              <a:ext cx="78964" cy="78906"/>
            </a:xfrm>
            <a:custGeom>
              <a:avLst/>
              <a:gdLst>
                <a:gd name="connsiteX0" fmla="*/ 78965 w 78964"/>
                <a:gd name="connsiteY0" fmla="*/ 39453 h 78906"/>
                <a:gd name="connsiteX1" fmla="*/ 39483 w 78964"/>
                <a:gd name="connsiteY1" fmla="*/ 78906 h 78906"/>
                <a:gd name="connsiteX2" fmla="*/ 1 w 78964"/>
                <a:gd name="connsiteY2" fmla="*/ 39453 h 78906"/>
                <a:gd name="connsiteX3" fmla="*/ 39483 w 78964"/>
                <a:gd name="connsiteY3" fmla="*/ 0 h 78906"/>
                <a:gd name="connsiteX4" fmla="*/ 78965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5" y="39453"/>
                  </a:moveTo>
                  <a:cubicBezTo>
                    <a:pt x="78965" y="61242"/>
                    <a:pt x="61287" y="78906"/>
                    <a:pt x="39483" y="78906"/>
                  </a:cubicBezTo>
                  <a:cubicBezTo>
                    <a:pt x="17677" y="78906"/>
                    <a:pt x="1" y="61242"/>
                    <a:pt x="1" y="39453"/>
                  </a:cubicBezTo>
                  <a:cubicBezTo>
                    <a:pt x="1" y="17664"/>
                    <a:pt x="17678" y="0"/>
                    <a:pt x="39483" y="0"/>
                  </a:cubicBezTo>
                  <a:cubicBezTo>
                    <a:pt x="61288" y="0"/>
                    <a:pt x="78965" y="17664"/>
                    <a:pt x="78965" y="39453"/>
                  </a:cubicBezTo>
                  <a:close/>
                </a:path>
              </a:pathLst>
            </a:custGeom>
            <a:grpFill/>
            <a:ln w="0" cap="flat">
              <a:noFill/>
              <a:prstDash val="solid"/>
              <a:miter/>
            </a:ln>
          </p:spPr>
          <p:txBody>
            <a:bodyPr rtlCol="0" anchor="ctr"/>
            <a:lstStyle/>
            <a:p>
              <a:endParaRPr lang="en-GB"/>
            </a:p>
          </p:txBody>
        </p:sp>
        <p:sp>
          <p:nvSpPr>
            <p:cNvPr id="80" name="Freeform 79">
              <a:extLst>
                <a:ext uri="{FF2B5EF4-FFF2-40B4-BE49-F238E27FC236}">
                  <a16:creationId xmlns:a16="http://schemas.microsoft.com/office/drawing/2014/main" id="{698755BA-C583-F0C1-52EF-04D4C45BABB4}"/>
                </a:ext>
              </a:extLst>
            </p:cNvPr>
            <p:cNvSpPr/>
            <p:nvPr/>
          </p:nvSpPr>
          <p:spPr>
            <a:xfrm>
              <a:off x="11322813" y="5554432"/>
              <a:ext cx="79195" cy="79137"/>
            </a:xfrm>
            <a:custGeom>
              <a:avLst/>
              <a:gdLst>
                <a:gd name="connsiteX0" fmla="*/ 79196 w 79195"/>
                <a:gd name="connsiteY0" fmla="*/ 39569 h 79137"/>
                <a:gd name="connsiteX1" fmla="*/ 39598 w 79195"/>
                <a:gd name="connsiteY1" fmla="*/ 79138 h 79137"/>
                <a:gd name="connsiteX2" fmla="*/ 1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1" y="61422"/>
                    <a:pt x="1" y="39569"/>
                  </a:cubicBezTo>
                  <a:cubicBezTo>
                    <a:pt x="1" y="17715"/>
                    <a:pt x="17729" y="0"/>
                    <a:pt x="39598" y="0"/>
                  </a:cubicBezTo>
                  <a:cubicBezTo>
                    <a:pt x="61467" y="0"/>
                    <a:pt x="79196" y="17715"/>
                    <a:pt x="79196" y="39569"/>
                  </a:cubicBezTo>
                  <a:close/>
                </a:path>
              </a:pathLst>
            </a:custGeom>
            <a:grpFill/>
            <a:ln w="0" cap="flat">
              <a:noFill/>
              <a:prstDash val="solid"/>
              <a:miter/>
            </a:ln>
          </p:spPr>
          <p:txBody>
            <a:bodyPr rtlCol="0" anchor="ctr"/>
            <a:lstStyle/>
            <a:p>
              <a:endParaRPr lang="en-GB"/>
            </a:p>
          </p:txBody>
        </p:sp>
        <p:sp>
          <p:nvSpPr>
            <p:cNvPr id="81" name="Freeform 80">
              <a:extLst>
                <a:ext uri="{FF2B5EF4-FFF2-40B4-BE49-F238E27FC236}">
                  <a16:creationId xmlns:a16="http://schemas.microsoft.com/office/drawing/2014/main" id="{AA7CECFB-0D05-E825-5D5C-01FDDA11FEE0}"/>
                </a:ext>
              </a:extLst>
            </p:cNvPr>
            <p:cNvSpPr/>
            <p:nvPr/>
          </p:nvSpPr>
          <p:spPr>
            <a:xfrm>
              <a:off x="11240722" y="5696046"/>
              <a:ext cx="79427" cy="79368"/>
            </a:xfrm>
            <a:custGeom>
              <a:avLst/>
              <a:gdLst>
                <a:gd name="connsiteX0" fmla="*/ 79428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8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8" y="39684"/>
                  </a:moveTo>
                  <a:cubicBezTo>
                    <a:pt x="79428" y="61602"/>
                    <a:pt x="61647" y="79369"/>
                    <a:pt x="39714" y="79369"/>
                  </a:cubicBezTo>
                  <a:cubicBezTo>
                    <a:pt x="17781" y="79369"/>
                    <a:pt x="0" y="61601"/>
                    <a:pt x="0" y="39684"/>
                  </a:cubicBezTo>
                  <a:cubicBezTo>
                    <a:pt x="0" y="17767"/>
                    <a:pt x="17781" y="0"/>
                    <a:pt x="39714" y="0"/>
                  </a:cubicBezTo>
                  <a:cubicBezTo>
                    <a:pt x="61647" y="0"/>
                    <a:pt x="79428" y="17767"/>
                    <a:pt x="79428" y="39684"/>
                  </a:cubicBezTo>
                  <a:close/>
                </a:path>
              </a:pathLst>
            </a:custGeom>
            <a:grpFill/>
            <a:ln w="0" cap="flat">
              <a:noFill/>
              <a:prstDash val="solid"/>
              <a:miter/>
            </a:ln>
          </p:spPr>
          <p:txBody>
            <a:bodyPr rtlCol="0" anchor="ctr"/>
            <a:lstStyle/>
            <a:p>
              <a:endParaRPr lang="en-GB"/>
            </a:p>
          </p:txBody>
        </p:sp>
        <p:sp>
          <p:nvSpPr>
            <p:cNvPr id="82" name="Freeform 81">
              <a:extLst>
                <a:ext uri="{FF2B5EF4-FFF2-40B4-BE49-F238E27FC236}">
                  <a16:creationId xmlns:a16="http://schemas.microsoft.com/office/drawing/2014/main" id="{CF325C3B-430D-97C7-0676-34E869F956E2}"/>
                </a:ext>
              </a:extLst>
            </p:cNvPr>
            <p:cNvSpPr/>
            <p:nvPr/>
          </p:nvSpPr>
          <p:spPr>
            <a:xfrm>
              <a:off x="11158632" y="583754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83" name="Freeform 82">
              <a:extLst>
                <a:ext uri="{FF2B5EF4-FFF2-40B4-BE49-F238E27FC236}">
                  <a16:creationId xmlns:a16="http://schemas.microsoft.com/office/drawing/2014/main" id="{C1ECE5BF-05BC-8EC4-B0DD-1DBA25A59766}"/>
                </a:ext>
              </a:extLst>
            </p:cNvPr>
            <p:cNvSpPr/>
            <p:nvPr/>
          </p:nvSpPr>
          <p:spPr>
            <a:xfrm>
              <a:off x="12142560" y="4421285"/>
              <a:ext cx="77574" cy="77517"/>
            </a:xfrm>
            <a:custGeom>
              <a:avLst/>
              <a:gdLst>
                <a:gd name="connsiteX0" fmla="*/ 77576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6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6" y="38759"/>
                  </a:moveTo>
                  <a:cubicBezTo>
                    <a:pt x="77576" y="60165"/>
                    <a:pt x="60209" y="77518"/>
                    <a:pt x="38788" y="77518"/>
                  </a:cubicBezTo>
                  <a:cubicBezTo>
                    <a:pt x="17367" y="77518"/>
                    <a:pt x="1" y="60165"/>
                    <a:pt x="1" y="38759"/>
                  </a:cubicBezTo>
                  <a:cubicBezTo>
                    <a:pt x="1" y="17353"/>
                    <a:pt x="17367" y="0"/>
                    <a:pt x="38788" y="0"/>
                  </a:cubicBezTo>
                  <a:cubicBezTo>
                    <a:pt x="60209" y="0"/>
                    <a:pt x="77576" y="17353"/>
                    <a:pt x="77576" y="38759"/>
                  </a:cubicBezTo>
                  <a:close/>
                </a:path>
              </a:pathLst>
            </a:custGeom>
            <a:grpFill/>
            <a:ln w="0" cap="flat">
              <a:noFill/>
              <a:prstDash val="solid"/>
              <a:miter/>
            </a:ln>
          </p:spPr>
          <p:txBody>
            <a:bodyPr rtlCol="0" anchor="ctr"/>
            <a:lstStyle/>
            <a:p>
              <a:endParaRPr lang="en-GB"/>
            </a:p>
          </p:txBody>
        </p:sp>
        <p:sp>
          <p:nvSpPr>
            <p:cNvPr id="84" name="Freeform 83">
              <a:extLst>
                <a:ext uri="{FF2B5EF4-FFF2-40B4-BE49-F238E27FC236}">
                  <a16:creationId xmlns:a16="http://schemas.microsoft.com/office/drawing/2014/main" id="{518EC37D-9C69-830C-C518-8C1579835116}"/>
                </a:ext>
              </a:extLst>
            </p:cNvPr>
            <p:cNvSpPr/>
            <p:nvPr/>
          </p:nvSpPr>
          <p:spPr>
            <a:xfrm>
              <a:off x="12060701" y="4563015"/>
              <a:ext cx="77574" cy="77517"/>
            </a:xfrm>
            <a:custGeom>
              <a:avLst/>
              <a:gdLst>
                <a:gd name="connsiteX0" fmla="*/ 77575 w 77574"/>
                <a:gd name="connsiteY0" fmla="*/ 38759 h 77517"/>
                <a:gd name="connsiteX1" fmla="*/ 38788 w 77574"/>
                <a:gd name="connsiteY1" fmla="*/ 77518 h 77517"/>
                <a:gd name="connsiteX2" fmla="*/ 0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8"/>
                    <a:pt x="38788" y="77518"/>
                  </a:cubicBezTo>
                  <a:cubicBezTo>
                    <a:pt x="17367" y="77518"/>
                    <a:pt x="0" y="60165"/>
                    <a:pt x="0" y="38759"/>
                  </a:cubicBezTo>
                  <a:cubicBezTo>
                    <a:pt x="0" y="17353"/>
                    <a:pt x="17367" y="0"/>
                    <a:pt x="38788"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85" name="Freeform 84">
              <a:extLst>
                <a:ext uri="{FF2B5EF4-FFF2-40B4-BE49-F238E27FC236}">
                  <a16:creationId xmlns:a16="http://schemas.microsoft.com/office/drawing/2014/main" id="{A1F31CA4-B769-39D4-57C1-5E08D8EF8183}"/>
                </a:ext>
              </a:extLst>
            </p:cNvPr>
            <p:cNvSpPr/>
            <p:nvPr/>
          </p:nvSpPr>
          <p:spPr>
            <a:xfrm>
              <a:off x="11978611" y="4704630"/>
              <a:ext cx="77806" cy="77749"/>
            </a:xfrm>
            <a:custGeom>
              <a:avLst/>
              <a:gdLst>
                <a:gd name="connsiteX0" fmla="*/ 77807 w 77806"/>
                <a:gd name="connsiteY0" fmla="*/ 38875 h 77749"/>
                <a:gd name="connsiteX1" fmla="*/ 38904 w 77806"/>
                <a:gd name="connsiteY1" fmla="*/ 77749 h 77749"/>
                <a:gd name="connsiteX2" fmla="*/ 1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5"/>
                    <a:pt x="60390" y="77749"/>
                    <a:pt x="38904" y="77749"/>
                  </a:cubicBezTo>
                  <a:cubicBezTo>
                    <a:pt x="17418" y="77749"/>
                    <a:pt x="1" y="60344"/>
                    <a:pt x="1" y="38875"/>
                  </a:cubicBezTo>
                  <a:cubicBezTo>
                    <a:pt x="1" y="17405"/>
                    <a:pt x="17418" y="0"/>
                    <a:pt x="38904" y="0"/>
                  </a:cubicBezTo>
                  <a:cubicBezTo>
                    <a:pt x="60390" y="0"/>
                    <a:pt x="77807" y="17405"/>
                    <a:pt x="77807" y="38875"/>
                  </a:cubicBezTo>
                  <a:close/>
                </a:path>
              </a:pathLst>
            </a:custGeom>
            <a:grpFill/>
            <a:ln w="0" cap="flat">
              <a:noFill/>
              <a:prstDash val="solid"/>
              <a:miter/>
            </a:ln>
          </p:spPr>
          <p:txBody>
            <a:bodyPr rtlCol="0" anchor="ctr"/>
            <a:lstStyle/>
            <a:p>
              <a:endParaRPr lang="en-GB"/>
            </a:p>
          </p:txBody>
        </p:sp>
        <p:sp>
          <p:nvSpPr>
            <p:cNvPr id="86" name="Freeform 85">
              <a:extLst>
                <a:ext uri="{FF2B5EF4-FFF2-40B4-BE49-F238E27FC236}">
                  <a16:creationId xmlns:a16="http://schemas.microsoft.com/office/drawing/2014/main" id="{85BC72DA-AF78-9C83-27D9-FE5479F83E13}"/>
                </a:ext>
              </a:extLst>
            </p:cNvPr>
            <p:cNvSpPr/>
            <p:nvPr/>
          </p:nvSpPr>
          <p:spPr>
            <a:xfrm>
              <a:off x="11896636" y="4846244"/>
              <a:ext cx="78038" cy="77980"/>
            </a:xfrm>
            <a:custGeom>
              <a:avLst/>
              <a:gdLst>
                <a:gd name="connsiteX0" fmla="*/ 78038 w 78038"/>
                <a:gd name="connsiteY0" fmla="*/ 38990 h 77980"/>
                <a:gd name="connsiteX1" fmla="*/ 39019 w 78038"/>
                <a:gd name="connsiteY1" fmla="*/ 77981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1"/>
                    <a:pt x="39019" y="77981"/>
                  </a:cubicBezTo>
                  <a:cubicBezTo>
                    <a:pt x="17469" y="77981"/>
                    <a:pt x="0" y="60524"/>
                    <a:pt x="0" y="38990"/>
                  </a:cubicBezTo>
                  <a:cubicBezTo>
                    <a:pt x="0" y="17457"/>
                    <a:pt x="17469" y="0"/>
                    <a:pt x="39019" y="0"/>
                  </a:cubicBezTo>
                  <a:cubicBezTo>
                    <a:pt x="60569" y="0"/>
                    <a:pt x="78038" y="17457"/>
                    <a:pt x="78038" y="38990"/>
                  </a:cubicBezTo>
                  <a:close/>
                </a:path>
              </a:pathLst>
            </a:custGeom>
            <a:grpFill/>
            <a:ln w="0" cap="flat">
              <a:noFill/>
              <a:prstDash val="solid"/>
              <a:miter/>
            </a:ln>
          </p:spPr>
          <p:txBody>
            <a:bodyPr rtlCol="0" anchor="ctr"/>
            <a:lstStyle/>
            <a:p>
              <a:endParaRPr lang="en-GB"/>
            </a:p>
          </p:txBody>
        </p:sp>
        <p:sp>
          <p:nvSpPr>
            <p:cNvPr id="87" name="Freeform 86">
              <a:extLst>
                <a:ext uri="{FF2B5EF4-FFF2-40B4-BE49-F238E27FC236}">
                  <a16:creationId xmlns:a16="http://schemas.microsoft.com/office/drawing/2014/main" id="{6469FF00-E225-9548-FD2B-D29C75F00342}"/>
                </a:ext>
              </a:extLst>
            </p:cNvPr>
            <p:cNvSpPr/>
            <p:nvPr/>
          </p:nvSpPr>
          <p:spPr>
            <a:xfrm>
              <a:off x="11814661" y="4987858"/>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9" y="78212"/>
                    <a:pt x="39135" y="78212"/>
                  </a:cubicBezTo>
                  <a:cubicBezTo>
                    <a:pt x="17522" y="78212"/>
                    <a:pt x="0" y="60704"/>
                    <a:pt x="0" y="39106"/>
                  </a:cubicBezTo>
                  <a:cubicBezTo>
                    <a:pt x="0" y="17508"/>
                    <a:pt x="17522" y="0"/>
                    <a:pt x="39135" y="0"/>
                  </a:cubicBezTo>
                  <a:cubicBezTo>
                    <a:pt x="60749" y="0"/>
                    <a:pt x="78270" y="17508"/>
                    <a:pt x="78270" y="39106"/>
                  </a:cubicBezTo>
                  <a:close/>
                </a:path>
              </a:pathLst>
            </a:custGeom>
            <a:grpFill/>
            <a:ln w="0" cap="flat">
              <a:noFill/>
              <a:prstDash val="solid"/>
              <a:miter/>
            </a:ln>
          </p:spPr>
          <p:txBody>
            <a:bodyPr rtlCol="0" anchor="ctr"/>
            <a:lstStyle/>
            <a:p>
              <a:endParaRPr lang="en-GB"/>
            </a:p>
          </p:txBody>
        </p:sp>
        <p:sp>
          <p:nvSpPr>
            <p:cNvPr id="88" name="Freeform 87">
              <a:extLst>
                <a:ext uri="{FF2B5EF4-FFF2-40B4-BE49-F238E27FC236}">
                  <a16:creationId xmlns:a16="http://schemas.microsoft.com/office/drawing/2014/main" id="{D1CA5925-FC4D-9BE3-3F6D-8A482DBB1796}"/>
                </a:ext>
              </a:extLst>
            </p:cNvPr>
            <p:cNvSpPr/>
            <p:nvPr/>
          </p:nvSpPr>
          <p:spPr>
            <a:xfrm>
              <a:off x="11732686" y="5129589"/>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2" y="78212"/>
                    <a:pt x="0" y="60704"/>
                    <a:pt x="0" y="39106"/>
                  </a:cubicBezTo>
                  <a:cubicBezTo>
                    <a:pt x="0" y="17508"/>
                    <a:pt x="17522"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89" name="Freeform 88">
              <a:extLst>
                <a:ext uri="{FF2B5EF4-FFF2-40B4-BE49-F238E27FC236}">
                  <a16:creationId xmlns:a16="http://schemas.microsoft.com/office/drawing/2014/main" id="{17B80851-C8BF-4C8D-F153-FAE306A14C3D}"/>
                </a:ext>
              </a:extLst>
            </p:cNvPr>
            <p:cNvSpPr/>
            <p:nvPr/>
          </p:nvSpPr>
          <p:spPr>
            <a:xfrm>
              <a:off x="11650712" y="5271319"/>
              <a:ext cx="78501" cy="78443"/>
            </a:xfrm>
            <a:custGeom>
              <a:avLst/>
              <a:gdLst>
                <a:gd name="connsiteX0" fmla="*/ 78502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2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2" y="39222"/>
                  </a:moveTo>
                  <a:cubicBezTo>
                    <a:pt x="78502" y="60883"/>
                    <a:pt x="60928" y="78443"/>
                    <a:pt x="39251" y="78443"/>
                  </a:cubicBezTo>
                  <a:cubicBezTo>
                    <a:pt x="17573" y="78443"/>
                    <a:pt x="0" y="60883"/>
                    <a:pt x="0" y="39222"/>
                  </a:cubicBezTo>
                  <a:cubicBezTo>
                    <a:pt x="0" y="17560"/>
                    <a:pt x="17573" y="0"/>
                    <a:pt x="39251" y="0"/>
                  </a:cubicBezTo>
                  <a:cubicBezTo>
                    <a:pt x="60928" y="0"/>
                    <a:pt x="78502" y="17560"/>
                    <a:pt x="78502" y="39222"/>
                  </a:cubicBezTo>
                  <a:close/>
                </a:path>
              </a:pathLst>
            </a:custGeom>
            <a:grpFill/>
            <a:ln w="0" cap="flat">
              <a:noFill/>
              <a:prstDash val="solid"/>
              <a:miter/>
            </a:ln>
          </p:spPr>
          <p:txBody>
            <a:bodyPr rtlCol="0" anchor="ctr"/>
            <a:lstStyle/>
            <a:p>
              <a:endParaRPr lang="en-GB"/>
            </a:p>
          </p:txBody>
        </p:sp>
        <p:sp>
          <p:nvSpPr>
            <p:cNvPr id="90" name="Freeform 89">
              <a:extLst>
                <a:ext uri="{FF2B5EF4-FFF2-40B4-BE49-F238E27FC236}">
                  <a16:creationId xmlns:a16="http://schemas.microsoft.com/office/drawing/2014/main" id="{15EF3E99-290F-6D84-8916-B858BA3BD161}"/>
                </a:ext>
              </a:extLst>
            </p:cNvPr>
            <p:cNvSpPr/>
            <p:nvPr/>
          </p:nvSpPr>
          <p:spPr>
            <a:xfrm>
              <a:off x="11568737" y="5412933"/>
              <a:ext cx="78732" cy="78674"/>
            </a:xfrm>
            <a:custGeom>
              <a:avLst/>
              <a:gdLst>
                <a:gd name="connsiteX0" fmla="*/ 78732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2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2" y="39337"/>
                  </a:moveTo>
                  <a:cubicBezTo>
                    <a:pt x="78732" y="61063"/>
                    <a:pt x="61108" y="78675"/>
                    <a:pt x="39366" y="78675"/>
                  </a:cubicBezTo>
                  <a:cubicBezTo>
                    <a:pt x="17625" y="78675"/>
                    <a:pt x="-1" y="61063"/>
                    <a:pt x="-1" y="39337"/>
                  </a:cubicBezTo>
                  <a:cubicBezTo>
                    <a:pt x="-1" y="17612"/>
                    <a:pt x="17624" y="0"/>
                    <a:pt x="39366" y="0"/>
                  </a:cubicBezTo>
                  <a:cubicBezTo>
                    <a:pt x="61107" y="0"/>
                    <a:pt x="78732" y="17612"/>
                    <a:pt x="78732" y="39337"/>
                  </a:cubicBezTo>
                  <a:close/>
                </a:path>
              </a:pathLst>
            </a:custGeom>
            <a:grpFill/>
            <a:ln w="0" cap="flat">
              <a:noFill/>
              <a:prstDash val="solid"/>
              <a:miter/>
            </a:ln>
          </p:spPr>
          <p:txBody>
            <a:bodyPr rtlCol="0" anchor="ctr"/>
            <a:lstStyle/>
            <a:p>
              <a:endParaRPr lang="en-GB"/>
            </a:p>
          </p:txBody>
        </p:sp>
        <p:sp>
          <p:nvSpPr>
            <p:cNvPr id="91" name="Freeform 90">
              <a:extLst>
                <a:ext uri="{FF2B5EF4-FFF2-40B4-BE49-F238E27FC236}">
                  <a16:creationId xmlns:a16="http://schemas.microsoft.com/office/drawing/2014/main" id="{F368DB89-E0F9-0F61-12C1-D282A55C6070}"/>
                </a:ext>
              </a:extLst>
            </p:cNvPr>
            <p:cNvSpPr/>
            <p:nvPr/>
          </p:nvSpPr>
          <p:spPr>
            <a:xfrm>
              <a:off x="11486647" y="5554548"/>
              <a:ext cx="78964" cy="78906"/>
            </a:xfrm>
            <a:custGeom>
              <a:avLst/>
              <a:gdLst>
                <a:gd name="connsiteX0" fmla="*/ 78965 w 78964"/>
                <a:gd name="connsiteY0" fmla="*/ 39453 h 78906"/>
                <a:gd name="connsiteX1" fmla="*/ 39483 w 78964"/>
                <a:gd name="connsiteY1" fmla="*/ 78906 h 78906"/>
                <a:gd name="connsiteX2" fmla="*/ 1 w 78964"/>
                <a:gd name="connsiteY2" fmla="*/ 39453 h 78906"/>
                <a:gd name="connsiteX3" fmla="*/ 39483 w 78964"/>
                <a:gd name="connsiteY3" fmla="*/ 0 h 78906"/>
                <a:gd name="connsiteX4" fmla="*/ 78965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5" y="39453"/>
                  </a:moveTo>
                  <a:cubicBezTo>
                    <a:pt x="78965" y="61242"/>
                    <a:pt x="61288" y="78906"/>
                    <a:pt x="39483" y="78906"/>
                  </a:cubicBezTo>
                  <a:cubicBezTo>
                    <a:pt x="17677" y="78906"/>
                    <a:pt x="1" y="61242"/>
                    <a:pt x="1" y="39453"/>
                  </a:cubicBezTo>
                  <a:cubicBezTo>
                    <a:pt x="1" y="17664"/>
                    <a:pt x="17678" y="0"/>
                    <a:pt x="39483" y="0"/>
                  </a:cubicBezTo>
                  <a:cubicBezTo>
                    <a:pt x="61288" y="0"/>
                    <a:pt x="78965" y="17664"/>
                    <a:pt x="78965" y="39453"/>
                  </a:cubicBezTo>
                  <a:close/>
                </a:path>
              </a:pathLst>
            </a:custGeom>
            <a:grpFill/>
            <a:ln w="0" cap="flat">
              <a:noFill/>
              <a:prstDash val="solid"/>
              <a:miter/>
            </a:ln>
          </p:spPr>
          <p:txBody>
            <a:bodyPr rtlCol="0" anchor="ctr"/>
            <a:lstStyle/>
            <a:p>
              <a:endParaRPr lang="en-GB"/>
            </a:p>
          </p:txBody>
        </p:sp>
        <p:sp>
          <p:nvSpPr>
            <p:cNvPr id="92" name="Freeform 91">
              <a:extLst>
                <a:ext uri="{FF2B5EF4-FFF2-40B4-BE49-F238E27FC236}">
                  <a16:creationId xmlns:a16="http://schemas.microsoft.com/office/drawing/2014/main" id="{AB27664D-2558-39FA-EC2D-E5BE43B8C04B}"/>
                </a:ext>
              </a:extLst>
            </p:cNvPr>
            <p:cNvSpPr/>
            <p:nvPr/>
          </p:nvSpPr>
          <p:spPr>
            <a:xfrm>
              <a:off x="11404672" y="5696162"/>
              <a:ext cx="79195" cy="79137"/>
            </a:xfrm>
            <a:custGeom>
              <a:avLst/>
              <a:gdLst>
                <a:gd name="connsiteX0" fmla="*/ 79196 w 79195"/>
                <a:gd name="connsiteY0" fmla="*/ 39569 h 79137"/>
                <a:gd name="connsiteX1" fmla="*/ 39598 w 79195"/>
                <a:gd name="connsiteY1" fmla="*/ 79138 h 79137"/>
                <a:gd name="connsiteX2" fmla="*/ 1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8" y="79138"/>
                    <a:pt x="39598" y="79138"/>
                  </a:cubicBezTo>
                  <a:cubicBezTo>
                    <a:pt x="17729" y="79138"/>
                    <a:pt x="1" y="61422"/>
                    <a:pt x="1" y="39569"/>
                  </a:cubicBezTo>
                  <a:cubicBezTo>
                    <a:pt x="1" y="17715"/>
                    <a:pt x="17729" y="0"/>
                    <a:pt x="39598" y="0"/>
                  </a:cubicBezTo>
                  <a:cubicBezTo>
                    <a:pt x="61468" y="0"/>
                    <a:pt x="79196" y="17715"/>
                    <a:pt x="79196" y="39569"/>
                  </a:cubicBezTo>
                  <a:close/>
                </a:path>
              </a:pathLst>
            </a:custGeom>
            <a:grpFill/>
            <a:ln w="0" cap="flat">
              <a:noFill/>
              <a:prstDash val="solid"/>
              <a:miter/>
            </a:ln>
          </p:spPr>
          <p:txBody>
            <a:bodyPr rtlCol="0" anchor="ctr"/>
            <a:lstStyle/>
            <a:p>
              <a:endParaRPr lang="en-GB"/>
            </a:p>
          </p:txBody>
        </p:sp>
        <p:sp>
          <p:nvSpPr>
            <p:cNvPr id="93" name="Freeform 92">
              <a:extLst>
                <a:ext uri="{FF2B5EF4-FFF2-40B4-BE49-F238E27FC236}">
                  <a16:creationId xmlns:a16="http://schemas.microsoft.com/office/drawing/2014/main" id="{3AA13418-B3C6-6152-49DF-4394494C1B2E}"/>
                </a:ext>
              </a:extLst>
            </p:cNvPr>
            <p:cNvSpPr/>
            <p:nvPr/>
          </p:nvSpPr>
          <p:spPr>
            <a:xfrm>
              <a:off x="11322697" y="5837777"/>
              <a:ext cx="79427" cy="79368"/>
            </a:xfrm>
            <a:custGeom>
              <a:avLst/>
              <a:gdLst>
                <a:gd name="connsiteX0" fmla="*/ 79428 w 79427"/>
                <a:gd name="connsiteY0" fmla="*/ 39684 h 79368"/>
                <a:gd name="connsiteX1" fmla="*/ 39714 w 79427"/>
                <a:gd name="connsiteY1" fmla="*/ 79369 h 79368"/>
                <a:gd name="connsiteX2" fmla="*/ 1 w 79427"/>
                <a:gd name="connsiteY2" fmla="*/ 39684 h 79368"/>
                <a:gd name="connsiteX3" fmla="*/ 39714 w 79427"/>
                <a:gd name="connsiteY3" fmla="*/ 0 h 79368"/>
                <a:gd name="connsiteX4" fmla="*/ 79428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8" y="39684"/>
                  </a:moveTo>
                  <a:cubicBezTo>
                    <a:pt x="79428" y="61602"/>
                    <a:pt x="61648" y="79369"/>
                    <a:pt x="39714" y="79369"/>
                  </a:cubicBezTo>
                  <a:cubicBezTo>
                    <a:pt x="17781" y="79369"/>
                    <a:pt x="1" y="61601"/>
                    <a:pt x="1" y="39684"/>
                  </a:cubicBezTo>
                  <a:cubicBezTo>
                    <a:pt x="1" y="17767"/>
                    <a:pt x="17781" y="0"/>
                    <a:pt x="39714" y="0"/>
                  </a:cubicBezTo>
                  <a:cubicBezTo>
                    <a:pt x="61648" y="0"/>
                    <a:pt x="79428" y="17767"/>
                    <a:pt x="79428" y="39684"/>
                  </a:cubicBezTo>
                  <a:close/>
                </a:path>
              </a:pathLst>
            </a:custGeom>
            <a:grpFill/>
            <a:ln w="0" cap="flat">
              <a:noFill/>
              <a:prstDash val="solid"/>
              <a:miter/>
            </a:ln>
          </p:spPr>
          <p:txBody>
            <a:bodyPr rtlCol="0" anchor="ctr"/>
            <a:lstStyle/>
            <a:p>
              <a:endParaRPr lang="en-GB"/>
            </a:p>
          </p:txBody>
        </p:sp>
        <p:sp>
          <p:nvSpPr>
            <p:cNvPr id="94" name="Freeform 93">
              <a:extLst>
                <a:ext uri="{FF2B5EF4-FFF2-40B4-BE49-F238E27FC236}">
                  <a16:creationId xmlns:a16="http://schemas.microsoft.com/office/drawing/2014/main" id="{09AACD56-2DD0-A373-8DF5-B2D3B7988D42}"/>
                </a:ext>
              </a:extLst>
            </p:cNvPr>
            <p:cNvSpPr/>
            <p:nvPr/>
          </p:nvSpPr>
          <p:spPr>
            <a:xfrm>
              <a:off x="11240491" y="5979275"/>
              <a:ext cx="79890" cy="79831"/>
            </a:xfrm>
            <a:custGeom>
              <a:avLst/>
              <a:gdLst>
                <a:gd name="connsiteX0" fmla="*/ 79890 w 79890"/>
                <a:gd name="connsiteY0" fmla="*/ 39916 h 79831"/>
                <a:gd name="connsiteX1" fmla="*/ 39945 w 79890"/>
                <a:gd name="connsiteY1" fmla="*/ 79832 h 79831"/>
                <a:gd name="connsiteX2" fmla="*/ -1 w 79890"/>
                <a:gd name="connsiteY2" fmla="*/ 39916 h 79831"/>
                <a:gd name="connsiteX3" fmla="*/ 39945 w 79890"/>
                <a:gd name="connsiteY3" fmla="*/ 0 h 79831"/>
                <a:gd name="connsiteX4" fmla="*/ 79890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0" y="39916"/>
                  </a:moveTo>
                  <a:cubicBezTo>
                    <a:pt x="79890" y="61961"/>
                    <a:pt x="62006" y="79832"/>
                    <a:pt x="39945" y="79832"/>
                  </a:cubicBezTo>
                  <a:cubicBezTo>
                    <a:pt x="17883" y="79832"/>
                    <a:pt x="-1" y="61961"/>
                    <a:pt x="-1" y="39916"/>
                  </a:cubicBezTo>
                  <a:cubicBezTo>
                    <a:pt x="-1" y="17871"/>
                    <a:pt x="17883" y="0"/>
                    <a:pt x="39945" y="0"/>
                  </a:cubicBezTo>
                  <a:cubicBezTo>
                    <a:pt x="62006" y="0"/>
                    <a:pt x="79890" y="17871"/>
                    <a:pt x="79890" y="39916"/>
                  </a:cubicBezTo>
                  <a:close/>
                </a:path>
              </a:pathLst>
            </a:custGeom>
            <a:grpFill/>
            <a:ln w="0" cap="flat">
              <a:noFill/>
              <a:prstDash val="solid"/>
              <a:miter/>
            </a:ln>
          </p:spPr>
          <p:txBody>
            <a:bodyPr rtlCol="0" anchor="ctr"/>
            <a:lstStyle/>
            <a:p>
              <a:endParaRPr lang="en-GB"/>
            </a:p>
          </p:txBody>
        </p:sp>
        <p:sp>
          <p:nvSpPr>
            <p:cNvPr id="95" name="Freeform 94">
              <a:extLst>
                <a:ext uri="{FF2B5EF4-FFF2-40B4-BE49-F238E27FC236}">
                  <a16:creationId xmlns:a16="http://schemas.microsoft.com/office/drawing/2014/main" id="{2D4ACB66-429E-5B9D-3AD9-9E8B46A8A5BA}"/>
                </a:ext>
              </a:extLst>
            </p:cNvPr>
            <p:cNvSpPr/>
            <p:nvPr/>
          </p:nvSpPr>
          <p:spPr>
            <a:xfrm>
              <a:off x="12142444" y="4704630"/>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5"/>
                    <a:pt x="60389" y="77749"/>
                    <a:pt x="38903" y="77749"/>
                  </a:cubicBezTo>
                  <a:cubicBezTo>
                    <a:pt x="17417" y="77749"/>
                    <a:pt x="0" y="60344"/>
                    <a:pt x="0" y="38875"/>
                  </a:cubicBezTo>
                  <a:cubicBezTo>
                    <a:pt x="0" y="17405"/>
                    <a:pt x="17417" y="0"/>
                    <a:pt x="38903" y="0"/>
                  </a:cubicBezTo>
                  <a:cubicBezTo>
                    <a:pt x="60389" y="0"/>
                    <a:pt x="77806" y="17405"/>
                    <a:pt x="77806" y="38875"/>
                  </a:cubicBezTo>
                  <a:close/>
                </a:path>
              </a:pathLst>
            </a:custGeom>
            <a:grpFill/>
            <a:ln w="0" cap="flat">
              <a:noFill/>
              <a:prstDash val="solid"/>
              <a:miter/>
            </a:ln>
          </p:spPr>
          <p:txBody>
            <a:bodyPr rtlCol="0" anchor="ctr"/>
            <a:lstStyle/>
            <a:p>
              <a:endParaRPr lang="en-GB"/>
            </a:p>
          </p:txBody>
        </p:sp>
        <p:sp>
          <p:nvSpPr>
            <p:cNvPr id="96" name="Freeform 95">
              <a:extLst>
                <a:ext uri="{FF2B5EF4-FFF2-40B4-BE49-F238E27FC236}">
                  <a16:creationId xmlns:a16="http://schemas.microsoft.com/office/drawing/2014/main" id="{C489B5C7-563D-D534-A815-D5A154669E12}"/>
                </a:ext>
              </a:extLst>
            </p:cNvPr>
            <p:cNvSpPr/>
            <p:nvPr/>
          </p:nvSpPr>
          <p:spPr>
            <a:xfrm>
              <a:off x="12060585" y="4846360"/>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5"/>
                    <a:pt x="60389" y="77749"/>
                    <a:pt x="38903" y="77749"/>
                  </a:cubicBezTo>
                  <a:cubicBezTo>
                    <a:pt x="17417" y="77749"/>
                    <a:pt x="0" y="60344"/>
                    <a:pt x="0" y="38875"/>
                  </a:cubicBezTo>
                  <a:cubicBezTo>
                    <a:pt x="0" y="17405"/>
                    <a:pt x="17417" y="0"/>
                    <a:pt x="38903" y="0"/>
                  </a:cubicBezTo>
                  <a:cubicBezTo>
                    <a:pt x="60389" y="0"/>
                    <a:pt x="77806" y="17405"/>
                    <a:pt x="77806" y="38875"/>
                  </a:cubicBezTo>
                  <a:close/>
                </a:path>
              </a:pathLst>
            </a:custGeom>
            <a:grpFill/>
            <a:ln w="0" cap="flat">
              <a:noFill/>
              <a:prstDash val="solid"/>
              <a:miter/>
            </a:ln>
          </p:spPr>
          <p:txBody>
            <a:bodyPr rtlCol="0" anchor="ctr"/>
            <a:lstStyle/>
            <a:p>
              <a:endParaRPr lang="en-GB"/>
            </a:p>
          </p:txBody>
        </p:sp>
        <p:sp>
          <p:nvSpPr>
            <p:cNvPr id="97" name="Freeform 96">
              <a:extLst>
                <a:ext uri="{FF2B5EF4-FFF2-40B4-BE49-F238E27FC236}">
                  <a16:creationId xmlns:a16="http://schemas.microsoft.com/office/drawing/2014/main" id="{6ADDBCED-4593-394E-3115-95CE610055FE}"/>
                </a:ext>
              </a:extLst>
            </p:cNvPr>
            <p:cNvSpPr/>
            <p:nvPr/>
          </p:nvSpPr>
          <p:spPr>
            <a:xfrm>
              <a:off x="11978495" y="4987974"/>
              <a:ext cx="78038" cy="77980"/>
            </a:xfrm>
            <a:custGeom>
              <a:avLst/>
              <a:gdLst>
                <a:gd name="connsiteX0" fmla="*/ 78039 w 78038"/>
                <a:gd name="connsiteY0" fmla="*/ 38990 h 77980"/>
                <a:gd name="connsiteX1" fmla="*/ 39020 w 78038"/>
                <a:gd name="connsiteY1" fmla="*/ 77981 h 77980"/>
                <a:gd name="connsiteX2" fmla="*/ 1 w 78038"/>
                <a:gd name="connsiteY2" fmla="*/ 38990 h 77980"/>
                <a:gd name="connsiteX3" fmla="*/ 39020 w 78038"/>
                <a:gd name="connsiteY3" fmla="*/ 0 h 77980"/>
                <a:gd name="connsiteX4" fmla="*/ 78039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9" y="38990"/>
                  </a:moveTo>
                  <a:cubicBezTo>
                    <a:pt x="78039" y="60524"/>
                    <a:pt x="60569" y="77981"/>
                    <a:pt x="39020" y="77981"/>
                  </a:cubicBezTo>
                  <a:cubicBezTo>
                    <a:pt x="17470" y="77981"/>
                    <a:pt x="1" y="60524"/>
                    <a:pt x="1" y="38990"/>
                  </a:cubicBezTo>
                  <a:cubicBezTo>
                    <a:pt x="1" y="17457"/>
                    <a:pt x="17470" y="0"/>
                    <a:pt x="39020" y="0"/>
                  </a:cubicBezTo>
                  <a:cubicBezTo>
                    <a:pt x="60569" y="0"/>
                    <a:pt x="78039" y="17457"/>
                    <a:pt x="78039" y="38990"/>
                  </a:cubicBezTo>
                  <a:close/>
                </a:path>
              </a:pathLst>
            </a:custGeom>
            <a:grpFill/>
            <a:ln w="0" cap="flat">
              <a:noFill/>
              <a:prstDash val="solid"/>
              <a:miter/>
            </a:ln>
          </p:spPr>
          <p:txBody>
            <a:bodyPr rtlCol="0" anchor="ctr"/>
            <a:lstStyle/>
            <a:p>
              <a:endParaRPr lang="en-GB"/>
            </a:p>
          </p:txBody>
        </p:sp>
        <p:sp>
          <p:nvSpPr>
            <p:cNvPr id="98" name="Freeform 97">
              <a:extLst>
                <a:ext uri="{FF2B5EF4-FFF2-40B4-BE49-F238E27FC236}">
                  <a16:creationId xmlns:a16="http://schemas.microsoft.com/office/drawing/2014/main" id="{C366F061-B51F-EEF4-AE62-68FE5DFCA478}"/>
                </a:ext>
              </a:extLst>
            </p:cNvPr>
            <p:cNvSpPr/>
            <p:nvPr/>
          </p:nvSpPr>
          <p:spPr>
            <a:xfrm>
              <a:off x="11896520" y="5129589"/>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1" y="78212"/>
                    <a:pt x="0" y="60704"/>
                    <a:pt x="0" y="39106"/>
                  </a:cubicBezTo>
                  <a:cubicBezTo>
                    <a:pt x="0" y="17508"/>
                    <a:pt x="17521"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99" name="Freeform 98">
              <a:extLst>
                <a:ext uri="{FF2B5EF4-FFF2-40B4-BE49-F238E27FC236}">
                  <a16:creationId xmlns:a16="http://schemas.microsoft.com/office/drawing/2014/main" id="{4D95304F-EF72-6F99-6ED1-872D6941785B}"/>
                </a:ext>
              </a:extLst>
            </p:cNvPr>
            <p:cNvSpPr/>
            <p:nvPr/>
          </p:nvSpPr>
          <p:spPr>
            <a:xfrm>
              <a:off x="11814545" y="5271319"/>
              <a:ext cx="78501" cy="78443"/>
            </a:xfrm>
            <a:custGeom>
              <a:avLst/>
              <a:gdLst>
                <a:gd name="connsiteX0" fmla="*/ 78502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2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2" y="39222"/>
                  </a:moveTo>
                  <a:cubicBezTo>
                    <a:pt x="78502" y="60883"/>
                    <a:pt x="60929" y="78443"/>
                    <a:pt x="39251" y="78443"/>
                  </a:cubicBezTo>
                  <a:cubicBezTo>
                    <a:pt x="17573" y="78443"/>
                    <a:pt x="0" y="60883"/>
                    <a:pt x="0" y="39222"/>
                  </a:cubicBezTo>
                  <a:cubicBezTo>
                    <a:pt x="0" y="17560"/>
                    <a:pt x="17573" y="0"/>
                    <a:pt x="39251" y="0"/>
                  </a:cubicBezTo>
                  <a:cubicBezTo>
                    <a:pt x="60928" y="0"/>
                    <a:pt x="78502" y="17560"/>
                    <a:pt x="78502" y="39222"/>
                  </a:cubicBezTo>
                  <a:close/>
                </a:path>
              </a:pathLst>
            </a:custGeom>
            <a:grpFill/>
            <a:ln w="0" cap="flat">
              <a:noFill/>
              <a:prstDash val="solid"/>
              <a:miter/>
            </a:ln>
          </p:spPr>
          <p:txBody>
            <a:bodyPr rtlCol="0" anchor="ctr"/>
            <a:lstStyle/>
            <a:p>
              <a:endParaRPr lang="en-GB"/>
            </a:p>
          </p:txBody>
        </p:sp>
        <p:sp>
          <p:nvSpPr>
            <p:cNvPr id="100" name="Freeform 99">
              <a:extLst>
                <a:ext uri="{FF2B5EF4-FFF2-40B4-BE49-F238E27FC236}">
                  <a16:creationId xmlns:a16="http://schemas.microsoft.com/office/drawing/2014/main" id="{D5EEAC5A-410B-96B2-40CB-4D79543A7470}"/>
                </a:ext>
              </a:extLst>
            </p:cNvPr>
            <p:cNvSpPr/>
            <p:nvPr/>
          </p:nvSpPr>
          <p:spPr>
            <a:xfrm>
              <a:off x="11732571" y="5413049"/>
              <a:ext cx="78501" cy="78443"/>
            </a:xfrm>
            <a:custGeom>
              <a:avLst/>
              <a:gdLst>
                <a:gd name="connsiteX0" fmla="*/ 78501 w 78501"/>
                <a:gd name="connsiteY0" fmla="*/ 39222 h 78443"/>
                <a:gd name="connsiteX1" fmla="*/ 39250 w 78501"/>
                <a:gd name="connsiteY1" fmla="*/ 78443 h 78443"/>
                <a:gd name="connsiteX2" fmla="*/ -1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1" y="60883"/>
                    <a:pt x="-1" y="39222"/>
                  </a:cubicBezTo>
                  <a:cubicBezTo>
                    <a:pt x="-1"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101" name="Freeform 100">
              <a:extLst>
                <a:ext uri="{FF2B5EF4-FFF2-40B4-BE49-F238E27FC236}">
                  <a16:creationId xmlns:a16="http://schemas.microsoft.com/office/drawing/2014/main" id="{E0ADC6A0-E62E-A7C8-1216-FB779E04113D}"/>
                </a:ext>
              </a:extLst>
            </p:cNvPr>
            <p:cNvSpPr/>
            <p:nvPr/>
          </p:nvSpPr>
          <p:spPr>
            <a:xfrm>
              <a:off x="11650596" y="5554663"/>
              <a:ext cx="78732" cy="78674"/>
            </a:xfrm>
            <a:custGeom>
              <a:avLst/>
              <a:gdLst>
                <a:gd name="connsiteX0" fmla="*/ 78733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1" y="61063"/>
                    <a:pt x="-1" y="39337"/>
                  </a:cubicBezTo>
                  <a:cubicBezTo>
                    <a:pt x="-1" y="17612"/>
                    <a:pt x="17624" y="0"/>
                    <a:pt x="39366" y="0"/>
                  </a:cubicBezTo>
                  <a:cubicBezTo>
                    <a:pt x="61107" y="0"/>
                    <a:pt x="78733" y="17612"/>
                    <a:pt x="78733" y="39337"/>
                  </a:cubicBezTo>
                  <a:close/>
                </a:path>
              </a:pathLst>
            </a:custGeom>
            <a:grpFill/>
            <a:ln w="0" cap="flat">
              <a:noFill/>
              <a:prstDash val="solid"/>
              <a:miter/>
            </a:ln>
          </p:spPr>
          <p:txBody>
            <a:bodyPr rtlCol="0" anchor="ctr"/>
            <a:lstStyle/>
            <a:p>
              <a:endParaRPr lang="en-GB"/>
            </a:p>
          </p:txBody>
        </p:sp>
        <p:sp>
          <p:nvSpPr>
            <p:cNvPr id="102" name="Freeform 101">
              <a:extLst>
                <a:ext uri="{FF2B5EF4-FFF2-40B4-BE49-F238E27FC236}">
                  <a16:creationId xmlns:a16="http://schemas.microsoft.com/office/drawing/2014/main" id="{8CF07F7B-0198-1AE6-0557-761007D2415D}"/>
                </a:ext>
              </a:extLst>
            </p:cNvPr>
            <p:cNvSpPr/>
            <p:nvPr/>
          </p:nvSpPr>
          <p:spPr>
            <a:xfrm>
              <a:off x="11568621" y="5696278"/>
              <a:ext cx="78964" cy="78906"/>
            </a:xfrm>
            <a:custGeom>
              <a:avLst/>
              <a:gdLst>
                <a:gd name="connsiteX0" fmla="*/ 78964 w 78964"/>
                <a:gd name="connsiteY0" fmla="*/ 39453 h 78906"/>
                <a:gd name="connsiteX1" fmla="*/ 39482 w 78964"/>
                <a:gd name="connsiteY1" fmla="*/ 78906 h 78906"/>
                <a:gd name="connsiteX2" fmla="*/ 0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7" y="78906"/>
                    <a:pt x="0" y="61242"/>
                    <a:pt x="0" y="39453"/>
                  </a:cubicBezTo>
                  <a:cubicBezTo>
                    <a:pt x="0" y="17664"/>
                    <a:pt x="17677"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103" name="Freeform 102">
              <a:extLst>
                <a:ext uri="{FF2B5EF4-FFF2-40B4-BE49-F238E27FC236}">
                  <a16:creationId xmlns:a16="http://schemas.microsoft.com/office/drawing/2014/main" id="{A8A0BAFD-6D5C-664A-78B3-149004994559}"/>
                </a:ext>
              </a:extLst>
            </p:cNvPr>
            <p:cNvSpPr/>
            <p:nvPr/>
          </p:nvSpPr>
          <p:spPr>
            <a:xfrm>
              <a:off x="11486531" y="5837892"/>
              <a:ext cx="79195" cy="79137"/>
            </a:xfrm>
            <a:custGeom>
              <a:avLst/>
              <a:gdLst>
                <a:gd name="connsiteX0" fmla="*/ 79196 w 79195"/>
                <a:gd name="connsiteY0" fmla="*/ 39569 h 79137"/>
                <a:gd name="connsiteX1" fmla="*/ 39598 w 79195"/>
                <a:gd name="connsiteY1" fmla="*/ 79138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0" y="61422"/>
                    <a:pt x="0" y="39569"/>
                  </a:cubicBezTo>
                  <a:cubicBezTo>
                    <a:pt x="0" y="17715"/>
                    <a:pt x="17729" y="0"/>
                    <a:pt x="39598" y="0"/>
                  </a:cubicBezTo>
                  <a:cubicBezTo>
                    <a:pt x="61467" y="0"/>
                    <a:pt x="79196" y="17715"/>
                    <a:pt x="79196" y="39569"/>
                  </a:cubicBezTo>
                  <a:close/>
                </a:path>
              </a:pathLst>
            </a:custGeom>
            <a:grpFill/>
            <a:ln w="0" cap="flat">
              <a:noFill/>
              <a:prstDash val="solid"/>
              <a:miter/>
            </a:ln>
          </p:spPr>
          <p:txBody>
            <a:bodyPr rtlCol="0" anchor="ctr"/>
            <a:lstStyle/>
            <a:p>
              <a:endParaRPr lang="en-GB"/>
            </a:p>
          </p:txBody>
        </p:sp>
        <p:sp>
          <p:nvSpPr>
            <p:cNvPr id="104" name="Freeform 103">
              <a:extLst>
                <a:ext uri="{FF2B5EF4-FFF2-40B4-BE49-F238E27FC236}">
                  <a16:creationId xmlns:a16="http://schemas.microsoft.com/office/drawing/2014/main" id="{D078D6BE-3FBC-2E7C-CED6-734BBFE5C63E}"/>
                </a:ext>
              </a:extLst>
            </p:cNvPr>
            <p:cNvSpPr/>
            <p:nvPr/>
          </p:nvSpPr>
          <p:spPr>
            <a:xfrm>
              <a:off x="11404556" y="5979507"/>
              <a:ext cx="79427" cy="79368"/>
            </a:xfrm>
            <a:custGeom>
              <a:avLst/>
              <a:gdLst>
                <a:gd name="connsiteX0" fmla="*/ 79427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4" y="79369"/>
                  </a:cubicBezTo>
                  <a:cubicBezTo>
                    <a:pt x="17780" y="79369"/>
                    <a:pt x="0" y="61602"/>
                    <a:pt x="0" y="39684"/>
                  </a:cubicBezTo>
                  <a:cubicBezTo>
                    <a:pt x="0" y="17767"/>
                    <a:pt x="17780" y="0"/>
                    <a:pt x="39714"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105" name="Freeform 104">
              <a:extLst>
                <a:ext uri="{FF2B5EF4-FFF2-40B4-BE49-F238E27FC236}">
                  <a16:creationId xmlns:a16="http://schemas.microsoft.com/office/drawing/2014/main" id="{CE216E50-FFC4-FD0C-E35E-13C9F235CC09}"/>
                </a:ext>
              </a:extLst>
            </p:cNvPr>
            <p:cNvSpPr/>
            <p:nvPr/>
          </p:nvSpPr>
          <p:spPr>
            <a:xfrm>
              <a:off x="11322466" y="6121006"/>
              <a:ext cx="79890" cy="79831"/>
            </a:xfrm>
            <a:custGeom>
              <a:avLst/>
              <a:gdLst>
                <a:gd name="connsiteX0" fmla="*/ 79890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0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0" y="39916"/>
                  </a:moveTo>
                  <a:cubicBezTo>
                    <a:pt x="79890" y="61961"/>
                    <a:pt x="62006" y="79832"/>
                    <a:pt x="39945" y="79832"/>
                  </a:cubicBezTo>
                  <a:cubicBezTo>
                    <a:pt x="17884" y="79832"/>
                    <a:pt x="0" y="61961"/>
                    <a:pt x="0" y="39916"/>
                  </a:cubicBezTo>
                  <a:cubicBezTo>
                    <a:pt x="0" y="17871"/>
                    <a:pt x="17884" y="0"/>
                    <a:pt x="39945" y="0"/>
                  </a:cubicBezTo>
                  <a:cubicBezTo>
                    <a:pt x="62006" y="0"/>
                    <a:pt x="79890" y="17871"/>
                    <a:pt x="79890" y="39916"/>
                  </a:cubicBezTo>
                  <a:close/>
                </a:path>
              </a:pathLst>
            </a:custGeom>
            <a:grpFill/>
            <a:ln w="0" cap="flat">
              <a:noFill/>
              <a:prstDash val="solid"/>
              <a:miter/>
            </a:ln>
          </p:spPr>
          <p:txBody>
            <a:bodyPr rtlCol="0" anchor="ctr"/>
            <a:lstStyle/>
            <a:p>
              <a:endParaRPr lang="en-GB"/>
            </a:p>
          </p:txBody>
        </p:sp>
        <p:sp>
          <p:nvSpPr>
            <p:cNvPr id="106" name="Freeform 105">
              <a:extLst>
                <a:ext uri="{FF2B5EF4-FFF2-40B4-BE49-F238E27FC236}">
                  <a16:creationId xmlns:a16="http://schemas.microsoft.com/office/drawing/2014/main" id="{BF95FBDF-6777-BD89-8132-07FC5C037530}"/>
                </a:ext>
              </a:extLst>
            </p:cNvPr>
            <p:cNvSpPr/>
            <p:nvPr/>
          </p:nvSpPr>
          <p:spPr>
            <a:xfrm>
              <a:off x="12142444" y="4988090"/>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5"/>
                    <a:pt x="60389" y="77749"/>
                    <a:pt x="38903" y="77749"/>
                  </a:cubicBezTo>
                  <a:cubicBezTo>
                    <a:pt x="17417" y="77749"/>
                    <a:pt x="0" y="60344"/>
                    <a:pt x="0" y="38875"/>
                  </a:cubicBezTo>
                  <a:cubicBezTo>
                    <a:pt x="0" y="17405"/>
                    <a:pt x="17417" y="0"/>
                    <a:pt x="38903" y="0"/>
                  </a:cubicBezTo>
                  <a:cubicBezTo>
                    <a:pt x="60389" y="0"/>
                    <a:pt x="77806" y="17405"/>
                    <a:pt x="77806" y="38875"/>
                  </a:cubicBezTo>
                  <a:close/>
                </a:path>
              </a:pathLst>
            </a:custGeom>
            <a:grpFill/>
            <a:ln w="0" cap="flat">
              <a:noFill/>
              <a:prstDash val="solid"/>
              <a:miter/>
            </a:ln>
          </p:spPr>
          <p:txBody>
            <a:bodyPr rtlCol="0" anchor="ctr"/>
            <a:lstStyle/>
            <a:p>
              <a:endParaRPr lang="en-GB"/>
            </a:p>
          </p:txBody>
        </p:sp>
        <p:sp>
          <p:nvSpPr>
            <p:cNvPr id="107" name="Freeform 106">
              <a:extLst>
                <a:ext uri="{FF2B5EF4-FFF2-40B4-BE49-F238E27FC236}">
                  <a16:creationId xmlns:a16="http://schemas.microsoft.com/office/drawing/2014/main" id="{40CB5006-D000-734B-31BB-58CB353EF304}"/>
                </a:ext>
              </a:extLst>
            </p:cNvPr>
            <p:cNvSpPr/>
            <p:nvPr/>
          </p:nvSpPr>
          <p:spPr>
            <a:xfrm>
              <a:off x="12060469" y="5129704"/>
              <a:ext cx="78038" cy="77980"/>
            </a:xfrm>
            <a:custGeom>
              <a:avLst/>
              <a:gdLst>
                <a:gd name="connsiteX0" fmla="*/ 78038 w 78038"/>
                <a:gd name="connsiteY0" fmla="*/ 38990 h 77980"/>
                <a:gd name="connsiteX1" fmla="*/ 39019 w 78038"/>
                <a:gd name="connsiteY1" fmla="*/ 77981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1"/>
                    <a:pt x="39019" y="77981"/>
                  </a:cubicBezTo>
                  <a:cubicBezTo>
                    <a:pt x="17469" y="77981"/>
                    <a:pt x="0" y="60524"/>
                    <a:pt x="0" y="38990"/>
                  </a:cubicBezTo>
                  <a:cubicBezTo>
                    <a:pt x="0" y="17457"/>
                    <a:pt x="17469" y="0"/>
                    <a:pt x="39019" y="0"/>
                  </a:cubicBezTo>
                  <a:cubicBezTo>
                    <a:pt x="60569" y="0"/>
                    <a:pt x="78038" y="17457"/>
                    <a:pt x="78038" y="38990"/>
                  </a:cubicBezTo>
                  <a:close/>
                </a:path>
              </a:pathLst>
            </a:custGeom>
            <a:grpFill/>
            <a:ln w="0" cap="flat">
              <a:noFill/>
              <a:prstDash val="solid"/>
              <a:miter/>
            </a:ln>
          </p:spPr>
          <p:txBody>
            <a:bodyPr rtlCol="0" anchor="ctr"/>
            <a:lstStyle/>
            <a:p>
              <a:endParaRPr lang="en-GB"/>
            </a:p>
          </p:txBody>
        </p:sp>
        <p:sp>
          <p:nvSpPr>
            <p:cNvPr id="108" name="Freeform 107">
              <a:extLst>
                <a:ext uri="{FF2B5EF4-FFF2-40B4-BE49-F238E27FC236}">
                  <a16:creationId xmlns:a16="http://schemas.microsoft.com/office/drawing/2014/main" id="{5A2F68C5-BB8C-2264-3A62-8353259A1260}"/>
                </a:ext>
              </a:extLst>
            </p:cNvPr>
            <p:cNvSpPr/>
            <p:nvPr/>
          </p:nvSpPr>
          <p:spPr>
            <a:xfrm>
              <a:off x="11978379" y="5271434"/>
              <a:ext cx="78269" cy="78211"/>
            </a:xfrm>
            <a:custGeom>
              <a:avLst/>
              <a:gdLst>
                <a:gd name="connsiteX0" fmla="*/ 78270 w 78269"/>
                <a:gd name="connsiteY0" fmla="*/ 39106 h 78211"/>
                <a:gd name="connsiteX1" fmla="*/ 39135 w 78269"/>
                <a:gd name="connsiteY1" fmla="*/ 78212 h 78211"/>
                <a:gd name="connsiteX2" fmla="*/ 1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9" y="78212"/>
                    <a:pt x="39135" y="78212"/>
                  </a:cubicBezTo>
                  <a:cubicBezTo>
                    <a:pt x="17522" y="78212"/>
                    <a:pt x="1" y="60704"/>
                    <a:pt x="1" y="39106"/>
                  </a:cubicBezTo>
                  <a:cubicBezTo>
                    <a:pt x="1" y="17508"/>
                    <a:pt x="17522" y="0"/>
                    <a:pt x="39135" y="0"/>
                  </a:cubicBezTo>
                  <a:cubicBezTo>
                    <a:pt x="60749" y="0"/>
                    <a:pt x="78270" y="17508"/>
                    <a:pt x="78270" y="39106"/>
                  </a:cubicBezTo>
                  <a:close/>
                </a:path>
              </a:pathLst>
            </a:custGeom>
            <a:grpFill/>
            <a:ln w="0" cap="flat">
              <a:noFill/>
              <a:prstDash val="solid"/>
              <a:miter/>
            </a:ln>
          </p:spPr>
          <p:txBody>
            <a:bodyPr rtlCol="0" anchor="ctr"/>
            <a:lstStyle/>
            <a:p>
              <a:endParaRPr lang="en-GB"/>
            </a:p>
          </p:txBody>
        </p:sp>
        <p:sp>
          <p:nvSpPr>
            <p:cNvPr id="109" name="Freeform 108">
              <a:extLst>
                <a:ext uri="{FF2B5EF4-FFF2-40B4-BE49-F238E27FC236}">
                  <a16:creationId xmlns:a16="http://schemas.microsoft.com/office/drawing/2014/main" id="{DC54ACC1-C5CE-E0EC-0F30-85E26812D575}"/>
                </a:ext>
              </a:extLst>
            </p:cNvPr>
            <p:cNvSpPr/>
            <p:nvPr/>
          </p:nvSpPr>
          <p:spPr>
            <a:xfrm>
              <a:off x="11896404" y="5413049"/>
              <a:ext cx="78501" cy="78443"/>
            </a:xfrm>
            <a:custGeom>
              <a:avLst/>
              <a:gdLst>
                <a:gd name="connsiteX0" fmla="*/ 78501 w 78501"/>
                <a:gd name="connsiteY0" fmla="*/ 39222 h 78443"/>
                <a:gd name="connsiteX1" fmla="*/ 39250 w 78501"/>
                <a:gd name="connsiteY1" fmla="*/ 78443 h 78443"/>
                <a:gd name="connsiteX2" fmla="*/ 0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9" y="78443"/>
                    <a:pt x="39250" y="78443"/>
                  </a:cubicBezTo>
                  <a:cubicBezTo>
                    <a:pt x="17574" y="78443"/>
                    <a:pt x="0" y="60883"/>
                    <a:pt x="0" y="39222"/>
                  </a:cubicBezTo>
                  <a:cubicBezTo>
                    <a:pt x="0" y="17560"/>
                    <a:pt x="17572" y="0"/>
                    <a:pt x="39250" y="0"/>
                  </a:cubicBezTo>
                  <a:cubicBezTo>
                    <a:pt x="60927" y="0"/>
                    <a:pt x="78501" y="17560"/>
                    <a:pt x="78501" y="39222"/>
                  </a:cubicBezTo>
                  <a:close/>
                </a:path>
              </a:pathLst>
            </a:custGeom>
            <a:grpFill/>
            <a:ln w="0" cap="flat">
              <a:noFill/>
              <a:prstDash val="solid"/>
              <a:miter/>
            </a:ln>
          </p:spPr>
          <p:txBody>
            <a:bodyPr rtlCol="0" anchor="ctr"/>
            <a:lstStyle/>
            <a:p>
              <a:endParaRPr lang="en-GB"/>
            </a:p>
          </p:txBody>
        </p:sp>
        <p:sp>
          <p:nvSpPr>
            <p:cNvPr id="110" name="Freeform 109">
              <a:extLst>
                <a:ext uri="{FF2B5EF4-FFF2-40B4-BE49-F238E27FC236}">
                  <a16:creationId xmlns:a16="http://schemas.microsoft.com/office/drawing/2014/main" id="{62955D12-4B4B-0ECC-D8D2-71EF2FA0727B}"/>
                </a:ext>
              </a:extLst>
            </p:cNvPr>
            <p:cNvSpPr/>
            <p:nvPr/>
          </p:nvSpPr>
          <p:spPr>
            <a:xfrm>
              <a:off x="11814545" y="5554779"/>
              <a:ext cx="78501" cy="78443"/>
            </a:xfrm>
            <a:custGeom>
              <a:avLst/>
              <a:gdLst>
                <a:gd name="connsiteX0" fmla="*/ 78502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2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2" y="39222"/>
                  </a:moveTo>
                  <a:cubicBezTo>
                    <a:pt x="78502" y="60883"/>
                    <a:pt x="60929" y="78443"/>
                    <a:pt x="39251" y="78443"/>
                  </a:cubicBezTo>
                  <a:cubicBezTo>
                    <a:pt x="17573" y="78443"/>
                    <a:pt x="0" y="60883"/>
                    <a:pt x="0" y="39222"/>
                  </a:cubicBezTo>
                  <a:cubicBezTo>
                    <a:pt x="0" y="17560"/>
                    <a:pt x="17573" y="0"/>
                    <a:pt x="39251" y="0"/>
                  </a:cubicBezTo>
                  <a:cubicBezTo>
                    <a:pt x="60928" y="0"/>
                    <a:pt x="78502" y="17560"/>
                    <a:pt x="78502" y="39222"/>
                  </a:cubicBezTo>
                  <a:close/>
                </a:path>
              </a:pathLst>
            </a:custGeom>
            <a:grpFill/>
            <a:ln w="0" cap="flat">
              <a:noFill/>
              <a:prstDash val="solid"/>
              <a:miter/>
            </a:ln>
          </p:spPr>
          <p:txBody>
            <a:bodyPr rtlCol="0" anchor="ctr"/>
            <a:lstStyle/>
            <a:p>
              <a:endParaRPr lang="en-GB"/>
            </a:p>
          </p:txBody>
        </p:sp>
        <p:sp>
          <p:nvSpPr>
            <p:cNvPr id="111" name="Freeform 110">
              <a:extLst>
                <a:ext uri="{FF2B5EF4-FFF2-40B4-BE49-F238E27FC236}">
                  <a16:creationId xmlns:a16="http://schemas.microsoft.com/office/drawing/2014/main" id="{DF72D066-7D51-0899-7F4F-1398B0D72427}"/>
                </a:ext>
              </a:extLst>
            </p:cNvPr>
            <p:cNvSpPr/>
            <p:nvPr/>
          </p:nvSpPr>
          <p:spPr>
            <a:xfrm>
              <a:off x="11732455" y="5696394"/>
              <a:ext cx="78732" cy="78674"/>
            </a:xfrm>
            <a:custGeom>
              <a:avLst/>
              <a:gdLst>
                <a:gd name="connsiteX0" fmla="*/ 78733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1" y="61063"/>
                    <a:pt x="-1" y="39337"/>
                  </a:cubicBezTo>
                  <a:cubicBezTo>
                    <a:pt x="-1" y="17612"/>
                    <a:pt x="17624" y="0"/>
                    <a:pt x="39366" y="0"/>
                  </a:cubicBezTo>
                  <a:cubicBezTo>
                    <a:pt x="61107" y="0"/>
                    <a:pt x="78733" y="17612"/>
                    <a:pt x="78733" y="39337"/>
                  </a:cubicBezTo>
                  <a:close/>
                </a:path>
              </a:pathLst>
            </a:custGeom>
            <a:grpFill/>
            <a:ln w="0" cap="flat">
              <a:noFill/>
              <a:prstDash val="solid"/>
              <a:miter/>
            </a:ln>
          </p:spPr>
          <p:txBody>
            <a:bodyPr rtlCol="0" anchor="ctr"/>
            <a:lstStyle/>
            <a:p>
              <a:endParaRPr lang="en-GB"/>
            </a:p>
          </p:txBody>
        </p:sp>
        <p:sp>
          <p:nvSpPr>
            <p:cNvPr id="112" name="Freeform 111">
              <a:extLst>
                <a:ext uri="{FF2B5EF4-FFF2-40B4-BE49-F238E27FC236}">
                  <a16:creationId xmlns:a16="http://schemas.microsoft.com/office/drawing/2014/main" id="{4B195425-B9E6-649F-AFDB-F2313DACF73A}"/>
                </a:ext>
              </a:extLst>
            </p:cNvPr>
            <p:cNvSpPr/>
            <p:nvPr/>
          </p:nvSpPr>
          <p:spPr>
            <a:xfrm>
              <a:off x="11650480" y="5838008"/>
              <a:ext cx="78964" cy="78906"/>
            </a:xfrm>
            <a:custGeom>
              <a:avLst/>
              <a:gdLst>
                <a:gd name="connsiteX0" fmla="*/ 78964 w 78964"/>
                <a:gd name="connsiteY0" fmla="*/ 39453 h 78906"/>
                <a:gd name="connsiteX1" fmla="*/ 39482 w 78964"/>
                <a:gd name="connsiteY1" fmla="*/ 78906 h 78906"/>
                <a:gd name="connsiteX2" fmla="*/ 0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7" y="78906"/>
                    <a:pt x="0" y="61242"/>
                    <a:pt x="0" y="39453"/>
                  </a:cubicBezTo>
                  <a:cubicBezTo>
                    <a:pt x="0" y="17664"/>
                    <a:pt x="17678"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113" name="Freeform 112">
              <a:extLst>
                <a:ext uri="{FF2B5EF4-FFF2-40B4-BE49-F238E27FC236}">
                  <a16:creationId xmlns:a16="http://schemas.microsoft.com/office/drawing/2014/main" id="{0AFA0B8D-E346-EADA-B81E-2A57631E4CC5}"/>
                </a:ext>
              </a:extLst>
            </p:cNvPr>
            <p:cNvSpPr/>
            <p:nvPr/>
          </p:nvSpPr>
          <p:spPr>
            <a:xfrm>
              <a:off x="11568505" y="5979623"/>
              <a:ext cx="79195" cy="79137"/>
            </a:xfrm>
            <a:custGeom>
              <a:avLst/>
              <a:gdLst>
                <a:gd name="connsiteX0" fmla="*/ 79196 w 79195"/>
                <a:gd name="connsiteY0" fmla="*/ 39569 h 79137"/>
                <a:gd name="connsiteX1" fmla="*/ 39598 w 79195"/>
                <a:gd name="connsiteY1" fmla="*/ 79137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7"/>
                    <a:pt x="39598" y="79137"/>
                  </a:cubicBezTo>
                  <a:cubicBezTo>
                    <a:pt x="17729" y="79137"/>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114" name="Freeform 113">
              <a:extLst>
                <a:ext uri="{FF2B5EF4-FFF2-40B4-BE49-F238E27FC236}">
                  <a16:creationId xmlns:a16="http://schemas.microsoft.com/office/drawing/2014/main" id="{7FF72F0F-8CE6-D5E1-952C-ADFE6A43A159}"/>
                </a:ext>
              </a:extLst>
            </p:cNvPr>
            <p:cNvSpPr/>
            <p:nvPr/>
          </p:nvSpPr>
          <p:spPr>
            <a:xfrm>
              <a:off x="11486415" y="6121237"/>
              <a:ext cx="79427" cy="79368"/>
            </a:xfrm>
            <a:custGeom>
              <a:avLst/>
              <a:gdLst>
                <a:gd name="connsiteX0" fmla="*/ 79427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4" y="79369"/>
                  </a:cubicBezTo>
                  <a:cubicBezTo>
                    <a:pt x="17780" y="79369"/>
                    <a:pt x="0" y="61602"/>
                    <a:pt x="0" y="39684"/>
                  </a:cubicBezTo>
                  <a:cubicBezTo>
                    <a:pt x="0" y="17767"/>
                    <a:pt x="17780" y="0"/>
                    <a:pt x="39714"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115" name="Freeform 114">
              <a:extLst>
                <a:ext uri="{FF2B5EF4-FFF2-40B4-BE49-F238E27FC236}">
                  <a16:creationId xmlns:a16="http://schemas.microsoft.com/office/drawing/2014/main" id="{29578600-A310-5603-0ACE-5272ECB5D97C}"/>
                </a:ext>
              </a:extLst>
            </p:cNvPr>
            <p:cNvSpPr/>
            <p:nvPr/>
          </p:nvSpPr>
          <p:spPr>
            <a:xfrm>
              <a:off x="11404325" y="6262851"/>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6" y="79832"/>
                    <a:pt x="39945" y="79832"/>
                  </a:cubicBezTo>
                  <a:cubicBezTo>
                    <a:pt x="17884" y="79832"/>
                    <a:pt x="0" y="61961"/>
                    <a:pt x="0" y="39916"/>
                  </a:cubicBezTo>
                  <a:cubicBezTo>
                    <a:pt x="0" y="17871"/>
                    <a:pt x="17884" y="0"/>
                    <a:pt x="39945" y="0"/>
                  </a:cubicBezTo>
                  <a:cubicBezTo>
                    <a:pt x="62006" y="0"/>
                    <a:pt x="79891" y="17871"/>
                    <a:pt x="79891" y="39916"/>
                  </a:cubicBezTo>
                  <a:close/>
                </a:path>
              </a:pathLst>
            </a:custGeom>
            <a:grpFill/>
            <a:ln w="0" cap="flat">
              <a:noFill/>
              <a:prstDash val="solid"/>
              <a:miter/>
            </a:ln>
          </p:spPr>
          <p:txBody>
            <a:bodyPr rtlCol="0" anchor="ctr"/>
            <a:lstStyle/>
            <a:p>
              <a:endParaRPr lang="en-GB"/>
            </a:p>
          </p:txBody>
        </p:sp>
        <p:sp>
          <p:nvSpPr>
            <p:cNvPr id="116" name="Freeform 115">
              <a:extLst>
                <a:ext uri="{FF2B5EF4-FFF2-40B4-BE49-F238E27FC236}">
                  <a16:creationId xmlns:a16="http://schemas.microsoft.com/office/drawing/2014/main" id="{35686EBE-4EEA-BA54-150D-6E19F808E4C6}"/>
                </a:ext>
              </a:extLst>
            </p:cNvPr>
            <p:cNvSpPr/>
            <p:nvPr/>
          </p:nvSpPr>
          <p:spPr>
            <a:xfrm>
              <a:off x="8210322" y="734681"/>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117" name="Freeform 116">
              <a:extLst>
                <a:ext uri="{FF2B5EF4-FFF2-40B4-BE49-F238E27FC236}">
                  <a16:creationId xmlns:a16="http://schemas.microsoft.com/office/drawing/2014/main" id="{8C063234-2C8A-AFD4-3B2A-19936AB8D085}"/>
                </a:ext>
              </a:extLst>
            </p:cNvPr>
            <p:cNvSpPr/>
            <p:nvPr/>
          </p:nvSpPr>
          <p:spPr>
            <a:xfrm>
              <a:off x="8128347" y="59283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6" y="79832"/>
                    <a:pt x="39945" y="79832"/>
                  </a:cubicBezTo>
                  <a:cubicBezTo>
                    <a:pt x="17884" y="79832"/>
                    <a:pt x="0" y="61961"/>
                    <a:pt x="0" y="39916"/>
                  </a:cubicBezTo>
                  <a:cubicBezTo>
                    <a:pt x="0" y="17871"/>
                    <a:pt x="17884" y="0"/>
                    <a:pt x="39945" y="0"/>
                  </a:cubicBezTo>
                  <a:cubicBezTo>
                    <a:pt x="62006" y="0"/>
                    <a:pt x="79891" y="17871"/>
                    <a:pt x="79891" y="39916"/>
                  </a:cubicBezTo>
                  <a:close/>
                </a:path>
              </a:pathLst>
            </a:custGeom>
            <a:grpFill/>
            <a:ln w="0" cap="flat">
              <a:noFill/>
              <a:prstDash val="solid"/>
              <a:miter/>
            </a:ln>
          </p:spPr>
          <p:txBody>
            <a:bodyPr rtlCol="0" anchor="ctr"/>
            <a:lstStyle/>
            <a:p>
              <a:endParaRPr lang="en-GB"/>
            </a:p>
          </p:txBody>
        </p:sp>
        <p:sp>
          <p:nvSpPr>
            <p:cNvPr id="118" name="Freeform 117">
              <a:extLst>
                <a:ext uri="{FF2B5EF4-FFF2-40B4-BE49-F238E27FC236}">
                  <a16:creationId xmlns:a16="http://schemas.microsoft.com/office/drawing/2014/main" id="{06C94E3C-3963-2F20-7B0B-7B58118F029B}"/>
                </a:ext>
              </a:extLst>
            </p:cNvPr>
            <p:cNvSpPr/>
            <p:nvPr/>
          </p:nvSpPr>
          <p:spPr>
            <a:xfrm>
              <a:off x="8456014" y="592835"/>
              <a:ext cx="79890" cy="79831"/>
            </a:xfrm>
            <a:custGeom>
              <a:avLst/>
              <a:gdLst>
                <a:gd name="connsiteX0" fmla="*/ 79890 w 79890"/>
                <a:gd name="connsiteY0" fmla="*/ 39916 h 79831"/>
                <a:gd name="connsiteX1" fmla="*/ 39945 w 79890"/>
                <a:gd name="connsiteY1" fmla="*/ 79832 h 79831"/>
                <a:gd name="connsiteX2" fmla="*/ -1 w 79890"/>
                <a:gd name="connsiteY2" fmla="*/ 39916 h 79831"/>
                <a:gd name="connsiteX3" fmla="*/ 39945 w 79890"/>
                <a:gd name="connsiteY3" fmla="*/ 0 h 79831"/>
                <a:gd name="connsiteX4" fmla="*/ 79890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0" y="39916"/>
                  </a:moveTo>
                  <a:cubicBezTo>
                    <a:pt x="79890" y="61961"/>
                    <a:pt x="62006" y="79832"/>
                    <a:pt x="39945" y="79832"/>
                  </a:cubicBezTo>
                  <a:cubicBezTo>
                    <a:pt x="17884" y="79832"/>
                    <a:pt x="-1" y="61961"/>
                    <a:pt x="-1" y="39916"/>
                  </a:cubicBezTo>
                  <a:cubicBezTo>
                    <a:pt x="-1" y="17871"/>
                    <a:pt x="17884" y="0"/>
                    <a:pt x="39945" y="0"/>
                  </a:cubicBezTo>
                  <a:cubicBezTo>
                    <a:pt x="62006" y="0"/>
                    <a:pt x="79890" y="17871"/>
                    <a:pt x="79890" y="39916"/>
                  </a:cubicBezTo>
                  <a:close/>
                </a:path>
              </a:pathLst>
            </a:custGeom>
            <a:grpFill/>
            <a:ln w="0" cap="flat">
              <a:noFill/>
              <a:prstDash val="solid"/>
              <a:miter/>
            </a:ln>
          </p:spPr>
          <p:txBody>
            <a:bodyPr rtlCol="0" anchor="ctr"/>
            <a:lstStyle/>
            <a:p>
              <a:endParaRPr lang="en-GB"/>
            </a:p>
          </p:txBody>
        </p:sp>
        <p:sp>
          <p:nvSpPr>
            <p:cNvPr id="119" name="Freeform 118">
              <a:extLst>
                <a:ext uri="{FF2B5EF4-FFF2-40B4-BE49-F238E27FC236}">
                  <a16:creationId xmlns:a16="http://schemas.microsoft.com/office/drawing/2014/main" id="{09F76AF2-8342-552D-6B5D-CEBE9CE28DD3}"/>
                </a:ext>
              </a:extLst>
            </p:cNvPr>
            <p:cNvSpPr/>
            <p:nvPr/>
          </p:nvSpPr>
          <p:spPr>
            <a:xfrm>
              <a:off x="8375429" y="736069"/>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6"/>
                    <a:pt x="0" y="38527"/>
                  </a:cubicBezTo>
                  <a:cubicBezTo>
                    <a:pt x="0" y="17249"/>
                    <a:pt x="17262" y="0"/>
                    <a:pt x="38556" y="0"/>
                  </a:cubicBezTo>
                  <a:cubicBezTo>
                    <a:pt x="59850" y="0"/>
                    <a:pt x="77112" y="17249"/>
                    <a:pt x="77112" y="38527"/>
                  </a:cubicBezTo>
                  <a:close/>
                </a:path>
              </a:pathLst>
            </a:custGeom>
            <a:grpFill/>
            <a:ln w="0" cap="flat">
              <a:noFill/>
              <a:prstDash val="solid"/>
              <a:miter/>
            </a:ln>
          </p:spPr>
          <p:txBody>
            <a:bodyPr rtlCol="0" anchor="ctr"/>
            <a:lstStyle/>
            <a:p>
              <a:endParaRPr lang="en-GB"/>
            </a:p>
          </p:txBody>
        </p:sp>
        <p:sp>
          <p:nvSpPr>
            <p:cNvPr id="120" name="Freeform 119">
              <a:extLst>
                <a:ext uri="{FF2B5EF4-FFF2-40B4-BE49-F238E27FC236}">
                  <a16:creationId xmlns:a16="http://schemas.microsoft.com/office/drawing/2014/main" id="{6D7F962A-6804-D7EC-0D38-B5C39898CC52}"/>
                </a:ext>
              </a:extLst>
            </p:cNvPr>
            <p:cNvSpPr/>
            <p:nvPr/>
          </p:nvSpPr>
          <p:spPr>
            <a:xfrm>
              <a:off x="8292180" y="876411"/>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121" name="Freeform 120">
              <a:extLst>
                <a:ext uri="{FF2B5EF4-FFF2-40B4-BE49-F238E27FC236}">
                  <a16:creationId xmlns:a16="http://schemas.microsoft.com/office/drawing/2014/main" id="{E8370A52-76A2-E341-54B1-D5C4A5D32B92}"/>
                </a:ext>
              </a:extLst>
            </p:cNvPr>
            <p:cNvSpPr/>
            <p:nvPr/>
          </p:nvSpPr>
          <p:spPr>
            <a:xfrm>
              <a:off x="8619732" y="59283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6" y="79832"/>
                    <a:pt x="39945" y="79832"/>
                  </a:cubicBezTo>
                  <a:cubicBezTo>
                    <a:pt x="17884" y="79832"/>
                    <a:pt x="0" y="61961"/>
                    <a:pt x="0" y="39916"/>
                  </a:cubicBezTo>
                  <a:cubicBezTo>
                    <a:pt x="0" y="17871"/>
                    <a:pt x="17884" y="0"/>
                    <a:pt x="39945" y="0"/>
                  </a:cubicBezTo>
                  <a:cubicBezTo>
                    <a:pt x="62006" y="0"/>
                    <a:pt x="79891" y="17871"/>
                    <a:pt x="79891" y="39916"/>
                  </a:cubicBezTo>
                  <a:close/>
                </a:path>
              </a:pathLst>
            </a:custGeom>
            <a:grpFill/>
            <a:ln w="0" cap="flat">
              <a:noFill/>
              <a:prstDash val="solid"/>
              <a:miter/>
            </a:ln>
          </p:spPr>
          <p:txBody>
            <a:bodyPr rtlCol="0" anchor="ctr"/>
            <a:lstStyle/>
            <a:p>
              <a:endParaRPr lang="en-GB"/>
            </a:p>
          </p:txBody>
        </p:sp>
        <p:sp>
          <p:nvSpPr>
            <p:cNvPr id="122" name="Freeform 121">
              <a:extLst>
                <a:ext uri="{FF2B5EF4-FFF2-40B4-BE49-F238E27FC236}">
                  <a16:creationId xmlns:a16="http://schemas.microsoft.com/office/drawing/2014/main" id="{7B782EA9-4635-27C3-7A48-2ACA37BF9430}"/>
                </a:ext>
              </a:extLst>
            </p:cNvPr>
            <p:cNvSpPr/>
            <p:nvPr/>
          </p:nvSpPr>
          <p:spPr>
            <a:xfrm>
              <a:off x="8539147" y="735953"/>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30"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123" name="Freeform 122">
              <a:extLst>
                <a:ext uri="{FF2B5EF4-FFF2-40B4-BE49-F238E27FC236}">
                  <a16:creationId xmlns:a16="http://schemas.microsoft.com/office/drawing/2014/main" id="{2038871B-315A-BB9D-295B-7CC569C0AC77}"/>
                </a:ext>
              </a:extLst>
            </p:cNvPr>
            <p:cNvSpPr/>
            <p:nvPr/>
          </p:nvSpPr>
          <p:spPr>
            <a:xfrm>
              <a:off x="8457288" y="877684"/>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124" name="Freeform 123">
              <a:extLst>
                <a:ext uri="{FF2B5EF4-FFF2-40B4-BE49-F238E27FC236}">
                  <a16:creationId xmlns:a16="http://schemas.microsoft.com/office/drawing/2014/main" id="{7AF95B48-7937-C912-5812-FE9058397CDC}"/>
                </a:ext>
              </a:extLst>
            </p:cNvPr>
            <p:cNvSpPr/>
            <p:nvPr/>
          </p:nvSpPr>
          <p:spPr>
            <a:xfrm>
              <a:off x="8783566" y="59283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125" name="Freeform 124">
              <a:extLst>
                <a:ext uri="{FF2B5EF4-FFF2-40B4-BE49-F238E27FC236}">
                  <a16:creationId xmlns:a16="http://schemas.microsoft.com/office/drawing/2014/main" id="{256D264B-114C-1C55-4BF4-F90CD33360C3}"/>
                </a:ext>
              </a:extLst>
            </p:cNvPr>
            <p:cNvSpPr/>
            <p:nvPr/>
          </p:nvSpPr>
          <p:spPr>
            <a:xfrm>
              <a:off x="8702749" y="735722"/>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4"/>
                    <a:pt x="60389" y="77749"/>
                    <a:pt x="38903" y="77749"/>
                  </a:cubicBezTo>
                  <a:cubicBezTo>
                    <a:pt x="17418" y="77749"/>
                    <a:pt x="0" y="60344"/>
                    <a:pt x="0" y="38875"/>
                  </a:cubicBezTo>
                  <a:cubicBezTo>
                    <a:pt x="0" y="17405"/>
                    <a:pt x="17418" y="0"/>
                    <a:pt x="38903" y="0"/>
                  </a:cubicBezTo>
                  <a:cubicBezTo>
                    <a:pt x="60389" y="0"/>
                    <a:pt x="77806" y="17405"/>
                    <a:pt x="77806" y="38875"/>
                  </a:cubicBezTo>
                  <a:close/>
                </a:path>
              </a:pathLst>
            </a:custGeom>
            <a:grpFill/>
            <a:ln w="0" cap="flat">
              <a:noFill/>
              <a:prstDash val="solid"/>
              <a:miter/>
            </a:ln>
          </p:spPr>
          <p:txBody>
            <a:bodyPr rtlCol="0" anchor="ctr"/>
            <a:lstStyle/>
            <a:p>
              <a:endParaRPr lang="en-GB"/>
            </a:p>
          </p:txBody>
        </p:sp>
        <p:sp>
          <p:nvSpPr>
            <p:cNvPr id="126" name="Freeform 125">
              <a:extLst>
                <a:ext uri="{FF2B5EF4-FFF2-40B4-BE49-F238E27FC236}">
                  <a16:creationId xmlns:a16="http://schemas.microsoft.com/office/drawing/2014/main" id="{FB98C24F-D9CD-5841-C3CE-023117C70910}"/>
                </a:ext>
              </a:extLst>
            </p:cNvPr>
            <p:cNvSpPr/>
            <p:nvPr/>
          </p:nvSpPr>
          <p:spPr>
            <a:xfrm>
              <a:off x="8621121" y="877799"/>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6"/>
                    <a:pt x="0" y="38527"/>
                  </a:cubicBezTo>
                  <a:cubicBezTo>
                    <a:pt x="0" y="17249"/>
                    <a:pt x="17262" y="0"/>
                    <a:pt x="38556" y="0"/>
                  </a:cubicBezTo>
                  <a:cubicBezTo>
                    <a:pt x="59850" y="0"/>
                    <a:pt x="77112" y="17249"/>
                    <a:pt x="77112" y="38527"/>
                  </a:cubicBezTo>
                  <a:close/>
                </a:path>
              </a:pathLst>
            </a:custGeom>
            <a:grpFill/>
            <a:ln w="0" cap="flat">
              <a:noFill/>
              <a:prstDash val="solid"/>
              <a:miter/>
            </a:ln>
          </p:spPr>
          <p:txBody>
            <a:bodyPr rtlCol="0" anchor="ctr"/>
            <a:lstStyle/>
            <a:p>
              <a:endParaRPr lang="en-GB"/>
            </a:p>
          </p:txBody>
        </p:sp>
        <p:sp>
          <p:nvSpPr>
            <p:cNvPr id="127" name="Freeform 126">
              <a:extLst>
                <a:ext uri="{FF2B5EF4-FFF2-40B4-BE49-F238E27FC236}">
                  <a16:creationId xmlns:a16="http://schemas.microsoft.com/office/drawing/2014/main" id="{DCBBC197-B882-7C49-B51D-E56BBEC3E80A}"/>
                </a:ext>
              </a:extLst>
            </p:cNvPr>
            <p:cNvSpPr/>
            <p:nvPr/>
          </p:nvSpPr>
          <p:spPr>
            <a:xfrm>
              <a:off x="8947399" y="592835"/>
              <a:ext cx="79890" cy="79831"/>
            </a:xfrm>
            <a:custGeom>
              <a:avLst/>
              <a:gdLst>
                <a:gd name="connsiteX0" fmla="*/ 79890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0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0" y="39916"/>
                  </a:moveTo>
                  <a:cubicBezTo>
                    <a:pt x="79890" y="61961"/>
                    <a:pt x="62006" y="79832"/>
                    <a:pt x="39945" y="79832"/>
                  </a:cubicBezTo>
                  <a:cubicBezTo>
                    <a:pt x="17884" y="79832"/>
                    <a:pt x="0" y="61961"/>
                    <a:pt x="0" y="39916"/>
                  </a:cubicBezTo>
                  <a:cubicBezTo>
                    <a:pt x="0" y="17871"/>
                    <a:pt x="17884" y="0"/>
                    <a:pt x="39945" y="0"/>
                  </a:cubicBezTo>
                  <a:cubicBezTo>
                    <a:pt x="62006" y="0"/>
                    <a:pt x="79890" y="17871"/>
                    <a:pt x="79890" y="39916"/>
                  </a:cubicBezTo>
                  <a:close/>
                </a:path>
              </a:pathLst>
            </a:custGeom>
            <a:grpFill/>
            <a:ln w="0" cap="flat">
              <a:noFill/>
              <a:prstDash val="solid"/>
              <a:miter/>
            </a:ln>
          </p:spPr>
          <p:txBody>
            <a:bodyPr rtlCol="0" anchor="ctr"/>
            <a:lstStyle/>
            <a:p>
              <a:endParaRPr lang="en-GB"/>
            </a:p>
          </p:txBody>
        </p:sp>
        <p:sp>
          <p:nvSpPr>
            <p:cNvPr id="128" name="Freeform 127">
              <a:extLst>
                <a:ext uri="{FF2B5EF4-FFF2-40B4-BE49-F238E27FC236}">
                  <a16:creationId xmlns:a16="http://schemas.microsoft.com/office/drawing/2014/main" id="{871A9C63-DB4F-8732-A39B-A37C98F06867}"/>
                </a:ext>
              </a:extLst>
            </p:cNvPr>
            <p:cNvSpPr/>
            <p:nvPr/>
          </p:nvSpPr>
          <p:spPr>
            <a:xfrm>
              <a:off x="8866351" y="735606"/>
              <a:ext cx="78038" cy="77980"/>
            </a:xfrm>
            <a:custGeom>
              <a:avLst/>
              <a:gdLst>
                <a:gd name="connsiteX0" fmla="*/ 78038 w 78038"/>
                <a:gd name="connsiteY0" fmla="*/ 38990 h 77980"/>
                <a:gd name="connsiteX1" fmla="*/ 39019 w 78038"/>
                <a:gd name="connsiteY1" fmla="*/ 77981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1"/>
                    <a:pt x="39019" y="77981"/>
                  </a:cubicBezTo>
                  <a:cubicBezTo>
                    <a:pt x="17470" y="77981"/>
                    <a:pt x="0" y="60524"/>
                    <a:pt x="0" y="38990"/>
                  </a:cubicBezTo>
                  <a:cubicBezTo>
                    <a:pt x="0" y="17457"/>
                    <a:pt x="17470" y="0"/>
                    <a:pt x="39019" y="0"/>
                  </a:cubicBezTo>
                  <a:cubicBezTo>
                    <a:pt x="60569" y="0"/>
                    <a:pt x="78038" y="17457"/>
                    <a:pt x="78038" y="38990"/>
                  </a:cubicBezTo>
                  <a:close/>
                </a:path>
              </a:pathLst>
            </a:custGeom>
            <a:grpFill/>
            <a:ln w="0" cap="flat">
              <a:noFill/>
              <a:prstDash val="solid"/>
              <a:miter/>
            </a:ln>
          </p:spPr>
          <p:txBody>
            <a:bodyPr rtlCol="0" anchor="ctr"/>
            <a:lstStyle/>
            <a:p>
              <a:endParaRPr lang="en-GB"/>
            </a:p>
          </p:txBody>
        </p:sp>
        <p:sp>
          <p:nvSpPr>
            <p:cNvPr id="129" name="Freeform 128">
              <a:extLst>
                <a:ext uri="{FF2B5EF4-FFF2-40B4-BE49-F238E27FC236}">
                  <a16:creationId xmlns:a16="http://schemas.microsoft.com/office/drawing/2014/main" id="{55D4F955-2B3F-9C8B-B804-B2CED45A0C85}"/>
                </a:ext>
              </a:extLst>
            </p:cNvPr>
            <p:cNvSpPr/>
            <p:nvPr/>
          </p:nvSpPr>
          <p:spPr>
            <a:xfrm>
              <a:off x="8784955" y="877799"/>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6"/>
                    <a:pt x="0" y="38527"/>
                  </a:cubicBezTo>
                  <a:cubicBezTo>
                    <a:pt x="0" y="17249"/>
                    <a:pt x="17262" y="0"/>
                    <a:pt x="38556" y="0"/>
                  </a:cubicBezTo>
                  <a:cubicBezTo>
                    <a:pt x="59850" y="0"/>
                    <a:pt x="77112" y="17249"/>
                    <a:pt x="77112" y="38527"/>
                  </a:cubicBezTo>
                  <a:close/>
                </a:path>
              </a:pathLst>
            </a:custGeom>
            <a:grpFill/>
            <a:ln w="0" cap="flat">
              <a:noFill/>
              <a:prstDash val="solid"/>
              <a:miter/>
            </a:ln>
          </p:spPr>
          <p:txBody>
            <a:bodyPr rtlCol="0" anchor="ctr"/>
            <a:lstStyle/>
            <a:p>
              <a:endParaRPr lang="en-GB"/>
            </a:p>
          </p:txBody>
        </p:sp>
        <p:sp>
          <p:nvSpPr>
            <p:cNvPr id="130" name="Freeform 129">
              <a:extLst>
                <a:ext uri="{FF2B5EF4-FFF2-40B4-BE49-F238E27FC236}">
                  <a16:creationId xmlns:a16="http://schemas.microsoft.com/office/drawing/2014/main" id="{5A7E1E81-C6C0-67D1-DC7F-4065180BFD47}"/>
                </a:ext>
              </a:extLst>
            </p:cNvPr>
            <p:cNvSpPr/>
            <p:nvPr/>
          </p:nvSpPr>
          <p:spPr>
            <a:xfrm>
              <a:off x="9111117" y="59283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6" y="79832"/>
                    <a:pt x="39945" y="79832"/>
                  </a:cubicBezTo>
                  <a:cubicBezTo>
                    <a:pt x="17884" y="79832"/>
                    <a:pt x="0" y="61961"/>
                    <a:pt x="0" y="39916"/>
                  </a:cubicBezTo>
                  <a:cubicBezTo>
                    <a:pt x="0" y="17871"/>
                    <a:pt x="17884" y="0"/>
                    <a:pt x="39945" y="0"/>
                  </a:cubicBezTo>
                  <a:cubicBezTo>
                    <a:pt x="62006" y="0"/>
                    <a:pt x="79891" y="17871"/>
                    <a:pt x="79891" y="39916"/>
                  </a:cubicBezTo>
                  <a:close/>
                </a:path>
              </a:pathLst>
            </a:custGeom>
            <a:grpFill/>
            <a:ln w="0" cap="flat">
              <a:noFill/>
              <a:prstDash val="solid"/>
              <a:miter/>
            </a:ln>
          </p:spPr>
          <p:txBody>
            <a:bodyPr rtlCol="0" anchor="ctr"/>
            <a:lstStyle/>
            <a:p>
              <a:endParaRPr lang="en-GB"/>
            </a:p>
          </p:txBody>
        </p:sp>
        <p:sp>
          <p:nvSpPr>
            <p:cNvPr id="131" name="Freeform 130">
              <a:extLst>
                <a:ext uri="{FF2B5EF4-FFF2-40B4-BE49-F238E27FC236}">
                  <a16:creationId xmlns:a16="http://schemas.microsoft.com/office/drawing/2014/main" id="{1AD3EF0E-9CEC-8773-71D1-AF517C323CF8}"/>
                </a:ext>
              </a:extLst>
            </p:cNvPr>
            <p:cNvSpPr/>
            <p:nvPr/>
          </p:nvSpPr>
          <p:spPr>
            <a:xfrm>
              <a:off x="9030069" y="735491"/>
              <a:ext cx="78269" cy="78211"/>
            </a:xfrm>
            <a:custGeom>
              <a:avLst/>
              <a:gdLst>
                <a:gd name="connsiteX0" fmla="*/ 78269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69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69" y="39106"/>
                  </a:moveTo>
                  <a:cubicBezTo>
                    <a:pt x="78269" y="60704"/>
                    <a:pt x="60748" y="78212"/>
                    <a:pt x="39135" y="78212"/>
                  </a:cubicBezTo>
                  <a:cubicBezTo>
                    <a:pt x="17521" y="78212"/>
                    <a:pt x="0" y="60704"/>
                    <a:pt x="0" y="39106"/>
                  </a:cubicBezTo>
                  <a:cubicBezTo>
                    <a:pt x="0" y="17508"/>
                    <a:pt x="17521" y="0"/>
                    <a:pt x="39135" y="0"/>
                  </a:cubicBezTo>
                  <a:cubicBezTo>
                    <a:pt x="60748" y="0"/>
                    <a:pt x="78269" y="17508"/>
                    <a:pt x="78269" y="39106"/>
                  </a:cubicBezTo>
                  <a:close/>
                </a:path>
              </a:pathLst>
            </a:custGeom>
            <a:grpFill/>
            <a:ln w="0" cap="flat">
              <a:noFill/>
              <a:prstDash val="solid"/>
              <a:miter/>
            </a:ln>
          </p:spPr>
          <p:txBody>
            <a:bodyPr rtlCol="0" anchor="ctr"/>
            <a:lstStyle/>
            <a:p>
              <a:endParaRPr lang="en-GB"/>
            </a:p>
          </p:txBody>
        </p:sp>
        <p:sp>
          <p:nvSpPr>
            <p:cNvPr id="132" name="Freeform 131">
              <a:extLst>
                <a:ext uri="{FF2B5EF4-FFF2-40B4-BE49-F238E27FC236}">
                  <a16:creationId xmlns:a16="http://schemas.microsoft.com/office/drawing/2014/main" id="{6654780B-144C-B239-6FC2-468F605AD1A9}"/>
                </a:ext>
              </a:extLst>
            </p:cNvPr>
            <p:cNvSpPr/>
            <p:nvPr/>
          </p:nvSpPr>
          <p:spPr>
            <a:xfrm>
              <a:off x="8948673" y="877684"/>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30"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133" name="Freeform 132">
              <a:extLst>
                <a:ext uri="{FF2B5EF4-FFF2-40B4-BE49-F238E27FC236}">
                  <a16:creationId xmlns:a16="http://schemas.microsoft.com/office/drawing/2014/main" id="{3BE55184-E52F-8FA5-0B55-176B11EFDFCF}"/>
                </a:ext>
              </a:extLst>
            </p:cNvPr>
            <p:cNvSpPr/>
            <p:nvPr/>
          </p:nvSpPr>
          <p:spPr>
            <a:xfrm>
              <a:off x="9274951" y="59283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134" name="Freeform 133">
              <a:extLst>
                <a:ext uri="{FF2B5EF4-FFF2-40B4-BE49-F238E27FC236}">
                  <a16:creationId xmlns:a16="http://schemas.microsoft.com/office/drawing/2014/main" id="{9A58C2FC-5537-B313-FD93-BD4C782896A8}"/>
                </a:ext>
              </a:extLst>
            </p:cNvPr>
            <p:cNvSpPr/>
            <p:nvPr/>
          </p:nvSpPr>
          <p:spPr>
            <a:xfrm>
              <a:off x="9193786" y="735375"/>
              <a:ext cx="78501" cy="78443"/>
            </a:xfrm>
            <a:custGeom>
              <a:avLst/>
              <a:gdLst>
                <a:gd name="connsiteX0" fmla="*/ 78501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1" y="78443"/>
                  </a:cubicBezTo>
                  <a:cubicBezTo>
                    <a:pt x="17573" y="78443"/>
                    <a:pt x="0" y="60883"/>
                    <a:pt x="0" y="39222"/>
                  </a:cubicBezTo>
                  <a:cubicBezTo>
                    <a:pt x="0" y="17560"/>
                    <a:pt x="17573" y="0"/>
                    <a:pt x="39251"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135" name="Freeform 134">
              <a:extLst>
                <a:ext uri="{FF2B5EF4-FFF2-40B4-BE49-F238E27FC236}">
                  <a16:creationId xmlns:a16="http://schemas.microsoft.com/office/drawing/2014/main" id="{6FB34FA1-59DE-0B4C-64DC-B07F7EF722C7}"/>
                </a:ext>
              </a:extLst>
            </p:cNvPr>
            <p:cNvSpPr/>
            <p:nvPr/>
          </p:nvSpPr>
          <p:spPr>
            <a:xfrm>
              <a:off x="9112275" y="877568"/>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8"/>
                    <a:pt x="38788" y="77518"/>
                  </a:cubicBezTo>
                  <a:cubicBezTo>
                    <a:pt x="17366" y="77518"/>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136" name="Freeform 135">
              <a:extLst>
                <a:ext uri="{FF2B5EF4-FFF2-40B4-BE49-F238E27FC236}">
                  <a16:creationId xmlns:a16="http://schemas.microsoft.com/office/drawing/2014/main" id="{17690A2B-A470-BA38-EF1C-9854924CC525}"/>
                </a:ext>
              </a:extLst>
            </p:cNvPr>
            <p:cNvSpPr/>
            <p:nvPr/>
          </p:nvSpPr>
          <p:spPr>
            <a:xfrm>
              <a:off x="9438784" y="592835"/>
              <a:ext cx="79890" cy="79831"/>
            </a:xfrm>
            <a:custGeom>
              <a:avLst/>
              <a:gdLst>
                <a:gd name="connsiteX0" fmla="*/ 79890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0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0" y="39916"/>
                  </a:moveTo>
                  <a:cubicBezTo>
                    <a:pt x="79890" y="61961"/>
                    <a:pt x="62006" y="79832"/>
                    <a:pt x="39945" y="79832"/>
                  </a:cubicBezTo>
                  <a:cubicBezTo>
                    <a:pt x="17884" y="79832"/>
                    <a:pt x="0" y="61961"/>
                    <a:pt x="0" y="39916"/>
                  </a:cubicBezTo>
                  <a:cubicBezTo>
                    <a:pt x="0" y="17871"/>
                    <a:pt x="17884" y="0"/>
                    <a:pt x="39945" y="0"/>
                  </a:cubicBezTo>
                  <a:cubicBezTo>
                    <a:pt x="62006" y="0"/>
                    <a:pt x="79890" y="17871"/>
                    <a:pt x="79890" y="39916"/>
                  </a:cubicBezTo>
                  <a:close/>
                </a:path>
              </a:pathLst>
            </a:custGeom>
            <a:grpFill/>
            <a:ln w="0" cap="flat">
              <a:noFill/>
              <a:prstDash val="solid"/>
              <a:miter/>
            </a:ln>
          </p:spPr>
          <p:txBody>
            <a:bodyPr rtlCol="0" anchor="ctr"/>
            <a:lstStyle/>
            <a:p>
              <a:endParaRPr lang="en-GB"/>
            </a:p>
          </p:txBody>
        </p:sp>
        <p:sp>
          <p:nvSpPr>
            <p:cNvPr id="137" name="Freeform 136">
              <a:extLst>
                <a:ext uri="{FF2B5EF4-FFF2-40B4-BE49-F238E27FC236}">
                  <a16:creationId xmlns:a16="http://schemas.microsoft.com/office/drawing/2014/main" id="{788BB7EC-0BD3-0AB9-E218-F65ADC84CBA2}"/>
                </a:ext>
              </a:extLst>
            </p:cNvPr>
            <p:cNvSpPr/>
            <p:nvPr/>
          </p:nvSpPr>
          <p:spPr>
            <a:xfrm>
              <a:off x="9357504" y="735375"/>
              <a:ext cx="78501" cy="78443"/>
            </a:xfrm>
            <a:custGeom>
              <a:avLst/>
              <a:gdLst>
                <a:gd name="connsiteX0" fmla="*/ 78501 w 78501"/>
                <a:gd name="connsiteY0" fmla="*/ 39222 h 78443"/>
                <a:gd name="connsiteX1" fmla="*/ 39250 w 78501"/>
                <a:gd name="connsiteY1" fmla="*/ 78443 h 78443"/>
                <a:gd name="connsiteX2" fmla="*/ -1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2" y="78443"/>
                    <a:pt x="-1" y="60883"/>
                    <a:pt x="-1" y="39222"/>
                  </a:cubicBezTo>
                  <a:cubicBezTo>
                    <a:pt x="-1" y="17560"/>
                    <a:pt x="17572"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138" name="Freeform 137">
              <a:extLst>
                <a:ext uri="{FF2B5EF4-FFF2-40B4-BE49-F238E27FC236}">
                  <a16:creationId xmlns:a16="http://schemas.microsoft.com/office/drawing/2014/main" id="{87BA8860-7F85-0528-01F7-37D7FA1BABFE}"/>
                </a:ext>
              </a:extLst>
            </p:cNvPr>
            <p:cNvSpPr/>
            <p:nvPr/>
          </p:nvSpPr>
          <p:spPr>
            <a:xfrm>
              <a:off x="9275993" y="877452"/>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4"/>
                    <a:pt x="60389" y="77749"/>
                    <a:pt x="38903" y="77749"/>
                  </a:cubicBezTo>
                  <a:cubicBezTo>
                    <a:pt x="17418" y="77749"/>
                    <a:pt x="0" y="60344"/>
                    <a:pt x="0" y="38875"/>
                  </a:cubicBezTo>
                  <a:cubicBezTo>
                    <a:pt x="0" y="17405"/>
                    <a:pt x="17418" y="0"/>
                    <a:pt x="38903" y="0"/>
                  </a:cubicBezTo>
                  <a:cubicBezTo>
                    <a:pt x="60389" y="0"/>
                    <a:pt x="77806" y="17405"/>
                    <a:pt x="77806" y="38875"/>
                  </a:cubicBezTo>
                  <a:close/>
                </a:path>
              </a:pathLst>
            </a:custGeom>
            <a:grpFill/>
            <a:ln w="0" cap="flat">
              <a:noFill/>
              <a:prstDash val="solid"/>
              <a:miter/>
            </a:ln>
          </p:spPr>
          <p:txBody>
            <a:bodyPr rtlCol="0" anchor="ctr"/>
            <a:lstStyle/>
            <a:p>
              <a:endParaRPr lang="en-GB"/>
            </a:p>
          </p:txBody>
        </p:sp>
        <p:sp>
          <p:nvSpPr>
            <p:cNvPr id="139" name="Freeform 138">
              <a:extLst>
                <a:ext uri="{FF2B5EF4-FFF2-40B4-BE49-F238E27FC236}">
                  <a16:creationId xmlns:a16="http://schemas.microsoft.com/office/drawing/2014/main" id="{A8D662D1-1A04-76FB-44A2-00B4B1FE79CA}"/>
                </a:ext>
              </a:extLst>
            </p:cNvPr>
            <p:cNvSpPr/>
            <p:nvPr/>
          </p:nvSpPr>
          <p:spPr>
            <a:xfrm>
              <a:off x="9602502" y="59283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6" y="79832"/>
                    <a:pt x="39945" y="79832"/>
                  </a:cubicBezTo>
                  <a:cubicBezTo>
                    <a:pt x="17884" y="79832"/>
                    <a:pt x="0" y="61961"/>
                    <a:pt x="0" y="39916"/>
                  </a:cubicBezTo>
                  <a:cubicBezTo>
                    <a:pt x="0" y="17871"/>
                    <a:pt x="17884" y="0"/>
                    <a:pt x="39945" y="0"/>
                  </a:cubicBezTo>
                  <a:cubicBezTo>
                    <a:pt x="62006" y="0"/>
                    <a:pt x="79891" y="17871"/>
                    <a:pt x="79891" y="39916"/>
                  </a:cubicBezTo>
                  <a:close/>
                </a:path>
              </a:pathLst>
            </a:custGeom>
            <a:grpFill/>
            <a:ln w="0" cap="flat">
              <a:noFill/>
              <a:prstDash val="solid"/>
              <a:miter/>
            </a:ln>
          </p:spPr>
          <p:txBody>
            <a:bodyPr rtlCol="0" anchor="ctr"/>
            <a:lstStyle/>
            <a:p>
              <a:endParaRPr lang="en-GB"/>
            </a:p>
          </p:txBody>
        </p:sp>
        <p:sp>
          <p:nvSpPr>
            <p:cNvPr id="140" name="Freeform 139">
              <a:extLst>
                <a:ext uri="{FF2B5EF4-FFF2-40B4-BE49-F238E27FC236}">
                  <a16:creationId xmlns:a16="http://schemas.microsoft.com/office/drawing/2014/main" id="{4E7254A2-DE9F-8BB4-46EF-42207C2A8FD0}"/>
                </a:ext>
              </a:extLst>
            </p:cNvPr>
            <p:cNvSpPr/>
            <p:nvPr/>
          </p:nvSpPr>
          <p:spPr>
            <a:xfrm>
              <a:off x="9521222" y="735259"/>
              <a:ext cx="78732" cy="78674"/>
            </a:xfrm>
            <a:custGeom>
              <a:avLst/>
              <a:gdLst>
                <a:gd name="connsiteX0" fmla="*/ 78733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1" y="61063"/>
                    <a:pt x="-1" y="39337"/>
                  </a:cubicBezTo>
                  <a:cubicBezTo>
                    <a:pt x="-1" y="17612"/>
                    <a:pt x="17624" y="0"/>
                    <a:pt x="39366" y="0"/>
                  </a:cubicBezTo>
                  <a:cubicBezTo>
                    <a:pt x="61107" y="0"/>
                    <a:pt x="78733" y="17612"/>
                    <a:pt x="78733" y="39337"/>
                  </a:cubicBezTo>
                  <a:close/>
                </a:path>
              </a:pathLst>
            </a:custGeom>
            <a:grpFill/>
            <a:ln w="0" cap="flat">
              <a:noFill/>
              <a:prstDash val="solid"/>
              <a:miter/>
            </a:ln>
          </p:spPr>
          <p:txBody>
            <a:bodyPr rtlCol="0" anchor="ctr"/>
            <a:lstStyle/>
            <a:p>
              <a:endParaRPr lang="en-GB"/>
            </a:p>
          </p:txBody>
        </p:sp>
        <p:sp>
          <p:nvSpPr>
            <p:cNvPr id="141" name="Freeform 140">
              <a:extLst>
                <a:ext uri="{FF2B5EF4-FFF2-40B4-BE49-F238E27FC236}">
                  <a16:creationId xmlns:a16="http://schemas.microsoft.com/office/drawing/2014/main" id="{A49A4D1E-1206-AFA3-DC96-C7E92A3BD1FF}"/>
                </a:ext>
              </a:extLst>
            </p:cNvPr>
            <p:cNvSpPr/>
            <p:nvPr/>
          </p:nvSpPr>
          <p:spPr>
            <a:xfrm>
              <a:off x="9439826" y="877452"/>
              <a:ext cx="77806" cy="77749"/>
            </a:xfrm>
            <a:custGeom>
              <a:avLst/>
              <a:gdLst>
                <a:gd name="connsiteX0" fmla="*/ 77807 w 77806"/>
                <a:gd name="connsiteY0" fmla="*/ 38875 h 77749"/>
                <a:gd name="connsiteX1" fmla="*/ 38904 w 77806"/>
                <a:gd name="connsiteY1" fmla="*/ 77749 h 77749"/>
                <a:gd name="connsiteX2" fmla="*/ 1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4" y="77749"/>
                  </a:cubicBezTo>
                  <a:cubicBezTo>
                    <a:pt x="17418" y="77749"/>
                    <a:pt x="1" y="60344"/>
                    <a:pt x="1" y="38875"/>
                  </a:cubicBezTo>
                  <a:cubicBezTo>
                    <a:pt x="1" y="17405"/>
                    <a:pt x="17418" y="0"/>
                    <a:pt x="38904"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142" name="Freeform 141">
              <a:extLst>
                <a:ext uri="{FF2B5EF4-FFF2-40B4-BE49-F238E27FC236}">
                  <a16:creationId xmlns:a16="http://schemas.microsoft.com/office/drawing/2014/main" id="{DD32E42A-F098-E80E-9370-CC43D3978B72}"/>
                </a:ext>
              </a:extLst>
            </p:cNvPr>
            <p:cNvSpPr/>
            <p:nvPr/>
          </p:nvSpPr>
          <p:spPr>
            <a:xfrm>
              <a:off x="9766336" y="59283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143" name="Freeform 142">
              <a:extLst>
                <a:ext uri="{FF2B5EF4-FFF2-40B4-BE49-F238E27FC236}">
                  <a16:creationId xmlns:a16="http://schemas.microsoft.com/office/drawing/2014/main" id="{E5E956B1-171B-B9E9-8A64-966044556774}"/>
                </a:ext>
              </a:extLst>
            </p:cNvPr>
            <p:cNvSpPr/>
            <p:nvPr/>
          </p:nvSpPr>
          <p:spPr>
            <a:xfrm>
              <a:off x="9685056" y="735259"/>
              <a:ext cx="78732" cy="78674"/>
            </a:xfrm>
            <a:custGeom>
              <a:avLst/>
              <a:gdLst>
                <a:gd name="connsiteX0" fmla="*/ 78733 w 78732"/>
                <a:gd name="connsiteY0" fmla="*/ 39337 h 78674"/>
                <a:gd name="connsiteX1" fmla="*/ 39366 w 78732"/>
                <a:gd name="connsiteY1" fmla="*/ 78675 h 78674"/>
                <a:gd name="connsiteX2" fmla="*/ 0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0" y="61063"/>
                    <a:pt x="0" y="39337"/>
                  </a:cubicBezTo>
                  <a:cubicBezTo>
                    <a:pt x="0" y="17612"/>
                    <a:pt x="17625" y="0"/>
                    <a:pt x="39366" y="0"/>
                  </a:cubicBezTo>
                  <a:cubicBezTo>
                    <a:pt x="61108" y="0"/>
                    <a:pt x="78733" y="17612"/>
                    <a:pt x="78733" y="39337"/>
                  </a:cubicBezTo>
                  <a:close/>
                </a:path>
              </a:pathLst>
            </a:custGeom>
            <a:grpFill/>
            <a:ln w="0" cap="flat">
              <a:noFill/>
              <a:prstDash val="solid"/>
              <a:miter/>
            </a:ln>
          </p:spPr>
          <p:txBody>
            <a:bodyPr rtlCol="0" anchor="ctr"/>
            <a:lstStyle/>
            <a:p>
              <a:endParaRPr lang="en-GB"/>
            </a:p>
          </p:txBody>
        </p:sp>
        <p:sp>
          <p:nvSpPr>
            <p:cNvPr id="144" name="Freeform 143">
              <a:extLst>
                <a:ext uri="{FF2B5EF4-FFF2-40B4-BE49-F238E27FC236}">
                  <a16:creationId xmlns:a16="http://schemas.microsoft.com/office/drawing/2014/main" id="{3764174A-21B4-6372-DDCF-ABC9B25378DC}"/>
                </a:ext>
              </a:extLst>
            </p:cNvPr>
            <p:cNvSpPr/>
            <p:nvPr/>
          </p:nvSpPr>
          <p:spPr>
            <a:xfrm>
              <a:off x="9603428" y="877337"/>
              <a:ext cx="78038" cy="77980"/>
            </a:xfrm>
            <a:custGeom>
              <a:avLst/>
              <a:gdLst>
                <a:gd name="connsiteX0" fmla="*/ 78038 w 78038"/>
                <a:gd name="connsiteY0" fmla="*/ 38990 h 77980"/>
                <a:gd name="connsiteX1" fmla="*/ 39019 w 78038"/>
                <a:gd name="connsiteY1" fmla="*/ 77981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1"/>
                    <a:pt x="39019" y="77981"/>
                  </a:cubicBezTo>
                  <a:cubicBezTo>
                    <a:pt x="17469" y="77981"/>
                    <a:pt x="0" y="60524"/>
                    <a:pt x="0" y="38990"/>
                  </a:cubicBezTo>
                  <a:cubicBezTo>
                    <a:pt x="0" y="17457"/>
                    <a:pt x="17469"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145" name="Freeform 144">
              <a:extLst>
                <a:ext uri="{FF2B5EF4-FFF2-40B4-BE49-F238E27FC236}">
                  <a16:creationId xmlns:a16="http://schemas.microsoft.com/office/drawing/2014/main" id="{A96AE4B5-F1D3-3F96-9D41-0E7F33DDA7A5}"/>
                </a:ext>
              </a:extLst>
            </p:cNvPr>
            <p:cNvSpPr/>
            <p:nvPr/>
          </p:nvSpPr>
          <p:spPr>
            <a:xfrm>
              <a:off x="9521801" y="1019298"/>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8"/>
                    <a:pt x="38788" y="77518"/>
                  </a:cubicBezTo>
                  <a:cubicBezTo>
                    <a:pt x="17366" y="77518"/>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146" name="Freeform 145">
              <a:extLst>
                <a:ext uri="{FF2B5EF4-FFF2-40B4-BE49-F238E27FC236}">
                  <a16:creationId xmlns:a16="http://schemas.microsoft.com/office/drawing/2014/main" id="{33A164B5-F9F7-B301-92F4-E11A58191B1C}"/>
                </a:ext>
              </a:extLst>
            </p:cNvPr>
            <p:cNvSpPr/>
            <p:nvPr/>
          </p:nvSpPr>
          <p:spPr>
            <a:xfrm>
              <a:off x="9930169" y="592835"/>
              <a:ext cx="79890" cy="79831"/>
            </a:xfrm>
            <a:custGeom>
              <a:avLst/>
              <a:gdLst>
                <a:gd name="connsiteX0" fmla="*/ 79890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0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0" y="39916"/>
                  </a:moveTo>
                  <a:cubicBezTo>
                    <a:pt x="79890" y="61961"/>
                    <a:pt x="62006" y="79832"/>
                    <a:pt x="39945" y="79832"/>
                  </a:cubicBezTo>
                  <a:cubicBezTo>
                    <a:pt x="17884" y="79832"/>
                    <a:pt x="0" y="61961"/>
                    <a:pt x="0" y="39916"/>
                  </a:cubicBezTo>
                  <a:cubicBezTo>
                    <a:pt x="0" y="17871"/>
                    <a:pt x="17884" y="0"/>
                    <a:pt x="39945" y="0"/>
                  </a:cubicBezTo>
                  <a:cubicBezTo>
                    <a:pt x="62006" y="0"/>
                    <a:pt x="79890" y="17871"/>
                    <a:pt x="79890" y="39916"/>
                  </a:cubicBezTo>
                  <a:close/>
                </a:path>
              </a:pathLst>
            </a:custGeom>
            <a:grpFill/>
            <a:ln w="0" cap="flat">
              <a:noFill/>
              <a:prstDash val="solid"/>
              <a:miter/>
            </a:ln>
          </p:spPr>
          <p:txBody>
            <a:bodyPr rtlCol="0" anchor="ctr"/>
            <a:lstStyle/>
            <a:p>
              <a:endParaRPr lang="en-GB"/>
            </a:p>
          </p:txBody>
        </p:sp>
        <p:sp>
          <p:nvSpPr>
            <p:cNvPr id="147" name="Freeform 146">
              <a:extLst>
                <a:ext uri="{FF2B5EF4-FFF2-40B4-BE49-F238E27FC236}">
                  <a16:creationId xmlns:a16="http://schemas.microsoft.com/office/drawing/2014/main" id="{374D4D36-B192-1F02-E638-D0ED764A925F}"/>
                </a:ext>
              </a:extLst>
            </p:cNvPr>
            <p:cNvSpPr/>
            <p:nvPr/>
          </p:nvSpPr>
          <p:spPr>
            <a:xfrm>
              <a:off x="9848658" y="735144"/>
              <a:ext cx="78964" cy="78906"/>
            </a:xfrm>
            <a:custGeom>
              <a:avLst/>
              <a:gdLst>
                <a:gd name="connsiteX0" fmla="*/ 78964 w 78964"/>
                <a:gd name="connsiteY0" fmla="*/ 39453 h 78906"/>
                <a:gd name="connsiteX1" fmla="*/ 39482 w 78964"/>
                <a:gd name="connsiteY1" fmla="*/ 78906 h 78906"/>
                <a:gd name="connsiteX2" fmla="*/ 1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7" y="78906"/>
                    <a:pt x="1" y="61242"/>
                    <a:pt x="1" y="39453"/>
                  </a:cubicBezTo>
                  <a:cubicBezTo>
                    <a:pt x="1" y="17664"/>
                    <a:pt x="17678"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148" name="Freeform 147">
              <a:extLst>
                <a:ext uri="{FF2B5EF4-FFF2-40B4-BE49-F238E27FC236}">
                  <a16:creationId xmlns:a16="http://schemas.microsoft.com/office/drawing/2014/main" id="{A0384503-7423-3FE0-906B-BEF7471F2AB1}"/>
                </a:ext>
              </a:extLst>
            </p:cNvPr>
            <p:cNvSpPr/>
            <p:nvPr/>
          </p:nvSpPr>
          <p:spPr>
            <a:xfrm>
              <a:off x="9767146" y="877221"/>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2" y="78212"/>
                    <a:pt x="0" y="60704"/>
                    <a:pt x="0" y="39106"/>
                  </a:cubicBezTo>
                  <a:cubicBezTo>
                    <a:pt x="0" y="17508"/>
                    <a:pt x="17522"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149" name="Freeform 148">
              <a:extLst>
                <a:ext uri="{FF2B5EF4-FFF2-40B4-BE49-F238E27FC236}">
                  <a16:creationId xmlns:a16="http://schemas.microsoft.com/office/drawing/2014/main" id="{725360A7-7496-3A58-E904-C76F417D7106}"/>
                </a:ext>
              </a:extLst>
            </p:cNvPr>
            <p:cNvSpPr/>
            <p:nvPr/>
          </p:nvSpPr>
          <p:spPr>
            <a:xfrm>
              <a:off x="9685635" y="1019298"/>
              <a:ext cx="77574" cy="77517"/>
            </a:xfrm>
            <a:custGeom>
              <a:avLst/>
              <a:gdLst>
                <a:gd name="connsiteX0" fmla="*/ 77575 w 77574"/>
                <a:gd name="connsiteY0" fmla="*/ 38759 h 77517"/>
                <a:gd name="connsiteX1" fmla="*/ 38788 w 77574"/>
                <a:gd name="connsiteY1" fmla="*/ 77518 h 77517"/>
                <a:gd name="connsiteX2" fmla="*/ 0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8"/>
                    <a:pt x="38788" y="77518"/>
                  </a:cubicBezTo>
                  <a:cubicBezTo>
                    <a:pt x="17366" y="77518"/>
                    <a:pt x="0" y="60165"/>
                    <a:pt x="0" y="38759"/>
                  </a:cubicBezTo>
                  <a:cubicBezTo>
                    <a:pt x="0" y="17353"/>
                    <a:pt x="17366" y="0"/>
                    <a:pt x="38788"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150" name="Freeform 149">
              <a:extLst>
                <a:ext uri="{FF2B5EF4-FFF2-40B4-BE49-F238E27FC236}">
                  <a16:creationId xmlns:a16="http://schemas.microsoft.com/office/drawing/2014/main" id="{819EFB14-D7FB-A87D-FE68-50B9E9901F02}"/>
                </a:ext>
              </a:extLst>
            </p:cNvPr>
            <p:cNvSpPr/>
            <p:nvPr/>
          </p:nvSpPr>
          <p:spPr>
            <a:xfrm>
              <a:off x="10094003" y="59283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151" name="Freeform 150">
              <a:extLst>
                <a:ext uri="{FF2B5EF4-FFF2-40B4-BE49-F238E27FC236}">
                  <a16:creationId xmlns:a16="http://schemas.microsoft.com/office/drawing/2014/main" id="{0E714FC8-4DB7-4881-97D7-921FE27D833C}"/>
                </a:ext>
              </a:extLst>
            </p:cNvPr>
            <p:cNvSpPr/>
            <p:nvPr/>
          </p:nvSpPr>
          <p:spPr>
            <a:xfrm>
              <a:off x="10012491" y="735144"/>
              <a:ext cx="78964" cy="78906"/>
            </a:xfrm>
            <a:custGeom>
              <a:avLst/>
              <a:gdLst>
                <a:gd name="connsiteX0" fmla="*/ 78965 w 78964"/>
                <a:gd name="connsiteY0" fmla="*/ 39453 h 78906"/>
                <a:gd name="connsiteX1" fmla="*/ 39483 w 78964"/>
                <a:gd name="connsiteY1" fmla="*/ 78906 h 78906"/>
                <a:gd name="connsiteX2" fmla="*/ 1 w 78964"/>
                <a:gd name="connsiteY2" fmla="*/ 39453 h 78906"/>
                <a:gd name="connsiteX3" fmla="*/ 39483 w 78964"/>
                <a:gd name="connsiteY3" fmla="*/ 0 h 78906"/>
                <a:gd name="connsiteX4" fmla="*/ 78965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5" y="39453"/>
                  </a:moveTo>
                  <a:cubicBezTo>
                    <a:pt x="78965" y="61242"/>
                    <a:pt x="61287" y="78906"/>
                    <a:pt x="39483" y="78906"/>
                  </a:cubicBezTo>
                  <a:cubicBezTo>
                    <a:pt x="17677" y="78906"/>
                    <a:pt x="1" y="61242"/>
                    <a:pt x="1" y="39453"/>
                  </a:cubicBezTo>
                  <a:cubicBezTo>
                    <a:pt x="1" y="17664"/>
                    <a:pt x="17678" y="0"/>
                    <a:pt x="39483" y="0"/>
                  </a:cubicBezTo>
                  <a:cubicBezTo>
                    <a:pt x="61288" y="0"/>
                    <a:pt x="78965" y="17664"/>
                    <a:pt x="78965" y="39453"/>
                  </a:cubicBezTo>
                  <a:close/>
                </a:path>
              </a:pathLst>
            </a:custGeom>
            <a:grpFill/>
            <a:ln w="0" cap="flat">
              <a:noFill/>
              <a:prstDash val="solid"/>
              <a:miter/>
            </a:ln>
          </p:spPr>
          <p:txBody>
            <a:bodyPr rtlCol="0" anchor="ctr"/>
            <a:lstStyle/>
            <a:p>
              <a:endParaRPr lang="en-GB"/>
            </a:p>
          </p:txBody>
        </p:sp>
        <p:sp>
          <p:nvSpPr>
            <p:cNvPr id="152" name="Freeform 151">
              <a:extLst>
                <a:ext uri="{FF2B5EF4-FFF2-40B4-BE49-F238E27FC236}">
                  <a16:creationId xmlns:a16="http://schemas.microsoft.com/office/drawing/2014/main" id="{B45DB87B-FAB6-6E34-92A3-8DD37165FE92}"/>
                </a:ext>
              </a:extLst>
            </p:cNvPr>
            <p:cNvSpPr/>
            <p:nvPr/>
          </p:nvSpPr>
          <p:spPr>
            <a:xfrm>
              <a:off x="9930980" y="877221"/>
              <a:ext cx="78269" cy="78211"/>
            </a:xfrm>
            <a:custGeom>
              <a:avLst/>
              <a:gdLst>
                <a:gd name="connsiteX0" fmla="*/ 78269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69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69" y="39106"/>
                  </a:moveTo>
                  <a:cubicBezTo>
                    <a:pt x="78269" y="60704"/>
                    <a:pt x="60748" y="78212"/>
                    <a:pt x="39135" y="78212"/>
                  </a:cubicBezTo>
                  <a:cubicBezTo>
                    <a:pt x="17521" y="78212"/>
                    <a:pt x="0" y="60704"/>
                    <a:pt x="0" y="39106"/>
                  </a:cubicBezTo>
                  <a:cubicBezTo>
                    <a:pt x="0" y="17508"/>
                    <a:pt x="17521" y="0"/>
                    <a:pt x="39135" y="0"/>
                  </a:cubicBezTo>
                  <a:cubicBezTo>
                    <a:pt x="60748" y="0"/>
                    <a:pt x="78269" y="17508"/>
                    <a:pt x="78269" y="39106"/>
                  </a:cubicBezTo>
                  <a:close/>
                </a:path>
              </a:pathLst>
            </a:custGeom>
            <a:grpFill/>
            <a:ln w="0" cap="flat">
              <a:noFill/>
              <a:prstDash val="solid"/>
              <a:miter/>
            </a:ln>
          </p:spPr>
          <p:txBody>
            <a:bodyPr rtlCol="0" anchor="ctr"/>
            <a:lstStyle/>
            <a:p>
              <a:endParaRPr lang="en-GB"/>
            </a:p>
          </p:txBody>
        </p:sp>
        <p:sp>
          <p:nvSpPr>
            <p:cNvPr id="153" name="Freeform 152">
              <a:extLst>
                <a:ext uri="{FF2B5EF4-FFF2-40B4-BE49-F238E27FC236}">
                  <a16:creationId xmlns:a16="http://schemas.microsoft.com/office/drawing/2014/main" id="{4B590ADE-4467-26B1-A46C-24D0D60C913B}"/>
                </a:ext>
              </a:extLst>
            </p:cNvPr>
            <p:cNvSpPr/>
            <p:nvPr/>
          </p:nvSpPr>
          <p:spPr>
            <a:xfrm>
              <a:off x="9849352" y="1019182"/>
              <a:ext cx="77806" cy="77749"/>
            </a:xfrm>
            <a:custGeom>
              <a:avLst/>
              <a:gdLst>
                <a:gd name="connsiteX0" fmla="*/ 77807 w 77806"/>
                <a:gd name="connsiteY0" fmla="*/ 38875 h 77749"/>
                <a:gd name="connsiteX1" fmla="*/ 38904 w 77806"/>
                <a:gd name="connsiteY1" fmla="*/ 77749 h 77749"/>
                <a:gd name="connsiteX2" fmla="*/ 1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4" y="77749"/>
                  </a:cubicBezTo>
                  <a:cubicBezTo>
                    <a:pt x="17418" y="77749"/>
                    <a:pt x="1" y="60344"/>
                    <a:pt x="1" y="38875"/>
                  </a:cubicBezTo>
                  <a:cubicBezTo>
                    <a:pt x="1" y="17405"/>
                    <a:pt x="17418" y="0"/>
                    <a:pt x="38904"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154" name="Freeform 153">
              <a:extLst>
                <a:ext uri="{FF2B5EF4-FFF2-40B4-BE49-F238E27FC236}">
                  <a16:creationId xmlns:a16="http://schemas.microsoft.com/office/drawing/2014/main" id="{98662CC9-69B4-3C0A-EA21-A4857A456C82}"/>
                </a:ext>
              </a:extLst>
            </p:cNvPr>
            <p:cNvSpPr/>
            <p:nvPr/>
          </p:nvSpPr>
          <p:spPr>
            <a:xfrm>
              <a:off x="9767609" y="1161144"/>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155" name="Freeform 154">
              <a:extLst>
                <a:ext uri="{FF2B5EF4-FFF2-40B4-BE49-F238E27FC236}">
                  <a16:creationId xmlns:a16="http://schemas.microsoft.com/office/drawing/2014/main" id="{6790360F-0E9C-4B02-5169-111A36AEE725}"/>
                </a:ext>
              </a:extLst>
            </p:cNvPr>
            <p:cNvSpPr/>
            <p:nvPr/>
          </p:nvSpPr>
          <p:spPr>
            <a:xfrm>
              <a:off x="10257721" y="59283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156" name="Freeform 155">
              <a:extLst>
                <a:ext uri="{FF2B5EF4-FFF2-40B4-BE49-F238E27FC236}">
                  <a16:creationId xmlns:a16="http://schemas.microsoft.com/office/drawing/2014/main" id="{9924D066-E22D-A92F-B6A0-34F3B70047EF}"/>
                </a:ext>
              </a:extLst>
            </p:cNvPr>
            <p:cNvSpPr/>
            <p:nvPr/>
          </p:nvSpPr>
          <p:spPr>
            <a:xfrm>
              <a:off x="10176325" y="735144"/>
              <a:ext cx="78964" cy="78906"/>
            </a:xfrm>
            <a:custGeom>
              <a:avLst/>
              <a:gdLst>
                <a:gd name="connsiteX0" fmla="*/ 78964 w 78964"/>
                <a:gd name="connsiteY0" fmla="*/ 39453 h 78906"/>
                <a:gd name="connsiteX1" fmla="*/ 39482 w 78964"/>
                <a:gd name="connsiteY1" fmla="*/ 78906 h 78906"/>
                <a:gd name="connsiteX2" fmla="*/ 0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7" y="78906"/>
                    <a:pt x="0" y="61242"/>
                    <a:pt x="0" y="39453"/>
                  </a:cubicBezTo>
                  <a:cubicBezTo>
                    <a:pt x="0" y="17664"/>
                    <a:pt x="17677"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157" name="Freeform 156">
              <a:extLst>
                <a:ext uri="{FF2B5EF4-FFF2-40B4-BE49-F238E27FC236}">
                  <a16:creationId xmlns:a16="http://schemas.microsoft.com/office/drawing/2014/main" id="{C9B2E22E-4C6A-9FBC-73DA-5389F1227BB2}"/>
                </a:ext>
              </a:extLst>
            </p:cNvPr>
            <p:cNvSpPr/>
            <p:nvPr/>
          </p:nvSpPr>
          <p:spPr>
            <a:xfrm>
              <a:off x="10094698" y="877105"/>
              <a:ext cx="78501" cy="78443"/>
            </a:xfrm>
            <a:custGeom>
              <a:avLst/>
              <a:gdLst>
                <a:gd name="connsiteX0" fmla="*/ 78501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1" y="78443"/>
                  </a:cubicBezTo>
                  <a:cubicBezTo>
                    <a:pt x="17573" y="78443"/>
                    <a:pt x="0" y="60883"/>
                    <a:pt x="0" y="39222"/>
                  </a:cubicBezTo>
                  <a:cubicBezTo>
                    <a:pt x="0" y="17560"/>
                    <a:pt x="17573" y="0"/>
                    <a:pt x="39251"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158" name="Freeform 157">
              <a:extLst>
                <a:ext uri="{FF2B5EF4-FFF2-40B4-BE49-F238E27FC236}">
                  <a16:creationId xmlns:a16="http://schemas.microsoft.com/office/drawing/2014/main" id="{A1CC5BC2-C6AC-D25C-ABD0-28A692166002}"/>
                </a:ext>
              </a:extLst>
            </p:cNvPr>
            <p:cNvSpPr/>
            <p:nvPr/>
          </p:nvSpPr>
          <p:spPr>
            <a:xfrm>
              <a:off x="10013070" y="1019182"/>
              <a:ext cx="77806" cy="77749"/>
            </a:xfrm>
            <a:custGeom>
              <a:avLst/>
              <a:gdLst>
                <a:gd name="connsiteX0" fmla="*/ 77807 w 77806"/>
                <a:gd name="connsiteY0" fmla="*/ 38875 h 77749"/>
                <a:gd name="connsiteX1" fmla="*/ 38904 w 77806"/>
                <a:gd name="connsiteY1" fmla="*/ 77749 h 77749"/>
                <a:gd name="connsiteX2" fmla="*/ 1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4" y="77749"/>
                  </a:cubicBezTo>
                  <a:cubicBezTo>
                    <a:pt x="17418" y="77749"/>
                    <a:pt x="1" y="60344"/>
                    <a:pt x="1" y="38875"/>
                  </a:cubicBezTo>
                  <a:cubicBezTo>
                    <a:pt x="1" y="17405"/>
                    <a:pt x="17418" y="0"/>
                    <a:pt x="38904"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159" name="Freeform 158">
              <a:extLst>
                <a:ext uri="{FF2B5EF4-FFF2-40B4-BE49-F238E27FC236}">
                  <a16:creationId xmlns:a16="http://schemas.microsoft.com/office/drawing/2014/main" id="{BD0E8F2B-F0D5-A164-0B99-5C715E800970}"/>
                </a:ext>
              </a:extLst>
            </p:cNvPr>
            <p:cNvSpPr/>
            <p:nvPr/>
          </p:nvSpPr>
          <p:spPr>
            <a:xfrm>
              <a:off x="9931327" y="1161028"/>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8"/>
                    <a:pt x="38788" y="77518"/>
                  </a:cubicBezTo>
                  <a:cubicBezTo>
                    <a:pt x="17366" y="77518"/>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160" name="Freeform 159">
              <a:extLst>
                <a:ext uri="{FF2B5EF4-FFF2-40B4-BE49-F238E27FC236}">
                  <a16:creationId xmlns:a16="http://schemas.microsoft.com/office/drawing/2014/main" id="{502D3612-F191-FA3D-6018-4E85E11CCCA9}"/>
                </a:ext>
              </a:extLst>
            </p:cNvPr>
            <p:cNvSpPr/>
            <p:nvPr/>
          </p:nvSpPr>
          <p:spPr>
            <a:xfrm>
              <a:off x="9849700" y="1302990"/>
              <a:ext cx="77111" cy="77054"/>
            </a:xfrm>
            <a:custGeom>
              <a:avLst/>
              <a:gdLst>
                <a:gd name="connsiteX0" fmla="*/ 77112 w 77111"/>
                <a:gd name="connsiteY0" fmla="*/ 38527 h 77054"/>
                <a:gd name="connsiteX1" fmla="*/ 38556 w 77111"/>
                <a:gd name="connsiteY1" fmla="*/ 77055 h 77054"/>
                <a:gd name="connsiteX2" fmla="*/ -1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49" y="77055"/>
                    <a:pt x="38556" y="77055"/>
                  </a:cubicBezTo>
                  <a:cubicBezTo>
                    <a:pt x="17262" y="77055"/>
                    <a:pt x="-1" y="59806"/>
                    <a:pt x="-1" y="38527"/>
                  </a:cubicBezTo>
                  <a:cubicBezTo>
                    <a:pt x="-1" y="17249"/>
                    <a:pt x="17262" y="0"/>
                    <a:pt x="38556" y="0"/>
                  </a:cubicBezTo>
                  <a:cubicBezTo>
                    <a:pt x="59849" y="0"/>
                    <a:pt x="77112" y="17249"/>
                    <a:pt x="77112" y="38527"/>
                  </a:cubicBezTo>
                  <a:close/>
                </a:path>
              </a:pathLst>
            </a:custGeom>
            <a:grpFill/>
            <a:ln w="0" cap="flat">
              <a:noFill/>
              <a:prstDash val="solid"/>
              <a:miter/>
            </a:ln>
          </p:spPr>
          <p:txBody>
            <a:bodyPr rtlCol="0" anchor="ctr"/>
            <a:lstStyle/>
            <a:p>
              <a:endParaRPr lang="en-GB"/>
            </a:p>
          </p:txBody>
        </p:sp>
        <p:sp>
          <p:nvSpPr>
            <p:cNvPr id="161" name="Freeform 160">
              <a:extLst>
                <a:ext uri="{FF2B5EF4-FFF2-40B4-BE49-F238E27FC236}">
                  <a16:creationId xmlns:a16="http://schemas.microsoft.com/office/drawing/2014/main" id="{53E42F4A-6B51-BE7C-DAA9-E3E16EA19140}"/>
                </a:ext>
              </a:extLst>
            </p:cNvPr>
            <p:cNvSpPr/>
            <p:nvPr/>
          </p:nvSpPr>
          <p:spPr>
            <a:xfrm>
              <a:off x="10421554" y="592835"/>
              <a:ext cx="79890" cy="79831"/>
            </a:xfrm>
            <a:custGeom>
              <a:avLst/>
              <a:gdLst>
                <a:gd name="connsiteX0" fmla="*/ 79890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0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0" y="39916"/>
                  </a:moveTo>
                  <a:cubicBezTo>
                    <a:pt x="79890" y="61961"/>
                    <a:pt x="62006" y="79832"/>
                    <a:pt x="39945" y="79832"/>
                  </a:cubicBezTo>
                  <a:cubicBezTo>
                    <a:pt x="17884" y="79832"/>
                    <a:pt x="0" y="61961"/>
                    <a:pt x="0" y="39916"/>
                  </a:cubicBezTo>
                  <a:cubicBezTo>
                    <a:pt x="0" y="17871"/>
                    <a:pt x="17884" y="0"/>
                    <a:pt x="39945" y="0"/>
                  </a:cubicBezTo>
                  <a:cubicBezTo>
                    <a:pt x="62006" y="0"/>
                    <a:pt x="79890" y="17871"/>
                    <a:pt x="79890" y="39916"/>
                  </a:cubicBezTo>
                  <a:close/>
                </a:path>
              </a:pathLst>
            </a:custGeom>
            <a:grpFill/>
            <a:ln w="0" cap="flat">
              <a:noFill/>
              <a:prstDash val="solid"/>
              <a:miter/>
            </a:ln>
          </p:spPr>
          <p:txBody>
            <a:bodyPr rtlCol="0" anchor="ctr"/>
            <a:lstStyle/>
            <a:p>
              <a:endParaRPr lang="en-GB"/>
            </a:p>
          </p:txBody>
        </p:sp>
        <p:sp>
          <p:nvSpPr>
            <p:cNvPr id="162" name="Freeform 161">
              <a:extLst>
                <a:ext uri="{FF2B5EF4-FFF2-40B4-BE49-F238E27FC236}">
                  <a16:creationId xmlns:a16="http://schemas.microsoft.com/office/drawing/2014/main" id="{303A858A-FDA8-585A-F127-C86947728BA0}"/>
                </a:ext>
              </a:extLst>
            </p:cNvPr>
            <p:cNvSpPr/>
            <p:nvPr/>
          </p:nvSpPr>
          <p:spPr>
            <a:xfrm>
              <a:off x="10340159" y="735144"/>
              <a:ext cx="78964" cy="78906"/>
            </a:xfrm>
            <a:custGeom>
              <a:avLst/>
              <a:gdLst>
                <a:gd name="connsiteX0" fmla="*/ 78964 w 78964"/>
                <a:gd name="connsiteY0" fmla="*/ 39453 h 78906"/>
                <a:gd name="connsiteX1" fmla="*/ 39483 w 78964"/>
                <a:gd name="connsiteY1" fmla="*/ 78906 h 78906"/>
                <a:gd name="connsiteX2" fmla="*/ 1 w 78964"/>
                <a:gd name="connsiteY2" fmla="*/ 39453 h 78906"/>
                <a:gd name="connsiteX3" fmla="*/ 39483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3" y="78906"/>
                  </a:cubicBezTo>
                  <a:cubicBezTo>
                    <a:pt x="17677" y="78906"/>
                    <a:pt x="1" y="61242"/>
                    <a:pt x="1" y="39453"/>
                  </a:cubicBezTo>
                  <a:cubicBezTo>
                    <a:pt x="1" y="17664"/>
                    <a:pt x="17678" y="0"/>
                    <a:pt x="39483"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163" name="Freeform 162">
              <a:extLst>
                <a:ext uri="{FF2B5EF4-FFF2-40B4-BE49-F238E27FC236}">
                  <a16:creationId xmlns:a16="http://schemas.microsoft.com/office/drawing/2014/main" id="{5CF5656A-0B11-F50B-9169-ED2E43272F96}"/>
                </a:ext>
              </a:extLst>
            </p:cNvPr>
            <p:cNvSpPr/>
            <p:nvPr/>
          </p:nvSpPr>
          <p:spPr>
            <a:xfrm>
              <a:off x="10258415" y="877105"/>
              <a:ext cx="78501" cy="78443"/>
            </a:xfrm>
            <a:custGeom>
              <a:avLst/>
              <a:gdLst>
                <a:gd name="connsiteX0" fmla="*/ 78502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2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2" y="39222"/>
                  </a:moveTo>
                  <a:cubicBezTo>
                    <a:pt x="78502" y="60883"/>
                    <a:pt x="60928" y="78443"/>
                    <a:pt x="39251" y="78443"/>
                  </a:cubicBezTo>
                  <a:cubicBezTo>
                    <a:pt x="17573" y="78443"/>
                    <a:pt x="0" y="60883"/>
                    <a:pt x="0" y="39222"/>
                  </a:cubicBezTo>
                  <a:cubicBezTo>
                    <a:pt x="0" y="17560"/>
                    <a:pt x="17573" y="0"/>
                    <a:pt x="39251" y="0"/>
                  </a:cubicBezTo>
                  <a:cubicBezTo>
                    <a:pt x="60928" y="0"/>
                    <a:pt x="78502" y="17560"/>
                    <a:pt x="78502" y="39222"/>
                  </a:cubicBezTo>
                  <a:close/>
                </a:path>
              </a:pathLst>
            </a:custGeom>
            <a:grpFill/>
            <a:ln w="0" cap="flat">
              <a:noFill/>
              <a:prstDash val="solid"/>
              <a:miter/>
            </a:ln>
          </p:spPr>
          <p:txBody>
            <a:bodyPr rtlCol="0" anchor="ctr"/>
            <a:lstStyle/>
            <a:p>
              <a:endParaRPr lang="en-GB"/>
            </a:p>
          </p:txBody>
        </p:sp>
        <p:sp>
          <p:nvSpPr>
            <p:cNvPr id="164" name="Freeform 163">
              <a:extLst>
                <a:ext uri="{FF2B5EF4-FFF2-40B4-BE49-F238E27FC236}">
                  <a16:creationId xmlns:a16="http://schemas.microsoft.com/office/drawing/2014/main" id="{CF5E72F4-3313-073E-B40D-000D9F3827D9}"/>
                </a:ext>
              </a:extLst>
            </p:cNvPr>
            <p:cNvSpPr/>
            <p:nvPr/>
          </p:nvSpPr>
          <p:spPr>
            <a:xfrm>
              <a:off x="10176788" y="1019067"/>
              <a:ext cx="78038" cy="77980"/>
            </a:xfrm>
            <a:custGeom>
              <a:avLst/>
              <a:gdLst>
                <a:gd name="connsiteX0" fmla="*/ 78038 w 78038"/>
                <a:gd name="connsiteY0" fmla="*/ 38990 h 77980"/>
                <a:gd name="connsiteX1" fmla="*/ 39019 w 78038"/>
                <a:gd name="connsiteY1" fmla="*/ 77981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1"/>
                    <a:pt x="39019" y="77981"/>
                  </a:cubicBezTo>
                  <a:cubicBezTo>
                    <a:pt x="17469" y="77981"/>
                    <a:pt x="0" y="60524"/>
                    <a:pt x="0" y="38990"/>
                  </a:cubicBezTo>
                  <a:cubicBezTo>
                    <a:pt x="0" y="17457"/>
                    <a:pt x="17469"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165" name="Freeform 164">
              <a:extLst>
                <a:ext uri="{FF2B5EF4-FFF2-40B4-BE49-F238E27FC236}">
                  <a16:creationId xmlns:a16="http://schemas.microsoft.com/office/drawing/2014/main" id="{C5D8AF91-A2E0-CB40-956B-AE41B3F28901}"/>
                </a:ext>
              </a:extLst>
            </p:cNvPr>
            <p:cNvSpPr/>
            <p:nvPr/>
          </p:nvSpPr>
          <p:spPr>
            <a:xfrm>
              <a:off x="10095161" y="1161028"/>
              <a:ext cx="77574" cy="77517"/>
            </a:xfrm>
            <a:custGeom>
              <a:avLst/>
              <a:gdLst>
                <a:gd name="connsiteX0" fmla="*/ 77575 w 77574"/>
                <a:gd name="connsiteY0" fmla="*/ 38759 h 77517"/>
                <a:gd name="connsiteX1" fmla="*/ 38787 w 77574"/>
                <a:gd name="connsiteY1" fmla="*/ 77518 h 77517"/>
                <a:gd name="connsiteX2" fmla="*/ 0 w 77574"/>
                <a:gd name="connsiteY2" fmla="*/ 38759 h 77517"/>
                <a:gd name="connsiteX3" fmla="*/ 38787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8"/>
                    <a:pt x="38787" y="77518"/>
                  </a:cubicBezTo>
                  <a:cubicBezTo>
                    <a:pt x="17366" y="77518"/>
                    <a:pt x="0" y="60165"/>
                    <a:pt x="0" y="38759"/>
                  </a:cubicBezTo>
                  <a:cubicBezTo>
                    <a:pt x="0" y="17353"/>
                    <a:pt x="17366" y="0"/>
                    <a:pt x="38787"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166" name="Freeform 165">
              <a:extLst>
                <a:ext uri="{FF2B5EF4-FFF2-40B4-BE49-F238E27FC236}">
                  <a16:creationId xmlns:a16="http://schemas.microsoft.com/office/drawing/2014/main" id="{D51BAEAD-9B78-E55E-1CB3-45346384E050}"/>
                </a:ext>
              </a:extLst>
            </p:cNvPr>
            <p:cNvSpPr/>
            <p:nvPr/>
          </p:nvSpPr>
          <p:spPr>
            <a:xfrm>
              <a:off x="10013302" y="1302874"/>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30"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167" name="Freeform 166">
              <a:extLst>
                <a:ext uri="{FF2B5EF4-FFF2-40B4-BE49-F238E27FC236}">
                  <a16:creationId xmlns:a16="http://schemas.microsoft.com/office/drawing/2014/main" id="{68463222-1C39-5629-008E-0EC1E673EC8D}"/>
                </a:ext>
              </a:extLst>
            </p:cNvPr>
            <p:cNvSpPr/>
            <p:nvPr/>
          </p:nvSpPr>
          <p:spPr>
            <a:xfrm>
              <a:off x="9931559" y="1444720"/>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49" y="77055"/>
                    <a:pt x="38556" y="77055"/>
                  </a:cubicBezTo>
                  <a:cubicBezTo>
                    <a:pt x="17262" y="77055"/>
                    <a:pt x="0" y="59806"/>
                    <a:pt x="0" y="38527"/>
                  </a:cubicBezTo>
                  <a:cubicBezTo>
                    <a:pt x="0" y="17249"/>
                    <a:pt x="17262" y="0"/>
                    <a:pt x="38556" y="0"/>
                  </a:cubicBezTo>
                  <a:cubicBezTo>
                    <a:pt x="59849" y="0"/>
                    <a:pt x="77112" y="17249"/>
                    <a:pt x="77112" y="38527"/>
                  </a:cubicBezTo>
                  <a:close/>
                </a:path>
              </a:pathLst>
            </a:custGeom>
            <a:grpFill/>
            <a:ln w="0" cap="flat">
              <a:noFill/>
              <a:prstDash val="solid"/>
              <a:miter/>
            </a:ln>
          </p:spPr>
          <p:txBody>
            <a:bodyPr rtlCol="0" anchor="ctr"/>
            <a:lstStyle/>
            <a:p>
              <a:endParaRPr lang="en-GB"/>
            </a:p>
          </p:txBody>
        </p:sp>
        <p:sp>
          <p:nvSpPr>
            <p:cNvPr id="168" name="Freeform 167">
              <a:extLst>
                <a:ext uri="{FF2B5EF4-FFF2-40B4-BE49-F238E27FC236}">
                  <a16:creationId xmlns:a16="http://schemas.microsoft.com/office/drawing/2014/main" id="{1C32DD24-8FF8-6DE5-0507-178B11E7EE33}"/>
                </a:ext>
              </a:extLst>
            </p:cNvPr>
            <p:cNvSpPr/>
            <p:nvPr/>
          </p:nvSpPr>
          <p:spPr>
            <a:xfrm>
              <a:off x="10585388" y="59283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169" name="Freeform 168">
              <a:extLst>
                <a:ext uri="{FF2B5EF4-FFF2-40B4-BE49-F238E27FC236}">
                  <a16:creationId xmlns:a16="http://schemas.microsoft.com/office/drawing/2014/main" id="{E57239CD-FDBC-7F05-1D87-B9A50CBDCBE1}"/>
                </a:ext>
              </a:extLst>
            </p:cNvPr>
            <p:cNvSpPr/>
            <p:nvPr/>
          </p:nvSpPr>
          <p:spPr>
            <a:xfrm>
              <a:off x="10503761" y="735028"/>
              <a:ext cx="79195" cy="79137"/>
            </a:xfrm>
            <a:custGeom>
              <a:avLst/>
              <a:gdLst>
                <a:gd name="connsiteX0" fmla="*/ 79196 w 79195"/>
                <a:gd name="connsiteY0" fmla="*/ 39569 h 79137"/>
                <a:gd name="connsiteX1" fmla="*/ 39598 w 79195"/>
                <a:gd name="connsiteY1" fmla="*/ 79138 h 79137"/>
                <a:gd name="connsiteX2" fmla="*/ 1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8" y="79138"/>
                    <a:pt x="39598" y="79138"/>
                  </a:cubicBezTo>
                  <a:cubicBezTo>
                    <a:pt x="17729" y="79138"/>
                    <a:pt x="1" y="61422"/>
                    <a:pt x="1" y="39569"/>
                  </a:cubicBezTo>
                  <a:cubicBezTo>
                    <a:pt x="1" y="17716"/>
                    <a:pt x="17729" y="0"/>
                    <a:pt x="39598" y="0"/>
                  </a:cubicBezTo>
                  <a:cubicBezTo>
                    <a:pt x="61468" y="0"/>
                    <a:pt x="79196" y="17716"/>
                    <a:pt x="79196" y="39569"/>
                  </a:cubicBezTo>
                  <a:close/>
                </a:path>
              </a:pathLst>
            </a:custGeom>
            <a:grpFill/>
            <a:ln w="0" cap="flat">
              <a:noFill/>
              <a:prstDash val="solid"/>
              <a:miter/>
            </a:ln>
          </p:spPr>
          <p:txBody>
            <a:bodyPr rtlCol="0" anchor="ctr"/>
            <a:lstStyle/>
            <a:p>
              <a:endParaRPr lang="en-GB"/>
            </a:p>
          </p:txBody>
        </p:sp>
        <p:sp>
          <p:nvSpPr>
            <p:cNvPr id="170" name="Freeform 169">
              <a:extLst>
                <a:ext uri="{FF2B5EF4-FFF2-40B4-BE49-F238E27FC236}">
                  <a16:creationId xmlns:a16="http://schemas.microsoft.com/office/drawing/2014/main" id="{1EA79F40-9285-4678-459E-FC2B522159F4}"/>
                </a:ext>
              </a:extLst>
            </p:cNvPr>
            <p:cNvSpPr/>
            <p:nvPr/>
          </p:nvSpPr>
          <p:spPr>
            <a:xfrm>
              <a:off x="10422249" y="877105"/>
              <a:ext cx="78501" cy="78443"/>
            </a:xfrm>
            <a:custGeom>
              <a:avLst/>
              <a:gdLst>
                <a:gd name="connsiteX0" fmla="*/ 78501 w 78501"/>
                <a:gd name="connsiteY0" fmla="*/ 39222 h 78443"/>
                <a:gd name="connsiteX1" fmla="*/ 39250 w 78501"/>
                <a:gd name="connsiteY1" fmla="*/ 78443 h 78443"/>
                <a:gd name="connsiteX2" fmla="*/ 0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0" y="60883"/>
                    <a:pt x="0" y="39222"/>
                  </a:cubicBezTo>
                  <a:cubicBezTo>
                    <a:pt x="0"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171" name="Freeform 170">
              <a:extLst>
                <a:ext uri="{FF2B5EF4-FFF2-40B4-BE49-F238E27FC236}">
                  <a16:creationId xmlns:a16="http://schemas.microsoft.com/office/drawing/2014/main" id="{CD070A85-84D8-7C06-D66D-A6D42272A603}"/>
                </a:ext>
              </a:extLst>
            </p:cNvPr>
            <p:cNvSpPr/>
            <p:nvPr/>
          </p:nvSpPr>
          <p:spPr>
            <a:xfrm>
              <a:off x="10340622" y="1019067"/>
              <a:ext cx="78038" cy="77980"/>
            </a:xfrm>
            <a:custGeom>
              <a:avLst/>
              <a:gdLst>
                <a:gd name="connsiteX0" fmla="*/ 78038 w 78038"/>
                <a:gd name="connsiteY0" fmla="*/ 38990 h 77980"/>
                <a:gd name="connsiteX1" fmla="*/ 39019 w 78038"/>
                <a:gd name="connsiteY1" fmla="*/ 77981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1"/>
                    <a:pt x="39019" y="77981"/>
                  </a:cubicBezTo>
                  <a:cubicBezTo>
                    <a:pt x="17470" y="77981"/>
                    <a:pt x="0" y="60524"/>
                    <a:pt x="0" y="38990"/>
                  </a:cubicBezTo>
                  <a:cubicBezTo>
                    <a:pt x="0" y="17457"/>
                    <a:pt x="17470"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172" name="Freeform 171">
              <a:extLst>
                <a:ext uri="{FF2B5EF4-FFF2-40B4-BE49-F238E27FC236}">
                  <a16:creationId xmlns:a16="http://schemas.microsoft.com/office/drawing/2014/main" id="{354A9757-357F-E0C5-98AE-367148852ECE}"/>
                </a:ext>
              </a:extLst>
            </p:cNvPr>
            <p:cNvSpPr/>
            <p:nvPr/>
          </p:nvSpPr>
          <p:spPr>
            <a:xfrm>
              <a:off x="10258879" y="1161028"/>
              <a:ext cx="77574" cy="77517"/>
            </a:xfrm>
            <a:custGeom>
              <a:avLst/>
              <a:gdLst>
                <a:gd name="connsiteX0" fmla="*/ 77575 w 77574"/>
                <a:gd name="connsiteY0" fmla="*/ 38759 h 77517"/>
                <a:gd name="connsiteX1" fmla="*/ 38788 w 77574"/>
                <a:gd name="connsiteY1" fmla="*/ 77518 h 77517"/>
                <a:gd name="connsiteX2" fmla="*/ 0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8"/>
                    <a:pt x="38788" y="77518"/>
                  </a:cubicBezTo>
                  <a:cubicBezTo>
                    <a:pt x="17366" y="77518"/>
                    <a:pt x="0" y="60165"/>
                    <a:pt x="0" y="38759"/>
                  </a:cubicBezTo>
                  <a:cubicBezTo>
                    <a:pt x="0" y="17353"/>
                    <a:pt x="17366" y="0"/>
                    <a:pt x="38788"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173" name="Freeform 172">
              <a:extLst>
                <a:ext uri="{FF2B5EF4-FFF2-40B4-BE49-F238E27FC236}">
                  <a16:creationId xmlns:a16="http://schemas.microsoft.com/office/drawing/2014/main" id="{ADFB7BBE-E9EF-BDEA-8130-C386E58E7188}"/>
                </a:ext>
              </a:extLst>
            </p:cNvPr>
            <p:cNvSpPr/>
            <p:nvPr/>
          </p:nvSpPr>
          <p:spPr>
            <a:xfrm>
              <a:off x="10177135" y="1302874"/>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174" name="Freeform 173">
              <a:extLst>
                <a:ext uri="{FF2B5EF4-FFF2-40B4-BE49-F238E27FC236}">
                  <a16:creationId xmlns:a16="http://schemas.microsoft.com/office/drawing/2014/main" id="{333F159D-09FA-65E0-C786-C2DAE59EE499}"/>
                </a:ext>
              </a:extLst>
            </p:cNvPr>
            <p:cNvSpPr/>
            <p:nvPr/>
          </p:nvSpPr>
          <p:spPr>
            <a:xfrm>
              <a:off x="10095392" y="1444720"/>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6"/>
                    <a:pt x="0" y="38527"/>
                  </a:cubicBezTo>
                  <a:cubicBezTo>
                    <a:pt x="0" y="17249"/>
                    <a:pt x="17262" y="0"/>
                    <a:pt x="38556" y="0"/>
                  </a:cubicBezTo>
                  <a:cubicBezTo>
                    <a:pt x="59850" y="0"/>
                    <a:pt x="77112" y="17249"/>
                    <a:pt x="77112" y="38527"/>
                  </a:cubicBezTo>
                  <a:close/>
                </a:path>
              </a:pathLst>
            </a:custGeom>
            <a:grpFill/>
            <a:ln w="0" cap="flat">
              <a:noFill/>
              <a:prstDash val="solid"/>
              <a:miter/>
            </a:ln>
          </p:spPr>
          <p:txBody>
            <a:bodyPr rtlCol="0" anchor="ctr"/>
            <a:lstStyle/>
            <a:p>
              <a:endParaRPr lang="en-GB"/>
            </a:p>
          </p:txBody>
        </p:sp>
        <p:sp>
          <p:nvSpPr>
            <p:cNvPr id="175" name="Freeform 174">
              <a:extLst>
                <a:ext uri="{FF2B5EF4-FFF2-40B4-BE49-F238E27FC236}">
                  <a16:creationId xmlns:a16="http://schemas.microsoft.com/office/drawing/2014/main" id="{4FE2E2D4-BEDC-8A0F-F3D3-055F340549AC}"/>
                </a:ext>
              </a:extLst>
            </p:cNvPr>
            <p:cNvSpPr/>
            <p:nvPr/>
          </p:nvSpPr>
          <p:spPr>
            <a:xfrm>
              <a:off x="10013418" y="1586566"/>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6"/>
                    <a:pt x="0" y="38527"/>
                  </a:cubicBezTo>
                  <a:cubicBezTo>
                    <a:pt x="0" y="17249"/>
                    <a:pt x="17262" y="0"/>
                    <a:pt x="38556" y="0"/>
                  </a:cubicBezTo>
                  <a:cubicBezTo>
                    <a:pt x="59850" y="0"/>
                    <a:pt x="77112" y="17249"/>
                    <a:pt x="77112" y="38527"/>
                  </a:cubicBezTo>
                  <a:close/>
                </a:path>
              </a:pathLst>
            </a:custGeom>
            <a:grpFill/>
            <a:ln w="0" cap="flat">
              <a:noFill/>
              <a:prstDash val="solid"/>
              <a:miter/>
            </a:ln>
          </p:spPr>
          <p:txBody>
            <a:bodyPr rtlCol="0" anchor="ctr"/>
            <a:lstStyle/>
            <a:p>
              <a:endParaRPr lang="en-GB"/>
            </a:p>
          </p:txBody>
        </p:sp>
        <p:sp>
          <p:nvSpPr>
            <p:cNvPr id="176" name="Freeform 175">
              <a:extLst>
                <a:ext uri="{FF2B5EF4-FFF2-40B4-BE49-F238E27FC236}">
                  <a16:creationId xmlns:a16="http://schemas.microsoft.com/office/drawing/2014/main" id="{038421D3-D214-BCA5-2ABE-0C51C522486D}"/>
                </a:ext>
              </a:extLst>
            </p:cNvPr>
            <p:cNvSpPr/>
            <p:nvPr/>
          </p:nvSpPr>
          <p:spPr>
            <a:xfrm>
              <a:off x="10749106" y="59283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177" name="Freeform 176">
              <a:extLst>
                <a:ext uri="{FF2B5EF4-FFF2-40B4-BE49-F238E27FC236}">
                  <a16:creationId xmlns:a16="http://schemas.microsoft.com/office/drawing/2014/main" id="{402167B8-0D33-144C-69C6-31A5BFD955CF}"/>
                </a:ext>
              </a:extLst>
            </p:cNvPr>
            <p:cNvSpPr/>
            <p:nvPr/>
          </p:nvSpPr>
          <p:spPr>
            <a:xfrm>
              <a:off x="10667594" y="735028"/>
              <a:ext cx="79195" cy="79137"/>
            </a:xfrm>
            <a:custGeom>
              <a:avLst/>
              <a:gdLst>
                <a:gd name="connsiteX0" fmla="*/ 79196 w 79195"/>
                <a:gd name="connsiteY0" fmla="*/ 39569 h 79137"/>
                <a:gd name="connsiteX1" fmla="*/ 39598 w 79195"/>
                <a:gd name="connsiteY1" fmla="*/ 79138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178" name="Freeform 177">
              <a:extLst>
                <a:ext uri="{FF2B5EF4-FFF2-40B4-BE49-F238E27FC236}">
                  <a16:creationId xmlns:a16="http://schemas.microsoft.com/office/drawing/2014/main" id="{002854C9-3668-46DB-3E03-E57A94E315B8}"/>
                </a:ext>
              </a:extLst>
            </p:cNvPr>
            <p:cNvSpPr/>
            <p:nvPr/>
          </p:nvSpPr>
          <p:spPr>
            <a:xfrm>
              <a:off x="10586083" y="877105"/>
              <a:ext cx="78501" cy="78443"/>
            </a:xfrm>
            <a:custGeom>
              <a:avLst/>
              <a:gdLst>
                <a:gd name="connsiteX0" fmla="*/ 78501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1" y="78443"/>
                  </a:cubicBezTo>
                  <a:cubicBezTo>
                    <a:pt x="17573" y="78443"/>
                    <a:pt x="0" y="60883"/>
                    <a:pt x="0" y="39222"/>
                  </a:cubicBezTo>
                  <a:cubicBezTo>
                    <a:pt x="0" y="17560"/>
                    <a:pt x="17573" y="0"/>
                    <a:pt x="39251"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179" name="Freeform 178">
              <a:extLst>
                <a:ext uri="{FF2B5EF4-FFF2-40B4-BE49-F238E27FC236}">
                  <a16:creationId xmlns:a16="http://schemas.microsoft.com/office/drawing/2014/main" id="{26B76156-1619-ECA9-CCB8-A29A1D3D2497}"/>
                </a:ext>
              </a:extLst>
            </p:cNvPr>
            <p:cNvSpPr/>
            <p:nvPr/>
          </p:nvSpPr>
          <p:spPr>
            <a:xfrm>
              <a:off x="10504340" y="1019067"/>
              <a:ext cx="78038" cy="77980"/>
            </a:xfrm>
            <a:custGeom>
              <a:avLst/>
              <a:gdLst>
                <a:gd name="connsiteX0" fmla="*/ 78038 w 78038"/>
                <a:gd name="connsiteY0" fmla="*/ 38990 h 77980"/>
                <a:gd name="connsiteX1" fmla="*/ 39019 w 78038"/>
                <a:gd name="connsiteY1" fmla="*/ 77981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1"/>
                    <a:pt x="39019" y="77981"/>
                  </a:cubicBezTo>
                  <a:cubicBezTo>
                    <a:pt x="17469" y="77981"/>
                    <a:pt x="0" y="60524"/>
                    <a:pt x="0" y="38990"/>
                  </a:cubicBezTo>
                  <a:cubicBezTo>
                    <a:pt x="0" y="17457"/>
                    <a:pt x="17469"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180" name="Freeform 179">
              <a:extLst>
                <a:ext uri="{FF2B5EF4-FFF2-40B4-BE49-F238E27FC236}">
                  <a16:creationId xmlns:a16="http://schemas.microsoft.com/office/drawing/2014/main" id="{43A2662C-B4FA-5AB9-296D-B1D86D0F906E}"/>
                </a:ext>
              </a:extLst>
            </p:cNvPr>
            <p:cNvSpPr/>
            <p:nvPr/>
          </p:nvSpPr>
          <p:spPr>
            <a:xfrm>
              <a:off x="10422596" y="1160913"/>
              <a:ext cx="77806" cy="77749"/>
            </a:xfrm>
            <a:custGeom>
              <a:avLst/>
              <a:gdLst>
                <a:gd name="connsiteX0" fmla="*/ 77807 w 77806"/>
                <a:gd name="connsiteY0" fmla="*/ 38875 h 77749"/>
                <a:gd name="connsiteX1" fmla="*/ 38904 w 77806"/>
                <a:gd name="connsiteY1" fmla="*/ 77749 h 77749"/>
                <a:gd name="connsiteX2" fmla="*/ 1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4" y="77749"/>
                  </a:cubicBezTo>
                  <a:cubicBezTo>
                    <a:pt x="17418" y="77749"/>
                    <a:pt x="1" y="60344"/>
                    <a:pt x="1" y="38875"/>
                  </a:cubicBezTo>
                  <a:cubicBezTo>
                    <a:pt x="1" y="17405"/>
                    <a:pt x="17418" y="0"/>
                    <a:pt x="38904"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181" name="Freeform 180">
              <a:extLst>
                <a:ext uri="{FF2B5EF4-FFF2-40B4-BE49-F238E27FC236}">
                  <a16:creationId xmlns:a16="http://schemas.microsoft.com/office/drawing/2014/main" id="{F9DF429B-36B1-D4A1-27CE-907D74B7BBB9}"/>
                </a:ext>
              </a:extLst>
            </p:cNvPr>
            <p:cNvSpPr/>
            <p:nvPr/>
          </p:nvSpPr>
          <p:spPr>
            <a:xfrm>
              <a:off x="10340853" y="1302758"/>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8"/>
                    <a:pt x="38788" y="77518"/>
                  </a:cubicBezTo>
                  <a:cubicBezTo>
                    <a:pt x="17366" y="77518"/>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182" name="Freeform 181">
              <a:extLst>
                <a:ext uri="{FF2B5EF4-FFF2-40B4-BE49-F238E27FC236}">
                  <a16:creationId xmlns:a16="http://schemas.microsoft.com/office/drawing/2014/main" id="{80169E9C-F086-D90F-8D67-5504970BE594}"/>
                </a:ext>
              </a:extLst>
            </p:cNvPr>
            <p:cNvSpPr/>
            <p:nvPr/>
          </p:nvSpPr>
          <p:spPr>
            <a:xfrm>
              <a:off x="10258994" y="1444604"/>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183" name="Freeform 182">
              <a:extLst>
                <a:ext uri="{FF2B5EF4-FFF2-40B4-BE49-F238E27FC236}">
                  <a16:creationId xmlns:a16="http://schemas.microsoft.com/office/drawing/2014/main" id="{6D0AE5AB-DF82-33CD-AF5E-270A43B80170}"/>
                </a:ext>
              </a:extLst>
            </p:cNvPr>
            <p:cNvSpPr/>
            <p:nvPr/>
          </p:nvSpPr>
          <p:spPr>
            <a:xfrm>
              <a:off x="10177251" y="1586566"/>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6"/>
                    <a:pt x="0" y="38527"/>
                  </a:cubicBezTo>
                  <a:cubicBezTo>
                    <a:pt x="0" y="17249"/>
                    <a:pt x="17262" y="0"/>
                    <a:pt x="38556" y="0"/>
                  </a:cubicBezTo>
                  <a:cubicBezTo>
                    <a:pt x="59850" y="0"/>
                    <a:pt x="77112" y="17249"/>
                    <a:pt x="77112" y="38527"/>
                  </a:cubicBezTo>
                  <a:close/>
                </a:path>
              </a:pathLst>
            </a:custGeom>
            <a:grpFill/>
            <a:ln w="0" cap="flat">
              <a:noFill/>
              <a:prstDash val="solid"/>
              <a:miter/>
            </a:ln>
          </p:spPr>
          <p:txBody>
            <a:bodyPr rtlCol="0" anchor="ctr"/>
            <a:lstStyle/>
            <a:p>
              <a:endParaRPr lang="en-GB"/>
            </a:p>
          </p:txBody>
        </p:sp>
        <p:sp>
          <p:nvSpPr>
            <p:cNvPr id="184" name="Freeform 183">
              <a:extLst>
                <a:ext uri="{FF2B5EF4-FFF2-40B4-BE49-F238E27FC236}">
                  <a16:creationId xmlns:a16="http://schemas.microsoft.com/office/drawing/2014/main" id="{60F53411-F870-529F-4A67-FA963BB372C6}"/>
                </a:ext>
              </a:extLst>
            </p:cNvPr>
            <p:cNvSpPr/>
            <p:nvPr/>
          </p:nvSpPr>
          <p:spPr>
            <a:xfrm>
              <a:off x="10095392" y="1728296"/>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6"/>
                    <a:pt x="0" y="38527"/>
                  </a:cubicBezTo>
                  <a:cubicBezTo>
                    <a:pt x="0" y="17249"/>
                    <a:pt x="17262" y="0"/>
                    <a:pt x="38556" y="0"/>
                  </a:cubicBezTo>
                  <a:cubicBezTo>
                    <a:pt x="59850" y="0"/>
                    <a:pt x="77112" y="17249"/>
                    <a:pt x="77112" y="38527"/>
                  </a:cubicBezTo>
                  <a:close/>
                </a:path>
              </a:pathLst>
            </a:custGeom>
            <a:grpFill/>
            <a:ln w="0" cap="flat">
              <a:noFill/>
              <a:prstDash val="solid"/>
              <a:miter/>
            </a:ln>
          </p:spPr>
          <p:txBody>
            <a:bodyPr rtlCol="0" anchor="ctr"/>
            <a:lstStyle/>
            <a:p>
              <a:endParaRPr lang="en-GB"/>
            </a:p>
          </p:txBody>
        </p:sp>
        <p:sp>
          <p:nvSpPr>
            <p:cNvPr id="185" name="Freeform 184">
              <a:extLst>
                <a:ext uri="{FF2B5EF4-FFF2-40B4-BE49-F238E27FC236}">
                  <a16:creationId xmlns:a16="http://schemas.microsoft.com/office/drawing/2014/main" id="{6D759335-A00B-89B4-290C-6374533F48EE}"/>
                </a:ext>
              </a:extLst>
            </p:cNvPr>
            <p:cNvSpPr/>
            <p:nvPr/>
          </p:nvSpPr>
          <p:spPr>
            <a:xfrm>
              <a:off x="10912939" y="59283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6" y="79832"/>
                    <a:pt x="39945" y="79832"/>
                  </a:cubicBezTo>
                  <a:cubicBezTo>
                    <a:pt x="17884" y="79832"/>
                    <a:pt x="0" y="61961"/>
                    <a:pt x="0" y="39916"/>
                  </a:cubicBezTo>
                  <a:cubicBezTo>
                    <a:pt x="0" y="17871"/>
                    <a:pt x="17884" y="0"/>
                    <a:pt x="39945" y="0"/>
                  </a:cubicBezTo>
                  <a:cubicBezTo>
                    <a:pt x="62006" y="0"/>
                    <a:pt x="79891" y="17871"/>
                    <a:pt x="79891" y="39916"/>
                  </a:cubicBezTo>
                  <a:close/>
                </a:path>
              </a:pathLst>
            </a:custGeom>
            <a:grpFill/>
            <a:ln w="0" cap="flat">
              <a:noFill/>
              <a:prstDash val="solid"/>
              <a:miter/>
            </a:ln>
          </p:spPr>
          <p:txBody>
            <a:bodyPr rtlCol="0" anchor="ctr"/>
            <a:lstStyle/>
            <a:p>
              <a:endParaRPr lang="en-GB"/>
            </a:p>
          </p:txBody>
        </p:sp>
        <p:sp>
          <p:nvSpPr>
            <p:cNvPr id="186" name="Freeform 185">
              <a:extLst>
                <a:ext uri="{FF2B5EF4-FFF2-40B4-BE49-F238E27FC236}">
                  <a16:creationId xmlns:a16="http://schemas.microsoft.com/office/drawing/2014/main" id="{C0D7DB52-487E-C863-1087-94E07913B378}"/>
                </a:ext>
              </a:extLst>
            </p:cNvPr>
            <p:cNvSpPr/>
            <p:nvPr/>
          </p:nvSpPr>
          <p:spPr>
            <a:xfrm>
              <a:off x="10831428" y="735028"/>
              <a:ext cx="79195" cy="79137"/>
            </a:xfrm>
            <a:custGeom>
              <a:avLst/>
              <a:gdLst>
                <a:gd name="connsiteX0" fmla="*/ 79196 w 79195"/>
                <a:gd name="connsiteY0" fmla="*/ 39569 h 79137"/>
                <a:gd name="connsiteX1" fmla="*/ 39598 w 79195"/>
                <a:gd name="connsiteY1" fmla="*/ 79138 h 79137"/>
                <a:gd name="connsiteX2" fmla="*/ 1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1" y="61422"/>
                    <a:pt x="1" y="39569"/>
                  </a:cubicBezTo>
                  <a:cubicBezTo>
                    <a:pt x="1"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187" name="Freeform 186">
              <a:extLst>
                <a:ext uri="{FF2B5EF4-FFF2-40B4-BE49-F238E27FC236}">
                  <a16:creationId xmlns:a16="http://schemas.microsoft.com/office/drawing/2014/main" id="{DE4C1EBF-EB0C-9DB7-4C13-624410137019}"/>
                </a:ext>
              </a:extLst>
            </p:cNvPr>
            <p:cNvSpPr/>
            <p:nvPr/>
          </p:nvSpPr>
          <p:spPr>
            <a:xfrm>
              <a:off x="10749685" y="876989"/>
              <a:ext cx="78732" cy="78674"/>
            </a:xfrm>
            <a:custGeom>
              <a:avLst/>
              <a:gdLst>
                <a:gd name="connsiteX0" fmla="*/ 78733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1" y="61063"/>
                    <a:pt x="-1" y="39337"/>
                  </a:cubicBezTo>
                  <a:cubicBezTo>
                    <a:pt x="-1" y="17612"/>
                    <a:pt x="17624" y="0"/>
                    <a:pt x="39366" y="0"/>
                  </a:cubicBezTo>
                  <a:cubicBezTo>
                    <a:pt x="61107" y="0"/>
                    <a:pt x="78733" y="17612"/>
                    <a:pt x="78733" y="39337"/>
                  </a:cubicBezTo>
                  <a:close/>
                </a:path>
              </a:pathLst>
            </a:custGeom>
            <a:grpFill/>
            <a:ln w="0" cap="flat">
              <a:noFill/>
              <a:prstDash val="solid"/>
              <a:miter/>
            </a:ln>
          </p:spPr>
          <p:txBody>
            <a:bodyPr rtlCol="0" anchor="ctr"/>
            <a:lstStyle/>
            <a:p>
              <a:endParaRPr lang="en-GB"/>
            </a:p>
          </p:txBody>
        </p:sp>
        <p:sp>
          <p:nvSpPr>
            <p:cNvPr id="188" name="Freeform 187">
              <a:extLst>
                <a:ext uri="{FF2B5EF4-FFF2-40B4-BE49-F238E27FC236}">
                  <a16:creationId xmlns:a16="http://schemas.microsoft.com/office/drawing/2014/main" id="{8B9FED2C-ADC9-8C81-1F1F-4EAD373A821C}"/>
                </a:ext>
              </a:extLst>
            </p:cNvPr>
            <p:cNvSpPr/>
            <p:nvPr/>
          </p:nvSpPr>
          <p:spPr>
            <a:xfrm>
              <a:off x="10668057" y="1018951"/>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2" y="78212"/>
                    <a:pt x="0" y="60704"/>
                    <a:pt x="0" y="39106"/>
                  </a:cubicBezTo>
                  <a:cubicBezTo>
                    <a:pt x="0" y="17508"/>
                    <a:pt x="17522"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189" name="Freeform 188">
              <a:extLst>
                <a:ext uri="{FF2B5EF4-FFF2-40B4-BE49-F238E27FC236}">
                  <a16:creationId xmlns:a16="http://schemas.microsoft.com/office/drawing/2014/main" id="{844047E9-AE26-9286-DF0A-9F62ECBB5860}"/>
                </a:ext>
              </a:extLst>
            </p:cNvPr>
            <p:cNvSpPr/>
            <p:nvPr/>
          </p:nvSpPr>
          <p:spPr>
            <a:xfrm>
              <a:off x="10586430" y="1160913"/>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4"/>
                    <a:pt x="60389" y="77749"/>
                    <a:pt x="38903" y="77749"/>
                  </a:cubicBezTo>
                  <a:cubicBezTo>
                    <a:pt x="17418" y="77749"/>
                    <a:pt x="0" y="60344"/>
                    <a:pt x="0" y="38875"/>
                  </a:cubicBezTo>
                  <a:cubicBezTo>
                    <a:pt x="0" y="17405"/>
                    <a:pt x="17418" y="0"/>
                    <a:pt x="38903" y="0"/>
                  </a:cubicBezTo>
                  <a:cubicBezTo>
                    <a:pt x="60389" y="0"/>
                    <a:pt x="77806" y="17405"/>
                    <a:pt x="77806" y="38875"/>
                  </a:cubicBezTo>
                  <a:close/>
                </a:path>
              </a:pathLst>
            </a:custGeom>
            <a:grpFill/>
            <a:ln w="0" cap="flat">
              <a:noFill/>
              <a:prstDash val="solid"/>
              <a:miter/>
            </a:ln>
          </p:spPr>
          <p:txBody>
            <a:bodyPr rtlCol="0" anchor="ctr"/>
            <a:lstStyle/>
            <a:p>
              <a:endParaRPr lang="en-GB"/>
            </a:p>
          </p:txBody>
        </p:sp>
        <p:sp>
          <p:nvSpPr>
            <p:cNvPr id="190" name="Freeform 189">
              <a:extLst>
                <a:ext uri="{FF2B5EF4-FFF2-40B4-BE49-F238E27FC236}">
                  <a16:creationId xmlns:a16="http://schemas.microsoft.com/office/drawing/2014/main" id="{93EFFB3C-DA1A-9D9E-13EA-5BBC34C0D1C3}"/>
                </a:ext>
              </a:extLst>
            </p:cNvPr>
            <p:cNvSpPr/>
            <p:nvPr/>
          </p:nvSpPr>
          <p:spPr>
            <a:xfrm>
              <a:off x="10504571" y="1302758"/>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8"/>
                    <a:pt x="38788" y="77518"/>
                  </a:cubicBezTo>
                  <a:cubicBezTo>
                    <a:pt x="17366" y="77518"/>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191" name="Freeform 190">
              <a:extLst>
                <a:ext uri="{FF2B5EF4-FFF2-40B4-BE49-F238E27FC236}">
                  <a16:creationId xmlns:a16="http://schemas.microsoft.com/office/drawing/2014/main" id="{BC140DCA-4355-CC9E-6FEE-9F88CBF5C73C}"/>
                </a:ext>
              </a:extLst>
            </p:cNvPr>
            <p:cNvSpPr/>
            <p:nvPr/>
          </p:nvSpPr>
          <p:spPr>
            <a:xfrm>
              <a:off x="10422828" y="1444604"/>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30"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192" name="Freeform 191">
              <a:extLst>
                <a:ext uri="{FF2B5EF4-FFF2-40B4-BE49-F238E27FC236}">
                  <a16:creationId xmlns:a16="http://schemas.microsoft.com/office/drawing/2014/main" id="{8169696F-0F18-01CE-A121-4544A7970658}"/>
                </a:ext>
              </a:extLst>
            </p:cNvPr>
            <p:cNvSpPr/>
            <p:nvPr/>
          </p:nvSpPr>
          <p:spPr>
            <a:xfrm>
              <a:off x="10341085" y="1586566"/>
              <a:ext cx="77111" cy="77054"/>
            </a:xfrm>
            <a:custGeom>
              <a:avLst/>
              <a:gdLst>
                <a:gd name="connsiteX0" fmla="*/ 77112 w 77111"/>
                <a:gd name="connsiteY0" fmla="*/ 38527 h 77054"/>
                <a:gd name="connsiteX1" fmla="*/ 38556 w 77111"/>
                <a:gd name="connsiteY1" fmla="*/ 77055 h 77054"/>
                <a:gd name="connsiteX2" fmla="*/ -1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49" y="77055"/>
                    <a:pt x="38556" y="77055"/>
                  </a:cubicBezTo>
                  <a:cubicBezTo>
                    <a:pt x="17262" y="77055"/>
                    <a:pt x="-1" y="59806"/>
                    <a:pt x="-1" y="38527"/>
                  </a:cubicBezTo>
                  <a:cubicBezTo>
                    <a:pt x="-1" y="17249"/>
                    <a:pt x="17262" y="0"/>
                    <a:pt x="38556" y="0"/>
                  </a:cubicBezTo>
                  <a:cubicBezTo>
                    <a:pt x="59849" y="0"/>
                    <a:pt x="77112" y="17249"/>
                    <a:pt x="77112" y="38527"/>
                  </a:cubicBezTo>
                  <a:close/>
                </a:path>
              </a:pathLst>
            </a:custGeom>
            <a:grpFill/>
            <a:ln w="0" cap="flat">
              <a:noFill/>
              <a:prstDash val="solid"/>
              <a:miter/>
            </a:ln>
          </p:spPr>
          <p:txBody>
            <a:bodyPr rtlCol="0" anchor="ctr"/>
            <a:lstStyle/>
            <a:p>
              <a:endParaRPr lang="en-GB"/>
            </a:p>
          </p:txBody>
        </p:sp>
        <p:sp>
          <p:nvSpPr>
            <p:cNvPr id="193" name="Freeform 192">
              <a:extLst>
                <a:ext uri="{FF2B5EF4-FFF2-40B4-BE49-F238E27FC236}">
                  <a16:creationId xmlns:a16="http://schemas.microsoft.com/office/drawing/2014/main" id="{BECC4FE2-8A8B-3F12-6705-CFAF06D7D604}"/>
                </a:ext>
              </a:extLst>
            </p:cNvPr>
            <p:cNvSpPr/>
            <p:nvPr/>
          </p:nvSpPr>
          <p:spPr>
            <a:xfrm>
              <a:off x="10259110" y="1728296"/>
              <a:ext cx="77111" cy="77054"/>
            </a:xfrm>
            <a:custGeom>
              <a:avLst/>
              <a:gdLst>
                <a:gd name="connsiteX0" fmla="*/ 77111 w 77111"/>
                <a:gd name="connsiteY0" fmla="*/ 38527 h 77054"/>
                <a:gd name="connsiteX1" fmla="*/ 38555 w 77111"/>
                <a:gd name="connsiteY1" fmla="*/ 77055 h 77054"/>
                <a:gd name="connsiteX2" fmla="*/ -1 w 77111"/>
                <a:gd name="connsiteY2" fmla="*/ 38527 h 77054"/>
                <a:gd name="connsiteX3" fmla="*/ 38555 w 77111"/>
                <a:gd name="connsiteY3" fmla="*/ 0 h 77054"/>
                <a:gd name="connsiteX4" fmla="*/ 77111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1" y="38527"/>
                  </a:moveTo>
                  <a:cubicBezTo>
                    <a:pt x="77111" y="59806"/>
                    <a:pt x="59849" y="77055"/>
                    <a:pt x="38555" y="77055"/>
                  </a:cubicBezTo>
                  <a:cubicBezTo>
                    <a:pt x="17261" y="77055"/>
                    <a:pt x="-1" y="59806"/>
                    <a:pt x="-1" y="38527"/>
                  </a:cubicBezTo>
                  <a:cubicBezTo>
                    <a:pt x="-1" y="17249"/>
                    <a:pt x="17261" y="0"/>
                    <a:pt x="38555" y="0"/>
                  </a:cubicBezTo>
                  <a:cubicBezTo>
                    <a:pt x="59849" y="0"/>
                    <a:pt x="77111" y="17249"/>
                    <a:pt x="77111" y="38527"/>
                  </a:cubicBezTo>
                  <a:close/>
                </a:path>
              </a:pathLst>
            </a:custGeom>
            <a:grpFill/>
            <a:ln w="0" cap="flat">
              <a:noFill/>
              <a:prstDash val="solid"/>
              <a:miter/>
            </a:ln>
          </p:spPr>
          <p:txBody>
            <a:bodyPr rtlCol="0" anchor="ctr"/>
            <a:lstStyle/>
            <a:p>
              <a:endParaRPr lang="en-GB"/>
            </a:p>
          </p:txBody>
        </p:sp>
        <p:sp>
          <p:nvSpPr>
            <p:cNvPr id="194" name="Freeform 193">
              <a:extLst>
                <a:ext uri="{FF2B5EF4-FFF2-40B4-BE49-F238E27FC236}">
                  <a16:creationId xmlns:a16="http://schemas.microsoft.com/office/drawing/2014/main" id="{E7284745-DFAB-A21D-EDFA-7BFC5217C620}"/>
                </a:ext>
              </a:extLst>
            </p:cNvPr>
            <p:cNvSpPr/>
            <p:nvPr/>
          </p:nvSpPr>
          <p:spPr>
            <a:xfrm>
              <a:off x="10177251" y="1870026"/>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6"/>
                    <a:pt x="0" y="38527"/>
                  </a:cubicBezTo>
                  <a:cubicBezTo>
                    <a:pt x="0" y="17249"/>
                    <a:pt x="17262" y="0"/>
                    <a:pt x="38556" y="0"/>
                  </a:cubicBezTo>
                  <a:cubicBezTo>
                    <a:pt x="59850" y="0"/>
                    <a:pt x="77112" y="17249"/>
                    <a:pt x="77112" y="38527"/>
                  </a:cubicBezTo>
                  <a:close/>
                </a:path>
              </a:pathLst>
            </a:custGeom>
            <a:grpFill/>
            <a:ln w="0" cap="flat">
              <a:noFill/>
              <a:prstDash val="solid"/>
              <a:miter/>
            </a:ln>
          </p:spPr>
          <p:txBody>
            <a:bodyPr rtlCol="0" anchor="ctr"/>
            <a:lstStyle/>
            <a:p>
              <a:endParaRPr lang="en-GB"/>
            </a:p>
          </p:txBody>
        </p:sp>
        <p:sp>
          <p:nvSpPr>
            <p:cNvPr id="195" name="Freeform 194">
              <a:extLst>
                <a:ext uri="{FF2B5EF4-FFF2-40B4-BE49-F238E27FC236}">
                  <a16:creationId xmlns:a16="http://schemas.microsoft.com/office/drawing/2014/main" id="{A3B8C2B2-DCE4-6201-999B-E5408BDBE5FD}"/>
                </a:ext>
              </a:extLst>
            </p:cNvPr>
            <p:cNvSpPr/>
            <p:nvPr/>
          </p:nvSpPr>
          <p:spPr>
            <a:xfrm>
              <a:off x="11076773" y="59283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196" name="Freeform 195">
              <a:extLst>
                <a:ext uri="{FF2B5EF4-FFF2-40B4-BE49-F238E27FC236}">
                  <a16:creationId xmlns:a16="http://schemas.microsoft.com/office/drawing/2014/main" id="{077D9F22-0882-6DDE-8133-5E49B31192F4}"/>
                </a:ext>
              </a:extLst>
            </p:cNvPr>
            <p:cNvSpPr/>
            <p:nvPr/>
          </p:nvSpPr>
          <p:spPr>
            <a:xfrm>
              <a:off x="10995146" y="735028"/>
              <a:ext cx="79195" cy="79137"/>
            </a:xfrm>
            <a:custGeom>
              <a:avLst/>
              <a:gdLst>
                <a:gd name="connsiteX0" fmla="*/ 79196 w 79195"/>
                <a:gd name="connsiteY0" fmla="*/ 39569 h 79137"/>
                <a:gd name="connsiteX1" fmla="*/ 39598 w 79195"/>
                <a:gd name="connsiteY1" fmla="*/ 79138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197" name="Freeform 196">
              <a:extLst>
                <a:ext uri="{FF2B5EF4-FFF2-40B4-BE49-F238E27FC236}">
                  <a16:creationId xmlns:a16="http://schemas.microsoft.com/office/drawing/2014/main" id="{785D4DD4-25AA-EF27-945D-F6D1407EED4D}"/>
                </a:ext>
              </a:extLst>
            </p:cNvPr>
            <p:cNvSpPr/>
            <p:nvPr/>
          </p:nvSpPr>
          <p:spPr>
            <a:xfrm>
              <a:off x="10913518" y="876989"/>
              <a:ext cx="78732" cy="78674"/>
            </a:xfrm>
            <a:custGeom>
              <a:avLst/>
              <a:gdLst>
                <a:gd name="connsiteX0" fmla="*/ 78733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1" y="61063"/>
                    <a:pt x="-1" y="39337"/>
                  </a:cubicBezTo>
                  <a:cubicBezTo>
                    <a:pt x="-1" y="17612"/>
                    <a:pt x="17624" y="0"/>
                    <a:pt x="39366" y="0"/>
                  </a:cubicBezTo>
                  <a:cubicBezTo>
                    <a:pt x="61107" y="0"/>
                    <a:pt x="78733" y="17612"/>
                    <a:pt x="78733" y="39337"/>
                  </a:cubicBezTo>
                  <a:close/>
                </a:path>
              </a:pathLst>
            </a:custGeom>
            <a:grpFill/>
            <a:ln w="0" cap="flat">
              <a:noFill/>
              <a:prstDash val="solid"/>
              <a:miter/>
            </a:ln>
          </p:spPr>
          <p:txBody>
            <a:bodyPr rtlCol="0" anchor="ctr"/>
            <a:lstStyle/>
            <a:p>
              <a:endParaRPr lang="en-GB"/>
            </a:p>
          </p:txBody>
        </p:sp>
        <p:sp>
          <p:nvSpPr>
            <p:cNvPr id="198" name="Freeform 197">
              <a:extLst>
                <a:ext uri="{FF2B5EF4-FFF2-40B4-BE49-F238E27FC236}">
                  <a16:creationId xmlns:a16="http://schemas.microsoft.com/office/drawing/2014/main" id="{56A8C282-A8F9-2837-C82A-903C3305A90E}"/>
                </a:ext>
              </a:extLst>
            </p:cNvPr>
            <p:cNvSpPr/>
            <p:nvPr/>
          </p:nvSpPr>
          <p:spPr>
            <a:xfrm>
              <a:off x="10831891" y="1018951"/>
              <a:ext cx="78269" cy="78211"/>
            </a:xfrm>
            <a:custGeom>
              <a:avLst/>
              <a:gdLst>
                <a:gd name="connsiteX0" fmla="*/ 78269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69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69" y="39106"/>
                  </a:moveTo>
                  <a:cubicBezTo>
                    <a:pt x="78269" y="60704"/>
                    <a:pt x="60748" y="78212"/>
                    <a:pt x="39135" y="78212"/>
                  </a:cubicBezTo>
                  <a:cubicBezTo>
                    <a:pt x="17521" y="78212"/>
                    <a:pt x="0" y="60704"/>
                    <a:pt x="0" y="39106"/>
                  </a:cubicBezTo>
                  <a:cubicBezTo>
                    <a:pt x="0" y="17508"/>
                    <a:pt x="17521" y="0"/>
                    <a:pt x="39135" y="0"/>
                  </a:cubicBezTo>
                  <a:cubicBezTo>
                    <a:pt x="60748" y="0"/>
                    <a:pt x="78269" y="17508"/>
                    <a:pt x="78269" y="39106"/>
                  </a:cubicBezTo>
                  <a:close/>
                </a:path>
              </a:pathLst>
            </a:custGeom>
            <a:grpFill/>
            <a:ln w="0" cap="flat">
              <a:noFill/>
              <a:prstDash val="solid"/>
              <a:miter/>
            </a:ln>
          </p:spPr>
          <p:txBody>
            <a:bodyPr rtlCol="0" anchor="ctr"/>
            <a:lstStyle/>
            <a:p>
              <a:endParaRPr lang="en-GB"/>
            </a:p>
          </p:txBody>
        </p:sp>
        <p:sp>
          <p:nvSpPr>
            <p:cNvPr id="199" name="Freeform 198">
              <a:extLst>
                <a:ext uri="{FF2B5EF4-FFF2-40B4-BE49-F238E27FC236}">
                  <a16:creationId xmlns:a16="http://schemas.microsoft.com/office/drawing/2014/main" id="{1107C790-7AD3-C729-EC5C-B05D43B63E1F}"/>
                </a:ext>
              </a:extLst>
            </p:cNvPr>
            <p:cNvSpPr/>
            <p:nvPr/>
          </p:nvSpPr>
          <p:spPr>
            <a:xfrm>
              <a:off x="11240491" y="592835"/>
              <a:ext cx="79890" cy="79831"/>
            </a:xfrm>
            <a:custGeom>
              <a:avLst/>
              <a:gdLst>
                <a:gd name="connsiteX0" fmla="*/ 79890 w 79890"/>
                <a:gd name="connsiteY0" fmla="*/ 39916 h 79831"/>
                <a:gd name="connsiteX1" fmla="*/ 39945 w 79890"/>
                <a:gd name="connsiteY1" fmla="*/ 79832 h 79831"/>
                <a:gd name="connsiteX2" fmla="*/ -1 w 79890"/>
                <a:gd name="connsiteY2" fmla="*/ 39916 h 79831"/>
                <a:gd name="connsiteX3" fmla="*/ 39945 w 79890"/>
                <a:gd name="connsiteY3" fmla="*/ 0 h 79831"/>
                <a:gd name="connsiteX4" fmla="*/ 79890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0" y="39916"/>
                  </a:moveTo>
                  <a:cubicBezTo>
                    <a:pt x="79890" y="61961"/>
                    <a:pt x="62006" y="79832"/>
                    <a:pt x="39945" y="79832"/>
                  </a:cubicBezTo>
                  <a:cubicBezTo>
                    <a:pt x="17883" y="79832"/>
                    <a:pt x="-1" y="61961"/>
                    <a:pt x="-1" y="39916"/>
                  </a:cubicBezTo>
                  <a:cubicBezTo>
                    <a:pt x="-1" y="17871"/>
                    <a:pt x="17883" y="0"/>
                    <a:pt x="39945" y="0"/>
                  </a:cubicBezTo>
                  <a:cubicBezTo>
                    <a:pt x="62006" y="0"/>
                    <a:pt x="79890" y="17871"/>
                    <a:pt x="79890" y="39916"/>
                  </a:cubicBezTo>
                  <a:close/>
                </a:path>
              </a:pathLst>
            </a:custGeom>
            <a:grpFill/>
            <a:ln w="0" cap="flat">
              <a:noFill/>
              <a:prstDash val="solid"/>
              <a:miter/>
            </a:ln>
          </p:spPr>
          <p:txBody>
            <a:bodyPr rtlCol="0" anchor="ctr"/>
            <a:lstStyle/>
            <a:p>
              <a:endParaRPr lang="en-GB"/>
            </a:p>
          </p:txBody>
        </p:sp>
        <p:sp>
          <p:nvSpPr>
            <p:cNvPr id="200" name="Freeform 199">
              <a:extLst>
                <a:ext uri="{FF2B5EF4-FFF2-40B4-BE49-F238E27FC236}">
                  <a16:creationId xmlns:a16="http://schemas.microsoft.com/office/drawing/2014/main" id="{17347854-6F92-1A9E-FCFE-FCDD0C45AC94}"/>
                </a:ext>
              </a:extLst>
            </p:cNvPr>
            <p:cNvSpPr/>
            <p:nvPr/>
          </p:nvSpPr>
          <p:spPr>
            <a:xfrm>
              <a:off x="11158979" y="735028"/>
              <a:ext cx="79195" cy="79137"/>
            </a:xfrm>
            <a:custGeom>
              <a:avLst/>
              <a:gdLst>
                <a:gd name="connsiteX0" fmla="*/ 79196 w 79195"/>
                <a:gd name="connsiteY0" fmla="*/ 39569 h 79137"/>
                <a:gd name="connsiteX1" fmla="*/ 39598 w 79195"/>
                <a:gd name="connsiteY1" fmla="*/ 79138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201" name="Freeform 200">
              <a:extLst>
                <a:ext uri="{FF2B5EF4-FFF2-40B4-BE49-F238E27FC236}">
                  <a16:creationId xmlns:a16="http://schemas.microsoft.com/office/drawing/2014/main" id="{603C939A-801E-4FE2-B01C-4E7A42BD5C7D}"/>
                </a:ext>
              </a:extLst>
            </p:cNvPr>
            <p:cNvSpPr/>
            <p:nvPr/>
          </p:nvSpPr>
          <p:spPr>
            <a:xfrm>
              <a:off x="11077352" y="876989"/>
              <a:ext cx="78732" cy="78674"/>
            </a:xfrm>
            <a:custGeom>
              <a:avLst/>
              <a:gdLst>
                <a:gd name="connsiteX0" fmla="*/ 78733 w 78732"/>
                <a:gd name="connsiteY0" fmla="*/ 39337 h 78674"/>
                <a:gd name="connsiteX1" fmla="*/ 39366 w 78732"/>
                <a:gd name="connsiteY1" fmla="*/ 78675 h 78674"/>
                <a:gd name="connsiteX2" fmla="*/ 0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0" y="61063"/>
                    <a:pt x="0" y="39337"/>
                  </a:cubicBezTo>
                  <a:cubicBezTo>
                    <a:pt x="0" y="17612"/>
                    <a:pt x="17625" y="0"/>
                    <a:pt x="39366" y="0"/>
                  </a:cubicBezTo>
                  <a:cubicBezTo>
                    <a:pt x="61108" y="0"/>
                    <a:pt x="78733" y="17612"/>
                    <a:pt x="78733" y="39337"/>
                  </a:cubicBezTo>
                  <a:close/>
                </a:path>
              </a:pathLst>
            </a:custGeom>
            <a:grpFill/>
            <a:ln w="0" cap="flat">
              <a:noFill/>
              <a:prstDash val="solid"/>
              <a:miter/>
            </a:ln>
          </p:spPr>
          <p:txBody>
            <a:bodyPr rtlCol="0" anchor="ctr"/>
            <a:lstStyle/>
            <a:p>
              <a:endParaRPr lang="en-GB"/>
            </a:p>
          </p:txBody>
        </p:sp>
        <p:sp>
          <p:nvSpPr>
            <p:cNvPr id="202" name="Freeform 201">
              <a:extLst>
                <a:ext uri="{FF2B5EF4-FFF2-40B4-BE49-F238E27FC236}">
                  <a16:creationId xmlns:a16="http://schemas.microsoft.com/office/drawing/2014/main" id="{25F61FF1-A958-D961-4577-95DA0496571B}"/>
                </a:ext>
              </a:extLst>
            </p:cNvPr>
            <p:cNvSpPr/>
            <p:nvPr/>
          </p:nvSpPr>
          <p:spPr>
            <a:xfrm>
              <a:off x="11404325" y="59283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6" y="79832"/>
                    <a:pt x="39945" y="79832"/>
                  </a:cubicBezTo>
                  <a:cubicBezTo>
                    <a:pt x="17884" y="79832"/>
                    <a:pt x="0" y="61961"/>
                    <a:pt x="0" y="39916"/>
                  </a:cubicBezTo>
                  <a:cubicBezTo>
                    <a:pt x="0" y="17871"/>
                    <a:pt x="17884" y="0"/>
                    <a:pt x="39945" y="0"/>
                  </a:cubicBezTo>
                  <a:cubicBezTo>
                    <a:pt x="62006" y="0"/>
                    <a:pt x="79891" y="17871"/>
                    <a:pt x="79891" y="39916"/>
                  </a:cubicBezTo>
                  <a:close/>
                </a:path>
              </a:pathLst>
            </a:custGeom>
            <a:grpFill/>
            <a:ln w="0" cap="flat">
              <a:noFill/>
              <a:prstDash val="solid"/>
              <a:miter/>
            </a:ln>
          </p:spPr>
          <p:txBody>
            <a:bodyPr rtlCol="0" anchor="ctr"/>
            <a:lstStyle/>
            <a:p>
              <a:endParaRPr lang="en-GB"/>
            </a:p>
          </p:txBody>
        </p:sp>
        <p:sp>
          <p:nvSpPr>
            <p:cNvPr id="203" name="Freeform 202">
              <a:extLst>
                <a:ext uri="{FF2B5EF4-FFF2-40B4-BE49-F238E27FC236}">
                  <a16:creationId xmlns:a16="http://schemas.microsoft.com/office/drawing/2014/main" id="{78026DE1-4A79-752A-3004-644F6592D0A0}"/>
                </a:ext>
              </a:extLst>
            </p:cNvPr>
            <p:cNvSpPr/>
            <p:nvPr/>
          </p:nvSpPr>
          <p:spPr>
            <a:xfrm>
              <a:off x="11322813" y="735028"/>
              <a:ext cx="79195" cy="79137"/>
            </a:xfrm>
            <a:custGeom>
              <a:avLst/>
              <a:gdLst>
                <a:gd name="connsiteX0" fmla="*/ 79196 w 79195"/>
                <a:gd name="connsiteY0" fmla="*/ 39569 h 79137"/>
                <a:gd name="connsiteX1" fmla="*/ 39598 w 79195"/>
                <a:gd name="connsiteY1" fmla="*/ 79138 h 79137"/>
                <a:gd name="connsiteX2" fmla="*/ 1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1" y="61422"/>
                    <a:pt x="1" y="39569"/>
                  </a:cubicBezTo>
                  <a:cubicBezTo>
                    <a:pt x="1"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204" name="Freeform 203">
              <a:extLst>
                <a:ext uri="{FF2B5EF4-FFF2-40B4-BE49-F238E27FC236}">
                  <a16:creationId xmlns:a16="http://schemas.microsoft.com/office/drawing/2014/main" id="{47DE2541-2BF6-109A-512E-8671B02C1F4C}"/>
                </a:ext>
              </a:extLst>
            </p:cNvPr>
            <p:cNvSpPr/>
            <p:nvPr/>
          </p:nvSpPr>
          <p:spPr>
            <a:xfrm>
              <a:off x="11241070" y="876989"/>
              <a:ext cx="78732" cy="78674"/>
            </a:xfrm>
            <a:custGeom>
              <a:avLst/>
              <a:gdLst>
                <a:gd name="connsiteX0" fmla="*/ 78733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1" y="61063"/>
                    <a:pt x="-1" y="39337"/>
                  </a:cubicBezTo>
                  <a:cubicBezTo>
                    <a:pt x="-1" y="17612"/>
                    <a:pt x="17624" y="0"/>
                    <a:pt x="39366" y="0"/>
                  </a:cubicBezTo>
                  <a:cubicBezTo>
                    <a:pt x="61107" y="0"/>
                    <a:pt x="78733" y="17612"/>
                    <a:pt x="78733" y="39337"/>
                  </a:cubicBezTo>
                  <a:close/>
                </a:path>
              </a:pathLst>
            </a:custGeom>
            <a:grpFill/>
            <a:ln w="0" cap="flat">
              <a:noFill/>
              <a:prstDash val="solid"/>
              <a:miter/>
            </a:ln>
          </p:spPr>
          <p:txBody>
            <a:bodyPr rtlCol="0" anchor="ctr"/>
            <a:lstStyle/>
            <a:p>
              <a:endParaRPr lang="en-GB"/>
            </a:p>
          </p:txBody>
        </p:sp>
        <p:sp>
          <p:nvSpPr>
            <p:cNvPr id="205" name="Freeform 204">
              <a:extLst>
                <a:ext uri="{FF2B5EF4-FFF2-40B4-BE49-F238E27FC236}">
                  <a16:creationId xmlns:a16="http://schemas.microsoft.com/office/drawing/2014/main" id="{4CF86F7A-AEF2-04A6-2C3F-8C4E4C830978}"/>
                </a:ext>
              </a:extLst>
            </p:cNvPr>
            <p:cNvSpPr/>
            <p:nvPr/>
          </p:nvSpPr>
          <p:spPr>
            <a:xfrm>
              <a:off x="12142328" y="5271550"/>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8" y="77980"/>
                    <a:pt x="39019" y="77980"/>
                  </a:cubicBezTo>
                  <a:cubicBezTo>
                    <a:pt x="17469" y="77980"/>
                    <a:pt x="0" y="60524"/>
                    <a:pt x="0" y="38990"/>
                  </a:cubicBezTo>
                  <a:cubicBezTo>
                    <a:pt x="0" y="17456"/>
                    <a:pt x="17469" y="0"/>
                    <a:pt x="39019" y="0"/>
                  </a:cubicBezTo>
                  <a:cubicBezTo>
                    <a:pt x="60568" y="0"/>
                    <a:pt x="78038" y="17456"/>
                    <a:pt x="78038" y="38990"/>
                  </a:cubicBezTo>
                  <a:close/>
                </a:path>
              </a:pathLst>
            </a:custGeom>
            <a:grpFill/>
            <a:ln w="0" cap="flat">
              <a:noFill/>
              <a:prstDash val="solid"/>
              <a:miter/>
            </a:ln>
          </p:spPr>
          <p:txBody>
            <a:bodyPr rtlCol="0" anchor="ctr"/>
            <a:lstStyle/>
            <a:p>
              <a:endParaRPr lang="en-GB"/>
            </a:p>
          </p:txBody>
        </p:sp>
        <p:sp>
          <p:nvSpPr>
            <p:cNvPr id="206" name="Freeform 205">
              <a:extLst>
                <a:ext uri="{FF2B5EF4-FFF2-40B4-BE49-F238E27FC236}">
                  <a16:creationId xmlns:a16="http://schemas.microsoft.com/office/drawing/2014/main" id="{67C19CAF-DBFC-4F11-6452-608E095E2A4B}"/>
                </a:ext>
              </a:extLst>
            </p:cNvPr>
            <p:cNvSpPr/>
            <p:nvPr/>
          </p:nvSpPr>
          <p:spPr>
            <a:xfrm>
              <a:off x="12060354" y="5413165"/>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2" y="78212"/>
                    <a:pt x="0" y="60704"/>
                    <a:pt x="0" y="39106"/>
                  </a:cubicBezTo>
                  <a:cubicBezTo>
                    <a:pt x="0" y="17508"/>
                    <a:pt x="17522"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207" name="Freeform 206">
              <a:extLst>
                <a:ext uri="{FF2B5EF4-FFF2-40B4-BE49-F238E27FC236}">
                  <a16:creationId xmlns:a16="http://schemas.microsoft.com/office/drawing/2014/main" id="{833C6DD1-C60A-E954-7CFD-CAEB8B2A04D8}"/>
                </a:ext>
              </a:extLst>
            </p:cNvPr>
            <p:cNvSpPr/>
            <p:nvPr/>
          </p:nvSpPr>
          <p:spPr>
            <a:xfrm>
              <a:off x="11978263" y="5554779"/>
              <a:ext cx="78501" cy="78443"/>
            </a:xfrm>
            <a:custGeom>
              <a:avLst/>
              <a:gdLst>
                <a:gd name="connsiteX0" fmla="*/ 78501 w 78501"/>
                <a:gd name="connsiteY0" fmla="*/ 39222 h 78443"/>
                <a:gd name="connsiteX1" fmla="*/ 39250 w 78501"/>
                <a:gd name="connsiteY1" fmla="*/ 78443 h 78443"/>
                <a:gd name="connsiteX2" fmla="*/ -1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1" y="60883"/>
                    <a:pt x="-1" y="39222"/>
                  </a:cubicBezTo>
                  <a:cubicBezTo>
                    <a:pt x="-1" y="17560"/>
                    <a:pt x="17572" y="0"/>
                    <a:pt x="39250" y="0"/>
                  </a:cubicBezTo>
                  <a:cubicBezTo>
                    <a:pt x="60927" y="0"/>
                    <a:pt x="78501" y="17560"/>
                    <a:pt x="78501" y="39222"/>
                  </a:cubicBezTo>
                  <a:close/>
                </a:path>
              </a:pathLst>
            </a:custGeom>
            <a:grpFill/>
            <a:ln w="0" cap="flat">
              <a:noFill/>
              <a:prstDash val="solid"/>
              <a:miter/>
            </a:ln>
          </p:spPr>
          <p:txBody>
            <a:bodyPr rtlCol="0" anchor="ctr"/>
            <a:lstStyle/>
            <a:p>
              <a:endParaRPr lang="en-GB"/>
            </a:p>
          </p:txBody>
        </p:sp>
        <p:sp>
          <p:nvSpPr>
            <p:cNvPr id="208" name="Freeform 207">
              <a:extLst>
                <a:ext uri="{FF2B5EF4-FFF2-40B4-BE49-F238E27FC236}">
                  <a16:creationId xmlns:a16="http://schemas.microsoft.com/office/drawing/2014/main" id="{239CA09C-44B4-E728-DE32-72E2EBDAD42C}"/>
                </a:ext>
              </a:extLst>
            </p:cNvPr>
            <p:cNvSpPr/>
            <p:nvPr/>
          </p:nvSpPr>
          <p:spPr>
            <a:xfrm>
              <a:off x="11896289" y="5696394"/>
              <a:ext cx="78732" cy="78674"/>
            </a:xfrm>
            <a:custGeom>
              <a:avLst/>
              <a:gdLst>
                <a:gd name="connsiteX0" fmla="*/ 78733 w 78732"/>
                <a:gd name="connsiteY0" fmla="*/ 39337 h 78674"/>
                <a:gd name="connsiteX1" fmla="*/ 39366 w 78732"/>
                <a:gd name="connsiteY1" fmla="*/ 78675 h 78674"/>
                <a:gd name="connsiteX2" fmla="*/ 0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4" y="78675"/>
                    <a:pt x="0" y="61063"/>
                    <a:pt x="0" y="39337"/>
                  </a:cubicBezTo>
                  <a:cubicBezTo>
                    <a:pt x="0" y="17612"/>
                    <a:pt x="17624" y="0"/>
                    <a:pt x="39366" y="0"/>
                  </a:cubicBezTo>
                  <a:cubicBezTo>
                    <a:pt x="61108" y="0"/>
                    <a:pt x="78733" y="17612"/>
                    <a:pt x="78733" y="39337"/>
                  </a:cubicBezTo>
                  <a:close/>
                </a:path>
              </a:pathLst>
            </a:custGeom>
            <a:grpFill/>
            <a:ln w="0" cap="flat">
              <a:noFill/>
              <a:prstDash val="solid"/>
              <a:miter/>
            </a:ln>
          </p:spPr>
          <p:txBody>
            <a:bodyPr rtlCol="0" anchor="ctr"/>
            <a:lstStyle/>
            <a:p>
              <a:endParaRPr lang="en-GB"/>
            </a:p>
          </p:txBody>
        </p:sp>
        <p:sp>
          <p:nvSpPr>
            <p:cNvPr id="209" name="Freeform 208">
              <a:extLst>
                <a:ext uri="{FF2B5EF4-FFF2-40B4-BE49-F238E27FC236}">
                  <a16:creationId xmlns:a16="http://schemas.microsoft.com/office/drawing/2014/main" id="{125B6CD7-587E-B591-EBD6-7EC766DED596}"/>
                </a:ext>
              </a:extLst>
            </p:cNvPr>
            <p:cNvSpPr/>
            <p:nvPr/>
          </p:nvSpPr>
          <p:spPr>
            <a:xfrm>
              <a:off x="11814430" y="5838124"/>
              <a:ext cx="78732" cy="78674"/>
            </a:xfrm>
            <a:custGeom>
              <a:avLst/>
              <a:gdLst>
                <a:gd name="connsiteX0" fmla="*/ 78732 w 78732"/>
                <a:gd name="connsiteY0" fmla="*/ 39337 h 78674"/>
                <a:gd name="connsiteX1" fmla="*/ 39365 w 78732"/>
                <a:gd name="connsiteY1" fmla="*/ 78675 h 78674"/>
                <a:gd name="connsiteX2" fmla="*/ -1 w 78732"/>
                <a:gd name="connsiteY2" fmla="*/ 39337 h 78674"/>
                <a:gd name="connsiteX3" fmla="*/ 39365 w 78732"/>
                <a:gd name="connsiteY3" fmla="*/ 0 h 78674"/>
                <a:gd name="connsiteX4" fmla="*/ 78732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2" y="39337"/>
                  </a:moveTo>
                  <a:cubicBezTo>
                    <a:pt x="78732" y="61063"/>
                    <a:pt x="61107" y="78675"/>
                    <a:pt x="39365" y="78675"/>
                  </a:cubicBezTo>
                  <a:cubicBezTo>
                    <a:pt x="17624" y="78675"/>
                    <a:pt x="-1" y="61063"/>
                    <a:pt x="-1" y="39337"/>
                  </a:cubicBezTo>
                  <a:cubicBezTo>
                    <a:pt x="-1" y="17612"/>
                    <a:pt x="17624" y="0"/>
                    <a:pt x="39365" y="0"/>
                  </a:cubicBezTo>
                  <a:cubicBezTo>
                    <a:pt x="61107" y="0"/>
                    <a:pt x="78732" y="17612"/>
                    <a:pt x="78732" y="39337"/>
                  </a:cubicBezTo>
                  <a:close/>
                </a:path>
              </a:pathLst>
            </a:custGeom>
            <a:grpFill/>
            <a:ln w="0" cap="flat">
              <a:noFill/>
              <a:prstDash val="solid"/>
              <a:miter/>
            </a:ln>
          </p:spPr>
          <p:txBody>
            <a:bodyPr rtlCol="0" anchor="ctr"/>
            <a:lstStyle/>
            <a:p>
              <a:endParaRPr lang="en-GB"/>
            </a:p>
          </p:txBody>
        </p:sp>
        <p:sp>
          <p:nvSpPr>
            <p:cNvPr id="210" name="Freeform 209">
              <a:extLst>
                <a:ext uri="{FF2B5EF4-FFF2-40B4-BE49-F238E27FC236}">
                  <a16:creationId xmlns:a16="http://schemas.microsoft.com/office/drawing/2014/main" id="{1AACD26A-0CD4-603E-C36F-1AF43224E1B5}"/>
                </a:ext>
              </a:extLst>
            </p:cNvPr>
            <p:cNvSpPr/>
            <p:nvPr/>
          </p:nvSpPr>
          <p:spPr>
            <a:xfrm>
              <a:off x="11732339" y="5979738"/>
              <a:ext cx="78964" cy="78906"/>
            </a:xfrm>
            <a:custGeom>
              <a:avLst/>
              <a:gdLst>
                <a:gd name="connsiteX0" fmla="*/ 78964 w 78964"/>
                <a:gd name="connsiteY0" fmla="*/ 39453 h 78906"/>
                <a:gd name="connsiteX1" fmla="*/ 39482 w 78964"/>
                <a:gd name="connsiteY1" fmla="*/ 78906 h 78906"/>
                <a:gd name="connsiteX2" fmla="*/ 1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7" y="78906"/>
                    <a:pt x="1" y="61242"/>
                    <a:pt x="1" y="39453"/>
                  </a:cubicBezTo>
                  <a:cubicBezTo>
                    <a:pt x="1" y="17664"/>
                    <a:pt x="17678"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211" name="Freeform 210">
              <a:extLst>
                <a:ext uri="{FF2B5EF4-FFF2-40B4-BE49-F238E27FC236}">
                  <a16:creationId xmlns:a16="http://schemas.microsoft.com/office/drawing/2014/main" id="{2337BA43-FBFD-4013-0324-09680D20445D}"/>
                </a:ext>
              </a:extLst>
            </p:cNvPr>
            <p:cNvSpPr/>
            <p:nvPr/>
          </p:nvSpPr>
          <p:spPr>
            <a:xfrm>
              <a:off x="11650364" y="6121353"/>
              <a:ext cx="79195" cy="79137"/>
            </a:xfrm>
            <a:custGeom>
              <a:avLst/>
              <a:gdLst>
                <a:gd name="connsiteX0" fmla="*/ 79196 w 79195"/>
                <a:gd name="connsiteY0" fmla="*/ 39569 h 79137"/>
                <a:gd name="connsiteX1" fmla="*/ 39598 w 79195"/>
                <a:gd name="connsiteY1" fmla="*/ 79137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7"/>
                    <a:pt x="39598" y="79137"/>
                  </a:cubicBezTo>
                  <a:cubicBezTo>
                    <a:pt x="17729" y="79137"/>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212" name="Freeform 211">
              <a:extLst>
                <a:ext uri="{FF2B5EF4-FFF2-40B4-BE49-F238E27FC236}">
                  <a16:creationId xmlns:a16="http://schemas.microsoft.com/office/drawing/2014/main" id="{0BE91F70-B15C-9CDA-5593-FCA54A7902F7}"/>
                </a:ext>
              </a:extLst>
            </p:cNvPr>
            <p:cNvSpPr/>
            <p:nvPr/>
          </p:nvSpPr>
          <p:spPr>
            <a:xfrm>
              <a:off x="11568390" y="6263083"/>
              <a:ext cx="79427" cy="79368"/>
            </a:xfrm>
            <a:custGeom>
              <a:avLst/>
              <a:gdLst>
                <a:gd name="connsiteX0" fmla="*/ 79427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4" y="79369"/>
                  </a:cubicBezTo>
                  <a:cubicBezTo>
                    <a:pt x="17780" y="79369"/>
                    <a:pt x="0" y="61602"/>
                    <a:pt x="0" y="39684"/>
                  </a:cubicBezTo>
                  <a:cubicBezTo>
                    <a:pt x="0" y="17767"/>
                    <a:pt x="17780" y="0"/>
                    <a:pt x="39714"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213" name="Freeform 212">
              <a:extLst>
                <a:ext uri="{FF2B5EF4-FFF2-40B4-BE49-F238E27FC236}">
                  <a16:creationId xmlns:a16="http://schemas.microsoft.com/office/drawing/2014/main" id="{C4154AD5-AB97-FCBE-DDE6-DBF30BE2D53D}"/>
                </a:ext>
              </a:extLst>
            </p:cNvPr>
            <p:cNvSpPr/>
            <p:nvPr/>
          </p:nvSpPr>
          <p:spPr>
            <a:xfrm>
              <a:off x="11486183" y="6404582"/>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214" name="Freeform 213">
              <a:extLst>
                <a:ext uri="{FF2B5EF4-FFF2-40B4-BE49-F238E27FC236}">
                  <a16:creationId xmlns:a16="http://schemas.microsoft.com/office/drawing/2014/main" id="{FF59BE73-C6FE-F172-992A-0AF877F7F587}"/>
                </a:ext>
              </a:extLst>
            </p:cNvPr>
            <p:cNvSpPr/>
            <p:nvPr/>
          </p:nvSpPr>
          <p:spPr>
            <a:xfrm>
              <a:off x="12142213" y="5554895"/>
              <a:ext cx="78269" cy="78211"/>
            </a:xfrm>
            <a:custGeom>
              <a:avLst/>
              <a:gdLst>
                <a:gd name="connsiteX0" fmla="*/ 78269 w 78269"/>
                <a:gd name="connsiteY0" fmla="*/ 39106 h 78211"/>
                <a:gd name="connsiteX1" fmla="*/ 39134 w 78269"/>
                <a:gd name="connsiteY1" fmla="*/ 78212 h 78211"/>
                <a:gd name="connsiteX2" fmla="*/ -1 w 78269"/>
                <a:gd name="connsiteY2" fmla="*/ 39106 h 78211"/>
                <a:gd name="connsiteX3" fmla="*/ 39134 w 78269"/>
                <a:gd name="connsiteY3" fmla="*/ 0 h 78211"/>
                <a:gd name="connsiteX4" fmla="*/ 78269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69" y="39106"/>
                  </a:moveTo>
                  <a:cubicBezTo>
                    <a:pt x="78269" y="60704"/>
                    <a:pt x="60748" y="78212"/>
                    <a:pt x="39134" y="78212"/>
                  </a:cubicBezTo>
                  <a:cubicBezTo>
                    <a:pt x="17521" y="78212"/>
                    <a:pt x="-1" y="60704"/>
                    <a:pt x="-1" y="39106"/>
                  </a:cubicBezTo>
                  <a:cubicBezTo>
                    <a:pt x="-1" y="17508"/>
                    <a:pt x="17521" y="0"/>
                    <a:pt x="39134" y="0"/>
                  </a:cubicBezTo>
                  <a:cubicBezTo>
                    <a:pt x="60748" y="0"/>
                    <a:pt x="78269" y="17508"/>
                    <a:pt x="78269" y="39106"/>
                  </a:cubicBezTo>
                  <a:close/>
                </a:path>
              </a:pathLst>
            </a:custGeom>
            <a:grpFill/>
            <a:ln w="0" cap="flat">
              <a:noFill/>
              <a:prstDash val="solid"/>
              <a:miter/>
            </a:ln>
          </p:spPr>
          <p:txBody>
            <a:bodyPr rtlCol="0" anchor="ctr"/>
            <a:lstStyle/>
            <a:p>
              <a:endParaRPr lang="en-GB"/>
            </a:p>
          </p:txBody>
        </p:sp>
        <p:sp>
          <p:nvSpPr>
            <p:cNvPr id="215" name="Freeform 214">
              <a:extLst>
                <a:ext uri="{FF2B5EF4-FFF2-40B4-BE49-F238E27FC236}">
                  <a16:creationId xmlns:a16="http://schemas.microsoft.com/office/drawing/2014/main" id="{37DEC03B-F019-21E3-E5E1-DEEF5816969A}"/>
                </a:ext>
              </a:extLst>
            </p:cNvPr>
            <p:cNvSpPr/>
            <p:nvPr/>
          </p:nvSpPr>
          <p:spPr>
            <a:xfrm>
              <a:off x="12060238" y="5696509"/>
              <a:ext cx="78501" cy="78443"/>
            </a:xfrm>
            <a:custGeom>
              <a:avLst/>
              <a:gdLst>
                <a:gd name="connsiteX0" fmla="*/ 78501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9" y="78443"/>
                    <a:pt x="39251" y="78443"/>
                  </a:cubicBezTo>
                  <a:cubicBezTo>
                    <a:pt x="17574" y="78443"/>
                    <a:pt x="0" y="60883"/>
                    <a:pt x="0" y="39222"/>
                  </a:cubicBezTo>
                  <a:cubicBezTo>
                    <a:pt x="0" y="17560"/>
                    <a:pt x="17572" y="0"/>
                    <a:pt x="39251"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216" name="Freeform 215">
              <a:extLst>
                <a:ext uri="{FF2B5EF4-FFF2-40B4-BE49-F238E27FC236}">
                  <a16:creationId xmlns:a16="http://schemas.microsoft.com/office/drawing/2014/main" id="{E5D73490-DDDB-5731-177A-EDB4AD2C4E5A}"/>
                </a:ext>
              </a:extLst>
            </p:cNvPr>
            <p:cNvSpPr/>
            <p:nvPr/>
          </p:nvSpPr>
          <p:spPr>
            <a:xfrm>
              <a:off x="11978147" y="5838124"/>
              <a:ext cx="78732" cy="78674"/>
            </a:xfrm>
            <a:custGeom>
              <a:avLst/>
              <a:gdLst>
                <a:gd name="connsiteX0" fmla="*/ 78732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2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2" y="39337"/>
                  </a:moveTo>
                  <a:cubicBezTo>
                    <a:pt x="78732" y="61063"/>
                    <a:pt x="61108" y="78675"/>
                    <a:pt x="39366" y="78675"/>
                  </a:cubicBezTo>
                  <a:cubicBezTo>
                    <a:pt x="17624" y="78675"/>
                    <a:pt x="-1" y="61063"/>
                    <a:pt x="-1" y="39337"/>
                  </a:cubicBezTo>
                  <a:cubicBezTo>
                    <a:pt x="-1" y="17612"/>
                    <a:pt x="17624" y="0"/>
                    <a:pt x="39366" y="0"/>
                  </a:cubicBezTo>
                  <a:cubicBezTo>
                    <a:pt x="61108" y="0"/>
                    <a:pt x="78732" y="17612"/>
                    <a:pt x="78732" y="39337"/>
                  </a:cubicBezTo>
                  <a:close/>
                </a:path>
              </a:pathLst>
            </a:custGeom>
            <a:grpFill/>
            <a:ln w="0" cap="flat">
              <a:noFill/>
              <a:prstDash val="solid"/>
              <a:miter/>
            </a:ln>
          </p:spPr>
          <p:txBody>
            <a:bodyPr rtlCol="0" anchor="ctr"/>
            <a:lstStyle/>
            <a:p>
              <a:endParaRPr lang="en-GB"/>
            </a:p>
          </p:txBody>
        </p:sp>
        <p:sp>
          <p:nvSpPr>
            <p:cNvPr id="217" name="Freeform 216">
              <a:extLst>
                <a:ext uri="{FF2B5EF4-FFF2-40B4-BE49-F238E27FC236}">
                  <a16:creationId xmlns:a16="http://schemas.microsoft.com/office/drawing/2014/main" id="{2252C987-F50F-7F3D-3FBA-59CD28FD2566}"/>
                </a:ext>
              </a:extLst>
            </p:cNvPr>
            <p:cNvSpPr/>
            <p:nvPr/>
          </p:nvSpPr>
          <p:spPr>
            <a:xfrm>
              <a:off x="11896173" y="5979738"/>
              <a:ext cx="78964" cy="78906"/>
            </a:xfrm>
            <a:custGeom>
              <a:avLst/>
              <a:gdLst>
                <a:gd name="connsiteX0" fmla="*/ 78965 w 78964"/>
                <a:gd name="connsiteY0" fmla="*/ 39453 h 78906"/>
                <a:gd name="connsiteX1" fmla="*/ 39482 w 78964"/>
                <a:gd name="connsiteY1" fmla="*/ 78906 h 78906"/>
                <a:gd name="connsiteX2" fmla="*/ -1 w 78964"/>
                <a:gd name="connsiteY2" fmla="*/ 39453 h 78906"/>
                <a:gd name="connsiteX3" fmla="*/ 39482 w 78964"/>
                <a:gd name="connsiteY3" fmla="*/ 0 h 78906"/>
                <a:gd name="connsiteX4" fmla="*/ 78965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5" y="39453"/>
                  </a:moveTo>
                  <a:cubicBezTo>
                    <a:pt x="78965" y="61242"/>
                    <a:pt x="61288" y="78906"/>
                    <a:pt x="39482" y="78906"/>
                  </a:cubicBezTo>
                  <a:cubicBezTo>
                    <a:pt x="17676" y="78906"/>
                    <a:pt x="-1" y="61242"/>
                    <a:pt x="-1" y="39453"/>
                  </a:cubicBezTo>
                  <a:cubicBezTo>
                    <a:pt x="-1" y="17664"/>
                    <a:pt x="17676" y="0"/>
                    <a:pt x="39482" y="0"/>
                  </a:cubicBezTo>
                  <a:cubicBezTo>
                    <a:pt x="61288" y="0"/>
                    <a:pt x="78965" y="17664"/>
                    <a:pt x="78965" y="39453"/>
                  </a:cubicBezTo>
                  <a:close/>
                </a:path>
              </a:pathLst>
            </a:custGeom>
            <a:grpFill/>
            <a:ln w="0" cap="flat">
              <a:noFill/>
              <a:prstDash val="solid"/>
              <a:miter/>
            </a:ln>
          </p:spPr>
          <p:txBody>
            <a:bodyPr rtlCol="0" anchor="ctr"/>
            <a:lstStyle/>
            <a:p>
              <a:endParaRPr lang="en-GB"/>
            </a:p>
          </p:txBody>
        </p:sp>
        <p:sp>
          <p:nvSpPr>
            <p:cNvPr id="218" name="Freeform 217">
              <a:extLst>
                <a:ext uri="{FF2B5EF4-FFF2-40B4-BE49-F238E27FC236}">
                  <a16:creationId xmlns:a16="http://schemas.microsoft.com/office/drawing/2014/main" id="{B5CEA5EE-6990-CA40-8387-6B488808620B}"/>
                </a:ext>
              </a:extLst>
            </p:cNvPr>
            <p:cNvSpPr/>
            <p:nvPr/>
          </p:nvSpPr>
          <p:spPr>
            <a:xfrm>
              <a:off x="11814314" y="6121468"/>
              <a:ext cx="78964" cy="78906"/>
            </a:xfrm>
            <a:custGeom>
              <a:avLst/>
              <a:gdLst>
                <a:gd name="connsiteX0" fmla="*/ 78964 w 78964"/>
                <a:gd name="connsiteY0" fmla="*/ 39453 h 78906"/>
                <a:gd name="connsiteX1" fmla="*/ 39482 w 78964"/>
                <a:gd name="connsiteY1" fmla="*/ 78906 h 78906"/>
                <a:gd name="connsiteX2" fmla="*/ 0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6" y="78906"/>
                    <a:pt x="0" y="61242"/>
                    <a:pt x="0" y="39453"/>
                  </a:cubicBezTo>
                  <a:cubicBezTo>
                    <a:pt x="0" y="17664"/>
                    <a:pt x="17677" y="0"/>
                    <a:pt x="39482" y="0"/>
                  </a:cubicBezTo>
                  <a:cubicBezTo>
                    <a:pt x="61287" y="0"/>
                    <a:pt x="78964" y="17664"/>
                    <a:pt x="78964" y="39453"/>
                  </a:cubicBezTo>
                  <a:close/>
                </a:path>
              </a:pathLst>
            </a:custGeom>
            <a:grpFill/>
            <a:ln w="0" cap="flat">
              <a:noFill/>
              <a:prstDash val="solid"/>
              <a:miter/>
            </a:ln>
          </p:spPr>
          <p:txBody>
            <a:bodyPr rtlCol="0" anchor="ctr"/>
            <a:lstStyle/>
            <a:p>
              <a:endParaRPr lang="en-GB"/>
            </a:p>
          </p:txBody>
        </p:sp>
        <p:sp>
          <p:nvSpPr>
            <p:cNvPr id="219" name="Freeform 218">
              <a:extLst>
                <a:ext uri="{FF2B5EF4-FFF2-40B4-BE49-F238E27FC236}">
                  <a16:creationId xmlns:a16="http://schemas.microsoft.com/office/drawing/2014/main" id="{B0257728-043A-E148-3DA1-6E8F6EA6B7D8}"/>
                </a:ext>
              </a:extLst>
            </p:cNvPr>
            <p:cNvSpPr/>
            <p:nvPr/>
          </p:nvSpPr>
          <p:spPr>
            <a:xfrm>
              <a:off x="11732223" y="6263199"/>
              <a:ext cx="79195" cy="79137"/>
            </a:xfrm>
            <a:custGeom>
              <a:avLst/>
              <a:gdLst>
                <a:gd name="connsiteX0" fmla="*/ 79196 w 79195"/>
                <a:gd name="connsiteY0" fmla="*/ 39569 h 79137"/>
                <a:gd name="connsiteX1" fmla="*/ 39598 w 79195"/>
                <a:gd name="connsiteY1" fmla="*/ 79137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7"/>
                    <a:pt x="39598" y="79137"/>
                  </a:cubicBezTo>
                  <a:cubicBezTo>
                    <a:pt x="17729" y="79137"/>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220" name="Freeform 219">
              <a:extLst>
                <a:ext uri="{FF2B5EF4-FFF2-40B4-BE49-F238E27FC236}">
                  <a16:creationId xmlns:a16="http://schemas.microsoft.com/office/drawing/2014/main" id="{9746E995-2FBF-2EBF-59BF-6EE217A9E16D}"/>
                </a:ext>
              </a:extLst>
            </p:cNvPr>
            <p:cNvSpPr/>
            <p:nvPr/>
          </p:nvSpPr>
          <p:spPr>
            <a:xfrm>
              <a:off x="11650249" y="6404813"/>
              <a:ext cx="79427" cy="79368"/>
            </a:xfrm>
            <a:custGeom>
              <a:avLst/>
              <a:gdLst>
                <a:gd name="connsiteX0" fmla="*/ 79428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8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8" y="39684"/>
                  </a:moveTo>
                  <a:cubicBezTo>
                    <a:pt x="79428" y="61602"/>
                    <a:pt x="61647" y="79369"/>
                    <a:pt x="39714" y="79369"/>
                  </a:cubicBezTo>
                  <a:cubicBezTo>
                    <a:pt x="17780" y="79369"/>
                    <a:pt x="0" y="61602"/>
                    <a:pt x="0" y="39684"/>
                  </a:cubicBezTo>
                  <a:cubicBezTo>
                    <a:pt x="0" y="17767"/>
                    <a:pt x="17780" y="0"/>
                    <a:pt x="39714" y="0"/>
                  </a:cubicBezTo>
                  <a:cubicBezTo>
                    <a:pt x="61647" y="0"/>
                    <a:pt x="79428" y="17767"/>
                    <a:pt x="79428" y="39684"/>
                  </a:cubicBezTo>
                  <a:close/>
                </a:path>
              </a:pathLst>
            </a:custGeom>
            <a:grpFill/>
            <a:ln w="0" cap="flat">
              <a:noFill/>
              <a:prstDash val="solid"/>
              <a:miter/>
            </a:ln>
          </p:spPr>
          <p:txBody>
            <a:bodyPr rtlCol="0" anchor="ctr"/>
            <a:lstStyle/>
            <a:p>
              <a:endParaRPr lang="en-GB"/>
            </a:p>
          </p:txBody>
        </p:sp>
        <p:sp>
          <p:nvSpPr>
            <p:cNvPr id="221" name="Freeform 220">
              <a:extLst>
                <a:ext uri="{FF2B5EF4-FFF2-40B4-BE49-F238E27FC236}">
                  <a16:creationId xmlns:a16="http://schemas.microsoft.com/office/drawing/2014/main" id="{1EF0CDC2-D201-289B-93BC-2DCE6FE9119B}"/>
                </a:ext>
              </a:extLst>
            </p:cNvPr>
            <p:cNvSpPr/>
            <p:nvPr/>
          </p:nvSpPr>
          <p:spPr>
            <a:xfrm>
              <a:off x="11568158" y="6546312"/>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222" name="Freeform 221">
              <a:extLst>
                <a:ext uri="{FF2B5EF4-FFF2-40B4-BE49-F238E27FC236}">
                  <a16:creationId xmlns:a16="http://schemas.microsoft.com/office/drawing/2014/main" id="{DF186C89-A70F-E785-4549-38E939034FB9}"/>
                </a:ext>
              </a:extLst>
            </p:cNvPr>
            <p:cNvSpPr/>
            <p:nvPr/>
          </p:nvSpPr>
          <p:spPr>
            <a:xfrm>
              <a:off x="12142097" y="5838239"/>
              <a:ext cx="78501" cy="78443"/>
            </a:xfrm>
            <a:custGeom>
              <a:avLst/>
              <a:gdLst>
                <a:gd name="connsiteX0" fmla="*/ 78501 w 78501"/>
                <a:gd name="connsiteY0" fmla="*/ 39222 h 78443"/>
                <a:gd name="connsiteX1" fmla="*/ 39250 w 78501"/>
                <a:gd name="connsiteY1" fmla="*/ 78443 h 78443"/>
                <a:gd name="connsiteX2" fmla="*/ -1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1" y="60883"/>
                    <a:pt x="-1" y="39222"/>
                  </a:cubicBezTo>
                  <a:cubicBezTo>
                    <a:pt x="-1" y="17560"/>
                    <a:pt x="17572" y="0"/>
                    <a:pt x="39250" y="0"/>
                  </a:cubicBezTo>
                  <a:cubicBezTo>
                    <a:pt x="60927" y="0"/>
                    <a:pt x="78501" y="17560"/>
                    <a:pt x="78501" y="39222"/>
                  </a:cubicBezTo>
                  <a:close/>
                </a:path>
              </a:pathLst>
            </a:custGeom>
            <a:grpFill/>
            <a:ln w="0" cap="flat">
              <a:noFill/>
              <a:prstDash val="solid"/>
              <a:miter/>
            </a:ln>
          </p:spPr>
          <p:txBody>
            <a:bodyPr rtlCol="0" anchor="ctr"/>
            <a:lstStyle/>
            <a:p>
              <a:endParaRPr lang="en-GB"/>
            </a:p>
          </p:txBody>
        </p:sp>
        <p:sp>
          <p:nvSpPr>
            <p:cNvPr id="223" name="Freeform 222">
              <a:extLst>
                <a:ext uri="{FF2B5EF4-FFF2-40B4-BE49-F238E27FC236}">
                  <a16:creationId xmlns:a16="http://schemas.microsoft.com/office/drawing/2014/main" id="{E75CB161-7528-565F-876E-C5D78FCC852E}"/>
                </a:ext>
              </a:extLst>
            </p:cNvPr>
            <p:cNvSpPr/>
            <p:nvPr/>
          </p:nvSpPr>
          <p:spPr>
            <a:xfrm>
              <a:off x="12060122" y="5979854"/>
              <a:ext cx="78732" cy="78674"/>
            </a:xfrm>
            <a:custGeom>
              <a:avLst/>
              <a:gdLst>
                <a:gd name="connsiteX0" fmla="*/ 78733 w 78732"/>
                <a:gd name="connsiteY0" fmla="*/ 39337 h 78674"/>
                <a:gd name="connsiteX1" fmla="*/ 39366 w 78732"/>
                <a:gd name="connsiteY1" fmla="*/ 78675 h 78674"/>
                <a:gd name="connsiteX2" fmla="*/ 0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2"/>
                    <a:pt x="61108" y="78675"/>
                    <a:pt x="39366" y="78675"/>
                  </a:cubicBezTo>
                  <a:cubicBezTo>
                    <a:pt x="17625" y="78675"/>
                    <a:pt x="0" y="61063"/>
                    <a:pt x="0" y="39337"/>
                  </a:cubicBezTo>
                  <a:cubicBezTo>
                    <a:pt x="0" y="17612"/>
                    <a:pt x="17625" y="0"/>
                    <a:pt x="39366" y="0"/>
                  </a:cubicBezTo>
                  <a:cubicBezTo>
                    <a:pt x="61108" y="0"/>
                    <a:pt x="78733" y="17611"/>
                    <a:pt x="78733" y="39337"/>
                  </a:cubicBezTo>
                  <a:close/>
                </a:path>
              </a:pathLst>
            </a:custGeom>
            <a:grpFill/>
            <a:ln w="0" cap="flat">
              <a:noFill/>
              <a:prstDash val="solid"/>
              <a:miter/>
            </a:ln>
          </p:spPr>
          <p:txBody>
            <a:bodyPr rtlCol="0" anchor="ctr"/>
            <a:lstStyle/>
            <a:p>
              <a:endParaRPr lang="en-GB"/>
            </a:p>
          </p:txBody>
        </p:sp>
        <p:sp>
          <p:nvSpPr>
            <p:cNvPr id="224" name="Freeform 223">
              <a:extLst>
                <a:ext uri="{FF2B5EF4-FFF2-40B4-BE49-F238E27FC236}">
                  <a16:creationId xmlns:a16="http://schemas.microsoft.com/office/drawing/2014/main" id="{9FF2783E-76CA-20E7-F9C2-45D2E8B115E2}"/>
                </a:ext>
              </a:extLst>
            </p:cNvPr>
            <p:cNvSpPr/>
            <p:nvPr/>
          </p:nvSpPr>
          <p:spPr>
            <a:xfrm>
              <a:off x="11978032" y="6121468"/>
              <a:ext cx="78964" cy="78906"/>
            </a:xfrm>
            <a:custGeom>
              <a:avLst/>
              <a:gdLst>
                <a:gd name="connsiteX0" fmla="*/ 78964 w 78964"/>
                <a:gd name="connsiteY0" fmla="*/ 39453 h 78906"/>
                <a:gd name="connsiteX1" fmla="*/ 39481 w 78964"/>
                <a:gd name="connsiteY1" fmla="*/ 78906 h 78906"/>
                <a:gd name="connsiteX2" fmla="*/ -1 w 78964"/>
                <a:gd name="connsiteY2" fmla="*/ 39453 h 78906"/>
                <a:gd name="connsiteX3" fmla="*/ 39481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1" y="78906"/>
                  </a:cubicBezTo>
                  <a:cubicBezTo>
                    <a:pt x="17676" y="78906"/>
                    <a:pt x="-1" y="61242"/>
                    <a:pt x="-1" y="39453"/>
                  </a:cubicBezTo>
                  <a:cubicBezTo>
                    <a:pt x="-1" y="17664"/>
                    <a:pt x="17676" y="0"/>
                    <a:pt x="39481" y="0"/>
                  </a:cubicBezTo>
                  <a:cubicBezTo>
                    <a:pt x="61287" y="0"/>
                    <a:pt x="78964" y="17664"/>
                    <a:pt x="78964" y="39453"/>
                  </a:cubicBezTo>
                  <a:close/>
                </a:path>
              </a:pathLst>
            </a:custGeom>
            <a:grpFill/>
            <a:ln w="0" cap="flat">
              <a:noFill/>
              <a:prstDash val="solid"/>
              <a:miter/>
            </a:ln>
          </p:spPr>
          <p:txBody>
            <a:bodyPr rtlCol="0" anchor="ctr"/>
            <a:lstStyle/>
            <a:p>
              <a:endParaRPr lang="en-GB"/>
            </a:p>
          </p:txBody>
        </p:sp>
        <p:sp>
          <p:nvSpPr>
            <p:cNvPr id="225" name="Freeform 224">
              <a:extLst>
                <a:ext uri="{FF2B5EF4-FFF2-40B4-BE49-F238E27FC236}">
                  <a16:creationId xmlns:a16="http://schemas.microsoft.com/office/drawing/2014/main" id="{DF6ECDED-EA9B-1447-7252-20E124D3ECCF}"/>
                </a:ext>
              </a:extLst>
            </p:cNvPr>
            <p:cNvSpPr/>
            <p:nvPr/>
          </p:nvSpPr>
          <p:spPr>
            <a:xfrm>
              <a:off x="11896057" y="6263199"/>
              <a:ext cx="79195" cy="79137"/>
            </a:xfrm>
            <a:custGeom>
              <a:avLst/>
              <a:gdLst>
                <a:gd name="connsiteX0" fmla="*/ 79196 w 79195"/>
                <a:gd name="connsiteY0" fmla="*/ 39569 h 79137"/>
                <a:gd name="connsiteX1" fmla="*/ 39598 w 79195"/>
                <a:gd name="connsiteY1" fmla="*/ 79137 h 79137"/>
                <a:gd name="connsiteX2" fmla="*/ -1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8" y="79137"/>
                    <a:pt x="39598" y="79137"/>
                  </a:cubicBezTo>
                  <a:cubicBezTo>
                    <a:pt x="17729" y="79137"/>
                    <a:pt x="-1" y="61422"/>
                    <a:pt x="-1" y="39569"/>
                  </a:cubicBezTo>
                  <a:cubicBezTo>
                    <a:pt x="-1" y="17716"/>
                    <a:pt x="17727"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226" name="Freeform 225">
              <a:extLst>
                <a:ext uri="{FF2B5EF4-FFF2-40B4-BE49-F238E27FC236}">
                  <a16:creationId xmlns:a16="http://schemas.microsoft.com/office/drawing/2014/main" id="{7A7064E5-3BF7-D681-C791-742CC21E80AC}"/>
                </a:ext>
              </a:extLst>
            </p:cNvPr>
            <p:cNvSpPr/>
            <p:nvPr/>
          </p:nvSpPr>
          <p:spPr>
            <a:xfrm>
              <a:off x="11814082" y="6404813"/>
              <a:ext cx="79427" cy="79368"/>
            </a:xfrm>
            <a:custGeom>
              <a:avLst/>
              <a:gdLst>
                <a:gd name="connsiteX0" fmla="*/ 79427 w 79427"/>
                <a:gd name="connsiteY0" fmla="*/ 39684 h 79368"/>
                <a:gd name="connsiteX1" fmla="*/ 39713 w 79427"/>
                <a:gd name="connsiteY1" fmla="*/ 79369 h 79368"/>
                <a:gd name="connsiteX2" fmla="*/ 0 w 79427"/>
                <a:gd name="connsiteY2" fmla="*/ 39684 h 79368"/>
                <a:gd name="connsiteX3" fmla="*/ 39713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3" y="79369"/>
                  </a:cubicBezTo>
                  <a:cubicBezTo>
                    <a:pt x="17780" y="79369"/>
                    <a:pt x="0" y="61602"/>
                    <a:pt x="0" y="39684"/>
                  </a:cubicBezTo>
                  <a:cubicBezTo>
                    <a:pt x="0" y="17767"/>
                    <a:pt x="17780" y="0"/>
                    <a:pt x="39713"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227" name="Freeform 226">
              <a:extLst>
                <a:ext uri="{FF2B5EF4-FFF2-40B4-BE49-F238E27FC236}">
                  <a16:creationId xmlns:a16="http://schemas.microsoft.com/office/drawing/2014/main" id="{05918393-6DBE-EC89-FAC1-4D429E8F527F}"/>
                </a:ext>
              </a:extLst>
            </p:cNvPr>
            <p:cNvSpPr/>
            <p:nvPr/>
          </p:nvSpPr>
          <p:spPr>
            <a:xfrm>
              <a:off x="11731992" y="6546427"/>
              <a:ext cx="79659" cy="79600"/>
            </a:xfrm>
            <a:custGeom>
              <a:avLst/>
              <a:gdLst>
                <a:gd name="connsiteX0" fmla="*/ 79659 w 79659"/>
                <a:gd name="connsiteY0" fmla="*/ 39800 h 79600"/>
                <a:gd name="connsiteX1" fmla="*/ 39830 w 79659"/>
                <a:gd name="connsiteY1" fmla="*/ 79600 h 79600"/>
                <a:gd name="connsiteX2" fmla="*/ 0 w 79659"/>
                <a:gd name="connsiteY2" fmla="*/ 39800 h 79600"/>
                <a:gd name="connsiteX3" fmla="*/ 39830 w 79659"/>
                <a:gd name="connsiteY3" fmla="*/ 0 h 79600"/>
                <a:gd name="connsiteX4" fmla="*/ 79659 w 79659"/>
                <a:gd name="connsiteY4" fmla="*/ 39800 h 7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59" h="79600">
                  <a:moveTo>
                    <a:pt x="79659" y="39800"/>
                  </a:moveTo>
                  <a:cubicBezTo>
                    <a:pt x="79659" y="61781"/>
                    <a:pt x="61827" y="79600"/>
                    <a:pt x="39830" y="79600"/>
                  </a:cubicBezTo>
                  <a:cubicBezTo>
                    <a:pt x="17833" y="79600"/>
                    <a:pt x="0" y="61781"/>
                    <a:pt x="0" y="39800"/>
                  </a:cubicBezTo>
                  <a:cubicBezTo>
                    <a:pt x="0" y="17819"/>
                    <a:pt x="17833" y="0"/>
                    <a:pt x="39830" y="0"/>
                  </a:cubicBezTo>
                  <a:cubicBezTo>
                    <a:pt x="61827" y="0"/>
                    <a:pt x="79659" y="17819"/>
                    <a:pt x="79659" y="39800"/>
                  </a:cubicBezTo>
                  <a:close/>
                </a:path>
              </a:pathLst>
            </a:custGeom>
            <a:grpFill/>
            <a:ln w="0" cap="flat">
              <a:noFill/>
              <a:prstDash val="solid"/>
              <a:miter/>
            </a:ln>
          </p:spPr>
          <p:txBody>
            <a:bodyPr rtlCol="0" anchor="ctr"/>
            <a:lstStyle/>
            <a:p>
              <a:endParaRPr lang="en-GB"/>
            </a:p>
          </p:txBody>
        </p:sp>
        <p:sp>
          <p:nvSpPr>
            <p:cNvPr id="228" name="Freeform 227">
              <a:extLst>
                <a:ext uri="{FF2B5EF4-FFF2-40B4-BE49-F238E27FC236}">
                  <a16:creationId xmlns:a16="http://schemas.microsoft.com/office/drawing/2014/main" id="{0CC1F527-2832-34D8-5E1A-14071964A733}"/>
                </a:ext>
              </a:extLst>
            </p:cNvPr>
            <p:cNvSpPr/>
            <p:nvPr/>
          </p:nvSpPr>
          <p:spPr>
            <a:xfrm>
              <a:off x="11650017" y="6688042"/>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229" name="Freeform 228">
              <a:extLst>
                <a:ext uri="{FF2B5EF4-FFF2-40B4-BE49-F238E27FC236}">
                  <a16:creationId xmlns:a16="http://schemas.microsoft.com/office/drawing/2014/main" id="{39A37DB6-DB22-20AB-CE18-6E937B6FA1C6}"/>
                </a:ext>
              </a:extLst>
            </p:cNvPr>
            <p:cNvSpPr/>
            <p:nvPr/>
          </p:nvSpPr>
          <p:spPr>
            <a:xfrm>
              <a:off x="12141981" y="6121584"/>
              <a:ext cx="78732" cy="78674"/>
            </a:xfrm>
            <a:custGeom>
              <a:avLst/>
              <a:gdLst>
                <a:gd name="connsiteX0" fmla="*/ 78733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2"/>
                    <a:pt x="61108" y="78675"/>
                    <a:pt x="39366" y="78675"/>
                  </a:cubicBezTo>
                  <a:cubicBezTo>
                    <a:pt x="17624" y="78675"/>
                    <a:pt x="-1" y="61063"/>
                    <a:pt x="-1" y="39337"/>
                  </a:cubicBezTo>
                  <a:cubicBezTo>
                    <a:pt x="-1" y="17612"/>
                    <a:pt x="17624" y="0"/>
                    <a:pt x="39366" y="0"/>
                  </a:cubicBezTo>
                  <a:cubicBezTo>
                    <a:pt x="61108" y="0"/>
                    <a:pt x="78733" y="17611"/>
                    <a:pt x="78733" y="39337"/>
                  </a:cubicBezTo>
                  <a:close/>
                </a:path>
              </a:pathLst>
            </a:custGeom>
            <a:grpFill/>
            <a:ln w="0" cap="flat">
              <a:noFill/>
              <a:prstDash val="solid"/>
              <a:miter/>
            </a:ln>
          </p:spPr>
          <p:txBody>
            <a:bodyPr rtlCol="0" anchor="ctr"/>
            <a:lstStyle/>
            <a:p>
              <a:endParaRPr lang="en-GB"/>
            </a:p>
          </p:txBody>
        </p:sp>
        <p:sp>
          <p:nvSpPr>
            <p:cNvPr id="230" name="Freeform 229">
              <a:extLst>
                <a:ext uri="{FF2B5EF4-FFF2-40B4-BE49-F238E27FC236}">
                  <a16:creationId xmlns:a16="http://schemas.microsoft.com/office/drawing/2014/main" id="{C823713C-DB83-5DA9-E3C0-8CD43B4A07C9}"/>
                </a:ext>
              </a:extLst>
            </p:cNvPr>
            <p:cNvSpPr/>
            <p:nvPr/>
          </p:nvSpPr>
          <p:spPr>
            <a:xfrm>
              <a:off x="12060006" y="6263314"/>
              <a:ext cx="78964" cy="78906"/>
            </a:xfrm>
            <a:custGeom>
              <a:avLst/>
              <a:gdLst>
                <a:gd name="connsiteX0" fmla="*/ 78965 w 78964"/>
                <a:gd name="connsiteY0" fmla="*/ 39453 h 78906"/>
                <a:gd name="connsiteX1" fmla="*/ 39482 w 78964"/>
                <a:gd name="connsiteY1" fmla="*/ 78906 h 78906"/>
                <a:gd name="connsiteX2" fmla="*/ 0 w 78964"/>
                <a:gd name="connsiteY2" fmla="*/ 39453 h 78906"/>
                <a:gd name="connsiteX3" fmla="*/ 39482 w 78964"/>
                <a:gd name="connsiteY3" fmla="*/ 0 h 78906"/>
                <a:gd name="connsiteX4" fmla="*/ 78965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5" y="39453"/>
                  </a:moveTo>
                  <a:cubicBezTo>
                    <a:pt x="78965" y="61242"/>
                    <a:pt x="61288" y="78906"/>
                    <a:pt x="39482" y="78906"/>
                  </a:cubicBezTo>
                  <a:cubicBezTo>
                    <a:pt x="17677" y="78906"/>
                    <a:pt x="0" y="61242"/>
                    <a:pt x="0" y="39453"/>
                  </a:cubicBezTo>
                  <a:cubicBezTo>
                    <a:pt x="0" y="17664"/>
                    <a:pt x="17677" y="0"/>
                    <a:pt x="39482" y="0"/>
                  </a:cubicBezTo>
                  <a:cubicBezTo>
                    <a:pt x="61288" y="0"/>
                    <a:pt x="78965" y="17664"/>
                    <a:pt x="78965" y="39453"/>
                  </a:cubicBezTo>
                  <a:close/>
                </a:path>
              </a:pathLst>
            </a:custGeom>
            <a:grpFill/>
            <a:ln w="0" cap="flat">
              <a:noFill/>
              <a:prstDash val="solid"/>
              <a:miter/>
            </a:ln>
          </p:spPr>
          <p:txBody>
            <a:bodyPr rtlCol="0" anchor="ctr"/>
            <a:lstStyle/>
            <a:p>
              <a:endParaRPr lang="en-GB"/>
            </a:p>
          </p:txBody>
        </p:sp>
        <p:sp>
          <p:nvSpPr>
            <p:cNvPr id="231" name="Freeform 230">
              <a:extLst>
                <a:ext uri="{FF2B5EF4-FFF2-40B4-BE49-F238E27FC236}">
                  <a16:creationId xmlns:a16="http://schemas.microsoft.com/office/drawing/2014/main" id="{8A9ADE08-2836-244F-92C8-E0F07C27C6FF}"/>
                </a:ext>
              </a:extLst>
            </p:cNvPr>
            <p:cNvSpPr/>
            <p:nvPr/>
          </p:nvSpPr>
          <p:spPr>
            <a:xfrm>
              <a:off x="11977916" y="6404929"/>
              <a:ext cx="79195" cy="79137"/>
            </a:xfrm>
            <a:custGeom>
              <a:avLst/>
              <a:gdLst>
                <a:gd name="connsiteX0" fmla="*/ 79196 w 79195"/>
                <a:gd name="connsiteY0" fmla="*/ 39569 h 79137"/>
                <a:gd name="connsiteX1" fmla="*/ 39597 w 79195"/>
                <a:gd name="connsiteY1" fmla="*/ 79137 h 79137"/>
                <a:gd name="connsiteX2" fmla="*/ -1 w 79195"/>
                <a:gd name="connsiteY2" fmla="*/ 39569 h 79137"/>
                <a:gd name="connsiteX3" fmla="*/ 39597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8" y="79137"/>
                    <a:pt x="39597" y="79137"/>
                  </a:cubicBezTo>
                  <a:cubicBezTo>
                    <a:pt x="17728" y="79137"/>
                    <a:pt x="-1" y="61422"/>
                    <a:pt x="-1" y="39569"/>
                  </a:cubicBezTo>
                  <a:cubicBezTo>
                    <a:pt x="-1" y="17716"/>
                    <a:pt x="17727" y="0"/>
                    <a:pt x="39597" y="0"/>
                  </a:cubicBezTo>
                  <a:cubicBezTo>
                    <a:pt x="61466" y="0"/>
                    <a:pt x="79196" y="17716"/>
                    <a:pt x="79196" y="39569"/>
                  </a:cubicBezTo>
                  <a:close/>
                </a:path>
              </a:pathLst>
            </a:custGeom>
            <a:grpFill/>
            <a:ln w="0" cap="flat">
              <a:noFill/>
              <a:prstDash val="solid"/>
              <a:miter/>
            </a:ln>
          </p:spPr>
          <p:txBody>
            <a:bodyPr rtlCol="0" anchor="ctr"/>
            <a:lstStyle/>
            <a:p>
              <a:endParaRPr lang="en-GB"/>
            </a:p>
          </p:txBody>
        </p:sp>
        <p:sp>
          <p:nvSpPr>
            <p:cNvPr id="232" name="Freeform 231">
              <a:extLst>
                <a:ext uri="{FF2B5EF4-FFF2-40B4-BE49-F238E27FC236}">
                  <a16:creationId xmlns:a16="http://schemas.microsoft.com/office/drawing/2014/main" id="{9B8B9629-C8E0-6776-4A6D-209B18C5AF0C}"/>
                </a:ext>
              </a:extLst>
            </p:cNvPr>
            <p:cNvSpPr/>
            <p:nvPr/>
          </p:nvSpPr>
          <p:spPr>
            <a:xfrm>
              <a:off x="11895941" y="6546543"/>
              <a:ext cx="79427" cy="79368"/>
            </a:xfrm>
            <a:custGeom>
              <a:avLst/>
              <a:gdLst>
                <a:gd name="connsiteX0" fmla="*/ 79428 w 79427"/>
                <a:gd name="connsiteY0" fmla="*/ 39684 h 79368"/>
                <a:gd name="connsiteX1" fmla="*/ 39714 w 79427"/>
                <a:gd name="connsiteY1" fmla="*/ 79369 h 79368"/>
                <a:gd name="connsiteX2" fmla="*/ -1 w 79427"/>
                <a:gd name="connsiteY2" fmla="*/ 39684 h 79368"/>
                <a:gd name="connsiteX3" fmla="*/ 39714 w 79427"/>
                <a:gd name="connsiteY3" fmla="*/ 0 h 79368"/>
                <a:gd name="connsiteX4" fmla="*/ 79428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8" y="39684"/>
                  </a:moveTo>
                  <a:cubicBezTo>
                    <a:pt x="79428" y="61602"/>
                    <a:pt x="61648" y="79369"/>
                    <a:pt x="39714" y="79369"/>
                  </a:cubicBezTo>
                  <a:cubicBezTo>
                    <a:pt x="17781" y="79369"/>
                    <a:pt x="-1" y="61602"/>
                    <a:pt x="-1" y="39684"/>
                  </a:cubicBezTo>
                  <a:cubicBezTo>
                    <a:pt x="-1" y="17767"/>
                    <a:pt x="17779" y="0"/>
                    <a:pt x="39714" y="0"/>
                  </a:cubicBezTo>
                  <a:cubicBezTo>
                    <a:pt x="61646" y="0"/>
                    <a:pt x="79428" y="17767"/>
                    <a:pt x="79428" y="39684"/>
                  </a:cubicBezTo>
                  <a:close/>
                </a:path>
              </a:pathLst>
            </a:custGeom>
            <a:grpFill/>
            <a:ln w="0" cap="flat">
              <a:noFill/>
              <a:prstDash val="solid"/>
              <a:miter/>
            </a:ln>
          </p:spPr>
          <p:txBody>
            <a:bodyPr rtlCol="0" anchor="ctr"/>
            <a:lstStyle/>
            <a:p>
              <a:endParaRPr lang="en-GB"/>
            </a:p>
          </p:txBody>
        </p:sp>
        <p:sp>
          <p:nvSpPr>
            <p:cNvPr id="233" name="Freeform 232">
              <a:extLst>
                <a:ext uri="{FF2B5EF4-FFF2-40B4-BE49-F238E27FC236}">
                  <a16:creationId xmlns:a16="http://schemas.microsoft.com/office/drawing/2014/main" id="{3707226E-4E5B-B0D1-3F5E-D61339DA46DA}"/>
                </a:ext>
              </a:extLst>
            </p:cNvPr>
            <p:cNvSpPr/>
            <p:nvPr/>
          </p:nvSpPr>
          <p:spPr>
            <a:xfrm>
              <a:off x="11813966" y="6688158"/>
              <a:ext cx="79659" cy="79600"/>
            </a:xfrm>
            <a:custGeom>
              <a:avLst/>
              <a:gdLst>
                <a:gd name="connsiteX0" fmla="*/ 79659 w 79659"/>
                <a:gd name="connsiteY0" fmla="*/ 39800 h 79600"/>
                <a:gd name="connsiteX1" fmla="*/ 39829 w 79659"/>
                <a:gd name="connsiteY1" fmla="*/ 79600 h 79600"/>
                <a:gd name="connsiteX2" fmla="*/ 0 w 79659"/>
                <a:gd name="connsiteY2" fmla="*/ 39800 h 79600"/>
                <a:gd name="connsiteX3" fmla="*/ 39829 w 79659"/>
                <a:gd name="connsiteY3" fmla="*/ 0 h 79600"/>
                <a:gd name="connsiteX4" fmla="*/ 79659 w 79659"/>
                <a:gd name="connsiteY4" fmla="*/ 39800 h 7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59" h="79600">
                  <a:moveTo>
                    <a:pt x="79659" y="39800"/>
                  </a:moveTo>
                  <a:cubicBezTo>
                    <a:pt x="79659" y="61781"/>
                    <a:pt x="61826" y="79600"/>
                    <a:pt x="39829" y="79600"/>
                  </a:cubicBezTo>
                  <a:cubicBezTo>
                    <a:pt x="17832" y="79600"/>
                    <a:pt x="0" y="61781"/>
                    <a:pt x="0" y="39800"/>
                  </a:cubicBezTo>
                  <a:cubicBezTo>
                    <a:pt x="0" y="17819"/>
                    <a:pt x="17832" y="0"/>
                    <a:pt x="39829" y="0"/>
                  </a:cubicBezTo>
                  <a:cubicBezTo>
                    <a:pt x="61826" y="0"/>
                    <a:pt x="79659" y="17819"/>
                    <a:pt x="79659" y="39800"/>
                  </a:cubicBezTo>
                  <a:close/>
                </a:path>
              </a:pathLst>
            </a:custGeom>
            <a:grpFill/>
            <a:ln w="0" cap="flat">
              <a:noFill/>
              <a:prstDash val="solid"/>
              <a:miter/>
            </a:ln>
          </p:spPr>
          <p:txBody>
            <a:bodyPr rtlCol="0" anchor="ctr"/>
            <a:lstStyle/>
            <a:p>
              <a:endParaRPr lang="en-GB"/>
            </a:p>
          </p:txBody>
        </p:sp>
        <p:sp>
          <p:nvSpPr>
            <p:cNvPr id="234" name="Freeform 233">
              <a:extLst>
                <a:ext uri="{FF2B5EF4-FFF2-40B4-BE49-F238E27FC236}">
                  <a16:creationId xmlns:a16="http://schemas.microsoft.com/office/drawing/2014/main" id="{7550634D-1550-8E3E-1087-20F5701EC35C}"/>
                </a:ext>
              </a:extLst>
            </p:cNvPr>
            <p:cNvSpPr/>
            <p:nvPr/>
          </p:nvSpPr>
          <p:spPr>
            <a:xfrm>
              <a:off x="11731876" y="6829772"/>
              <a:ext cx="79890" cy="79831"/>
            </a:xfrm>
            <a:custGeom>
              <a:avLst/>
              <a:gdLst>
                <a:gd name="connsiteX0" fmla="*/ 79890 w 79890"/>
                <a:gd name="connsiteY0" fmla="*/ 39916 h 79831"/>
                <a:gd name="connsiteX1" fmla="*/ 39945 w 79890"/>
                <a:gd name="connsiteY1" fmla="*/ 79832 h 79831"/>
                <a:gd name="connsiteX2" fmla="*/ -1 w 79890"/>
                <a:gd name="connsiteY2" fmla="*/ 39916 h 79831"/>
                <a:gd name="connsiteX3" fmla="*/ 39945 w 79890"/>
                <a:gd name="connsiteY3" fmla="*/ 0 h 79831"/>
                <a:gd name="connsiteX4" fmla="*/ 79890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0" y="39916"/>
                  </a:moveTo>
                  <a:cubicBezTo>
                    <a:pt x="79890" y="61961"/>
                    <a:pt x="62006" y="79832"/>
                    <a:pt x="39945" y="79832"/>
                  </a:cubicBezTo>
                  <a:cubicBezTo>
                    <a:pt x="17884" y="79832"/>
                    <a:pt x="-1" y="61961"/>
                    <a:pt x="-1" y="39916"/>
                  </a:cubicBezTo>
                  <a:cubicBezTo>
                    <a:pt x="-1" y="17871"/>
                    <a:pt x="17884" y="0"/>
                    <a:pt x="39945" y="0"/>
                  </a:cubicBezTo>
                  <a:cubicBezTo>
                    <a:pt x="62006" y="0"/>
                    <a:pt x="79890" y="17871"/>
                    <a:pt x="79890" y="39916"/>
                  </a:cubicBezTo>
                  <a:close/>
                </a:path>
              </a:pathLst>
            </a:custGeom>
            <a:grpFill/>
            <a:ln w="0" cap="flat">
              <a:noFill/>
              <a:prstDash val="solid"/>
              <a:miter/>
            </a:ln>
          </p:spPr>
          <p:txBody>
            <a:bodyPr rtlCol="0" anchor="ctr"/>
            <a:lstStyle/>
            <a:p>
              <a:endParaRPr lang="en-GB"/>
            </a:p>
          </p:txBody>
        </p:sp>
        <p:sp>
          <p:nvSpPr>
            <p:cNvPr id="235" name="Freeform 234">
              <a:extLst>
                <a:ext uri="{FF2B5EF4-FFF2-40B4-BE49-F238E27FC236}">
                  <a16:creationId xmlns:a16="http://schemas.microsoft.com/office/drawing/2014/main" id="{773E612E-0392-72F3-77D6-90093B58CB76}"/>
                </a:ext>
              </a:extLst>
            </p:cNvPr>
            <p:cNvSpPr/>
            <p:nvPr/>
          </p:nvSpPr>
          <p:spPr>
            <a:xfrm>
              <a:off x="12141865" y="6405044"/>
              <a:ext cx="78964" cy="78906"/>
            </a:xfrm>
            <a:custGeom>
              <a:avLst/>
              <a:gdLst>
                <a:gd name="connsiteX0" fmla="*/ 78964 w 78964"/>
                <a:gd name="connsiteY0" fmla="*/ 39453 h 78906"/>
                <a:gd name="connsiteX1" fmla="*/ 39482 w 78964"/>
                <a:gd name="connsiteY1" fmla="*/ 78906 h 78906"/>
                <a:gd name="connsiteX2" fmla="*/ -1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6" y="78906"/>
                    <a:pt x="-1" y="61242"/>
                    <a:pt x="-1" y="39453"/>
                  </a:cubicBezTo>
                  <a:cubicBezTo>
                    <a:pt x="-1" y="17664"/>
                    <a:pt x="17676" y="0"/>
                    <a:pt x="39482" y="0"/>
                  </a:cubicBezTo>
                  <a:cubicBezTo>
                    <a:pt x="61287" y="0"/>
                    <a:pt x="78964" y="17664"/>
                    <a:pt x="78964" y="39453"/>
                  </a:cubicBezTo>
                  <a:close/>
                </a:path>
              </a:pathLst>
            </a:custGeom>
            <a:grpFill/>
            <a:ln w="0" cap="flat">
              <a:noFill/>
              <a:prstDash val="solid"/>
              <a:miter/>
            </a:ln>
          </p:spPr>
          <p:txBody>
            <a:bodyPr rtlCol="0" anchor="ctr"/>
            <a:lstStyle/>
            <a:p>
              <a:endParaRPr lang="en-GB"/>
            </a:p>
          </p:txBody>
        </p:sp>
        <p:sp>
          <p:nvSpPr>
            <p:cNvPr id="236" name="Freeform 235">
              <a:extLst>
                <a:ext uri="{FF2B5EF4-FFF2-40B4-BE49-F238E27FC236}">
                  <a16:creationId xmlns:a16="http://schemas.microsoft.com/office/drawing/2014/main" id="{6688851F-C475-9D55-FC8D-741FE4B3F48E}"/>
                </a:ext>
              </a:extLst>
            </p:cNvPr>
            <p:cNvSpPr/>
            <p:nvPr/>
          </p:nvSpPr>
          <p:spPr>
            <a:xfrm>
              <a:off x="12059891" y="6546659"/>
              <a:ext cx="79195" cy="79137"/>
            </a:xfrm>
            <a:custGeom>
              <a:avLst/>
              <a:gdLst>
                <a:gd name="connsiteX0" fmla="*/ 79197 w 79195"/>
                <a:gd name="connsiteY0" fmla="*/ 39569 h 79137"/>
                <a:gd name="connsiteX1" fmla="*/ 39598 w 79195"/>
                <a:gd name="connsiteY1" fmla="*/ 79137 h 79137"/>
                <a:gd name="connsiteX2" fmla="*/ 0 w 79195"/>
                <a:gd name="connsiteY2" fmla="*/ 39569 h 79137"/>
                <a:gd name="connsiteX3" fmla="*/ 39598 w 79195"/>
                <a:gd name="connsiteY3" fmla="*/ 0 h 79137"/>
                <a:gd name="connsiteX4" fmla="*/ 79197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7" y="39569"/>
                  </a:moveTo>
                  <a:cubicBezTo>
                    <a:pt x="79197" y="61422"/>
                    <a:pt x="61469" y="79137"/>
                    <a:pt x="39598" y="79137"/>
                  </a:cubicBezTo>
                  <a:cubicBezTo>
                    <a:pt x="17729" y="79137"/>
                    <a:pt x="0" y="61422"/>
                    <a:pt x="0" y="39569"/>
                  </a:cubicBezTo>
                  <a:cubicBezTo>
                    <a:pt x="0" y="17716"/>
                    <a:pt x="17728" y="0"/>
                    <a:pt x="39598" y="0"/>
                  </a:cubicBezTo>
                  <a:cubicBezTo>
                    <a:pt x="61467" y="0"/>
                    <a:pt x="79197" y="17716"/>
                    <a:pt x="79197" y="39569"/>
                  </a:cubicBezTo>
                  <a:close/>
                </a:path>
              </a:pathLst>
            </a:custGeom>
            <a:grpFill/>
            <a:ln w="0" cap="flat">
              <a:noFill/>
              <a:prstDash val="solid"/>
              <a:miter/>
            </a:ln>
          </p:spPr>
          <p:txBody>
            <a:bodyPr rtlCol="0" anchor="ctr"/>
            <a:lstStyle/>
            <a:p>
              <a:endParaRPr lang="en-GB"/>
            </a:p>
          </p:txBody>
        </p:sp>
        <p:sp>
          <p:nvSpPr>
            <p:cNvPr id="237" name="Freeform 236">
              <a:extLst>
                <a:ext uri="{FF2B5EF4-FFF2-40B4-BE49-F238E27FC236}">
                  <a16:creationId xmlns:a16="http://schemas.microsoft.com/office/drawing/2014/main" id="{139174EB-6C52-8110-1E1E-38694190EDA6}"/>
                </a:ext>
              </a:extLst>
            </p:cNvPr>
            <p:cNvSpPr/>
            <p:nvPr/>
          </p:nvSpPr>
          <p:spPr>
            <a:xfrm>
              <a:off x="11977800" y="6688273"/>
              <a:ext cx="79427" cy="79368"/>
            </a:xfrm>
            <a:custGeom>
              <a:avLst/>
              <a:gdLst>
                <a:gd name="connsiteX0" fmla="*/ 79427 w 79427"/>
                <a:gd name="connsiteY0" fmla="*/ 39684 h 79368"/>
                <a:gd name="connsiteX1" fmla="*/ 39713 w 79427"/>
                <a:gd name="connsiteY1" fmla="*/ 79369 h 79368"/>
                <a:gd name="connsiteX2" fmla="*/ -1 w 79427"/>
                <a:gd name="connsiteY2" fmla="*/ 39684 h 79368"/>
                <a:gd name="connsiteX3" fmla="*/ 39713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3" y="79369"/>
                  </a:cubicBezTo>
                  <a:cubicBezTo>
                    <a:pt x="17780" y="79369"/>
                    <a:pt x="-1" y="61602"/>
                    <a:pt x="-1" y="39684"/>
                  </a:cubicBezTo>
                  <a:cubicBezTo>
                    <a:pt x="-1" y="17767"/>
                    <a:pt x="17779" y="0"/>
                    <a:pt x="39713" y="0"/>
                  </a:cubicBezTo>
                  <a:cubicBezTo>
                    <a:pt x="61646" y="0"/>
                    <a:pt x="79427" y="17767"/>
                    <a:pt x="79427" y="39684"/>
                  </a:cubicBezTo>
                  <a:close/>
                </a:path>
              </a:pathLst>
            </a:custGeom>
            <a:grpFill/>
            <a:ln w="0" cap="flat">
              <a:noFill/>
              <a:prstDash val="solid"/>
              <a:miter/>
            </a:ln>
          </p:spPr>
          <p:txBody>
            <a:bodyPr rtlCol="0" anchor="ctr"/>
            <a:lstStyle/>
            <a:p>
              <a:endParaRPr lang="en-GB"/>
            </a:p>
          </p:txBody>
        </p:sp>
        <p:sp>
          <p:nvSpPr>
            <p:cNvPr id="238" name="Freeform 237">
              <a:extLst>
                <a:ext uri="{FF2B5EF4-FFF2-40B4-BE49-F238E27FC236}">
                  <a16:creationId xmlns:a16="http://schemas.microsoft.com/office/drawing/2014/main" id="{3243BF88-AA47-1203-D465-BF7B95F5B5EA}"/>
                </a:ext>
              </a:extLst>
            </p:cNvPr>
            <p:cNvSpPr/>
            <p:nvPr/>
          </p:nvSpPr>
          <p:spPr>
            <a:xfrm>
              <a:off x="11895825" y="6829888"/>
              <a:ext cx="79659" cy="79600"/>
            </a:xfrm>
            <a:custGeom>
              <a:avLst/>
              <a:gdLst>
                <a:gd name="connsiteX0" fmla="*/ 79660 w 79659"/>
                <a:gd name="connsiteY0" fmla="*/ 39800 h 79600"/>
                <a:gd name="connsiteX1" fmla="*/ 39831 w 79659"/>
                <a:gd name="connsiteY1" fmla="*/ 79600 h 79600"/>
                <a:gd name="connsiteX2" fmla="*/ 2 w 79659"/>
                <a:gd name="connsiteY2" fmla="*/ 39800 h 79600"/>
                <a:gd name="connsiteX3" fmla="*/ 39831 w 79659"/>
                <a:gd name="connsiteY3" fmla="*/ 0 h 79600"/>
                <a:gd name="connsiteX4" fmla="*/ 79660 w 79659"/>
                <a:gd name="connsiteY4" fmla="*/ 39800 h 7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59" h="79600">
                  <a:moveTo>
                    <a:pt x="79660" y="39800"/>
                  </a:moveTo>
                  <a:cubicBezTo>
                    <a:pt x="79660" y="61781"/>
                    <a:pt x="61827" y="79600"/>
                    <a:pt x="39831" y="79600"/>
                  </a:cubicBezTo>
                  <a:cubicBezTo>
                    <a:pt x="17833" y="79600"/>
                    <a:pt x="2" y="61781"/>
                    <a:pt x="2" y="39800"/>
                  </a:cubicBezTo>
                  <a:cubicBezTo>
                    <a:pt x="2" y="17819"/>
                    <a:pt x="17834" y="0"/>
                    <a:pt x="39831" y="0"/>
                  </a:cubicBezTo>
                  <a:cubicBezTo>
                    <a:pt x="61828" y="0"/>
                    <a:pt x="79660" y="17819"/>
                    <a:pt x="79660" y="39800"/>
                  </a:cubicBezTo>
                  <a:close/>
                </a:path>
              </a:pathLst>
            </a:custGeom>
            <a:grpFill/>
            <a:ln w="0" cap="flat">
              <a:noFill/>
              <a:prstDash val="solid"/>
              <a:miter/>
            </a:ln>
          </p:spPr>
          <p:txBody>
            <a:bodyPr rtlCol="0" anchor="ctr"/>
            <a:lstStyle/>
            <a:p>
              <a:endParaRPr lang="en-GB"/>
            </a:p>
          </p:txBody>
        </p:sp>
        <p:sp>
          <p:nvSpPr>
            <p:cNvPr id="239" name="Freeform 238">
              <a:extLst>
                <a:ext uri="{FF2B5EF4-FFF2-40B4-BE49-F238E27FC236}">
                  <a16:creationId xmlns:a16="http://schemas.microsoft.com/office/drawing/2014/main" id="{85E5139E-02DD-CBFD-DFD9-BD70CF961358}"/>
                </a:ext>
              </a:extLst>
            </p:cNvPr>
            <p:cNvSpPr/>
            <p:nvPr/>
          </p:nvSpPr>
          <p:spPr>
            <a:xfrm>
              <a:off x="12141749" y="6688389"/>
              <a:ext cx="79195" cy="79137"/>
            </a:xfrm>
            <a:custGeom>
              <a:avLst/>
              <a:gdLst>
                <a:gd name="connsiteX0" fmla="*/ 79196 w 79195"/>
                <a:gd name="connsiteY0" fmla="*/ 39569 h 79137"/>
                <a:gd name="connsiteX1" fmla="*/ 39597 w 79195"/>
                <a:gd name="connsiteY1" fmla="*/ 79137 h 79137"/>
                <a:gd name="connsiteX2" fmla="*/ -1 w 79195"/>
                <a:gd name="connsiteY2" fmla="*/ 39569 h 79137"/>
                <a:gd name="connsiteX3" fmla="*/ 39597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8" y="79137"/>
                    <a:pt x="39597" y="79137"/>
                  </a:cubicBezTo>
                  <a:cubicBezTo>
                    <a:pt x="17728" y="79137"/>
                    <a:pt x="-1" y="61422"/>
                    <a:pt x="-1" y="39569"/>
                  </a:cubicBezTo>
                  <a:cubicBezTo>
                    <a:pt x="-1" y="17716"/>
                    <a:pt x="17727" y="0"/>
                    <a:pt x="39597"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240" name="Freeform 239">
              <a:extLst>
                <a:ext uri="{FF2B5EF4-FFF2-40B4-BE49-F238E27FC236}">
                  <a16:creationId xmlns:a16="http://schemas.microsoft.com/office/drawing/2014/main" id="{20DDDBFD-5C34-F70A-0E88-8E25F8028B87}"/>
                </a:ext>
              </a:extLst>
            </p:cNvPr>
            <p:cNvSpPr/>
            <p:nvPr/>
          </p:nvSpPr>
          <p:spPr>
            <a:xfrm>
              <a:off x="12059775" y="6830004"/>
              <a:ext cx="79427" cy="79368"/>
            </a:xfrm>
            <a:custGeom>
              <a:avLst/>
              <a:gdLst>
                <a:gd name="connsiteX0" fmla="*/ 79427 w 79427"/>
                <a:gd name="connsiteY0" fmla="*/ 39684 h 79368"/>
                <a:gd name="connsiteX1" fmla="*/ 39712 w 79427"/>
                <a:gd name="connsiteY1" fmla="*/ 79369 h 79368"/>
                <a:gd name="connsiteX2" fmla="*/ -2 w 79427"/>
                <a:gd name="connsiteY2" fmla="*/ 39684 h 79368"/>
                <a:gd name="connsiteX3" fmla="*/ 39712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2" y="79369"/>
                  </a:cubicBezTo>
                  <a:cubicBezTo>
                    <a:pt x="17780" y="79369"/>
                    <a:pt x="-2" y="61602"/>
                    <a:pt x="-2" y="39684"/>
                  </a:cubicBezTo>
                  <a:cubicBezTo>
                    <a:pt x="-2" y="17767"/>
                    <a:pt x="17778" y="0"/>
                    <a:pt x="39712" y="0"/>
                  </a:cubicBezTo>
                  <a:cubicBezTo>
                    <a:pt x="61645" y="0"/>
                    <a:pt x="79427" y="17767"/>
                    <a:pt x="79427" y="39684"/>
                  </a:cubicBezTo>
                  <a:close/>
                </a:path>
              </a:pathLst>
            </a:custGeom>
            <a:grpFill/>
            <a:ln w="0" cap="flat">
              <a:noFill/>
              <a:prstDash val="solid"/>
              <a:miter/>
            </a:ln>
          </p:spPr>
          <p:txBody>
            <a:bodyPr rtlCol="0" anchor="ctr"/>
            <a:lstStyle/>
            <a:p>
              <a:endParaRPr lang="en-GB"/>
            </a:p>
          </p:txBody>
        </p:sp>
        <p:sp>
          <p:nvSpPr>
            <p:cNvPr id="241" name="Freeform 240">
              <a:extLst>
                <a:ext uri="{FF2B5EF4-FFF2-40B4-BE49-F238E27FC236}">
                  <a16:creationId xmlns:a16="http://schemas.microsoft.com/office/drawing/2014/main" id="{811517B3-59CE-FAFA-6E76-B5FA43E6A504}"/>
                </a:ext>
              </a:extLst>
            </p:cNvPr>
            <p:cNvSpPr/>
            <p:nvPr/>
          </p:nvSpPr>
          <p:spPr>
            <a:xfrm>
              <a:off x="8784376" y="6830582"/>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3"/>
                    <a:pt x="60748" y="78212"/>
                    <a:pt x="39135" y="78212"/>
                  </a:cubicBezTo>
                  <a:cubicBezTo>
                    <a:pt x="17522" y="78212"/>
                    <a:pt x="0" y="60703"/>
                    <a:pt x="0" y="39106"/>
                  </a:cubicBezTo>
                  <a:cubicBezTo>
                    <a:pt x="0" y="17509"/>
                    <a:pt x="17522" y="0"/>
                    <a:pt x="39135" y="0"/>
                  </a:cubicBezTo>
                  <a:cubicBezTo>
                    <a:pt x="60748" y="0"/>
                    <a:pt x="78270" y="17509"/>
                    <a:pt x="78270" y="39106"/>
                  </a:cubicBezTo>
                  <a:close/>
                </a:path>
              </a:pathLst>
            </a:custGeom>
            <a:grpFill/>
            <a:ln w="0" cap="flat">
              <a:noFill/>
              <a:prstDash val="solid"/>
              <a:miter/>
            </a:ln>
          </p:spPr>
          <p:txBody>
            <a:bodyPr rtlCol="0" anchor="ctr"/>
            <a:lstStyle/>
            <a:p>
              <a:endParaRPr lang="en-GB"/>
            </a:p>
          </p:txBody>
        </p:sp>
        <p:sp>
          <p:nvSpPr>
            <p:cNvPr id="242" name="Freeform 241">
              <a:extLst>
                <a:ext uri="{FF2B5EF4-FFF2-40B4-BE49-F238E27FC236}">
                  <a16:creationId xmlns:a16="http://schemas.microsoft.com/office/drawing/2014/main" id="{5A4C9FC8-9B5F-3813-C3A3-90FB0197DF3E}"/>
                </a:ext>
              </a:extLst>
            </p:cNvPr>
            <p:cNvSpPr/>
            <p:nvPr/>
          </p:nvSpPr>
          <p:spPr>
            <a:xfrm>
              <a:off x="8702633" y="6688968"/>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69" y="77980"/>
                    <a:pt x="0" y="60524"/>
                    <a:pt x="0" y="38990"/>
                  </a:cubicBezTo>
                  <a:cubicBezTo>
                    <a:pt x="0" y="17456"/>
                    <a:pt x="17469"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243" name="Freeform 242">
              <a:extLst>
                <a:ext uri="{FF2B5EF4-FFF2-40B4-BE49-F238E27FC236}">
                  <a16:creationId xmlns:a16="http://schemas.microsoft.com/office/drawing/2014/main" id="{342A874C-B668-4798-1029-E6B6E22D3860}"/>
                </a:ext>
              </a:extLst>
            </p:cNvPr>
            <p:cNvSpPr/>
            <p:nvPr/>
          </p:nvSpPr>
          <p:spPr>
            <a:xfrm>
              <a:off x="8620774" y="6547353"/>
              <a:ext cx="77806" cy="77749"/>
            </a:xfrm>
            <a:custGeom>
              <a:avLst/>
              <a:gdLst>
                <a:gd name="connsiteX0" fmla="*/ 77807 w 77806"/>
                <a:gd name="connsiteY0" fmla="*/ 38875 h 77749"/>
                <a:gd name="connsiteX1" fmla="*/ 38904 w 77806"/>
                <a:gd name="connsiteY1" fmla="*/ 77749 h 77749"/>
                <a:gd name="connsiteX2" fmla="*/ 1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4" y="77749"/>
                  </a:cubicBezTo>
                  <a:cubicBezTo>
                    <a:pt x="17418" y="77749"/>
                    <a:pt x="1" y="60344"/>
                    <a:pt x="1" y="38875"/>
                  </a:cubicBezTo>
                  <a:cubicBezTo>
                    <a:pt x="1" y="17405"/>
                    <a:pt x="17418" y="0"/>
                    <a:pt x="38904"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244" name="Freeform 243">
              <a:extLst>
                <a:ext uri="{FF2B5EF4-FFF2-40B4-BE49-F238E27FC236}">
                  <a16:creationId xmlns:a16="http://schemas.microsoft.com/office/drawing/2014/main" id="{41618A12-63D0-6DDA-F66C-02C3C30D3D12}"/>
                </a:ext>
              </a:extLst>
            </p:cNvPr>
            <p:cNvSpPr/>
            <p:nvPr/>
          </p:nvSpPr>
          <p:spPr>
            <a:xfrm>
              <a:off x="8538915" y="6405623"/>
              <a:ext cx="77806" cy="77749"/>
            </a:xfrm>
            <a:custGeom>
              <a:avLst/>
              <a:gdLst>
                <a:gd name="connsiteX0" fmla="*/ 77807 w 77806"/>
                <a:gd name="connsiteY0" fmla="*/ 38875 h 77749"/>
                <a:gd name="connsiteX1" fmla="*/ 38904 w 77806"/>
                <a:gd name="connsiteY1" fmla="*/ 77749 h 77749"/>
                <a:gd name="connsiteX2" fmla="*/ 1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4" y="77749"/>
                  </a:cubicBezTo>
                  <a:cubicBezTo>
                    <a:pt x="17418" y="77749"/>
                    <a:pt x="1" y="60344"/>
                    <a:pt x="1" y="38875"/>
                  </a:cubicBezTo>
                  <a:cubicBezTo>
                    <a:pt x="1" y="17405"/>
                    <a:pt x="17418" y="0"/>
                    <a:pt x="38904"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245" name="Freeform 244">
              <a:extLst>
                <a:ext uri="{FF2B5EF4-FFF2-40B4-BE49-F238E27FC236}">
                  <a16:creationId xmlns:a16="http://schemas.microsoft.com/office/drawing/2014/main" id="{A390A9E3-7159-6D1A-FB2E-7BCB37686E5C}"/>
                </a:ext>
              </a:extLst>
            </p:cNvPr>
            <p:cNvSpPr/>
            <p:nvPr/>
          </p:nvSpPr>
          <p:spPr>
            <a:xfrm>
              <a:off x="8457172" y="6264008"/>
              <a:ext cx="77574" cy="77517"/>
            </a:xfrm>
            <a:custGeom>
              <a:avLst/>
              <a:gdLst>
                <a:gd name="connsiteX0" fmla="*/ 77575 w 77574"/>
                <a:gd name="connsiteY0" fmla="*/ 38759 h 77517"/>
                <a:gd name="connsiteX1" fmla="*/ 38788 w 77574"/>
                <a:gd name="connsiteY1" fmla="*/ 77517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7"/>
                    <a:pt x="38788" y="77517"/>
                  </a:cubicBezTo>
                  <a:cubicBezTo>
                    <a:pt x="17366" y="77517"/>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246" name="Freeform 245">
              <a:extLst>
                <a:ext uri="{FF2B5EF4-FFF2-40B4-BE49-F238E27FC236}">
                  <a16:creationId xmlns:a16="http://schemas.microsoft.com/office/drawing/2014/main" id="{81A888F2-8B49-EB46-02B6-79C275A018B4}"/>
                </a:ext>
              </a:extLst>
            </p:cNvPr>
            <p:cNvSpPr/>
            <p:nvPr/>
          </p:nvSpPr>
          <p:spPr>
            <a:xfrm>
              <a:off x="8375313" y="6122394"/>
              <a:ext cx="77343" cy="77286"/>
            </a:xfrm>
            <a:custGeom>
              <a:avLst/>
              <a:gdLst>
                <a:gd name="connsiteX0" fmla="*/ 77343 w 77343"/>
                <a:gd name="connsiteY0" fmla="*/ 38643 h 77286"/>
                <a:gd name="connsiteX1" fmla="*/ 38671 w 77343"/>
                <a:gd name="connsiteY1" fmla="*/ 77287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7"/>
                    <a:pt x="38671" y="77287"/>
                  </a:cubicBezTo>
                  <a:cubicBezTo>
                    <a:pt x="17314" y="77287"/>
                    <a:pt x="-1" y="59986"/>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247" name="Freeform 246">
              <a:extLst>
                <a:ext uri="{FF2B5EF4-FFF2-40B4-BE49-F238E27FC236}">
                  <a16:creationId xmlns:a16="http://schemas.microsoft.com/office/drawing/2014/main" id="{571C8943-E822-EA8C-1115-C298C5FECDCB}"/>
                </a:ext>
              </a:extLst>
            </p:cNvPr>
            <p:cNvSpPr/>
            <p:nvPr/>
          </p:nvSpPr>
          <p:spPr>
            <a:xfrm>
              <a:off x="8293454" y="5980548"/>
              <a:ext cx="77343" cy="77286"/>
            </a:xfrm>
            <a:custGeom>
              <a:avLst/>
              <a:gdLst>
                <a:gd name="connsiteX0" fmla="*/ 77343 w 77343"/>
                <a:gd name="connsiteY0" fmla="*/ 38643 h 77286"/>
                <a:gd name="connsiteX1" fmla="*/ 38671 w 77343"/>
                <a:gd name="connsiteY1" fmla="*/ 77287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7"/>
                    <a:pt x="38671" y="77287"/>
                  </a:cubicBezTo>
                  <a:cubicBezTo>
                    <a:pt x="17314" y="77287"/>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248" name="Freeform 247">
              <a:extLst>
                <a:ext uri="{FF2B5EF4-FFF2-40B4-BE49-F238E27FC236}">
                  <a16:creationId xmlns:a16="http://schemas.microsoft.com/office/drawing/2014/main" id="{5B234E28-531F-8030-AAD0-63B5E9D390DA}"/>
                </a:ext>
              </a:extLst>
            </p:cNvPr>
            <p:cNvSpPr/>
            <p:nvPr/>
          </p:nvSpPr>
          <p:spPr>
            <a:xfrm>
              <a:off x="8211711" y="5838934"/>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5"/>
                    <a:pt x="0" y="38527"/>
                  </a:cubicBezTo>
                  <a:cubicBezTo>
                    <a:pt x="0" y="17249"/>
                    <a:pt x="17262" y="0"/>
                    <a:pt x="38556" y="0"/>
                  </a:cubicBezTo>
                  <a:cubicBezTo>
                    <a:pt x="59850" y="0"/>
                    <a:pt x="77112" y="17250"/>
                    <a:pt x="77112" y="38527"/>
                  </a:cubicBezTo>
                  <a:close/>
                </a:path>
              </a:pathLst>
            </a:custGeom>
            <a:grpFill/>
            <a:ln w="0" cap="flat">
              <a:noFill/>
              <a:prstDash val="solid"/>
              <a:miter/>
            </a:ln>
          </p:spPr>
          <p:txBody>
            <a:bodyPr rtlCol="0" anchor="ctr"/>
            <a:lstStyle/>
            <a:p>
              <a:endParaRPr lang="en-GB"/>
            </a:p>
          </p:txBody>
        </p:sp>
        <p:sp>
          <p:nvSpPr>
            <p:cNvPr id="249" name="Freeform 248">
              <a:extLst>
                <a:ext uri="{FF2B5EF4-FFF2-40B4-BE49-F238E27FC236}">
                  <a16:creationId xmlns:a16="http://schemas.microsoft.com/office/drawing/2014/main" id="{74841FCA-12A6-EDF0-DA58-84D09F464379}"/>
                </a:ext>
              </a:extLst>
            </p:cNvPr>
            <p:cNvSpPr/>
            <p:nvPr/>
          </p:nvSpPr>
          <p:spPr>
            <a:xfrm>
              <a:off x="8129736" y="5697203"/>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5"/>
                    <a:pt x="0" y="38527"/>
                  </a:cubicBezTo>
                  <a:cubicBezTo>
                    <a:pt x="0" y="17249"/>
                    <a:pt x="17262" y="0"/>
                    <a:pt x="38556" y="0"/>
                  </a:cubicBezTo>
                  <a:cubicBezTo>
                    <a:pt x="59850" y="0"/>
                    <a:pt x="77112" y="17250"/>
                    <a:pt x="77112" y="38527"/>
                  </a:cubicBezTo>
                  <a:close/>
                </a:path>
              </a:pathLst>
            </a:custGeom>
            <a:grpFill/>
            <a:ln w="0" cap="flat">
              <a:noFill/>
              <a:prstDash val="solid"/>
              <a:miter/>
            </a:ln>
          </p:spPr>
          <p:txBody>
            <a:bodyPr rtlCol="0" anchor="ctr"/>
            <a:lstStyle/>
            <a:p>
              <a:endParaRPr lang="en-GB"/>
            </a:p>
          </p:txBody>
        </p:sp>
        <p:sp>
          <p:nvSpPr>
            <p:cNvPr id="250" name="Freeform 249">
              <a:extLst>
                <a:ext uri="{FF2B5EF4-FFF2-40B4-BE49-F238E27FC236}">
                  <a16:creationId xmlns:a16="http://schemas.microsoft.com/office/drawing/2014/main" id="{4D7683B2-AB25-E1D3-389F-D5A1FC31CBA3}"/>
                </a:ext>
              </a:extLst>
            </p:cNvPr>
            <p:cNvSpPr/>
            <p:nvPr/>
          </p:nvSpPr>
          <p:spPr>
            <a:xfrm>
              <a:off x="8047877" y="5555473"/>
              <a:ext cx="77111" cy="77054"/>
            </a:xfrm>
            <a:custGeom>
              <a:avLst/>
              <a:gdLst>
                <a:gd name="connsiteX0" fmla="*/ 77112 w 77111"/>
                <a:gd name="connsiteY0" fmla="*/ 38527 h 77054"/>
                <a:gd name="connsiteX1" fmla="*/ 38556 w 77111"/>
                <a:gd name="connsiteY1" fmla="*/ 77055 h 77054"/>
                <a:gd name="connsiteX2" fmla="*/ -1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49" y="77055"/>
                    <a:pt x="38556" y="77055"/>
                  </a:cubicBezTo>
                  <a:cubicBezTo>
                    <a:pt x="17262" y="77055"/>
                    <a:pt x="-1" y="59805"/>
                    <a:pt x="-1" y="38527"/>
                  </a:cubicBezTo>
                  <a:cubicBezTo>
                    <a:pt x="-1" y="17249"/>
                    <a:pt x="17262" y="0"/>
                    <a:pt x="38556" y="0"/>
                  </a:cubicBezTo>
                  <a:cubicBezTo>
                    <a:pt x="59849" y="0"/>
                    <a:pt x="77112" y="17250"/>
                    <a:pt x="77112" y="38527"/>
                  </a:cubicBezTo>
                  <a:close/>
                </a:path>
              </a:pathLst>
            </a:custGeom>
            <a:grpFill/>
            <a:ln w="0" cap="flat">
              <a:noFill/>
              <a:prstDash val="solid"/>
              <a:miter/>
            </a:ln>
          </p:spPr>
          <p:txBody>
            <a:bodyPr rtlCol="0" anchor="ctr"/>
            <a:lstStyle/>
            <a:p>
              <a:endParaRPr lang="en-GB"/>
            </a:p>
          </p:txBody>
        </p:sp>
        <p:sp>
          <p:nvSpPr>
            <p:cNvPr id="251" name="Freeform 250">
              <a:extLst>
                <a:ext uri="{FF2B5EF4-FFF2-40B4-BE49-F238E27FC236}">
                  <a16:creationId xmlns:a16="http://schemas.microsoft.com/office/drawing/2014/main" id="{7BC1FDE0-FAB8-B712-8B71-6A54F6B3F50E}"/>
                </a:ext>
              </a:extLst>
            </p:cNvPr>
            <p:cNvSpPr/>
            <p:nvPr/>
          </p:nvSpPr>
          <p:spPr>
            <a:xfrm>
              <a:off x="7966018" y="5413743"/>
              <a:ext cx="77111" cy="77054"/>
            </a:xfrm>
            <a:custGeom>
              <a:avLst/>
              <a:gdLst>
                <a:gd name="connsiteX0" fmla="*/ 77112 w 77111"/>
                <a:gd name="connsiteY0" fmla="*/ 38527 h 77054"/>
                <a:gd name="connsiteX1" fmla="*/ 38556 w 77111"/>
                <a:gd name="connsiteY1" fmla="*/ 77055 h 77054"/>
                <a:gd name="connsiteX2" fmla="*/ -1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49" y="77055"/>
                    <a:pt x="38556" y="77055"/>
                  </a:cubicBezTo>
                  <a:cubicBezTo>
                    <a:pt x="17262" y="77055"/>
                    <a:pt x="-1" y="59805"/>
                    <a:pt x="-1" y="38527"/>
                  </a:cubicBezTo>
                  <a:cubicBezTo>
                    <a:pt x="-1" y="17249"/>
                    <a:pt x="17262" y="0"/>
                    <a:pt x="38556" y="0"/>
                  </a:cubicBezTo>
                  <a:cubicBezTo>
                    <a:pt x="59849" y="0"/>
                    <a:pt x="77112" y="17250"/>
                    <a:pt x="77112" y="38527"/>
                  </a:cubicBezTo>
                  <a:close/>
                </a:path>
              </a:pathLst>
            </a:custGeom>
            <a:grpFill/>
            <a:ln w="0" cap="flat">
              <a:noFill/>
              <a:prstDash val="solid"/>
              <a:miter/>
            </a:ln>
          </p:spPr>
          <p:txBody>
            <a:bodyPr rtlCol="0" anchor="ctr"/>
            <a:lstStyle/>
            <a:p>
              <a:endParaRPr lang="en-GB"/>
            </a:p>
          </p:txBody>
        </p:sp>
        <p:sp>
          <p:nvSpPr>
            <p:cNvPr id="252" name="Freeform 251">
              <a:extLst>
                <a:ext uri="{FF2B5EF4-FFF2-40B4-BE49-F238E27FC236}">
                  <a16:creationId xmlns:a16="http://schemas.microsoft.com/office/drawing/2014/main" id="{2DCE5FF8-720E-F6EF-004F-083CE0EAA439}"/>
                </a:ext>
              </a:extLst>
            </p:cNvPr>
            <p:cNvSpPr/>
            <p:nvPr/>
          </p:nvSpPr>
          <p:spPr>
            <a:xfrm>
              <a:off x="7884044" y="5272013"/>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5"/>
                    <a:pt x="0" y="38527"/>
                  </a:cubicBezTo>
                  <a:cubicBezTo>
                    <a:pt x="0" y="17249"/>
                    <a:pt x="17262" y="0"/>
                    <a:pt x="38556" y="0"/>
                  </a:cubicBezTo>
                  <a:cubicBezTo>
                    <a:pt x="59850" y="0"/>
                    <a:pt x="77112" y="17250"/>
                    <a:pt x="77112" y="38527"/>
                  </a:cubicBezTo>
                  <a:close/>
                </a:path>
              </a:pathLst>
            </a:custGeom>
            <a:grpFill/>
            <a:ln w="0" cap="flat">
              <a:noFill/>
              <a:prstDash val="solid"/>
              <a:miter/>
            </a:ln>
          </p:spPr>
          <p:txBody>
            <a:bodyPr rtlCol="0" anchor="ctr"/>
            <a:lstStyle/>
            <a:p>
              <a:endParaRPr lang="en-GB"/>
            </a:p>
          </p:txBody>
        </p:sp>
        <p:sp>
          <p:nvSpPr>
            <p:cNvPr id="253" name="Freeform 252">
              <a:extLst>
                <a:ext uri="{FF2B5EF4-FFF2-40B4-BE49-F238E27FC236}">
                  <a16:creationId xmlns:a16="http://schemas.microsoft.com/office/drawing/2014/main" id="{93944360-1FF6-0F74-250C-308E8A4689D0}"/>
                </a:ext>
              </a:extLst>
            </p:cNvPr>
            <p:cNvSpPr/>
            <p:nvPr/>
          </p:nvSpPr>
          <p:spPr>
            <a:xfrm>
              <a:off x="7802185" y="5130167"/>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254" name="Freeform 253">
              <a:extLst>
                <a:ext uri="{FF2B5EF4-FFF2-40B4-BE49-F238E27FC236}">
                  <a16:creationId xmlns:a16="http://schemas.microsoft.com/office/drawing/2014/main" id="{F5ADBA23-EE1F-F679-19A2-736F0B332449}"/>
                </a:ext>
              </a:extLst>
            </p:cNvPr>
            <p:cNvSpPr/>
            <p:nvPr/>
          </p:nvSpPr>
          <p:spPr>
            <a:xfrm>
              <a:off x="7720326" y="4988437"/>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255" name="Freeform 254">
              <a:extLst>
                <a:ext uri="{FF2B5EF4-FFF2-40B4-BE49-F238E27FC236}">
                  <a16:creationId xmlns:a16="http://schemas.microsoft.com/office/drawing/2014/main" id="{3BA7AA6D-48C6-BA68-0F8E-42B0D0FBC6EE}"/>
                </a:ext>
              </a:extLst>
            </p:cNvPr>
            <p:cNvSpPr/>
            <p:nvPr/>
          </p:nvSpPr>
          <p:spPr>
            <a:xfrm>
              <a:off x="7638351" y="4846707"/>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256" name="Freeform 255">
              <a:extLst>
                <a:ext uri="{FF2B5EF4-FFF2-40B4-BE49-F238E27FC236}">
                  <a16:creationId xmlns:a16="http://schemas.microsoft.com/office/drawing/2014/main" id="{B3DEE2DC-CC7A-121D-F332-E7E7D273A98A}"/>
                </a:ext>
              </a:extLst>
            </p:cNvPr>
            <p:cNvSpPr/>
            <p:nvPr/>
          </p:nvSpPr>
          <p:spPr>
            <a:xfrm>
              <a:off x="7556376" y="4704861"/>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30"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257" name="Freeform 256">
              <a:extLst>
                <a:ext uri="{FF2B5EF4-FFF2-40B4-BE49-F238E27FC236}">
                  <a16:creationId xmlns:a16="http://schemas.microsoft.com/office/drawing/2014/main" id="{0E019AA5-46DF-8DDE-9A17-A85044A4C3CA}"/>
                </a:ext>
              </a:extLst>
            </p:cNvPr>
            <p:cNvSpPr/>
            <p:nvPr/>
          </p:nvSpPr>
          <p:spPr>
            <a:xfrm>
              <a:off x="7474518" y="4563131"/>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258" name="Freeform 257">
              <a:extLst>
                <a:ext uri="{FF2B5EF4-FFF2-40B4-BE49-F238E27FC236}">
                  <a16:creationId xmlns:a16="http://schemas.microsoft.com/office/drawing/2014/main" id="{58013938-6AB4-2B72-7884-8C0C60F800C7}"/>
                </a:ext>
              </a:extLst>
            </p:cNvPr>
            <p:cNvSpPr/>
            <p:nvPr/>
          </p:nvSpPr>
          <p:spPr>
            <a:xfrm>
              <a:off x="7392427" y="4421285"/>
              <a:ext cx="77574" cy="77517"/>
            </a:xfrm>
            <a:custGeom>
              <a:avLst/>
              <a:gdLst>
                <a:gd name="connsiteX0" fmla="*/ 77575 w 77574"/>
                <a:gd name="connsiteY0" fmla="*/ 38759 h 77517"/>
                <a:gd name="connsiteX1" fmla="*/ 38788 w 77574"/>
                <a:gd name="connsiteY1" fmla="*/ 77518 h 77517"/>
                <a:gd name="connsiteX2" fmla="*/ 0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8"/>
                    <a:pt x="38788" y="77518"/>
                  </a:cubicBezTo>
                  <a:cubicBezTo>
                    <a:pt x="17366" y="77518"/>
                    <a:pt x="0" y="60165"/>
                    <a:pt x="0" y="38759"/>
                  </a:cubicBezTo>
                  <a:cubicBezTo>
                    <a:pt x="0" y="17353"/>
                    <a:pt x="17366" y="0"/>
                    <a:pt x="38788"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259" name="Freeform 258">
              <a:extLst>
                <a:ext uri="{FF2B5EF4-FFF2-40B4-BE49-F238E27FC236}">
                  <a16:creationId xmlns:a16="http://schemas.microsoft.com/office/drawing/2014/main" id="{9F8612ED-3829-3567-9704-11487ADD9931}"/>
                </a:ext>
              </a:extLst>
            </p:cNvPr>
            <p:cNvSpPr/>
            <p:nvPr/>
          </p:nvSpPr>
          <p:spPr>
            <a:xfrm>
              <a:off x="7310452" y="4279323"/>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4"/>
                    <a:pt x="60389" y="77749"/>
                    <a:pt x="38903" y="77749"/>
                  </a:cubicBezTo>
                  <a:cubicBezTo>
                    <a:pt x="17418" y="77749"/>
                    <a:pt x="0" y="60344"/>
                    <a:pt x="0" y="38875"/>
                  </a:cubicBezTo>
                  <a:cubicBezTo>
                    <a:pt x="0" y="17405"/>
                    <a:pt x="17418" y="0"/>
                    <a:pt x="38903" y="0"/>
                  </a:cubicBezTo>
                  <a:cubicBezTo>
                    <a:pt x="60389" y="0"/>
                    <a:pt x="77806" y="17405"/>
                    <a:pt x="77806" y="38875"/>
                  </a:cubicBezTo>
                  <a:close/>
                </a:path>
              </a:pathLst>
            </a:custGeom>
            <a:grpFill/>
            <a:ln w="0" cap="flat">
              <a:noFill/>
              <a:prstDash val="solid"/>
              <a:miter/>
            </a:ln>
          </p:spPr>
          <p:txBody>
            <a:bodyPr rtlCol="0" anchor="ctr"/>
            <a:lstStyle/>
            <a:p>
              <a:endParaRPr lang="en-GB"/>
            </a:p>
          </p:txBody>
        </p:sp>
        <p:sp>
          <p:nvSpPr>
            <p:cNvPr id="260" name="Freeform 259">
              <a:extLst>
                <a:ext uri="{FF2B5EF4-FFF2-40B4-BE49-F238E27FC236}">
                  <a16:creationId xmlns:a16="http://schemas.microsoft.com/office/drawing/2014/main" id="{044F8051-4DEB-FD9B-EC96-90AA23D45702}"/>
                </a:ext>
              </a:extLst>
            </p:cNvPr>
            <p:cNvSpPr/>
            <p:nvPr/>
          </p:nvSpPr>
          <p:spPr>
            <a:xfrm>
              <a:off x="7228593" y="4137593"/>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4"/>
                    <a:pt x="60389" y="77749"/>
                    <a:pt x="38903" y="77749"/>
                  </a:cubicBezTo>
                  <a:cubicBezTo>
                    <a:pt x="17418" y="77749"/>
                    <a:pt x="0" y="60344"/>
                    <a:pt x="0" y="38875"/>
                  </a:cubicBezTo>
                  <a:cubicBezTo>
                    <a:pt x="0" y="17405"/>
                    <a:pt x="17418" y="0"/>
                    <a:pt x="38903" y="0"/>
                  </a:cubicBezTo>
                  <a:cubicBezTo>
                    <a:pt x="60389" y="0"/>
                    <a:pt x="77806" y="17405"/>
                    <a:pt x="77806" y="38875"/>
                  </a:cubicBezTo>
                  <a:close/>
                </a:path>
              </a:pathLst>
            </a:custGeom>
            <a:grpFill/>
            <a:ln w="0" cap="flat">
              <a:noFill/>
              <a:prstDash val="solid"/>
              <a:miter/>
            </a:ln>
          </p:spPr>
          <p:txBody>
            <a:bodyPr rtlCol="0" anchor="ctr"/>
            <a:lstStyle/>
            <a:p>
              <a:endParaRPr lang="en-GB"/>
            </a:p>
          </p:txBody>
        </p:sp>
        <p:sp>
          <p:nvSpPr>
            <p:cNvPr id="261" name="Freeform 260">
              <a:extLst>
                <a:ext uri="{FF2B5EF4-FFF2-40B4-BE49-F238E27FC236}">
                  <a16:creationId xmlns:a16="http://schemas.microsoft.com/office/drawing/2014/main" id="{BD58A63E-9664-42B9-3A8C-DA45851BC5D3}"/>
                </a:ext>
              </a:extLst>
            </p:cNvPr>
            <p:cNvSpPr/>
            <p:nvPr/>
          </p:nvSpPr>
          <p:spPr>
            <a:xfrm>
              <a:off x="7146503" y="3995747"/>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8" y="77980"/>
                    <a:pt x="39019" y="77980"/>
                  </a:cubicBezTo>
                  <a:cubicBezTo>
                    <a:pt x="17469" y="77980"/>
                    <a:pt x="0" y="60524"/>
                    <a:pt x="0" y="38990"/>
                  </a:cubicBezTo>
                  <a:cubicBezTo>
                    <a:pt x="0" y="17456"/>
                    <a:pt x="17469" y="0"/>
                    <a:pt x="39019" y="0"/>
                  </a:cubicBezTo>
                  <a:cubicBezTo>
                    <a:pt x="60568" y="0"/>
                    <a:pt x="78038" y="17456"/>
                    <a:pt x="78038" y="38990"/>
                  </a:cubicBezTo>
                  <a:close/>
                </a:path>
              </a:pathLst>
            </a:custGeom>
            <a:grpFill/>
            <a:ln w="0" cap="flat">
              <a:noFill/>
              <a:prstDash val="solid"/>
              <a:miter/>
            </a:ln>
          </p:spPr>
          <p:txBody>
            <a:bodyPr rtlCol="0" anchor="ctr"/>
            <a:lstStyle/>
            <a:p>
              <a:endParaRPr lang="en-GB"/>
            </a:p>
          </p:txBody>
        </p:sp>
        <p:sp>
          <p:nvSpPr>
            <p:cNvPr id="262" name="Freeform 261">
              <a:extLst>
                <a:ext uri="{FF2B5EF4-FFF2-40B4-BE49-F238E27FC236}">
                  <a16:creationId xmlns:a16="http://schemas.microsoft.com/office/drawing/2014/main" id="{CC8EE0CD-04FE-53DB-C176-1EB78F97524E}"/>
                </a:ext>
              </a:extLst>
            </p:cNvPr>
            <p:cNvSpPr/>
            <p:nvPr/>
          </p:nvSpPr>
          <p:spPr>
            <a:xfrm>
              <a:off x="7064528" y="3853901"/>
              <a:ext cx="78269" cy="78211"/>
            </a:xfrm>
            <a:custGeom>
              <a:avLst/>
              <a:gdLst>
                <a:gd name="connsiteX0" fmla="*/ 78269 w 78269"/>
                <a:gd name="connsiteY0" fmla="*/ 39106 h 78211"/>
                <a:gd name="connsiteX1" fmla="*/ 39134 w 78269"/>
                <a:gd name="connsiteY1" fmla="*/ 78212 h 78211"/>
                <a:gd name="connsiteX2" fmla="*/ 0 w 78269"/>
                <a:gd name="connsiteY2" fmla="*/ 39106 h 78211"/>
                <a:gd name="connsiteX3" fmla="*/ 39134 w 78269"/>
                <a:gd name="connsiteY3" fmla="*/ 0 h 78211"/>
                <a:gd name="connsiteX4" fmla="*/ 78269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69" y="39106"/>
                  </a:moveTo>
                  <a:cubicBezTo>
                    <a:pt x="78269" y="60704"/>
                    <a:pt x="60748" y="78212"/>
                    <a:pt x="39134" y="78212"/>
                  </a:cubicBezTo>
                  <a:cubicBezTo>
                    <a:pt x="17521" y="78212"/>
                    <a:pt x="0" y="60704"/>
                    <a:pt x="0" y="39106"/>
                  </a:cubicBezTo>
                  <a:cubicBezTo>
                    <a:pt x="0" y="17508"/>
                    <a:pt x="17521" y="0"/>
                    <a:pt x="39134" y="0"/>
                  </a:cubicBezTo>
                  <a:cubicBezTo>
                    <a:pt x="60748" y="0"/>
                    <a:pt x="78269" y="17508"/>
                    <a:pt x="78269" y="39106"/>
                  </a:cubicBezTo>
                  <a:close/>
                </a:path>
              </a:pathLst>
            </a:custGeom>
            <a:grpFill/>
            <a:ln w="0" cap="flat">
              <a:noFill/>
              <a:prstDash val="solid"/>
              <a:miter/>
            </a:ln>
          </p:spPr>
          <p:txBody>
            <a:bodyPr rtlCol="0" anchor="ctr"/>
            <a:lstStyle/>
            <a:p>
              <a:endParaRPr lang="en-GB"/>
            </a:p>
          </p:txBody>
        </p:sp>
        <p:sp>
          <p:nvSpPr>
            <p:cNvPr id="263" name="Freeform 262">
              <a:extLst>
                <a:ext uri="{FF2B5EF4-FFF2-40B4-BE49-F238E27FC236}">
                  <a16:creationId xmlns:a16="http://schemas.microsoft.com/office/drawing/2014/main" id="{07924DEC-9D35-9D36-252F-F7EB90A5DFE2}"/>
                </a:ext>
              </a:extLst>
            </p:cNvPr>
            <p:cNvSpPr/>
            <p:nvPr/>
          </p:nvSpPr>
          <p:spPr>
            <a:xfrm>
              <a:off x="6982554" y="3712056"/>
              <a:ext cx="78501" cy="78443"/>
            </a:xfrm>
            <a:custGeom>
              <a:avLst/>
              <a:gdLst>
                <a:gd name="connsiteX0" fmla="*/ 78501 w 78501"/>
                <a:gd name="connsiteY0" fmla="*/ 39222 h 78443"/>
                <a:gd name="connsiteX1" fmla="*/ 39250 w 78501"/>
                <a:gd name="connsiteY1" fmla="*/ 78443 h 78443"/>
                <a:gd name="connsiteX2" fmla="*/ -1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1" y="60883"/>
                    <a:pt x="-1" y="39222"/>
                  </a:cubicBezTo>
                  <a:cubicBezTo>
                    <a:pt x="-1"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264" name="Freeform 263">
              <a:extLst>
                <a:ext uri="{FF2B5EF4-FFF2-40B4-BE49-F238E27FC236}">
                  <a16:creationId xmlns:a16="http://schemas.microsoft.com/office/drawing/2014/main" id="{1BF29513-95FB-5269-9723-786E5983C379}"/>
                </a:ext>
              </a:extLst>
            </p:cNvPr>
            <p:cNvSpPr/>
            <p:nvPr/>
          </p:nvSpPr>
          <p:spPr>
            <a:xfrm>
              <a:off x="6900347" y="3570094"/>
              <a:ext cx="78964" cy="78906"/>
            </a:xfrm>
            <a:custGeom>
              <a:avLst/>
              <a:gdLst>
                <a:gd name="connsiteX0" fmla="*/ 78964 w 78964"/>
                <a:gd name="connsiteY0" fmla="*/ 39453 h 78906"/>
                <a:gd name="connsiteX1" fmla="*/ 39482 w 78964"/>
                <a:gd name="connsiteY1" fmla="*/ 78906 h 78906"/>
                <a:gd name="connsiteX2" fmla="*/ 0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7" y="78906"/>
                    <a:pt x="0" y="61242"/>
                    <a:pt x="0" y="39453"/>
                  </a:cubicBezTo>
                  <a:cubicBezTo>
                    <a:pt x="0" y="17664"/>
                    <a:pt x="17677"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265" name="Freeform 264">
              <a:extLst>
                <a:ext uri="{FF2B5EF4-FFF2-40B4-BE49-F238E27FC236}">
                  <a16:creationId xmlns:a16="http://schemas.microsoft.com/office/drawing/2014/main" id="{5C91C2D5-5B8B-7CC2-8688-20092D9B478E}"/>
                </a:ext>
              </a:extLst>
            </p:cNvPr>
            <p:cNvSpPr/>
            <p:nvPr/>
          </p:nvSpPr>
          <p:spPr>
            <a:xfrm>
              <a:off x="6818373" y="3428248"/>
              <a:ext cx="79195" cy="79137"/>
            </a:xfrm>
            <a:custGeom>
              <a:avLst/>
              <a:gdLst>
                <a:gd name="connsiteX0" fmla="*/ 79196 w 79195"/>
                <a:gd name="connsiteY0" fmla="*/ 39569 h 79137"/>
                <a:gd name="connsiteX1" fmla="*/ 39598 w 79195"/>
                <a:gd name="connsiteY1" fmla="*/ 79138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0" y="61422"/>
                    <a:pt x="0" y="39569"/>
                  </a:cubicBezTo>
                  <a:cubicBezTo>
                    <a:pt x="0" y="17715"/>
                    <a:pt x="17729" y="0"/>
                    <a:pt x="39598" y="0"/>
                  </a:cubicBezTo>
                  <a:cubicBezTo>
                    <a:pt x="61467" y="0"/>
                    <a:pt x="79196" y="17715"/>
                    <a:pt x="79196" y="39569"/>
                  </a:cubicBezTo>
                  <a:close/>
                </a:path>
              </a:pathLst>
            </a:custGeom>
            <a:grpFill/>
            <a:ln w="0" cap="flat">
              <a:noFill/>
              <a:prstDash val="solid"/>
              <a:miter/>
            </a:ln>
          </p:spPr>
          <p:txBody>
            <a:bodyPr rtlCol="0" anchor="ctr"/>
            <a:lstStyle/>
            <a:p>
              <a:endParaRPr lang="en-GB"/>
            </a:p>
          </p:txBody>
        </p:sp>
        <p:sp>
          <p:nvSpPr>
            <p:cNvPr id="266" name="Freeform 265">
              <a:extLst>
                <a:ext uri="{FF2B5EF4-FFF2-40B4-BE49-F238E27FC236}">
                  <a16:creationId xmlns:a16="http://schemas.microsoft.com/office/drawing/2014/main" id="{FBAA5298-4F71-F45B-3CCB-5B140862A410}"/>
                </a:ext>
              </a:extLst>
            </p:cNvPr>
            <p:cNvSpPr/>
            <p:nvPr/>
          </p:nvSpPr>
          <p:spPr>
            <a:xfrm>
              <a:off x="6736398" y="3286287"/>
              <a:ext cx="79427" cy="79368"/>
            </a:xfrm>
            <a:custGeom>
              <a:avLst/>
              <a:gdLst>
                <a:gd name="connsiteX0" fmla="*/ 79427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4" y="79369"/>
                  </a:cubicBezTo>
                  <a:cubicBezTo>
                    <a:pt x="17780" y="79369"/>
                    <a:pt x="0" y="61601"/>
                    <a:pt x="0" y="39684"/>
                  </a:cubicBezTo>
                  <a:cubicBezTo>
                    <a:pt x="0" y="17767"/>
                    <a:pt x="17780" y="0"/>
                    <a:pt x="39714"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267" name="Freeform 266">
              <a:extLst>
                <a:ext uri="{FF2B5EF4-FFF2-40B4-BE49-F238E27FC236}">
                  <a16:creationId xmlns:a16="http://schemas.microsoft.com/office/drawing/2014/main" id="{8C512FDC-0836-6206-9F25-50D0E6DFF49E}"/>
                </a:ext>
              </a:extLst>
            </p:cNvPr>
            <p:cNvSpPr/>
            <p:nvPr/>
          </p:nvSpPr>
          <p:spPr>
            <a:xfrm>
              <a:off x="6654192" y="3144325"/>
              <a:ext cx="79890" cy="79831"/>
            </a:xfrm>
            <a:custGeom>
              <a:avLst/>
              <a:gdLst>
                <a:gd name="connsiteX0" fmla="*/ 79890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0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0" y="39916"/>
                  </a:moveTo>
                  <a:cubicBezTo>
                    <a:pt x="79890" y="61961"/>
                    <a:pt x="62006" y="79832"/>
                    <a:pt x="39945" y="79832"/>
                  </a:cubicBezTo>
                  <a:cubicBezTo>
                    <a:pt x="17884" y="79832"/>
                    <a:pt x="0" y="61961"/>
                    <a:pt x="0" y="39916"/>
                  </a:cubicBezTo>
                  <a:cubicBezTo>
                    <a:pt x="0" y="17871"/>
                    <a:pt x="17884" y="0"/>
                    <a:pt x="39945" y="0"/>
                  </a:cubicBezTo>
                  <a:cubicBezTo>
                    <a:pt x="62006" y="0"/>
                    <a:pt x="79890" y="17871"/>
                    <a:pt x="79890" y="39916"/>
                  </a:cubicBezTo>
                  <a:close/>
                </a:path>
              </a:pathLst>
            </a:custGeom>
            <a:grpFill/>
            <a:ln w="0" cap="flat">
              <a:noFill/>
              <a:prstDash val="solid"/>
              <a:miter/>
            </a:ln>
          </p:spPr>
          <p:txBody>
            <a:bodyPr rtlCol="0" anchor="ctr"/>
            <a:lstStyle/>
            <a:p>
              <a:endParaRPr lang="en-GB"/>
            </a:p>
          </p:txBody>
        </p:sp>
        <p:sp>
          <p:nvSpPr>
            <p:cNvPr id="268" name="Freeform 267">
              <a:extLst>
                <a:ext uri="{FF2B5EF4-FFF2-40B4-BE49-F238E27FC236}">
                  <a16:creationId xmlns:a16="http://schemas.microsoft.com/office/drawing/2014/main" id="{06C8F3AD-4CAD-64DD-DC6F-E93D2C42CB7A}"/>
                </a:ext>
              </a:extLst>
            </p:cNvPr>
            <p:cNvSpPr/>
            <p:nvPr/>
          </p:nvSpPr>
          <p:spPr>
            <a:xfrm>
              <a:off x="8948210" y="6830582"/>
              <a:ext cx="78269" cy="78211"/>
            </a:xfrm>
            <a:custGeom>
              <a:avLst/>
              <a:gdLst>
                <a:gd name="connsiteX0" fmla="*/ 78269 w 78269"/>
                <a:gd name="connsiteY0" fmla="*/ 39106 h 78211"/>
                <a:gd name="connsiteX1" fmla="*/ 39134 w 78269"/>
                <a:gd name="connsiteY1" fmla="*/ 78212 h 78211"/>
                <a:gd name="connsiteX2" fmla="*/ 0 w 78269"/>
                <a:gd name="connsiteY2" fmla="*/ 39106 h 78211"/>
                <a:gd name="connsiteX3" fmla="*/ 39134 w 78269"/>
                <a:gd name="connsiteY3" fmla="*/ 0 h 78211"/>
                <a:gd name="connsiteX4" fmla="*/ 78269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69" y="39106"/>
                  </a:moveTo>
                  <a:cubicBezTo>
                    <a:pt x="78269" y="60703"/>
                    <a:pt x="60748" y="78212"/>
                    <a:pt x="39134" y="78212"/>
                  </a:cubicBezTo>
                  <a:cubicBezTo>
                    <a:pt x="17521" y="78212"/>
                    <a:pt x="0" y="60703"/>
                    <a:pt x="0" y="39106"/>
                  </a:cubicBezTo>
                  <a:cubicBezTo>
                    <a:pt x="0" y="17509"/>
                    <a:pt x="17521" y="0"/>
                    <a:pt x="39134" y="0"/>
                  </a:cubicBezTo>
                  <a:cubicBezTo>
                    <a:pt x="60748" y="0"/>
                    <a:pt x="78269" y="17509"/>
                    <a:pt x="78269" y="39106"/>
                  </a:cubicBezTo>
                  <a:close/>
                </a:path>
              </a:pathLst>
            </a:custGeom>
            <a:grpFill/>
            <a:ln w="0" cap="flat">
              <a:noFill/>
              <a:prstDash val="solid"/>
              <a:miter/>
            </a:ln>
          </p:spPr>
          <p:txBody>
            <a:bodyPr rtlCol="0" anchor="ctr"/>
            <a:lstStyle/>
            <a:p>
              <a:endParaRPr lang="en-GB"/>
            </a:p>
          </p:txBody>
        </p:sp>
        <p:sp>
          <p:nvSpPr>
            <p:cNvPr id="269" name="Freeform 268">
              <a:extLst>
                <a:ext uri="{FF2B5EF4-FFF2-40B4-BE49-F238E27FC236}">
                  <a16:creationId xmlns:a16="http://schemas.microsoft.com/office/drawing/2014/main" id="{C4031680-285F-B80D-2421-8E91997AF8C7}"/>
                </a:ext>
              </a:extLst>
            </p:cNvPr>
            <p:cNvSpPr/>
            <p:nvPr/>
          </p:nvSpPr>
          <p:spPr>
            <a:xfrm>
              <a:off x="8866351" y="6688968"/>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70" y="77980"/>
                    <a:pt x="0" y="60524"/>
                    <a:pt x="0" y="38990"/>
                  </a:cubicBezTo>
                  <a:cubicBezTo>
                    <a:pt x="0" y="17456"/>
                    <a:pt x="17470"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270" name="Freeform 269">
              <a:extLst>
                <a:ext uri="{FF2B5EF4-FFF2-40B4-BE49-F238E27FC236}">
                  <a16:creationId xmlns:a16="http://schemas.microsoft.com/office/drawing/2014/main" id="{2FDF3933-C9A2-F4D0-ECE6-D90FA9665E13}"/>
                </a:ext>
              </a:extLst>
            </p:cNvPr>
            <p:cNvSpPr/>
            <p:nvPr/>
          </p:nvSpPr>
          <p:spPr>
            <a:xfrm>
              <a:off x="8784492" y="6547237"/>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69" y="77980"/>
                    <a:pt x="0" y="60524"/>
                    <a:pt x="0" y="38990"/>
                  </a:cubicBezTo>
                  <a:cubicBezTo>
                    <a:pt x="0" y="17456"/>
                    <a:pt x="17469"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271" name="Freeform 270">
              <a:extLst>
                <a:ext uri="{FF2B5EF4-FFF2-40B4-BE49-F238E27FC236}">
                  <a16:creationId xmlns:a16="http://schemas.microsoft.com/office/drawing/2014/main" id="{60EF3301-E0D0-A631-CE59-E38B9D3223CC}"/>
                </a:ext>
              </a:extLst>
            </p:cNvPr>
            <p:cNvSpPr/>
            <p:nvPr/>
          </p:nvSpPr>
          <p:spPr>
            <a:xfrm>
              <a:off x="8702749" y="6405623"/>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4"/>
                    <a:pt x="60389" y="77749"/>
                    <a:pt x="38903" y="77749"/>
                  </a:cubicBezTo>
                  <a:cubicBezTo>
                    <a:pt x="17418" y="77749"/>
                    <a:pt x="0" y="60344"/>
                    <a:pt x="0" y="38875"/>
                  </a:cubicBezTo>
                  <a:cubicBezTo>
                    <a:pt x="0" y="17405"/>
                    <a:pt x="17418" y="0"/>
                    <a:pt x="38903" y="0"/>
                  </a:cubicBezTo>
                  <a:cubicBezTo>
                    <a:pt x="60389" y="0"/>
                    <a:pt x="77806" y="17405"/>
                    <a:pt x="77806" y="38875"/>
                  </a:cubicBezTo>
                  <a:close/>
                </a:path>
              </a:pathLst>
            </a:custGeom>
            <a:grpFill/>
            <a:ln w="0" cap="flat">
              <a:noFill/>
              <a:prstDash val="solid"/>
              <a:miter/>
            </a:ln>
          </p:spPr>
          <p:txBody>
            <a:bodyPr rtlCol="0" anchor="ctr"/>
            <a:lstStyle/>
            <a:p>
              <a:endParaRPr lang="en-GB"/>
            </a:p>
          </p:txBody>
        </p:sp>
        <p:sp>
          <p:nvSpPr>
            <p:cNvPr id="272" name="Freeform 271">
              <a:extLst>
                <a:ext uri="{FF2B5EF4-FFF2-40B4-BE49-F238E27FC236}">
                  <a16:creationId xmlns:a16="http://schemas.microsoft.com/office/drawing/2014/main" id="{2DC4E147-AF0B-A8CE-56AF-268EBA581BAA}"/>
                </a:ext>
              </a:extLst>
            </p:cNvPr>
            <p:cNvSpPr/>
            <p:nvPr/>
          </p:nvSpPr>
          <p:spPr>
            <a:xfrm>
              <a:off x="8620890" y="6264008"/>
              <a:ext cx="77574" cy="77517"/>
            </a:xfrm>
            <a:custGeom>
              <a:avLst/>
              <a:gdLst>
                <a:gd name="connsiteX0" fmla="*/ 77575 w 77574"/>
                <a:gd name="connsiteY0" fmla="*/ 38759 h 77517"/>
                <a:gd name="connsiteX1" fmla="*/ 38788 w 77574"/>
                <a:gd name="connsiteY1" fmla="*/ 77517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7"/>
                    <a:pt x="38788" y="77517"/>
                  </a:cubicBezTo>
                  <a:cubicBezTo>
                    <a:pt x="17366" y="77517"/>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273" name="Freeform 272">
              <a:extLst>
                <a:ext uri="{FF2B5EF4-FFF2-40B4-BE49-F238E27FC236}">
                  <a16:creationId xmlns:a16="http://schemas.microsoft.com/office/drawing/2014/main" id="{DCFC60B8-A71E-797B-83B7-AE16B926D7BD}"/>
                </a:ext>
              </a:extLst>
            </p:cNvPr>
            <p:cNvSpPr/>
            <p:nvPr/>
          </p:nvSpPr>
          <p:spPr>
            <a:xfrm>
              <a:off x="8539031" y="6122278"/>
              <a:ext cx="77574" cy="77517"/>
            </a:xfrm>
            <a:custGeom>
              <a:avLst/>
              <a:gdLst>
                <a:gd name="connsiteX0" fmla="*/ 77575 w 77574"/>
                <a:gd name="connsiteY0" fmla="*/ 38759 h 77517"/>
                <a:gd name="connsiteX1" fmla="*/ 38788 w 77574"/>
                <a:gd name="connsiteY1" fmla="*/ 77517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7"/>
                    <a:pt x="38788" y="77517"/>
                  </a:cubicBezTo>
                  <a:cubicBezTo>
                    <a:pt x="17366" y="77517"/>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274" name="Freeform 273">
              <a:extLst>
                <a:ext uri="{FF2B5EF4-FFF2-40B4-BE49-F238E27FC236}">
                  <a16:creationId xmlns:a16="http://schemas.microsoft.com/office/drawing/2014/main" id="{3214A05A-6E58-A3B1-2DDD-CC3C2B909B44}"/>
                </a:ext>
              </a:extLst>
            </p:cNvPr>
            <p:cNvSpPr/>
            <p:nvPr/>
          </p:nvSpPr>
          <p:spPr>
            <a:xfrm>
              <a:off x="8457288" y="5980548"/>
              <a:ext cx="77343" cy="77286"/>
            </a:xfrm>
            <a:custGeom>
              <a:avLst/>
              <a:gdLst>
                <a:gd name="connsiteX0" fmla="*/ 77343 w 77343"/>
                <a:gd name="connsiteY0" fmla="*/ 38643 h 77286"/>
                <a:gd name="connsiteX1" fmla="*/ 38671 w 77343"/>
                <a:gd name="connsiteY1" fmla="*/ 77287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7"/>
                    <a:pt x="38671" y="77287"/>
                  </a:cubicBezTo>
                  <a:cubicBezTo>
                    <a:pt x="17314" y="77287"/>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275" name="Freeform 274">
              <a:extLst>
                <a:ext uri="{FF2B5EF4-FFF2-40B4-BE49-F238E27FC236}">
                  <a16:creationId xmlns:a16="http://schemas.microsoft.com/office/drawing/2014/main" id="{C78D2898-D8C7-7222-F81E-EFA8005D1DD0}"/>
                </a:ext>
              </a:extLst>
            </p:cNvPr>
            <p:cNvSpPr/>
            <p:nvPr/>
          </p:nvSpPr>
          <p:spPr>
            <a:xfrm>
              <a:off x="8375313" y="5838818"/>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276" name="Freeform 275">
              <a:extLst>
                <a:ext uri="{FF2B5EF4-FFF2-40B4-BE49-F238E27FC236}">
                  <a16:creationId xmlns:a16="http://schemas.microsoft.com/office/drawing/2014/main" id="{59737F82-4B1E-59A8-EBBE-F0726782BB1E}"/>
                </a:ext>
              </a:extLst>
            </p:cNvPr>
            <p:cNvSpPr/>
            <p:nvPr/>
          </p:nvSpPr>
          <p:spPr>
            <a:xfrm>
              <a:off x="8293570" y="5697203"/>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5"/>
                    <a:pt x="0" y="38527"/>
                  </a:cubicBezTo>
                  <a:cubicBezTo>
                    <a:pt x="0" y="17249"/>
                    <a:pt x="17262" y="0"/>
                    <a:pt x="38556" y="0"/>
                  </a:cubicBezTo>
                  <a:cubicBezTo>
                    <a:pt x="59850" y="0"/>
                    <a:pt x="77112" y="17250"/>
                    <a:pt x="77112" y="38527"/>
                  </a:cubicBezTo>
                  <a:close/>
                </a:path>
              </a:pathLst>
            </a:custGeom>
            <a:grpFill/>
            <a:ln w="0" cap="flat">
              <a:noFill/>
              <a:prstDash val="solid"/>
              <a:miter/>
            </a:ln>
          </p:spPr>
          <p:txBody>
            <a:bodyPr rtlCol="0" anchor="ctr"/>
            <a:lstStyle/>
            <a:p>
              <a:endParaRPr lang="en-GB"/>
            </a:p>
          </p:txBody>
        </p:sp>
        <p:sp>
          <p:nvSpPr>
            <p:cNvPr id="277" name="Freeform 276">
              <a:extLst>
                <a:ext uri="{FF2B5EF4-FFF2-40B4-BE49-F238E27FC236}">
                  <a16:creationId xmlns:a16="http://schemas.microsoft.com/office/drawing/2014/main" id="{41EA9932-B7B5-9372-257F-17284AA62D79}"/>
                </a:ext>
              </a:extLst>
            </p:cNvPr>
            <p:cNvSpPr/>
            <p:nvPr/>
          </p:nvSpPr>
          <p:spPr>
            <a:xfrm>
              <a:off x="8211711" y="5555473"/>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5"/>
                    <a:pt x="0" y="38527"/>
                  </a:cubicBezTo>
                  <a:cubicBezTo>
                    <a:pt x="0" y="17249"/>
                    <a:pt x="17262" y="0"/>
                    <a:pt x="38556" y="0"/>
                  </a:cubicBezTo>
                  <a:cubicBezTo>
                    <a:pt x="59850" y="0"/>
                    <a:pt x="77112" y="17250"/>
                    <a:pt x="77112" y="38527"/>
                  </a:cubicBezTo>
                  <a:close/>
                </a:path>
              </a:pathLst>
            </a:custGeom>
            <a:grpFill/>
            <a:ln w="0" cap="flat">
              <a:noFill/>
              <a:prstDash val="solid"/>
              <a:miter/>
            </a:ln>
          </p:spPr>
          <p:txBody>
            <a:bodyPr rtlCol="0" anchor="ctr"/>
            <a:lstStyle/>
            <a:p>
              <a:endParaRPr lang="en-GB"/>
            </a:p>
          </p:txBody>
        </p:sp>
        <p:sp>
          <p:nvSpPr>
            <p:cNvPr id="278" name="Freeform 277">
              <a:extLst>
                <a:ext uri="{FF2B5EF4-FFF2-40B4-BE49-F238E27FC236}">
                  <a16:creationId xmlns:a16="http://schemas.microsoft.com/office/drawing/2014/main" id="{6BE5480C-8EF2-9625-1FA8-846E60098672}"/>
                </a:ext>
              </a:extLst>
            </p:cNvPr>
            <p:cNvSpPr/>
            <p:nvPr/>
          </p:nvSpPr>
          <p:spPr>
            <a:xfrm>
              <a:off x="8129736" y="5413743"/>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5"/>
                    <a:pt x="0" y="38527"/>
                  </a:cubicBezTo>
                  <a:cubicBezTo>
                    <a:pt x="0" y="17249"/>
                    <a:pt x="17262" y="0"/>
                    <a:pt x="38556" y="0"/>
                  </a:cubicBezTo>
                  <a:cubicBezTo>
                    <a:pt x="59850" y="0"/>
                    <a:pt x="77112" y="17250"/>
                    <a:pt x="77112" y="38527"/>
                  </a:cubicBezTo>
                  <a:close/>
                </a:path>
              </a:pathLst>
            </a:custGeom>
            <a:grpFill/>
            <a:ln w="0" cap="flat">
              <a:noFill/>
              <a:prstDash val="solid"/>
              <a:miter/>
            </a:ln>
          </p:spPr>
          <p:txBody>
            <a:bodyPr rtlCol="0" anchor="ctr"/>
            <a:lstStyle/>
            <a:p>
              <a:endParaRPr lang="en-GB"/>
            </a:p>
          </p:txBody>
        </p:sp>
        <p:sp>
          <p:nvSpPr>
            <p:cNvPr id="279" name="Freeform 278">
              <a:extLst>
                <a:ext uri="{FF2B5EF4-FFF2-40B4-BE49-F238E27FC236}">
                  <a16:creationId xmlns:a16="http://schemas.microsoft.com/office/drawing/2014/main" id="{2EE93BAB-FA19-97B5-B692-6DF244FAEB42}"/>
                </a:ext>
              </a:extLst>
            </p:cNvPr>
            <p:cNvSpPr/>
            <p:nvPr/>
          </p:nvSpPr>
          <p:spPr>
            <a:xfrm>
              <a:off x="8047877" y="5272013"/>
              <a:ext cx="77111" cy="77054"/>
            </a:xfrm>
            <a:custGeom>
              <a:avLst/>
              <a:gdLst>
                <a:gd name="connsiteX0" fmla="*/ 77112 w 77111"/>
                <a:gd name="connsiteY0" fmla="*/ 38527 h 77054"/>
                <a:gd name="connsiteX1" fmla="*/ 38556 w 77111"/>
                <a:gd name="connsiteY1" fmla="*/ 77055 h 77054"/>
                <a:gd name="connsiteX2" fmla="*/ -1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49" y="77055"/>
                    <a:pt x="38556" y="77055"/>
                  </a:cubicBezTo>
                  <a:cubicBezTo>
                    <a:pt x="17262" y="77055"/>
                    <a:pt x="-1" y="59805"/>
                    <a:pt x="-1" y="38527"/>
                  </a:cubicBezTo>
                  <a:cubicBezTo>
                    <a:pt x="-1" y="17249"/>
                    <a:pt x="17262" y="0"/>
                    <a:pt x="38556" y="0"/>
                  </a:cubicBezTo>
                  <a:cubicBezTo>
                    <a:pt x="59849" y="0"/>
                    <a:pt x="77112" y="17250"/>
                    <a:pt x="77112" y="38527"/>
                  </a:cubicBezTo>
                  <a:close/>
                </a:path>
              </a:pathLst>
            </a:custGeom>
            <a:grpFill/>
            <a:ln w="0" cap="flat">
              <a:noFill/>
              <a:prstDash val="solid"/>
              <a:miter/>
            </a:ln>
          </p:spPr>
          <p:txBody>
            <a:bodyPr rtlCol="0" anchor="ctr"/>
            <a:lstStyle/>
            <a:p>
              <a:endParaRPr lang="en-GB"/>
            </a:p>
          </p:txBody>
        </p:sp>
        <p:sp>
          <p:nvSpPr>
            <p:cNvPr id="280" name="Freeform 279">
              <a:extLst>
                <a:ext uri="{FF2B5EF4-FFF2-40B4-BE49-F238E27FC236}">
                  <a16:creationId xmlns:a16="http://schemas.microsoft.com/office/drawing/2014/main" id="{02A33287-86B8-7240-5227-7CD8FF170765}"/>
                </a:ext>
              </a:extLst>
            </p:cNvPr>
            <p:cNvSpPr/>
            <p:nvPr/>
          </p:nvSpPr>
          <p:spPr>
            <a:xfrm>
              <a:off x="7966018" y="5130167"/>
              <a:ext cx="77111" cy="77054"/>
            </a:xfrm>
            <a:custGeom>
              <a:avLst/>
              <a:gdLst>
                <a:gd name="connsiteX0" fmla="*/ 77112 w 77111"/>
                <a:gd name="connsiteY0" fmla="*/ 38528 h 77054"/>
                <a:gd name="connsiteX1" fmla="*/ 38556 w 77111"/>
                <a:gd name="connsiteY1" fmla="*/ 77055 h 77054"/>
                <a:gd name="connsiteX2" fmla="*/ -1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49" y="77055"/>
                    <a:pt x="38556" y="77055"/>
                  </a:cubicBezTo>
                  <a:cubicBezTo>
                    <a:pt x="17262" y="77055"/>
                    <a:pt x="-1" y="59805"/>
                    <a:pt x="-1" y="38528"/>
                  </a:cubicBezTo>
                  <a:cubicBezTo>
                    <a:pt x="-1" y="17249"/>
                    <a:pt x="17262" y="0"/>
                    <a:pt x="38556" y="0"/>
                  </a:cubicBezTo>
                  <a:cubicBezTo>
                    <a:pt x="59849" y="0"/>
                    <a:pt x="77112" y="17250"/>
                    <a:pt x="77112" y="38528"/>
                  </a:cubicBezTo>
                  <a:close/>
                </a:path>
              </a:pathLst>
            </a:custGeom>
            <a:grpFill/>
            <a:ln w="0" cap="flat">
              <a:noFill/>
              <a:prstDash val="solid"/>
              <a:miter/>
            </a:ln>
          </p:spPr>
          <p:txBody>
            <a:bodyPr rtlCol="0" anchor="ctr"/>
            <a:lstStyle/>
            <a:p>
              <a:endParaRPr lang="en-GB"/>
            </a:p>
          </p:txBody>
        </p:sp>
        <p:sp>
          <p:nvSpPr>
            <p:cNvPr id="281" name="Freeform 280">
              <a:extLst>
                <a:ext uri="{FF2B5EF4-FFF2-40B4-BE49-F238E27FC236}">
                  <a16:creationId xmlns:a16="http://schemas.microsoft.com/office/drawing/2014/main" id="{7E5EE03C-99F3-0816-BAC9-57D0643DA4DC}"/>
                </a:ext>
              </a:extLst>
            </p:cNvPr>
            <p:cNvSpPr/>
            <p:nvPr/>
          </p:nvSpPr>
          <p:spPr>
            <a:xfrm>
              <a:off x="7884044" y="4988437"/>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282" name="Freeform 281">
              <a:extLst>
                <a:ext uri="{FF2B5EF4-FFF2-40B4-BE49-F238E27FC236}">
                  <a16:creationId xmlns:a16="http://schemas.microsoft.com/office/drawing/2014/main" id="{F3F374DD-C5EC-4826-275C-3C5B315552F6}"/>
                </a:ext>
              </a:extLst>
            </p:cNvPr>
            <p:cNvSpPr/>
            <p:nvPr/>
          </p:nvSpPr>
          <p:spPr>
            <a:xfrm>
              <a:off x="7802185" y="4846707"/>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283" name="Freeform 282">
              <a:extLst>
                <a:ext uri="{FF2B5EF4-FFF2-40B4-BE49-F238E27FC236}">
                  <a16:creationId xmlns:a16="http://schemas.microsoft.com/office/drawing/2014/main" id="{9A775E08-D8F1-28E1-B75E-0DF771593633}"/>
                </a:ext>
              </a:extLst>
            </p:cNvPr>
            <p:cNvSpPr/>
            <p:nvPr/>
          </p:nvSpPr>
          <p:spPr>
            <a:xfrm>
              <a:off x="7720210" y="4704861"/>
              <a:ext cx="77343" cy="77286"/>
            </a:xfrm>
            <a:custGeom>
              <a:avLst/>
              <a:gdLst>
                <a:gd name="connsiteX0" fmla="*/ 77344 w 77343"/>
                <a:gd name="connsiteY0" fmla="*/ 38643 h 77286"/>
                <a:gd name="connsiteX1" fmla="*/ 38672 w 77343"/>
                <a:gd name="connsiteY1" fmla="*/ 77286 h 77286"/>
                <a:gd name="connsiteX2" fmla="*/ 0 w 77343"/>
                <a:gd name="connsiteY2" fmla="*/ 38643 h 77286"/>
                <a:gd name="connsiteX3" fmla="*/ 38672 w 77343"/>
                <a:gd name="connsiteY3" fmla="*/ 0 h 77286"/>
                <a:gd name="connsiteX4" fmla="*/ 77344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4" y="38643"/>
                  </a:moveTo>
                  <a:cubicBezTo>
                    <a:pt x="77344" y="59985"/>
                    <a:pt x="60030" y="77286"/>
                    <a:pt x="38672" y="77286"/>
                  </a:cubicBezTo>
                  <a:cubicBezTo>
                    <a:pt x="17314" y="77286"/>
                    <a:pt x="0" y="59985"/>
                    <a:pt x="0" y="38643"/>
                  </a:cubicBezTo>
                  <a:cubicBezTo>
                    <a:pt x="0" y="17301"/>
                    <a:pt x="17313" y="0"/>
                    <a:pt x="38672" y="0"/>
                  </a:cubicBezTo>
                  <a:cubicBezTo>
                    <a:pt x="60029" y="0"/>
                    <a:pt x="77344" y="17301"/>
                    <a:pt x="77344" y="38643"/>
                  </a:cubicBezTo>
                  <a:close/>
                </a:path>
              </a:pathLst>
            </a:custGeom>
            <a:grpFill/>
            <a:ln w="0" cap="flat">
              <a:noFill/>
              <a:prstDash val="solid"/>
              <a:miter/>
            </a:ln>
          </p:spPr>
          <p:txBody>
            <a:bodyPr rtlCol="0" anchor="ctr"/>
            <a:lstStyle/>
            <a:p>
              <a:endParaRPr lang="en-GB"/>
            </a:p>
          </p:txBody>
        </p:sp>
        <p:sp>
          <p:nvSpPr>
            <p:cNvPr id="284" name="Freeform 283">
              <a:extLst>
                <a:ext uri="{FF2B5EF4-FFF2-40B4-BE49-F238E27FC236}">
                  <a16:creationId xmlns:a16="http://schemas.microsoft.com/office/drawing/2014/main" id="{5A5FDC4F-FBA7-9F71-FB6B-AD51EA45E1E0}"/>
                </a:ext>
              </a:extLst>
            </p:cNvPr>
            <p:cNvSpPr/>
            <p:nvPr/>
          </p:nvSpPr>
          <p:spPr>
            <a:xfrm>
              <a:off x="7638235" y="4563131"/>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30"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285" name="Freeform 284">
              <a:extLst>
                <a:ext uri="{FF2B5EF4-FFF2-40B4-BE49-F238E27FC236}">
                  <a16:creationId xmlns:a16="http://schemas.microsoft.com/office/drawing/2014/main" id="{275F86A5-06C4-5A84-B4E4-04B9A9E5BD5D}"/>
                </a:ext>
              </a:extLst>
            </p:cNvPr>
            <p:cNvSpPr/>
            <p:nvPr/>
          </p:nvSpPr>
          <p:spPr>
            <a:xfrm>
              <a:off x="7556261" y="4421285"/>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8"/>
                    <a:pt x="38788" y="77518"/>
                  </a:cubicBezTo>
                  <a:cubicBezTo>
                    <a:pt x="17366" y="77518"/>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286" name="Freeform 285">
              <a:extLst>
                <a:ext uri="{FF2B5EF4-FFF2-40B4-BE49-F238E27FC236}">
                  <a16:creationId xmlns:a16="http://schemas.microsoft.com/office/drawing/2014/main" id="{AF04E805-CA4D-4797-4562-2386362902F5}"/>
                </a:ext>
              </a:extLst>
            </p:cNvPr>
            <p:cNvSpPr/>
            <p:nvPr/>
          </p:nvSpPr>
          <p:spPr>
            <a:xfrm>
              <a:off x="7474402" y="4279439"/>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8"/>
                    <a:pt x="38788" y="77518"/>
                  </a:cubicBezTo>
                  <a:cubicBezTo>
                    <a:pt x="17366" y="77518"/>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287" name="Freeform 286">
              <a:extLst>
                <a:ext uri="{FF2B5EF4-FFF2-40B4-BE49-F238E27FC236}">
                  <a16:creationId xmlns:a16="http://schemas.microsoft.com/office/drawing/2014/main" id="{2E9E6F06-4317-9C0B-4DE9-821D4C9DAD06}"/>
                </a:ext>
              </a:extLst>
            </p:cNvPr>
            <p:cNvSpPr/>
            <p:nvPr/>
          </p:nvSpPr>
          <p:spPr>
            <a:xfrm>
              <a:off x="7392311" y="4137593"/>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4"/>
                    <a:pt x="60389" y="77749"/>
                    <a:pt x="38903" y="77749"/>
                  </a:cubicBezTo>
                  <a:cubicBezTo>
                    <a:pt x="17418" y="77749"/>
                    <a:pt x="0" y="60344"/>
                    <a:pt x="0" y="38875"/>
                  </a:cubicBezTo>
                  <a:cubicBezTo>
                    <a:pt x="0" y="17405"/>
                    <a:pt x="17418" y="0"/>
                    <a:pt x="38903" y="0"/>
                  </a:cubicBezTo>
                  <a:cubicBezTo>
                    <a:pt x="60389" y="0"/>
                    <a:pt x="77806" y="17405"/>
                    <a:pt x="77806" y="38875"/>
                  </a:cubicBezTo>
                  <a:close/>
                </a:path>
              </a:pathLst>
            </a:custGeom>
            <a:grpFill/>
            <a:ln w="0" cap="flat">
              <a:noFill/>
              <a:prstDash val="solid"/>
              <a:miter/>
            </a:ln>
          </p:spPr>
          <p:txBody>
            <a:bodyPr rtlCol="0" anchor="ctr"/>
            <a:lstStyle/>
            <a:p>
              <a:endParaRPr lang="en-GB"/>
            </a:p>
          </p:txBody>
        </p:sp>
        <p:sp>
          <p:nvSpPr>
            <p:cNvPr id="288" name="Freeform 287">
              <a:extLst>
                <a:ext uri="{FF2B5EF4-FFF2-40B4-BE49-F238E27FC236}">
                  <a16:creationId xmlns:a16="http://schemas.microsoft.com/office/drawing/2014/main" id="{9F217410-BCF7-5D66-3271-BAED3BF15F08}"/>
                </a:ext>
              </a:extLst>
            </p:cNvPr>
            <p:cNvSpPr/>
            <p:nvPr/>
          </p:nvSpPr>
          <p:spPr>
            <a:xfrm>
              <a:off x="7310337" y="3995747"/>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69" y="77980"/>
                    <a:pt x="0" y="60524"/>
                    <a:pt x="0" y="38990"/>
                  </a:cubicBezTo>
                  <a:cubicBezTo>
                    <a:pt x="0" y="17456"/>
                    <a:pt x="17469"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289" name="Freeform 288">
              <a:extLst>
                <a:ext uri="{FF2B5EF4-FFF2-40B4-BE49-F238E27FC236}">
                  <a16:creationId xmlns:a16="http://schemas.microsoft.com/office/drawing/2014/main" id="{FADB6206-2398-A7EF-5CB4-9F5032D591D2}"/>
                </a:ext>
              </a:extLst>
            </p:cNvPr>
            <p:cNvSpPr/>
            <p:nvPr/>
          </p:nvSpPr>
          <p:spPr>
            <a:xfrm>
              <a:off x="7228478" y="3854017"/>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69" y="77980"/>
                    <a:pt x="0" y="60524"/>
                    <a:pt x="0" y="38990"/>
                  </a:cubicBezTo>
                  <a:cubicBezTo>
                    <a:pt x="0" y="17456"/>
                    <a:pt x="17469"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290" name="Freeform 289">
              <a:extLst>
                <a:ext uri="{FF2B5EF4-FFF2-40B4-BE49-F238E27FC236}">
                  <a16:creationId xmlns:a16="http://schemas.microsoft.com/office/drawing/2014/main" id="{ADF220B0-9F87-2378-A242-B6932361A4DF}"/>
                </a:ext>
              </a:extLst>
            </p:cNvPr>
            <p:cNvSpPr/>
            <p:nvPr/>
          </p:nvSpPr>
          <p:spPr>
            <a:xfrm>
              <a:off x="7146387" y="3712171"/>
              <a:ext cx="78269" cy="78211"/>
            </a:xfrm>
            <a:custGeom>
              <a:avLst/>
              <a:gdLst>
                <a:gd name="connsiteX0" fmla="*/ 78269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69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69" y="39106"/>
                  </a:moveTo>
                  <a:cubicBezTo>
                    <a:pt x="78269" y="60704"/>
                    <a:pt x="60748" y="78212"/>
                    <a:pt x="39135" y="78212"/>
                  </a:cubicBezTo>
                  <a:cubicBezTo>
                    <a:pt x="17521" y="78212"/>
                    <a:pt x="0" y="60704"/>
                    <a:pt x="0" y="39106"/>
                  </a:cubicBezTo>
                  <a:cubicBezTo>
                    <a:pt x="0" y="17508"/>
                    <a:pt x="17521" y="0"/>
                    <a:pt x="39135" y="0"/>
                  </a:cubicBezTo>
                  <a:cubicBezTo>
                    <a:pt x="60748" y="0"/>
                    <a:pt x="78269" y="17508"/>
                    <a:pt x="78269" y="39106"/>
                  </a:cubicBezTo>
                  <a:close/>
                </a:path>
              </a:pathLst>
            </a:custGeom>
            <a:grpFill/>
            <a:ln w="0" cap="flat">
              <a:noFill/>
              <a:prstDash val="solid"/>
              <a:miter/>
            </a:ln>
          </p:spPr>
          <p:txBody>
            <a:bodyPr rtlCol="0" anchor="ctr"/>
            <a:lstStyle/>
            <a:p>
              <a:endParaRPr lang="en-GB"/>
            </a:p>
          </p:txBody>
        </p:sp>
        <p:sp>
          <p:nvSpPr>
            <p:cNvPr id="291" name="Freeform 290">
              <a:extLst>
                <a:ext uri="{FF2B5EF4-FFF2-40B4-BE49-F238E27FC236}">
                  <a16:creationId xmlns:a16="http://schemas.microsoft.com/office/drawing/2014/main" id="{47635D85-6E0A-8B68-FD39-44FF5FAF8C23}"/>
                </a:ext>
              </a:extLst>
            </p:cNvPr>
            <p:cNvSpPr/>
            <p:nvPr/>
          </p:nvSpPr>
          <p:spPr>
            <a:xfrm>
              <a:off x="7064412" y="3570325"/>
              <a:ext cx="78501" cy="78443"/>
            </a:xfrm>
            <a:custGeom>
              <a:avLst/>
              <a:gdLst>
                <a:gd name="connsiteX0" fmla="*/ 78501 w 78501"/>
                <a:gd name="connsiteY0" fmla="*/ 39222 h 78443"/>
                <a:gd name="connsiteX1" fmla="*/ 39250 w 78501"/>
                <a:gd name="connsiteY1" fmla="*/ 78443 h 78443"/>
                <a:gd name="connsiteX2" fmla="*/ -1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1" y="60883"/>
                    <a:pt x="-1" y="39222"/>
                  </a:cubicBezTo>
                  <a:cubicBezTo>
                    <a:pt x="-1"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292" name="Freeform 291">
              <a:extLst>
                <a:ext uri="{FF2B5EF4-FFF2-40B4-BE49-F238E27FC236}">
                  <a16:creationId xmlns:a16="http://schemas.microsoft.com/office/drawing/2014/main" id="{C40B9013-B221-879D-CBF4-64C72B39A652}"/>
                </a:ext>
              </a:extLst>
            </p:cNvPr>
            <p:cNvSpPr/>
            <p:nvPr/>
          </p:nvSpPr>
          <p:spPr>
            <a:xfrm>
              <a:off x="6982322" y="3428364"/>
              <a:ext cx="78964" cy="78906"/>
            </a:xfrm>
            <a:custGeom>
              <a:avLst/>
              <a:gdLst>
                <a:gd name="connsiteX0" fmla="*/ 78964 w 78964"/>
                <a:gd name="connsiteY0" fmla="*/ 39453 h 78906"/>
                <a:gd name="connsiteX1" fmla="*/ 39482 w 78964"/>
                <a:gd name="connsiteY1" fmla="*/ 78906 h 78906"/>
                <a:gd name="connsiteX2" fmla="*/ 1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7" y="78906"/>
                    <a:pt x="1" y="61242"/>
                    <a:pt x="1" y="39453"/>
                  </a:cubicBezTo>
                  <a:cubicBezTo>
                    <a:pt x="1" y="17664"/>
                    <a:pt x="17678"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293" name="Freeform 292">
              <a:extLst>
                <a:ext uri="{FF2B5EF4-FFF2-40B4-BE49-F238E27FC236}">
                  <a16:creationId xmlns:a16="http://schemas.microsoft.com/office/drawing/2014/main" id="{CC8E8216-1F32-8B46-0620-22694E8A57FF}"/>
                </a:ext>
              </a:extLst>
            </p:cNvPr>
            <p:cNvSpPr/>
            <p:nvPr/>
          </p:nvSpPr>
          <p:spPr>
            <a:xfrm>
              <a:off x="6900232" y="3286402"/>
              <a:ext cx="79195" cy="79137"/>
            </a:xfrm>
            <a:custGeom>
              <a:avLst/>
              <a:gdLst>
                <a:gd name="connsiteX0" fmla="*/ 79196 w 79195"/>
                <a:gd name="connsiteY0" fmla="*/ 39569 h 79137"/>
                <a:gd name="connsiteX1" fmla="*/ 39598 w 79195"/>
                <a:gd name="connsiteY1" fmla="*/ 79138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0" y="61422"/>
                    <a:pt x="0" y="39569"/>
                  </a:cubicBezTo>
                  <a:cubicBezTo>
                    <a:pt x="0" y="17715"/>
                    <a:pt x="17729" y="0"/>
                    <a:pt x="39598" y="0"/>
                  </a:cubicBezTo>
                  <a:cubicBezTo>
                    <a:pt x="61467" y="0"/>
                    <a:pt x="79196" y="17715"/>
                    <a:pt x="79196" y="39569"/>
                  </a:cubicBezTo>
                  <a:close/>
                </a:path>
              </a:pathLst>
            </a:custGeom>
            <a:grpFill/>
            <a:ln w="0" cap="flat">
              <a:noFill/>
              <a:prstDash val="solid"/>
              <a:miter/>
            </a:ln>
          </p:spPr>
          <p:txBody>
            <a:bodyPr rtlCol="0" anchor="ctr"/>
            <a:lstStyle/>
            <a:p>
              <a:endParaRPr lang="en-GB"/>
            </a:p>
          </p:txBody>
        </p:sp>
        <p:sp>
          <p:nvSpPr>
            <p:cNvPr id="294" name="Freeform 293">
              <a:extLst>
                <a:ext uri="{FF2B5EF4-FFF2-40B4-BE49-F238E27FC236}">
                  <a16:creationId xmlns:a16="http://schemas.microsoft.com/office/drawing/2014/main" id="{781113CB-FBFB-79CC-5BD5-0316D31DA3E1}"/>
                </a:ext>
              </a:extLst>
            </p:cNvPr>
            <p:cNvSpPr/>
            <p:nvPr/>
          </p:nvSpPr>
          <p:spPr>
            <a:xfrm>
              <a:off x="6818257" y="3144556"/>
              <a:ext cx="79427" cy="79368"/>
            </a:xfrm>
            <a:custGeom>
              <a:avLst/>
              <a:gdLst>
                <a:gd name="connsiteX0" fmla="*/ 79427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4" y="79369"/>
                  </a:cubicBezTo>
                  <a:cubicBezTo>
                    <a:pt x="17780" y="79369"/>
                    <a:pt x="0" y="61601"/>
                    <a:pt x="0" y="39684"/>
                  </a:cubicBezTo>
                  <a:cubicBezTo>
                    <a:pt x="0" y="17767"/>
                    <a:pt x="17780" y="0"/>
                    <a:pt x="39714"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295" name="Freeform 294">
              <a:extLst>
                <a:ext uri="{FF2B5EF4-FFF2-40B4-BE49-F238E27FC236}">
                  <a16:creationId xmlns:a16="http://schemas.microsoft.com/office/drawing/2014/main" id="{4256D69C-A2A0-B0CF-66B8-7EBD39DE05E3}"/>
                </a:ext>
              </a:extLst>
            </p:cNvPr>
            <p:cNvSpPr/>
            <p:nvPr/>
          </p:nvSpPr>
          <p:spPr>
            <a:xfrm>
              <a:off x="6736166" y="300259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296" name="Freeform 295">
              <a:extLst>
                <a:ext uri="{FF2B5EF4-FFF2-40B4-BE49-F238E27FC236}">
                  <a16:creationId xmlns:a16="http://schemas.microsoft.com/office/drawing/2014/main" id="{AE9E8F6C-0368-4BB6-345D-5C46FBB87252}"/>
                </a:ext>
              </a:extLst>
            </p:cNvPr>
            <p:cNvSpPr/>
            <p:nvPr/>
          </p:nvSpPr>
          <p:spPr>
            <a:xfrm>
              <a:off x="9111812" y="6830466"/>
              <a:ext cx="78501" cy="78443"/>
            </a:xfrm>
            <a:custGeom>
              <a:avLst/>
              <a:gdLst>
                <a:gd name="connsiteX0" fmla="*/ 78501 w 78501"/>
                <a:gd name="connsiteY0" fmla="*/ 39222 h 78443"/>
                <a:gd name="connsiteX1" fmla="*/ 39250 w 78501"/>
                <a:gd name="connsiteY1" fmla="*/ 78443 h 78443"/>
                <a:gd name="connsiteX2" fmla="*/ 0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0" y="60883"/>
                    <a:pt x="0" y="39222"/>
                  </a:cubicBezTo>
                  <a:cubicBezTo>
                    <a:pt x="0"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297" name="Freeform 296">
              <a:extLst>
                <a:ext uri="{FF2B5EF4-FFF2-40B4-BE49-F238E27FC236}">
                  <a16:creationId xmlns:a16="http://schemas.microsoft.com/office/drawing/2014/main" id="{59575979-5063-0EAA-97AD-5D7D6C0BD43D}"/>
                </a:ext>
              </a:extLst>
            </p:cNvPr>
            <p:cNvSpPr/>
            <p:nvPr/>
          </p:nvSpPr>
          <p:spPr>
            <a:xfrm>
              <a:off x="9030069" y="6688852"/>
              <a:ext cx="78269" cy="78211"/>
            </a:xfrm>
            <a:custGeom>
              <a:avLst/>
              <a:gdLst>
                <a:gd name="connsiteX0" fmla="*/ 78269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69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69" y="39106"/>
                  </a:moveTo>
                  <a:cubicBezTo>
                    <a:pt x="78269" y="60703"/>
                    <a:pt x="60748" y="78212"/>
                    <a:pt x="39135" y="78212"/>
                  </a:cubicBezTo>
                  <a:cubicBezTo>
                    <a:pt x="17521" y="78212"/>
                    <a:pt x="0" y="60703"/>
                    <a:pt x="0" y="39106"/>
                  </a:cubicBezTo>
                  <a:cubicBezTo>
                    <a:pt x="0" y="17509"/>
                    <a:pt x="17521" y="0"/>
                    <a:pt x="39135" y="0"/>
                  </a:cubicBezTo>
                  <a:cubicBezTo>
                    <a:pt x="60748" y="0"/>
                    <a:pt x="78269" y="17509"/>
                    <a:pt x="78269" y="39106"/>
                  </a:cubicBezTo>
                  <a:close/>
                </a:path>
              </a:pathLst>
            </a:custGeom>
            <a:grpFill/>
            <a:ln w="0" cap="flat">
              <a:noFill/>
              <a:prstDash val="solid"/>
              <a:miter/>
            </a:ln>
          </p:spPr>
          <p:txBody>
            <a:bodyPr rtlCol="0" anchor="ctr"/>
            <a:lstStyle/>
            <a:p>
              <a:endParaRPr lang="en-GB"/>
            </a:p>
          </p:txBody>
        </p:sp>
        <p:sp>
          <p:nvSpPr>
            <p:cNvPr id="298" name="Freeform 297">
              <a:extLst>
                <a:ext uri="{FF2B5EF4-FFF2-40B4-BE49-F238E27FC236}">
                  <a16:creationId xmlns:a16="http://schemas.microsoft.com/office/drawing/2014/main" id="{225D222B-9E97-9B37-EC2C-66045B76F5C6}"/>
                </a:ext>
              </a:extLst>
            </p:cNvPr>
            <p:cNvSpPr/>
            <p:nvPr/>
          </p:nvSpPr>
          <p:spPr>
            <a:xfrm>
              <a:off x="8948325" y="6547237"/>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70" y="77980"/>
                    <a:pt x="0" y="60524"/>
                    <a:pt x="0" y="38990"/>
                  </a:cubicBezTo>
                  <a:cubicBezTo>
                    <a:pt x="0" y="17456"/>
                    <a:pt x="17470"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299" name="Freeform 298">
              <a:extLst>
                <a:ext uri="{FF2B5EF4-FFF2-40B4-BE49-F238E27FC236}">
                  <a16:creationId xmlns:a16="http://schemas.microsoft.com/office/drawing/2014/main" id="{997C60D5-58C5-A28A-BBB9-9A9A8B284045}"/>
                </a:ext>
              </a:extLst>
            </p:cNvPr>
            <p:cNvSpPr/>
            <p:nvPr/>
          </p:nvSpPr>
          <p:spPr>
            <a:xfrm>
              <a:off x="8866467" y="6405623"/>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4"/>
                    <a:pt x="60389" y="77749"/>
                    <a:pt x="38903" y="77749"/>
                  </a:cubicBezTo>
                  <a:cubicBezTo>
                    <a:pt x="17418" y="77749"/>
                    <a:pt x="0" y="60344"/>
                    <a:pt x="0" y="38875"/>
                  </a:cubicBezTo>
                  <a:cubicBezTo>
                    <a:pt x="0" y="17405"/>
                    <a:pt x="17418" y="0"/>
                    <a:pt x="38903" y="0"/>
                  </a:cubicBezTo>
                  <a:cubicBezTo>
                    <a:pt x="60389" y="0"/>
                    <a:pt x="77806" y="17405"/>
                    <a:pt x="77806" y="38875"/>
                  </a:cubicBezTo>
                  <a:close/>
                </a:path>
              </a:pathLst>
            </a:custGeom>
            <a:grpFill/>
            <a:ln w="0" cap="flat">
              <a:noFill/>
              <a:prstDash val="solid"/>
              <a:miter/>
            </a:ln>
          </p:spPr>
          <p:txBody>
            <a:bodyPr rtlCol="0" anchor="ctr"/>
            <a:lstStyle/>
            <a:p>
              <a:endParaRPr lang="en-GB"/>
            </a:p>
          </p:txBody>
        </p:sp>
        <p:sp>
          <p:nvSpPr>
            <p:cNvPr id="300" name="Freeform 299">
              <a:extLst>
                <a:ext uri="{FF2B5EF4-FFF2-40B4-BE49-F238E27FC236}">
                  <a16:creationId xmlns:a16="http://schemas.microsoft.com/office/drawing/2014/main" id="{1AD3F663-BE57-435B-04D2-FF29AA0FA039}"/>
                </a:ext>
              </a:extLst>
            </p:cNvPr>
            <p:cNvSpPr/>
            <p:nvPr/>
          </p:nvSpPr>
          <p:spPr>
            <a:xfrm>
              <a:off x="8784723" y="6264008"/>
              <a:ext cx="77574" cy="77517"/>
            </a:xfrm>
            <a:custGeom>
              <a:avLst/>
              <a:gdLst>
                <a:gd name="connsiteX0" fmla="*/ 77575 w 77574"/>
                <a:gd name="connsiteY0" fmla="*/ 38759 h 77517"/>
                <a:gd name="connsiteX1" fmla="*/ 38788 w 77574"/>
                <a:gd name="connsiteY1" fmla="*/ 77517 h 77517"/>
                <a:gd name="connsiteX2" fmla="*/ 0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7"/>
                    <a:pt x="38788" y="77517"/>
                  </a:cubicBezTo>
                  <a:cubicBezTo>
                    <a:pt x="17366" y="77517"/>
                    <a:pt x="0" y="60165"/>
                    <a:pt x="0" y="38759"/>
                  </a:cubicBezTo>
                  <a:cubicBezTo>
                    <a:pt x="0" y="17353"/>
                    <a:pt x="17366" y="0"/>
                    <a:pt x="38788"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301" name="Freeform 300">
              <a:extLst>
                <a:ext uri="{FF2B5EF4-FFF2-40B4-BE49-F238E27FC236}">
                  <a16:creationId xmlns:a16="http://schemas.microsoft.com/office/drawing/2014/main" id="{64F54BF6-6D23-D846-E42E-C2A03F5A0B09}"/>
                </a:ext>
              </a:extLst>
            </p:cNvPr>
            <p:cNvSpPr/>
            <p:nvPr/>
          </p:nvSpPr>
          <p:spPr>
            <a:xfrm>
              <a:off x="8702864" y="6122278"/>
              <a:ext cx="77574" cy="77517"/>
            </a:xfrm>
            <a:custGeom>
              <a:avLst/>
              <a:gdLst>
                <a:gd name="connsiteX0" fmla="*/ 77575 w 77574"/>
                <a:gd name="connsiteY0" fmla="*/ 38759 h 77517"/>
                <a:gd name="connsiteX1" fmla="*/ 38787 w 77574"/>
                <a:gd name="connsiteY1" fmla="*/ 77517 h 77517"/>
                <a:gd name="connsiteX2" fmla="*/ 0 w 77574"/>
                <a:gd name="connsiteY2" fmla="*/ 38759 h 77517"/>
                <a:gd name="connsiteX3" fmla="*/ 38787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7"/>
                    <a:pt x="38787" y="77517"/>
                  </a:cubicBezTo>
                  <a:cubicBezTo>
                    <a:pt x="17366" y="77517"/>
                    <a:pt x="0" y="60165"/>
                    <a:pt x="0" y="38759"/>
                  </a:cubicBezTo>
                  <a:cubicBezTo>
                    <a:pt x="0" y="17353"/>
                    <a:pt x="17366" y="0"/>
                    <a:pt x="38787"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302" name="Freeform 301">
              <a:extLst>
                <a:ext uri="{FF2B5EF4-FFF2-40B4-BE49-F238E27FC236}">
                  <a16:creationId xmlns:a16="http://schemas.microsoft.com/office/drawing/2014/main" id="{6DDBE954-2AF2-C172-0435-56C8AC85F14A}"/>
                </a:ext>
              </a:extLst>
            </p:cNvPr>
            <p:cNvSpPr/>
            <p:nvPr/>
          </p:nvSpPr>
          <p:spPr>
            <a:xfrm>
              <a:off x="8621006" y="5980548"/>
              <a:ext cx="77343" cy="77286"/>
            </a:xfrm>
            <a:custGeom>
              <a:avLst/>
              <a:gdLst>
                <a:gd name="connsiteX0" fmla="*/ 77343 w 77343"/>
                <a:gd name="connsiteY0" fmla="*/ 38643 h 77286"/>
                <a:gd name="connsiteX1" fmla="*/ 38671 w 77343"/>
                <a:gd name="connsiteY1" fmla="*/ 77287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30" y="77287"/>
                    <a:pt x="38671" y="77287"/>
                  </a:cubicBezTo>
                  <a:cubicBezTo>
                    <a:pt x="17314" y="77287"/>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303" name="Freeform 302">
              <a:extLst>
                <a:ext uri="{FF2B5EF4-FFF2-40B4-BE49-F238E27FC236}">
                  <a16:creationId xmlns:a16="http://schemas.microsoft.com/office/drawing/2014/main" id="{73C9C930-51A3-5175-5399-0CBA0956A5E0}"/>
                </a:ext>
              </a:extLst>
            </p:cNvPr>
            <p:cNvSpPr/>
            <p:nvPr/>
          </p:nvSpPr>
          <p:spPr>
            <a:xfrm>
              <a:off x="8539147" y="5838818"/>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30"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304" name="Freeform 303">
              <a:extLst>
                <a:ext uri="{FF2B5EF4-FFF2-40B4-BE49-F238E27FC236}">
                  <a16:creationId xmlns:a16="http://schemas.microsoft.com/office/drawing/2014/main" id="{D9B3B192-2F81-D727-6FA2-A64E9536B4D8}"/>
                </a:ext>
              </a:extLst>
            </p:cNvPr>
            <p:cNvSpPr/>
            <p:nvPr/>
          </p:nvSpPr>
          <p:spPr>
            <a:xfrm>
              <a:off x="8457403" y="5697203"/>
              <a:ext cx="77111" cy="77054"/>
            </a:xfrm>
            <a:custGeom>
              <a:avLst/>
              <a:gdLst>
                <a:gd name="connsiteX0" fmla="*/ 77112 w 77111"/>
                <a:gd name="connsiteY0" fmla="*/ 38527 h 77054"/>
                <a:gd name="connsiteX1" fmla="*/ 38556 w 77111"/>
                <a:gd name="connsiteY1" fmla="*/ 77055 h 77054"/>
                <a:gd name="connsiteX2" fmla="*/ -1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49" y="77055"/>
                    <a:pt x="38556" y="77055"/>
                  </a:cubicBezTo>
                  <a:cubicBezTo>
                    <a:pt x="17262" y="77055"/>
                    <a:pt x="-1" y="59805"/>
                    <a:pt x="-1" y="38527"/>
                  </a:cubicBezTo>
                  <a:cubicBezTo>
                    <a:pt x="-1" y="17249"/>
                    <a:pt x="17262" y="0"/>
                    <a:pt x="38556" y="0"/>
                  </a:cubicBezTo>
                  <a:cubicBezTo>
                    <a:pt x="59849" y="0"/>
                    <a:pt x="77112" y="17250"/>
                    <a:pt x="77112" y="38527"/>
                  </a:cubicBezTo>
                  <a:close/>
                </a:path>
              </a:pathLst>
            </a:custGeom>
            <a:grpFill/>
            <a:ln w="0" cap="flat">
              <a:noFill/>
              <a:prstDash val="solid"/>
              <a:miter/>
            </a:ln>
          </p:spPr>
          <p:txBody>
            <a:bodyPr rtlCol="0" anchor="ctr"/>
            <a:lstStyle/>
            <a:p>
              <a:endParaRPr lang="en-GB"/>
            </a:p>
          </p:txBody>
        </p:sp>
        <p:sp>
          <p:nvSpPr>
            <p:cNvPr id="305" name="Freeform 304">
              <a:extLst>
                <a:ext uri="{FF2B5EF4-FFF2-40B4-BE49-F238E27FC236}">
                  <a16:creationId xmlns:a16="http://schemas.microsoft.com/office/drawing/2014/main" id="{C202A4CB-AB9E-5235-E95E-84B2358B3431}"/>
                </a:ext>
              </a:extLst>
            </p:cNvPr>
            <p:cNvSpPr/>
            <p:nvPr/>
          </p:nvSpPr>
          <p:spPr>
            <a:xfrm>
              <a:off x="8375429" y="5555473"/>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5"/>
                    <a:pt x="0" y="38527"/>
                  </a:cubicBezTo>
                  <a:cubicBezTo>
                    <a:pt x="0" y="17249"/>
                    <a:pt x="17262" y="0"/>
                    <a:pt x="38556" y="0"/>
                  </a:cubicBezTo>
                  <a:cubicBezTo>
                    <a:pt x="59850" y="0"/>
                    <a:pt x="77112" y="17250"/>
                    <a:pt x="77112" y="38527"/>
                  </a:cubicBezTo>
                  <a:close/>
                </a:path>
              </a:pathLst>
            </a:custGeom>
            <a:grpFill/>
            <a:ln w="0" cap="flat">
              <a:noFill/>
              <a:prstDash val="solid"/>
              <a:miter/>
            </a:ln>
          </p:spPr>
          <p:txBody>
            <a:bodyPr rtlCol="0" anchor="ctr"/>
            <a:lstStyle/>
            <a:p>
              <a:endParaRPr lang="en-GB"/>
            </a:p>
          </p:txBody>
        </p:sp>
        <p:sp>
          <p:nvSpPr>
            <p:cNvPr id="306" name="Freeform 305">
              <a:extLst>
                <a:ext uri="{FF2B5EF4-FFF2-40B4-BE49-F238E27FC236}">
                  <a16:creationId xmlns:a16="http://schemas.microsoft.com/office/drawing/2014/main" id="{4758CE94-4933-D9C5-45F6-72B54CDB1F9C}"/>
                </a:ext>
              </a:extLst>
            </p:cNvPr>
            <p:cNvSpPr/>
            <p:nvPr/>
          </p:nvSpPr>
          <p:spPr>
            <a:xfrm>
              <a:off x="8293570" y="5413743"/>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5"/>
                    <a:pt x="0" y="38527"/>
                  </a:cubicBezTo>
                  <a:cubicBezTo>
                    <a:pt x="0" y="17249"/>
                    <a:pt x="17262" y="0"/>
                    <a:pt x="38556" y="0"/>
                  </a:cubicBezTo>
                  <a:cubicBezTo>
                    <a:pt x="59850" y="0"/>
                    <a:pt x="77112" y="17250"/>
                    <a:pt x="77112" y="38527"/>
                  </a:cubicBezTo>
                  <a:close/>
                </a:path>
              </a:pathLst>
            </a:custGeom>
            <a:grpFill/>
            <a:ln w="0" cap="flat">
              <a:noFill/>
              <a:prstDash val="solid"/>
              <a:miter/>
            </a:ln>
          </p:spPr>
          <p:txBody>
            <a:bodyPr rtlCol="0" anchor="ctr"/>
            <a:lstStyle/>
            <a:p>
              <a:endParaRPr lang="en-GB"/>
            </a:p>
          </p:txBody>
        </p:sp>
        <p:sp>
          <p:nvSpPr>
            <p:cNvPr id="307" name="Freeform 306">
              <a:extLst>
                <a:ext uri="{FF2B5EF4-FFF2-40B4-BE49-F238E27FC236}">
                  <a16:creationId xmlns:a16="http://schemas.microsoft.com/office/drawing/2014/main" id="{7B43FCCB-D271-17C2-A7A6-DAF094E4836B}"/>
                </a:ext>
              </a:extLst>
            </p:cNvPr>
            <p:cNvSpPr/>
            <p:nvPr/>
          </p:nvSpPr>
          <p:spPr>
            <a:xfrm>
              <a:off x="8211711" y="5272013"/>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5"/>
                    <a:pt x="0" y="38527"/>
                  </a:cubicBezTo>
                  <a:cubicBezTo>
                    <a:pt x="0" y="17249"/>
                    <a:pt x="17262" y="0"/>
                    <a:pt x="38556" y="0"/>
                  </a:cubicBezTo>
                  <a:cubicBezTo>
                    <a:pt x="59850" y="0"/>
                    <a:pt x="77112" y="17250"/>
                    <a:pt x="77112" y="38527"/>
                  </a:cubicBezTo>
                  <a:close/>
                </a:path>
              </a:pathLst>
            </a:custGeom>
            <a:grpFill/>
            <a:ln w="0" cap="flat">
              <a:noFill/>
              <a:prstDash val="solid"/>
              <a:miter/>
            </a:ln>
          </p:spPr>
          <p:txBody>
            <a:bodyPr rtlCol="0" anchor="ctr"/>
            <a:lstStyle/>
            <a:p>
              <a:endParaRPr lang="en-GB"/>
            </a:p>
          </p:txBody>
        </p:sp>
        <p:sp>
          <p:nvSpPr>
            <p:cNvPr id="308" name="Freeform 307">
              <a:extLst>
                <a:ext uri="{FF2B5EF4-FFF2-40B4-BE49-F238E27FC236}">
                  <a16:creationId xmlns:a16="http://schemas.microsoft.com/office/drawing/2014/main" id="{403A2C66-0D4C-BABD-727F-8E7F2062482E}"/>
                </a:ext>
              </a:extLst>
            </p:cNvPr>
            <p:cNvSpPr/>
            <p:nvPr/>
          </p:nvSpPr>
          <p:spPr>
            <a:xfrm>
              <a:off x="8129736" y="5130167"/>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309" name="Freeform 308">
              <a:extLst>
                <a:ext uri="{FF2B5EF4-FFF2-40B4-BE49-F238E27FC236}">
                  <a16:creationId xmlns:a16="http://schemas.microsoft.com/office/drawing/2014/main" id="{AF75A009-3F7A-8B19-6FB5-DC95685F6CD8}"/>
                </a:ext>
              </a:extLst>
            </p:cNvPr>
            <p:cNvSpPr/>
            <p:nvPr/>
          </p:nvSpPr>
          <p:spPr>
            <a:xfrm>
              <a:off x="8047877" y="4988437"/>
              <a:ext cx="77111" cy="77054"/>
            </a:xfrm>
            <a:custGeom>
              <a:avLst/>
              <a:gdLst>
                <a:gd name="connsiteX0" fmla="*/ 77112 w 77111"/>
                <a:gd name="connsiteY0" fmla="*/ 38528 h 77054"/>
                <a:gd name="connsiteX1" fmla="*/ 38556 w 77111"/>
                <a:gd name="connsiteY1" fmla="*/ 77055 h 77054"/>
                <a:gd name="connsiteX2" fmla="*/ -1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49" y="77055"/>
                    <a:pt x="38556" y="77055"/>
                  </a:cubicBezTo>
                  <a:cubicBezTo>
                    <a:pt x="17262" y="77055"/>
                    <a:pt x="-1" y="59805"/>
                    <a:pt x="-1" y="38528"/>
                  </a:cubicBezTo>
                  <a:cubicBezTo>
                    <a:pt x="-1" y="17249"/>
                    <a:pt x="17262" y="0"/>
                    <a:pt x="38556" y="0"/>
                  </a:cubicBezTo>
                  <a:cubicBezTo>
                    <a:pt x="59849" y="0"/>
                    <a:pt x="77112" y="17250"/>
                    <a:pt x="77112" y="38528"/>
                  </a:cubicBezTo>
                  <a:close/>
                </a:path>
              </a:pathLst>
            </a:custGeom>
            <a:grpFill/>
            <a:ln w="0" cap="flat">
              <a:noFill/>
              <a:prstDash val="solid"/>
              <a:miter/>
            </a:ln>
          </p:spPr>
          <p:txBody>
            <a:bodyPr rtlCol="0" anchor="ctr"/>
            <a:lstStyle/>
            <a:p>
              <a:endParaRPr lang="en-GB"/>
            </a:p>
          </p:txBody>
        </p:sp>
        <p:sp>
          <p:nvSpPr>
            <p:cNvPr id="310" name="Freeform 309">
              <a:extLst>
                <a:ext uri="{FF2B5EF4-FFF2-40B4-BE49-F238E27FC236}">
                  <a16:creationId xmlns:a16="http://schemas.microsoft.com/office/drawing/2014/main" id="{D848B9AE-663C-142E-88CD-7D984782022B}"/>
                </a:ext>
              </a:extLst>
            </p:cNvPr>
            <p:cNvSpPr/>
            <p:nvPr/>
          </p:nvSpPr>
          <p:spPr>
            <a:xfrm>
              <a:off x="7966018" y="4846707"/>
              <a:ext cx="77111" cy="77054"/>
            </a:xfrm>
            <a:custGeom>
              <a:avLst/>
              <a:gdLst>
                <a:gd name="connsiteX0" fmla="*/ 77112 w 77111"/>
                <a:gd name="connsiteY0" fmla="*/ 38528 h 77054"/>
                <a:gd name="connsiteX1" fmla="*/ 38556 w 77111"/>
                <a:gd name="connsiteY1" fmla="*/ 77055 h 77054"/>
                <a:gd name="connsiteX2" fmla="*/ -1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49" y="77055"/>
                    <a:pt x="38556" y="77055"/>
                  </a:cubicBezTo>
                  <a:cubicBezTo>
                    <a:pt x="17262" y="77055"/>
                    <a:pt x="-1" y="59805"/>
                    <a:pt x="-1" y="38528"/>
                  </a:cubicBezTo>
                  <a:cubicBezTo>
                    <a:pt x="-1" y="17249"/>
                    <a:pt x="17262" y="0"/>
                    <a:pt x="38556" y="0"/>
                  </a:cubicBezTo>
                  <a:cubicBezTo>
                    <a:pt x="59849" y="0"/>
                    <a:pt x="77112" y="17250"/>
                    <a:pt x="77112" y="38528"/>
                  </a:cubicBezTo>
                  <a:close/>
                </a:path>
              </a:pathLst>
            </a:custGeom>
            <a:grpFill/>
            <a:ln w="0" cap="flat">
              <a:noFill/>
              <a:prstDash val="solid"/>
              <a:miter/>
            </a:ln>
          </p:spPr>
          <p:txBody>
            <a:bodyPr rtlCol="0" anchor="ctr"/>
            <a:lstStyle/>
            <a:p>
              <a:endParaRPr lang="en-GB"/>
            </a:p>
          </p:txBody>
        </p:sp>
        <p:sp>
          <p:nvSpPr>
            <p:cNvPr id="311" name="Freeform 310">
              <a:extLst>
                <a:ext uri="{FF2B5EF4-FFF2-40B4-BE49-F238E27FC236}">
                  <a16:creationId xmlns:a16="http://schemas.microsoft.com/office/drawing/2014/main" id="{2F141DDF-A526-EFE2-9D27-613CA7E7897D}"/>
                </a:ext>
              </a:extLst>
            </p:cNvPr>
            <p:cNvSpPr/>
            <p:nvPr/>
          </p:nvSpPr>
          <p:spPr>
            <a:xfrm>
              <a:off x="7884044" y="4704977"/>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312" name="Freeform 311">
              <a:extLst>
                <a:ext uri="{FF2B5EF4-FFF2-40B4-BE49-F238E27FC236}">
                  <a16:creationId xmlns:a16="http://schemas.microsoft.com/office/drawing/2014/main" id="{11C830E3-D9EC-4F59-1DB4-BD7E72B322D4}"/>
                </a:ext>
              </a:extLst>
            </p:cNvPr>
            <p:cNvSpPr/>
            <p:nvPr/>
          </p:nvSpPr>
          <p:spPr>
            <a:xfrm>
              <a:off x="7802069" y="4563131"/>
              <a:ext cx="77343" cy="77286"/>
            </a:xfrm>
            <a:custGeom>
              <a:avLst/>
              <a:gdLst>
                <a:gd name="connsiteX0" fmla="*/ 77344 w 77343"/>
                <a:gd name="connsiteY0" fmla="*/ 38643 h 77286"/>
                <a:gd name="connsiteX1" fmla="*/ 38672 w 77343"/>
                <a:gd name="connsiteY1" fmla="*/ 77286 h 77286"/>
                <a:gd name="connsiteX2" fmla="*/ 0 w 77343"/>
                <a:gd name="connsiteY2" fmla="*/ 38643 h 77286"/>
                <a:gd name="connsiteX3" fmla="*/ 38672 w 77343"/>
                <a:gd name="connsiteY3" fmla="*/ 0 h 77286"/>
                <a:gd name="connsiteX4" fmla="*/ 77344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4" y="38643"/>
                  </a:moveTo>
                  <a:cubicBezTo>
                    <a:pt x="77344" y="59985"/>
                    <a:pt x="60030" y="77286"/>
                    <a:pt x="38672" y="77286"/>
                  </a:cubicBezTo>
                  <a:cubicBezTo>
                    <a:pt x="17314" y="77286"/>
                    <a:pt x="0" y="59985"/>
                    <a:pt x="0" y="38643"/>
                  </a:cubicBezTo>
                  <a:cubicBezTo>
                    <a:pt x="0" y="17301"/>
                    <a:pt x="17314" y="0"/>
                    <a:pt x="38672" y="0"/>
                  </a:cubicBezTo>
                  <a:cubicBezTo>
                    <a:pt x="60029" y="0"/>
                    <a:pt x="77344" y="17301"/>
                    <a:pt x="77344" y="38643"/>
                  </a:cubicBezTo>
                  <a:close/>
                </a:path>
              </a:pathLst>
            </a:custGeom>
            <a:grpFill/>
            <a:ln w="0" cap="flat">
              <a:noFill/>
              <a:prstDash val="solid"/>
              <a:miter/>
            </a:ln>
          </p:spPr>
          <p:txBody>
            <a:bodyPr rtlCol="0" anchor="ctr"/>
            <a:lstStyle/>
            <a:p>
              <a:endParaRPr lang="en-GB"/>
            </a:p>
          </p:txBody>
        </p:sp>
        <p:sp>
          <p:nvSpPr>
            <p:cNvPr id="313" name="Freeform 312">
              <a:extLst>
                <a:ext uri="{FF2B5EF4-FFF2-40B4-BE49-F238E27FC236}">
                  <a16:creationId xmlns:a16="http://schemas.microsoft.com/office/drawing/2014/main" id="{809D7DD0-DE11-0BC2-2785-B0AE7426BF8D}"/>
                </a:ext>
              </a:extLst>
            </p:cNvPr>
            <p:cNvSpPr/>
            <p:nvPr/>
          </p:nvSpPr>
          <p:spPr>
            <a:xfrm>
              <a:off x="7720210" y="4421401"/>
              <a:ext cx="77343" cy="77286"/>
            </a:xfrm>
            <a:custGeom>
              <a:avLst/>
              <a:gdLst>
                <a:gd name="connsiteX0" fmla="*/ 77344 w 77343"/>
                <a:gd name="connsiteY0" fmla="*/ 38643 h 77286"/>
                <a:gd name="connsiteX1" fmla="*/ 38672 w 77343"/>
                <a:gd name="connsiteY1" fmla="*/ 77286 h 77286"/>
                <a:gd name="connsiteX2" fmla="*/ 0 w 77343"/>
                <a:gd name="connsiteY2" fmla="*/ 38643 h 77286"/>
                <a:gd name="connsiteX3" fmla="*/ 38672 w 77343"/>
                <a:gd name="connsiteY3" fmla="*/ 0 h 77286"/>
                <a:gd name="connsiteX4" fmla="*/ 77344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4" y="38643"/>
                  </a:moveTo>
                  <a:cubicBezTo>
                    <a:pt x="77344" y="59985"/>
                    <a:pt x="60030" y="77286"/>
                    <a:pt x="38672" y="77286"/>
                  </a:cubicBezTo>
                  <a:cubicBezTo>
                    <a:pt x="17314" y="77286"/>
                    <a:pt x="0" y="59985"/>
                    <a:pt x="0" y="38643"/>
                  </a:cubicBezTo>
                  <a:cubicBezTo>
                    <a:pt x="0" y="17301"/>
                    <a:pt x="17313" y="0"/>
                    <a:pt x="38672" y="0"/>
                  </a:cubicBezTo>
                  <a:cubicBezTo>
                    <a:pt x="60029" y="0"/>
                    <a:pt x="77344" y="17301"/>
                    <a:pt x="77344" y="38643"/>
                  </a:cubicBezTo>
                  <a:close/>
                </a:path>
              </a:pathLst>
            </a:custGeom>
            <a:grpFill/>
            <a:ln w="0" cap="flat">
              <a:noFill/>
              <a:prstDash val="solid"/>
              <a:miter/>
            </a:ln>
          </p:spPr>
          <p:txBody>
            <a:bodyPr rtlCol="0" anchor="ctr"/>
            <a:lstStyle/>
            <a:p>
              <a:endParaRPr lang="en-GB"/>
            </a:p>
          </p:txBody>
        </p:sp>
        <p:sp>
          <p:nvSpPr>
            <p:cNvPr id="314" name="Freeform 313">
              <a:extLst>
                <a:ext uri="{FF2B5EF4-FFF2-40B4-BE49-F238E27FC236}">
                  <a16:creationId xmlns:a16="http://schemas.microsoft.com/office/drawing/2014/main" id="{6DA2BF50-9323-E2EE-AF6F-A56EC739E8DF}"/>
                </a:ext>
              </a:extLst>
            </p:cNvPr>
            <p:cNvSpPr/>
            <p:nvPr/>
          </p:nvSpPr>
          <p:spPr>
            <a:xfrm>
              <a:off x="7638120" y="4279439"/>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8"/>
                    <a:pt x="38788" y="77518"/>
                  </a:cubicBezTo>
                  <a:cubicBezTo>
                    <a:pt x="17366" y="77518"/>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315" name="Freeform 314">
              <a:extLst>
                <a:ext uri="{FF2B5EF4-FFF2-40B4-BE49-F238E27FC236}">
                  <a16:creationId xmlns:a16="http://schemas.microsoft.com/office/drawing/2014/main" id="{93397210-F9AB-07BB-574A-6482D9019954}"/>
                </a:ext>
              </a:extLst>
            </p:cNvPr>
            <p:cNvSpPr/>
            <p:nvPr/>
          </p:nvSpPr>
          <p:spPr>
            <a:xfrm>
              <a:off x="7556261" y="4137709"/>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8"/>
                    <a:pt x="38788" y="77518"/>
                  </a:cubicBezTo>
                  <a:cubicBezTo>
                    <a:pt x="17366" y="77518"/>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316" name="Freeform 315">
              <a:extLst>
                <a:ext uri="{FF2B5EF4-FFF2-40B4-BE49-F238E27FC236}">
                  <a16:creationId xmlns:a16="http://schemas.microsoft.com/office/drawing/2014/main" id="{D97F13DA-8192-6229-4475-BB2F72609C32}"/>
                </a:ext>
              </a:extLst>
            </p:cNvPr>
            <p:cNvSpPr/>
            <p:nvPr/>
          </p:nvSpPr>
          <p:spPr>
            <a:xfrm>
              <a:off x="7474286" y="3995863"/>
              <a:ext cx="77806" cy="77749"/>
            </a:xfrm>
            <a:custGeom>
              <a:avLst/>
              <a:gdLst>
                <a:gd name="connsiteX0" fmla="*/ 77807 w 77806"/>
                <a:gd name="connsiteY0" fmla="*/ 38875 h 77749"/>
                <a:gd name="connsiteX1" fmla="*/ 38904 w 77806"/>
                <a:gd name="connsiteY1" fmla="*/ 77749 h 77749"/>
                <a:gd name="connsiteX2" fmla="*/ 0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4" y="77749"/>
                  </a:cubicBezTo>
                  <a:cubicBezTo>
                    <a:pt x="17418" y="77749"/>
                    <a:pt x="0" y="60344"/>
                    <a:pt x="0" y="38875"/>
                  </a:cubicBezTo>
                  <a:cubicBezTo>
                    <a:pt x="0" y="17405"/>
                    <a:pt x="17418" y="0"/>
                    <a:pt x="38904"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317" name="Freeform 316">
              <a:extLst>
                <a:ext uri="{FF2B5EF4-FFF2-40B4-BE49-F238E27FC236}">
                  <a16:creationId xmlns:a16="http://schemas.microsoft.com/office/drawing/2014/main" id="{F89664BE-7535-0B4C-CA15-030A3DE7731A}"/>
                </a:ext>
              </a:extLst>
            </p:cNvPr>
            <p:cNvSpPr/>
            <p:nvPr/>
          </p:nvSpPr>
          <p:spPr>
            <a:xfrm>
              <a:off x="7392196" y="3854017"/>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69" y="77980"/>
                    <a:pt x="0" y="60524"/>
                    <a:pt x="0" y="38990"/>
                  </a:cubicBezTo>
                  <a:cubicBezTo>
                    <a:pt x="0" y="17456"/>
                    <a:pt x="17469"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318" name="Freeform 317">
              <a:extLst>
                <a:ext uri="{FF2B5EF4-FFF2-40B4-BE49-F238E27FC236}">
                  <a16:creationId xmlns:a16="http://schemas.microsoft.com/office/drawing/2014/main" id="{93B70A9B-3410-C2BB-184E-99FF26330BC4}"/>
                </a:ext>
              </a:extLst>
            </p:cNvPr>
            <p:cNvSpPr/>
            <p:nvPr/>
          </p:nvSpPr>
          <p:spPr>
            <a:xfrm>
              <a:off x="7310221" y="3712171"/>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2" y="78212"/>
                    <a:pt x="0" y="60704"/>
                    <a:pt x="0" y="39106"/>
                  </a:cubicBezTo>
                  <a:cubicBezTo>
                    <a:pt x="0" y="17508"/>
                    <a:pt x="17522"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319" name="Freeform 318">
              <a:extLst>
                <a:ext uri="{FF2B5EF4-FFF2-40B4-BE49-F238E27FC236}">
                  <a16:creationId xmlns:a16="http://schemas.microsoft.com/office/drawing/2014/main" id="{8C25EC7D-18FD-73E6-3239-41EE64BE9DFC}"/>
                </a:ext>
              </a:extLst>
            </p:cNvPr>
            <p:cNvSpPr/>
            <p:nvPr/>
          </p:nvSpPr>
          <p:spPr>
            <a:xfrm>
              <a:off x="7228246" y="3570325"/>
              <a:ext cx="78501" cy="78443"/>
            </a:xfrm>
            <a:custGeom>
              <a:avLst/>
              <a:gdLst>
                <a:gd name="connsiteX0" fmla="*/ 78501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1" y="78443"/>
                  </a:cubicBezTo>
                  <a:cubicBezTo>
                    <a:pt x="17573" y="78443"/>
                    <a:pt x="0" y="60883"/>
                    <a:pt x="0" y="39222"/>
                  </a:cubicBezTo>
                  <a:cubicBezTo>
                    <a:pt x="0" y="17560"/>
                    <a:pt x="17573" y="0"/>
                    <a:pt x="39251"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320" name="Freeform 319">
              <a:extLst>
                <a:ext uri="{FF2B5EF4-FFF2-40B4-BE49-F238E27FC236}">
                  <a16:creationId xmlns:a16="http://schemas.microsoft.com/office/drawing/2014/main" id="{17CCD211-7B7E-D900-76B6-5465E855B87A}"/>
                </a:ext>
              </a:extLst>
            </p:cNvPr>
            <p:cNvSpPr/>
            <p:nvPr/>
          </p:nvSpPr>
          <p:spPr>
            <a:xfrm>
              <a:off x="7146156" y="3428480"/>
              <a:ext cx="78732" cy="78674"/>
            </a:xfrm>
            <a:custGeom>
              <a:avLst/>
              <a:gdLst>
                <a:gd name="connsiteX0" fmla="*/ 78733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1" y="61063"/>
                    <a:pt x="-1" y="39337"/>
                  </a:cubicBezTo>
                  <a:cubicBezTo>
                    <a:pt x="-1" y="17612"/>
                    <a:pt x="17624" y="0"/>
                    <a:pt x="39366" y="0"/>
                  </a:cubicBezTo>
                  <a:cubicBezTo>
                    <a:pt x="61107" y="0"/>
                    <a:pt x="78733" y="17612"/>
                    <a:pt x="78733" y="39337"/>
                  </a:cubicBezTo>
                  <a:close/>
                </a:path>
              </a:pathLst>
            </a:custGeom>
            <a:grpFill/>
            <a:ln w="0" cap="flat">
              <a:noFill/>
              <a:prstDash val="solid"/>
              <a:miter/>
            </a:ln>
          </p:spPr>
          <p:txBody>
            <a:bodyPr rtlCol="0" anchor="ctr"/>
            <a:lstStyle/>
            <a:p>
              <a:endParaRPr lang="en-GB"/>
            </a:p>
          </p:txBody>
        </p:sp>
        <p:sp>
          <p:nvSpPr>
            <p:cNvPr id="321" name="Freeform 320">
              <a:extLst>
                <a:ext uri="{FF2B5EF4-FFF2-40B4-BE49-F238E27FC236}">
                  <a16:creationId xmlns:a16="http://schemas.microsoft.com/office/drawing/2014/main" id="{A6CD43A8-0EB0-E6D8-9E02-78AFDCBA33A0}"/>
                </a:ext>
              </a:extLst>
            </p:cNvPr>
            <p:cNvSpPr/>
            <p:nvPr/>
          </p:nvSpPr>
          <p:spPr>
            <a:xfrm>
              <a:off x="7064181" y="3286518"/>
              <a:ext cx="78964" cy="78906"/>
            </a:xfrm>
            <a:custGeom>
              <a:avLst/>
              <a:gdLst>
                <a:gd name="connsiteX0" fmla="*/ 78964 w 78964"/>
                <a:gd name="connsiteY0" fmla="*/ 39453 h 78906"/>
                <a:gd name="connsiteX1" fmla="*/ 39483 w 78964"/>
                <a:gd name="connsiteY1" fmla="*/ 78906 h 78906"/>
                <a:gd name="connsiteX2" fmla="*/ 1 w 78964"/>
                <a:gd name="connsiteY2" fmla="*/ 39453 h 78906"/>
                <a:gd name="connsiteX3" fmla="*/ 39483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3" y="78906"/>
                  </a:cubicBezTo>
                  <a:cubicBezTo>
                    <a:pt x="17677" y="78906"/>
                    <a:pt x="1" y="61242"/>
                    <a:pt x="1" y="39453"/>
                  </a:cubicBezTo>
                  <a:cubicBezTo>
                    <a:pt x="1" y="17664"/>
                    <a:pt x="17678" y="0"/>
                    <a:pt x="39483"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322" name="Freeform 321">
              <a:extLst>
                <a:ext uri="{FF2B5EF4-FFF2-40B4-BE49-F238E27FC236}">
                  <a16:creationId xmlns:a16="http://schemas.microsoft.com/office/drawing/2014/main" id="{B5544AD9-1A6D-3854-9B90-451AA4988741}"/>
                </a:ext>
              </a:extLst>
            </p:cNvPr>
            <p:cNvSpPr/>
            <p:nvPr/>
          </p:nvSpPr>
          <p:spPr>
            <a:xfrm>
              <a:off x="6982206" y="3144672"/>
              <a:ext cx="79195" cy="79137"/>
            </a:xfrm>
            <a:custGeom>
              <a:avLst/>
              <a:gdLst>
                <a:gd name="connsiteX0" fmla="*/ 79196 w 79195"/>
                <a:gd name="connsiteY0" fmla="*/ 39569 h 79137"/>
                <a:gd name="connsiteX1" fmla="*/ 39598 w 79195"/>
                <a:gd name="connsiteY1" fmla="*/ 79138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0" y="61422"/>
                    <a:pt x="0" y="39569"/>
                  </a:cubicBezTo>
                  <a:cubicBezTo>
                    <a:pt x="0" y="17715"/>
                    <a:pt x="17729" y="0"/>
                    <a:pt x="39598" y="0"/>
                  </a:cubicBezTo>
                  <a:cubicBezTo>
                    <a:pt x="61467" y="0"/>
                    <a:pt x="79196" y="17715"/>
                    <a:pt x="79196" y="39569"/>
                  </a:cubicBezTo>
                  <a:close/>
                </a:path>
              </a:pathLst>
            </a:custGeom>
            <a:grpFill/>
            <a:ln w="0" cap="flat">
              <a:noFill/>
              <a:prstDash val="solid"/>
              <a:miter/>
            </a:ln>
          </p:spPr>
          <p:txBody>
            <a:bodyPr rtlCol="0" anchor="ctr"/>
            <a:lstStyle/>
            <a:p>
              <a:endParaRPr lang="en-GB"/>
            </a:p>
          </p:txBody>
        </p:sp>
        <p:sp>
          <p:nvSpPr>
            <p:cNvPr id="323" name="Freeform 322">
              <a:extLst>
                <a:ext uri="{FF2B5EF4-FFF2-40B4-BE49-F238E27FC236}">
                  <a16:creationId xmlns:a16="http://schemas.microsoft.com/office/drawing/2014/main" id="{C0CB79DA-022F-D956-DABD-C0B48E931B42}"/>
                </a:ext>
              </a:extLst>
            </p:cNvPr>
            <p:cNvSpPr/>
            <p:nvPr/>
          </p:nvSpPr>
          <p:spPr>
            <a:xfrm>
              <a:off x="6900116" y="3002826"/>
              <a:ext cx="79427" cy="79368"/>
            </a:xfrm>
            <a:custGeom>
              <a:avLst/>
              <a:gdLst>
                <a:gd name="connsiteX0" fmla="*/ 79427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4" y="79369"/>
                  </a:cubicBezTo>
                  <a:cubicBezTo>
                    <a:pt x="17780" y="79369"/>
                    <a:pt x="0" y="61601"/>
                    <a:pt x="0" y="39684"/>
                  </a:cubicBezTo>
                  <a:cubicBezTo>
                    <a:pt x="0" y="17767"/>
                    <a:pt x="17780" y="0"/>
                    <a:pt x="39714"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324" name="Freeform 323">
              <a:extLst>
                <a:ext uri="{FF2B5EF4-FFF2-40B4-BE49-F238E27FC236}">
                  <a16:creationId xmlns:a16="http://schemas.microsoft.com/office/drawing/2014/main" id="{834DE3D6-EF21-D43A-8F39-0855E56BBB33}"/>
                </a:ext>
              </a:extLst>
            </p:cNvPr>
            <p:cNvSpPr/>
            <p:nvPr/>
          </p:nvSpPr>
          <p:spPr>
            <a:xfrm>
              <a:off x="6818025" y="286086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325" name="Freeform 324">
              <a:extLst>
                <a:ext uri="{FF2B5EF4-FFF2-40B4-BE49-F238E27FC236}">
                  <a16:creationId xmlns:a16="http://schemas.microsoft.com/office/drawing/2014/main" id="{1B7CBD3E-0B37-730E-0898-250FBFCDA908}"/>
                </a:ext>
              </a:extLst>
            </p:cNvPr>
            <p:cNvSpPr/>
            <p:nvPr/>
          </p:nvSpPr>
          <p:spPr>
            <a:xfrm>
              <a:off x="9275645" y="6830466"/>
              <a:ext cx="78501" cy="78443"/>
            </a:xfrm>
            <a:custGeom>
              <a:avLst/>
              <a:gdLst>
                <a:gd name="connsiteX0" fmla="*/ 78501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1" y="78443"/>
                  </a:cubicBezTo>
                  <a:cubicBezTo>
                    <a:pt x="17573" y="78443"/>
                    <a:pt x="0" y="60883"/>
                    <a:pt x="0" y="39222"/>
                  </a:cubicBezTo>
                  <a:cubicBezTo>
                    <a:pt x="0" y="17560"/>
                    <a:pt x="17573" y="0"/>
                    <a:pt x="39251"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326" name="Freeform 325">
              <a:extLst>
                <a:ext uri="{FF2B5EF4-FFF2-40B4-BE49-F238E27FC236}">
                  <a16:creationId xmlns:a16="http://schemas.microsoft.com/office/drawing/2014/main" id="{8E181CB0-99D6-A34B-16BC-4CE9746046C1}"/>
                </a:ext>
              </a:extLst>
            </p:cNvPr>
            <p:cNvSpPr/>
            <p:nvPr/>
          </p:nvSpPr>
          <p:spPr>
            <a:xfrm>
              <a:off x="9193902" y="6688852"/>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3"/>
                    <a:pt x="60748" y="78212"/>
                    <a:pt x="39135" y="78212"/>
                  </a:cubicBezTo>
                  <a:cubicBezTo>
                    <a:pt x="17522" y="78212"/>
                    <a:pt x="0" y="60703"/>
                    <a:pt x="0" y="39106"/>
                  </a:cubicBezTo>
                  <a:cubicBezTo>
                    <a:pt x="0" y="17509"/>
                    <a:pt x="17522" y="0"/>
                    <a:pt x="39135" y="0"/>
                  </a:cubicBezTo>
                  <a:cubicBezTo>
                    <a:pt x="60748" y="0"/>
                    <a:pt x="78270" y="17509"/>
                    <a:pt x="78270" y="39106"/>
                  </a:cubicBezTo>
                  <a:close/>
                </a:path>
              </a:pathLst>
            </a:custGeom>
            <a:grpFill/>
            <a:ln w="0" cap="flat">
              <a:noFill/>
              <a:prstDash val="solid"/>
              <a:miter/>
            </a:ln>
          </p:spPr>
          <p:txBody>
            <a:bodyPr rtlCol="0" anchor="ctr"/>
            <a:lstStyle/>
            <a:p>
              <a:endParaRPr lang="en-GB"/>
            </a:p>
          </p:txBody>
        </p:sp>
        <p:sp>
          <p:nvSpPr>
            <p:cNvPr id="327" name="Freeform 326">
              <a:extLst>
                <a:ext uri="{FF2B5EF4-FFF2-40B4-BE49-F238E27FC236}">
                  <a16:creationId xmlns:a16="http://schemas.microsoft.com/office/drawing/2014/main" id="{C43D28E3-25A0-C387-BDB2-23EC15A300A1}"/>
                </a:ext>
              </a:extLst>
            </p:cNvPr>
            <p:cNvSpPr/>
            <p:nvPr/>
          </p:nvSpPr>
          <p:spPr>
            <a:xfrm>
              <a:off x="9112043" y="6547237"/>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69" y="77980"/>
                    <a:pt x="0" y="60524"/>
                    <a:pt x="0" y="38990"/>
                  </a:cubicBezTo>
                  <a:cubicBezTo>
                    <a:pt x="0" y="17456"/>
                    <a:pt x="17469"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328" name="Freeform 327">
              <a:extLst>
                <a:ext uri="{FF2B5EF4-FFF2-40B4-BE49-F238E27FC236}">
                  <a16:creationId xmlns:a16="http://schemas.microsoft.com/office/drawing/2014/main" id="{BE9DFAAB-029B-29CE-4266-369C9DC07152}"/>
                </a:ext>
              </a:extLst>
            </p:cNvPr>
            <p:cNvSpPr/>
            <p:nvPr/>
          </p:nvSpPr>
          <p:spPr>
            <a:xfrm>
              <a:off x="9030300" y="6405623"/>
              <a:ext cx="77806" cy="77749"/>
            </a:xfrm>
            <a:custGeom>
              <a:avLst/>
              <a:gdLst>
                <a:gd name="connsiteX0" fmla="*/ 77807 w 77806"/>
                <a:gd name="connsiteY0" fmla="*/ 38875 h 77749"/>
                <a:gd name="connsiteX1" fmla="*/ 38904 w 77806"/>
                <a:gd name="connsiteY1" fmla="*/ 77749 h 77749"/>
                <a:gd name="connsiteX2" fmla="*/ 1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4" y="77749"/>
                  </a:cubicBezTo>
                  <a:cubicBezTo>
                    <a:pt x="17418" y="77749"/>
                    <a:pt x="1" y="60344"/>
                    <a:pt x="1" y="38875"/>
                  </a:cubicBezTo>
                  <a:cubicBezTo>
                    <a:pt x="1" y="17405"/>
                    <a:pt x="17418" y="0"/>
                    <a:pt x="38904"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329" name="Freeform 328">
              <a:extLst>
                <a:ext uri="{FF2B5EF4-FFF2-40B4-BE49-F238E27FC236}">
                  <a16:creationId xmlns:a16="http://schemas.microsoft.com/office/drawing/2014/main" id="{93AEFE60-0ECA-93AE-B046-0E3E2D773A1F}"/>
                </a:ext>
              </a:extLst>
            </p:cNvPr>
            <p:cNvSpPr/>
            <p:nvPr/>
          </p:nvSpPr>
          <p:spPr>
            <a:xfrm>
              <a:off x="8948557" y="6264008"/>
              <a:ext cx="77574" cy="77517"/>
            </a:xfrm>
            <a:custGeom>
              <a:avLst/>
              <a:gdLst>
                <a:gd name="connsiteX0" fmla="*/ 77575 w 77574"/>
                <a:gd name="connsiteY0" fmla="*/ 38759 h 77517"/>
                <a:gd name="connsiteX1" fmla="*/ 38788 w 77574"/>
                <a:gd name="connsiteY1" fmla="*/ 77517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7"/>
                    <a:pt x="38788" y="77517"/>
                  </a:cubicBezTo>
                  <a:cubicBezTo>
                    <a:pt x="17366" y="77517"/>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330" name="Freeform 329">
              <a:extLst>
                <a:ext uri="{FF2B5EF4-FFF2-40B4-BE49-F238E27FC236}">
                  <a16:creationId xmlns:a16="http://schemas.microsoft.com/office/drawing/2014/main" id="{21E70452-BADE-9DC3-8A52-0E4C4FA079BC}"/>
                </a:ext>
              </a:extLst>
            </p:cNvPr>
            <p:cNvSpPr/>
            <p:nvPr/>
          </p:nvSpPr>
          <p:spPr>
            <a:xfrm>
              <a:off x="8866582" y="6122278"/>
              <a:ext cx="77574" cy="77517"/>
            </a:xfrm>
            <a:custGeom>
              <a:avLst/>
              <a:gdLst>
                <a:gd name="connsiteX0" fmla="*/ 77575 w 77574"/>
                <a:gd name="connsiteY0" fmla="*/ 38759 h 77517"/>
                <a:gd name="connsiteX1" fmla="*/ 38788 w 77574"/>
                <a:gd name="connsiteY1" fmla="*/ 77517 h 77517"/>
                <a:gd name="connsiteX2" fmla="*/ 0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7"/>
                    <a:pt x="38788" y="77517"/>
                  </a:cubicBezTo>
                  <a:cubicBezTo>
                    <a:pt x="17366" y="77517"/>
                    <a:pt x="0" y="60165"/>
                    <a:pt x="0" y="38759"/>
                  </a:cubicBezTo>
                  <a:cubicBezTo>
                    <a:pt x="0" y="17353"/>
                    <a:pt x="17366" y="0"/>
                    <a:pt x="38788"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331" name="Freeform 330">
              <a:extLst>
                <a:ext uri="{FF2B5EF4-FFF2-40B4-BE49-F238E27FC236}">
                  <a16:creationId xmlns:a16="http://schemas.microsoft.com/office/drawing/2014/main" id="{5591E8C2-6D1E-086C-2372-17F47F3F4DCC}"/>
                </a:ext>
              </a:extLst>
            </p:cNvPr>
            <p:cNvSpPr/>
            <p:nvPr/>
          </p:nvSpPr>
          <p:spPr>
            <a:xfrm>
              <a:off x="8784839" y="5980548"/>
              <a:ext cx="77343" cy="77286"/>
            </a:xfrm>
            <a:custGeom>
              <a:avLst/>
              <a:gdLst>
                <a:gd name="connsiteX0" fmla="*/ 77343 w 77343"/>
                <a:gd name="connsiteY0" fmla="*/ 38643 h 77286"/>
                <a:gd name="connsiteX1" fmla="*/ 38671 w 77343"/>
                <a:gd name="connsiteY1" fmla="*/ 77287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7"/>
                    <a:pt x="38671" y="77287"/>
                  </a:cubicBezTo>
                  <a:cubicBezTo>
                    <a:pt x="17314" y="77287"/>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332" name="Freeform 331">
              <a:extLst>
                <a:ext uri="{FF2B5EF4-FFF2-40B4-BE49-F238E27FC236}">
                  <a16:creationId xmlns:a16="http://schemas.microsoft.com/office/drawing/2014/main" id="{6DABDA8C-954C-B49C-9B2E-32741AE673BC}"/>
                </a:ext>
              </a:extLst>
            </p:cNvPr>
            <p:cNvSpPr/>
            <p:nvPr/>
          </p:nvSpPr>
          <p:spPr>
            <a:xfrm>
              <a:off x="8702980" y="5838818"/>
              <a:ext cx="77343" cy="77286"/>
            </a:xfrm>
            <a:custGeom>
              <a:avLst/>
              <a:gdLst>
                <a:gd name="connsiteX0" fmla="*/ 77344 w 77343"/>
                <a:gd name="connsiteY0" fmla="*/ 38643 h 77286"/>
                <a:gd name="connsiteX1" fmla="*/ 38672 w 77343"/>
                <a:gd name="connsiteY1" fmla="*/ 77286 h 77286"/>
                <a:gd name="connsiteX2" fmla="*/ 0 w 77343"/>
                <a:gd name="connsiteY2" fmla="*/ 38643 h 77286"/>
                <a:gd name="connsiteX3" fmla="*/ 38672 w 77343"/>
                <a:gd name="connsiteY3" fmla="*/ 0 h 77286"/>
                <a:gd name="connsiteX4" fmla="*/ 77344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4" y="38643"/>
                  </a:moveTo>
                  <a:cubicBezTo>
                    <a:pt x="77344" y="59985"/>
                    <a:pt x="60030" y="77286"/>
                    <a:pt x="38672" y="77286"/>
                  </a:cubicBezTo>
                  <a:cubicBezTo>
                    <a:pt x="17314" y="77286"/>
                    <a:pt x="0" y="59985"/>
                    <a:pt x="0" y="38643"/>
                  </a:cubicBezTo>
                  <a:cubicBezTo>
                    <a:pt x="0" y="17301"/>
                    <a:pt x="17314" y="0"/>
                    <a:pt x="38672" y="0"/>
                  </a:cubicBezTo>
                  <a:cubicBezTo>
                    <a:pt x="60029" y="0"/>
                    <a:pt x="77344" y="17301"/>
                    <a:pt x="77344" y="38643"/>
                  </a:cubicBezTo>
                  <a:close/>
                </a:path>
              </a:pathLst>
            </a:custGeom>
            <a:grpFill/>
            <a:ln w="0" cap="flat">
              <a:noFill/>
              <a:prstDash val="solid"/>
              <a:miter/>
            </a:ln>
          </p:spPr>
          <p:txBody>
            <a:bodyPr rtlCol="0" anchor="ctr"/>
            <a:lstStyle/>
            <a:p>
              <a:endParaRPr lang="en-GB"/>
            </a:p>
          </p:txBody>
        </p:sp>
        <p:sp>
          <p:nvSpPr>
            <p:cNvPr id="333" name="Freeform 332">
              <a:extLst>
                <a:ext uri="{FF2B5EF4-FFF2-40B4-BE49-F238E27FC236}">
                  <a16:creationId xmlns:a16="http://schemas.microsoft.com/office/drawing/2014/main" id="{BE52645F-4156-3B1F-59E8-271E0FC13192}"/>
                </a:ext>
              </a:extLst>
            </p:cNvPr>
            <p:cNvSpPr/>
            <p:nvPr/>
          </p:nvSpPr>
          <p:spPr>
            <a:xfrm>
              <a:off x="8621121" y="5697203"/>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5"/>
                    <a:pt x="0" y="38527"/>
                  </a:cubicBezTo>
                  <a:cubicBezTo>
                    <a:pt x="0" y="17249"/>
                    <a:pt x="17262" y="0"/>
                    <a:pt x="38556" y="0"/>
                  </a:cubicBezTo>
                  <a:cubicBezTo>
                    <a:pt x="59850" y="0"/>
                    <a:pt x="77112" y="17250"/>
                    <a:pt x="77112" y="38527"/>
                  </a:cubicBezTo>
                  <a:close/>
                </a:path>
              </a:pathLst>
            </a:custGeom>
            <a:grpFill/>
            <a:ln w="0" cap="flat">
              <a:noFill/>
              <a:prstDash val="solid"/>
              <a:miter/>
            </a:ln>
          </p:spPr>
          <p:txBody>
            <a:bodyPr rtlCol="0" anchor="ctr"/>
            <a:lstStyle/>
            <a:p>
              <a:endParaRPr lang="en-GB"/>
            </a:p>
          </p:txBody>
        </p:sp>
        <p:sp>
          <p:nvSpPr>
            <p:cNvPr id="334" name="Freeform 333">
              <a:extLst>
                <a:ext uri="{FF2B5EF4-FFF2-40B4-BE49-F238E27FC236}">
                  <a16:creationId xmlns:a16="http://schemas.microsoft.com/office/drawing/2014/main" id="{48C61300-7934-1E11-D659-24C9BA925B03}"/>
                </a:ext>
              </a:extLst>
            </p:cNvPr>
            <p:cNvSpPr/>
            <p:nvPr/>
          </p:nvSpPr>
          <p:spPr>
            <a:xfrm>
              <a:off x="8539262" y="5555473"/>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49" y="77055"/>
                    <a:pt x="38556" y="77055"/>
                  </a:cubicBezTo>
                  <a:cubicBezTo>
                    <a:pt x="17262" y="77055"/>
                    <a:pt x="0" y="59805"/>
                    <a:pt x="0" y="38527"/>
                  </a:cubicBezTo>
                  <a:cubicBezTo>
                    <a:pt x="0" y="17249"/>
                    <a:pt x="17262" y="0"/>
                    <a:pt x="38556" y="0"/>
                  </a:cubicBezTo>
                  <a:cubicBezTo>
                    <a:pt x="59849" y="0"/>
                    <a:pt x="77112" y="17250"/>
                    <a:pt x="77112" y="38527"/>
                  </a:cubicBezTo>
                  <a:close/>
                </a:path>
              </a:pathLst>
            </a:custGeom>
            <a:grpFill/>
            <a:ln w="0" cap="flat">
              <a:noFill/>
              <a:prstDash val="solid"/>
              <a:miter/>
            </a:ln>
          </p:spPr>
          <p:txBody>
            <a:bodyPr rtlCol="0" anchor="ctr"/>
            <a:lstStyle/>
            <a:p>
              <a:endParaRPr lang="en-GB"/>
            </a:p>
          </p:txBody>
        </p:sp>
        <p:sp>
          <p:nvSpPr>
            <p:cNvPr id="335" name="Freeform 334">
              <a:extLst>
                <a:ext uri="{FF2B5EF4-FFF2-40B4-BE49-F238E27FC236}">
                  <a16:creationId xmlns:a16="http://schemas.microsoft.com/office/drawing/2014/main" id="{017F772C-0196-4720-379A-5D53CD32B022}"/>
                </a:ext>
              </a:extLst>
            </p:cNvPr>
            <p:cNvSpPr/>
            <p:nvPr/>
          </p:nvSpPr>
          <p:spPr>
            <a:xfrm>
              <a:off x="8457403" y="5413743"/>
              <a:ext cx="77111" cy="77054"/>
            </a:xfrm>
            <a:custGeom>
              <a:avLst/>
              <a:gdLst>
                <a:gd name="connsiteX0" fmla="*/ 77112 w 77111"/>
                <a:gd name="connsiteY0" fmla="*/ 38527 h 77054"/>
                <a:gd name="connsiteX1" fmla="*/ 38556 w 77111"/>
                <a:gd name="connsiteY1" fmla="*/ 77055 h 77054"/>
                <a:gd name="connsiteX2" fmla="*/ -1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49" y="77055"/>
                    <a:pt x="38556" y="77055"/>
                  </a:cubicBezTo>
                  <a:cubicBezTo>
                    <a:pt x="17262" y="77055"/>
                    <a:pt x="-1" y="59805"/>
                    <a:pt x="-1" y="38527"/>
                  </a:cubicBezTo>
                  <a:cubicBezTo>
                    <a:pt x="-1" y="17249"/>
                    <a:pt x="17262" y="0"/>
                    <a:pt x="38556" y="0"/>
                  </a:cubicBezTo>
                  <a:cubicBezTo>
                    <a:pt x="59849" y="0"/>
                    <a:pt x="77112" y="17250"/>
                    <a:pt x="77112" y="38527"/>
                  </a:cubicBezTo>
                  <a:close/>
                </a:path>
              </a:pathLst>
            </a:custGeom>
            <a:grpFill/>
            <a:ln w="0" cap="flat">
              <a:noFill/>
              <a:prstDash val="solid"/>
              <a:miter/>
            </a:ln>
          </p:spPr>
          <p:txBody>
            <a:bodyPr rtlCol="0" anchor="ctr"/>
            <a:lstStyle/>
            <a:p>
              <a:endParaRPr lang="en-GB"/>
            </a:p>
          </p:txBody>
        </p:sp>
        <p:sp>
          <p:nvSpPr>
            <p:cNvPr id="336" name="Freeform 335">
              <a:extLst>
                <a:ext uri="{FF2B5EF4-FFF2-40B4-BE49-F238E27FC236}">
                  <a16:creationId xmlns:a16="http://schemas.microsoft.com/office/drawing/2014/main" id="{2D4333EA-26DF-591B-6141-81CE20F7CF60}"/>
                </a:ext>
              </a:extLst>
            </p:cNvPr>
            <p:cNvSpPr/>
            <p:nvPr/>
          </p:nvSpPr>
          <p:spPr>
            <a:xfrm>
              <a:off x="8375429" y="5272013"/>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5"/>
                    <a:pt x="0" y="38527"/>
                  </a:cubicBezTo>
                  <a:cubicBezTo>
                    <a:pt x="0" y="17249"/>
                    <a:pt x="17262" y="0"/>
                    <a:pt x="38556" y="0"/>
                  </a:cubicBezTo>
                  <a:cubicBezTo>
                    <a:pt x="59850" y="0"/>
                    <a:pt x="77112" y="17250"/>
                    <a:pt x="77112" y="38527"/>
                  </a:cubicBezTo>
                  <a:close/>
                </a:path>
              </a:pathLst>
            </a:custGeom>
            <a:grpFill/>
            <a:ln w="0" cap="flat">
              <a:noFill/>
              <a:prstDash val="solid"/>
              <a:miter/>
            </a:ln>
          </p:spPr>
          <p:txBody>
            <a:bodyPr rtlCol="0" anchor="ctr"/>
            <a:lstStyle/>
            <a:p>
              <a:endParaRPr lang="en-GB"/>
            </a:p>
          </p:txBody>
        </p:sp>
        <p:sp>
          <p:nvSpPr>
            <p:cNvPr id="337" name="Freeform 336">
              <a:extLst>
                <a:ext uri="{FF2B5EF4-FFF2-40B4-BE49-F238E27FC236}">
                  <a16:creationId xmlns:a16="http://schemas.microsoft.com/office/drawing/2014/main" id="{DC2D9784-7217-29B1-0302-0FDF98F37E7E}"/>
                </a:ext>
              </a:extLst>
            </p:cNvPr>
            <p:cNvSpPr/>
            <p:nvPr/>
          </p:nvSpPr>
          <p:spPr>
            <a:xfrm>
              <a:off x="8293570" y="5130167"/>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338" name="Freeform 337">
              <a:extLst>
                <a:ext uri="{FF2B5EF4-FFF2-40B4-BE49-F238E27FC236}">
                  <a16:creationId xmlns:a16="http://schemas.microsoft.com/office/drawing/2014/main" id="{D00D6857-47B8-9145-47B9-D896EE3AC34A}"/>
                </a:ext>
              </a:extLst>
            </p:cNvPr>
            <p:cNvSpPr/>
            <p:nvPr/>
          </p:nvSpPr>
          <p:spPr>
            <a:xfrm>
              <a:off x="8211711" y="4988437"/>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339" name="Freeform 338">
              <a:extLst>
                <a:ext uri="{FF2B5EF4-FFF2-40B4-BE49-F238E27FC236}">
                  <a16:creationId xmlns:a16="http://schemas.microsoft.com/office/drawing/2014/main" id="{1B58D33D-CCC2-D540-02D1-2B529A7D28D2}"/>
                </a:ext>
              </a:extLst>
            </p:cNvPr>
            <p:cNvSpPr/>
            <p:nvPr/>
          </p:nvSpPr>
          <p:spPr>
            <a:xfrm>
              <a:off x="8129736" y="4846707"/>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340" name="Freeform 339">
              <a:extLst>
                <a:ext uri="{FF2B5EF4-FFF2-40B4-BE49-F238E27FC236}">
                  <a16:creationId xmlns:a16="http://schemas.microsoft.com/office/drawing/2014/main" id="{6C90D1F9-68D5-09C5-82FB-2999DC1197B9}"/>
                </a:ext>
              </a:extLst>
            </p:cNvPr>
            <p:cNvSpPr/>
            <p:nvPr/>
          </p:nvSpPr>
          <p:spPr>
            <a:xfrm>
              <a:off x="8047877" y="4704977"/>
              <a:ext cx="77111" cy="77054"/>
            </a:xfrm>
            <a:custGeom>
              <a:avLst/>
              <a:gdLst>
                <a:gd name="connsiteX0" fmla="*/ 77112 w 77111"/>
                <a:gd name="connsiteY0" fmla="*/ 38528 h 77054"/>
                <a:gd name="connsiteX1" fmla="*/ 38556 w 77111"/>
                <a:gd name="connsiteY1" fmla="*/ 77055 h 77054"/>
                <a:gd name="connsiteX2" fmla="*/ -1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49" y="77055"/>
                    <a:pt x="38556" y="77055"/>
                  </a:cubicBezTo>
                  <a:cubicBezTo>
                    <a:pt x="17262" y="77055"/>
                    <a:pt x="-1" y="59805"/>
                    <a:pt x="-1" y="38528"/>
                  </a:cubicBezTo>
                  <a:cubicBezTo>
                    <a:pt x="-1" y="17249"/>
                    <a:pt x="17262" y="0"/>
                    <a:pt x="38556" y="0"/>
                  </a:cubicBezTo>
                  <a:cubicBezTo>
                    <a:pt x="59849" y="0"/>
                    <a:pt x="77112" y="17250"/>
                    <a:pt x="77112" y="38528"/>
                  </a:cubicBezTo>
                  <a:close/>
                </a:path>
              </a:pathLst>
            </a:custGeom>
            <a:grpFill/>
            <a:ln w="0" cap="flat">
              <a:noFill/>
              <a:prstDash val="solid"/>
              <a:miter/>
            </a:ln>
          </p:spPr>
          <p:txBody>
            <a:bodyPr rtlCol="0" anchor="ctr"/>
            <a:lstStyle/>
            <a:p>
              <a:endParaRPr lang="en-GB"/>
            </a:p>
          </p:txBody>
        </p:sp>
        <p:sp>
          <p:nvSpPr>
            <p:cNvPr id="341" name="Freeform 340">
              <a:extLst>
                <a:ext uri="{FF2B5EF4-FFF2-40B4-BE49-F238E27FC236}">
                  <a16:creationId xmlns:a16="http://schemas.microsoft.com/office/drawing/2014/main" id="{8D05F4ED-FF1F-DCA8-8593-0EB25569CB1C}"/>
                </a:ext>
              </a:extLst>
            </p:cNvPr>
            <p:cNvSpPr/>
            <p:nvPr/>
          </p:nvSpPr>
          <p:spPr>
            <a:xfrm>
              <a:off x="7966018" y="4563246"/>
              <a:ext cx="77111" cy="77054"/>
            </a:xfrm>
            <a:custGeom>
              <a:avLst/>
              <a:gdLst>
                <a:gd name="connsiteX0" fmla="*/ 77112 w 77111"/>
                <a:gd name="connsiteY0" fmla="*/ 38528 h 77054"/>
                <a:gd name="connsiteX1" fmla="*/ 38556 w 77111"/>
                <a:gd name="connsiteY1" fmla="*/ 77055 h 77054"/>
                <a:gd name="connsiteX2" fmla="*/ -1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49" y="77055"/>
                    <a:pt x="38556" y="77055"/>
                  </a:cubicBezTo>
                  <a:cubicBezTo>
                    <a:pt x="17262" y="77055"/>
                    <a:pt x="-1" y="59805"/>
                    <a:pt x="-1" y="38528"/>
                  </a:cubicBezTo>
                  <a:cubicBezTo>
                    <a:pt x="-1" y="17249"/>
                    <a:pt x="17262" y="0"/>
                    <a:pt x="38556" y="0"/>
                  </a:cubicBezTo>
                  <a:cubicBezTo>
                    <a:pt x="59849" y="0"/>
                    <a:pt x="77112" y="17250"/>
                    <a:pt x="77112" y="38528"/>
                  </a:cubicBezTo>
                  <a:close/>
                </a:path>
              </a:pathLst>
            </a:custGeom>
            <a:grpFill/>
            <a:ln w="0" cap="flat">
              <a:noFill/>
              <a:prstDash val="solid"/>
              <a:miter/>
            </a:ln>
          </p:spPr>
          <p:txBody>
            <a:bodyPr rtlCol="0" anchor="ctr"/>
            <a:lstStyle/>
            <a:p>
              <a:endParaRPr lang="en-GB"/>
            </a:p>
          </p:txBody>
        </p:sp>
        <p:sp>
          <p:nvSpPr>
            <p:cNvPr id="342" name="Freeform 341">
              <a:extLst>
                <a:ext uri="{FF2B5EF4-FFF2-40B4-BE49-F238E27FC236}">
                  <a16:creationId xmlns:a16="http://schemas.microsoft.com/office/drawing/2014/main" id="{95309535-305B-66C5-0CF3-ED71AB8AF677}"/>
                </a:ext>
              </a:extLst>
            </p:cNvPr>
            <p:cNvSpPr/>
            <p:nvPr/>
          </p:nvSpPr>
          <p:spPr>
            <a:xfrm>
              <a:off x="7883928" y="4421401"/>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343" name="Freeform 342">
              <a:extLst>
                <a:ext uri="{FF2B5EF4-FFF2-40B4-BE49-F238E27FC236}">
                  <a16:creationId xmlns:a16="http://schemas.microsoft.com/office/drawing/2014/main" id="{F62D09B3-62E0-4AE0-A630-C4F721549A98}"/>
                </a:ext>
              </a:extLst>
            </p:cNvPr>
            <p:cNvSpPr/>
            <p:nvPr/>
          </p:nvSpPr>
          <p:spPr>
            <a:xfrm>
              <a:off x="7802069" y="4279555"/>
              <a:ext cx="77343" cy="77286"/>
            </a:xfrm>
            <a:custGeom>
              <a:avLst/>
              <a:gdLst>
                <a:gd name="connsiteX0" fmla="*/ 77344 w 77343"/>
                <a:gd name="connsiteY0" fmla="*/ 38643 h 77286"/>
                <a:gd name="connsiteX1" fmla="*/ 38672 w 77343"/>
                <a:gd name="connsiteY1" fmla="*/ 77286 h 77286"/>
                <a:gd name="connsiteX2" fmla="*/ 0 w 77343"/>
                <a:gd name="connsiteY2" fmla="*/ 38643 h 77286"/>
                <a:gd name="connsiteX3" fmla="*/ 38672 w 77343"/>
                <a:gd name="connsiteY3" fmla="*/ 0 h 77286"/>
                <a:gd name="connsiteX4" fmla="*/ 77344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4" y="38643"/>
                  </a:moveTo>
                  <a:cubicBezTo>
                    <a:pt x="77344" y="59985"/>
                    <a:pt x="60030" y="77286"/>
                    <a:pt x="38672" y="77286"/>
                  </a:cubicBezTo>
                  <a:cubicBezTo>
                    <a:pt x="17314" y="77286"/>
                    <a:pt x="0" y="59985"/>
                    <a:pt x="0" y="38643"/>
                  </a:cubicBezTo>
                  <a:cubicBezTo>
                    <a:pt x="0" y="17301"/>
                    <a:pt x="17314" y="0"/>
                    <a:pt x="38672" y="0"/>
                  </a:cubicBezTo>
                  <a:cubicBezTo>
                    <a:pt x="60029" y="0"/>
                    <a:pt x="77344" y="17301"/>
                    <a:pt x="77344" y="38643"/>
                  </a:cubicBezTo>
                  <a:close/>
                </a:path>
              </a:pathLst>
            </a:custGeom>
            <a:grpFill/>
            <a:ln w="0" cap="flat">
              <a:noFill/>
              <a:prstDash val="solid"/>
              <a:miter/>
            </a:ln>
          </p:spPr>
          <p:txBody>
            <a:bodyPr rtlCol="0" anchor="ctr"/>
            <a:lstStyle/>
            <a:p>
              <a:endParaRPr lang="en-GB"/>
            </a:p>
          </p:txBody>
        </p:sp>
        <p:sp>
          <p:nvSpPr>
            <p:cNvPr id="344" name="Freeform 343">
              <a:extLst>
                <a:ext uri="{FF2B5EF4-FFF2-40B4-BE49-F238E27FC236}">
                  <a16:creationId xmlns:a16="http://schemas.microsoft.com/office/drawing/2014/main" id="{8EF4C771-C0B9-E260-2E05-0564C2B7FBDF}"/>
                </a:ext>
              </a:extLst>
            </p:cNvPr>
            <p:cNvSpPr/>
            <p:nvPr/>
          </p:nvSpPr>
          <p:spPr>
            <a:xfrm>
              <a:off x="7720094" y="4137709"/>
              <a:ext cx="77574" cy="77517"/>
            </a:xfrm>
            <a:custGeom>
              <a:avLst/>
              <a:gdLst>
                <a:gd name="connsiteX0" fmla="*/ 77575 w 77574"/>
                <a:gd name="connsiteY0" fmla="*/ 38759 h 77517"/>
                <a:gd name="connsiteX1" fmla="*/ 38787 w 77574"/>
                <a:gd name="connsiteY1" fmla="*/ 77518 h 77517"/>
                <a:gd name="connsiteX2" fmla="*/ 0 w 77574"/>
                <a:gd name="connsiteY2" fmla="*/ 38759 h 77517"/>
                <a:gd name="connsiteX3" fmla="*/ 38787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8"/>
                    <a:pt x="38787" y="77518"/>
                  </a:cubicBezTo>
                  <a:cubicBezTo>
                    <a:pt x="17366" y="77518"/>
                    <a:pt x="0" y="60165"/>
                    <a:pt x="0" y="38759"/>
                  </a:cubicBezTo>
                  <a:cubicBezTo>
                    <a:pt x="0" y="17353"/>
                    <a:pt x="17366" y="0"/>
                    <a:pt x="38787"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345" name="Freeform 344">
              <a:extLst>
                <a:ext uri="{FF2B5EF4-FFF2-40B4-BE49-F238E27FC236}">
                  <a16:creationId xmlns:a16="http://schemas.microsoft.com/office/drawing/2014/main" id="{37C6CE8A-A71C-8003-9D27-F2773C2A46D9}"/>
                </a:ext>
              </a:extLst>
            </p:cNvPr>
            <p:cNvSpPr/>
            <p:nvPr/>
          </p:nvSpPr>
          <p:spPr>
            <a:xfrm>
              <a:off x="7638120" y="3995979"/>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8"/>
                    <a:pt x="38788" y="77518"/>
                  </a:cubicBezTo>
                  <a:cubicBezTo>
                    <a:pt x="17366" y="77518"/>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346" name="Freeform 345">
              <a:extLst>
                <a:ext uri="{FF2B5EF4-FFF2-40B4-BE49-F238E27FC236}">
                  <a16:creationId xmlns:a16="http://schemas.microsoft.com/office/drawing/2014/main" id="{0A59C857-E5CE-8865-BC8A-BBA4C6EB838E}"/>
                </a:ext>
              </a:extLst>
            </p:cNvPr>
            <p:cNvSpPr/>
            <p:nvPr/>
          </p:nvSpPr>
          <p:spPr>
            <a:xfrm>
              <a:off x="7556145" y="3854133"/>
              <a:ext cx="77806" cy="77749"/>
            </a:xfrm>
            <a:custGeom>
              <a:avLst/>
              <a:gdLst>
                <a:gd name="connsiteX0" fmla="*/ 77807 w 77806"/>
                <a:gd name="connsiteY0" fmla="*/ 38875 h 77749"/>
                <a:gd name="connsiteX1" fmla="*/ 38904 w 77806"/>
                <a:gd name="connsiteY1" fmla="*/ 77749 h 77749"/>
                <a:gd name="connsiteX2" fmla="*/ 1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4" y="77749"/>
                  </a:cubicBezTo>
                  <a:cubicBezTo>
                    <a:pt x="17418" y="77749"/>
                    <a:pt x="1" y="60344"/>
                    <a:pt x="1" y="38875"/>
                  </a:cubicBezTo>
                  <a:cubicBezTo>
                    <a:pt x="1" y="17405"/>
                    <a:pt x="17418" y="0"/>
                    <a:pt x="38904"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347" name="Freeform 346">
              <a:extLst>
                <a:ext uri="{FF2B5EF4-FFF2-40B4-BE49-F238E27FC236}">
                  <a16:creationId xmlns:a16="http://schemas.microsoft.com/office/drawing/2014/main" id="{F660CCF3-6C95-5C2E-3BE6-1E6FC924135A}"/>
                </a:ext>
              </a:extLst>
            </p:cNvPr>
            <p:cNvSpPr/>
            <p:nvPr/>
          </p:nvSpPr>
          <p:spPr>
            <a:xfrm>
              <a:off x="7474170" y="3712287"/>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70" y="77980"/>
                    <a:pt x="0" y="60524"/>
                    <a:pt x="0" y="38990"/>
                  </a:cubicBezTo>
                  <a:cubicBezTo>
                    <a:pt x="0" y="17456"/>
                    <a:pt x="17470"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348" name="Freeform 347">
              <a:extLst>
                <a:ext uri="{FF2B5EF4-FFF2-40B4-BE49-F238E27FC236}">
                  <a16:creationId xmlns:a16="http://schemas.microsoft.com/office/drawing/2014/main" id="{97C78240-7BCA-A025-1A2C-956EEABDE14F}"/>
                </a:ext>
              </a:extLst>
            </p:cNvPr>
            <p:cNvSpPr/>
            <p:nvPr/>
          </p:nvSpPr>
          <p:spPr>
            <a:xfrm>
              <a:off x="7392080" y="3570441"/>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2" y="78212"/>
                    <a:pt x="0" y="60704"/>
                    <a:pt x="0" y="39106"/>
                  </a:cubicBezTo>
                  <a:cubicBezTo>
                    <a:pt x="0" y="17508"/>
                    <a:pt x="17522"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349" name="Freeform 348">
              <a:extLst>
                <a:ext uri="{FF2B5EF4-FFF2-40B4-BE49-F238E27FC236}">
                  <a16:creationId xmlns:a16="http://schemas.microsoft.com/office/drawing/2014/main" id="{96A27FE3-0CE2-2499-5FE7-073188164D04}"/>
                </a:ext>
              </a:extLst>
            </p:cNvPr>
            <p:cNvSpPr/>
            <p:nvPr/>
          </p:nvSpPr>
          <p:spPr>
            <a:xfrm>
              <a:off x="7310105" y="3428595"/>
              <a:ext cx="78501" cy="78443"/>
            </a:xfrm>
            <a:custGeom>
              <a:avLst/>
              <a:gdLst>
                <a:gd name="connsiteX0" fmla="*/ 78501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1" y="78443"/>
                  </a:cubicBezTo>
                  <a:cubicBezTo>
                    <a:pt x="17573" y="78443"/>
                    <a:pt x="0" y="60883"/>
                    <a:pt x="0" y="39222"/>
                  </a:cubicBezTo>
                  <a:cubicBezTo>
                    <a:pt x="0" y="17560"/>
                    <a:pt x="17573" y="0"/>
                    <a:pt x="39251"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350" name="Freeform 349">
              <a:extLst>
                <a:ext uri="{FF2B5EF4-FFF2-40B4-BE49-F238E27FC236}">
                  <a16:creationId xmlns:a16="http://schemas.microsoft.com/office/drawing/2014/main" id="{1E5C2B49-5774-A441-800F-DE3C2B21E1DC}"/>
                </a:ext>
              </a:extLst>
            </p:cNvPr>
            <p:cNvSpPr/>
            <p:nvPr/>
          </p:nvSpPr>
          <p:spPr>
            <a:xfrm>
              <a:off x="7228130" y="3286634"/>
              <a:ext cx="78732" cy="78674"/>
            </a:xfrm>
            <a:custGeom>
              <a:avLst/>
              <a:gdLst>
                <a:gd name="connsiteX0" fmla="*/ 78733 w 78732"/>
                <a:gd name="connsiteY0" fmla="*/ 39337 h 78674"/>
                <a:gd name="connsiteX1" fmla="*/ 39366 w 78732"/>
                <a:gd name="connsiteY1" fmla="*/ 78675 h 78674"/>
                <a:gd name="connsiteX2" fmla="*/ 0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0" y="61063"/>
                    <a:pt x="0" y="39337"/>
                  </a:cubicBezTo>
                  <a:cubicBezTo>
                    <a:pt x="0" y="17612"/>
                    <a:pt x="17624" y="0"/>
                    <a:pt x="39366" y="0"/>
                  </a:cubicBezTo>
                  <a:cubicBezTo>
                    <a:pt x="61108" y="0"/>
                    <a:pt x="78733" y="17612"/>
                    <a:pt x="78733" y="39337"/>
                  </a:cubicBezTo>
                  <a:close/>
                </a:path>
              </a:pathLst>
            </a:custGeom>
            <a:grpFill/>
            <a:ln w="0" cap="flat">
              <a:noFill/>
              <a:prstDash val="solid"/>
              <a:miter/>
            </a:ln>
          </p:spPr>
          <p:txBody>
            <a:bodyPr rtlCol="0" anchor="ctr"/>
            <a:lstStyle/>
            <a:p>
              <a:endParaRPr lang="en-GB"/>
            </a:p>
          </p:txBody>
        </p:sp>
        <p:sp>
          <p:nvSpPr>
            <p:cNvPr id="351" name="Freeform 350">
              <a:extLst>
                <a:ext uri="{FF2B5EF4-FFF2-40B4-BE49-F238E27FC236}">
                  <a16:creationId xmlns:a16="http://schemas.microsoft.com/office/drawing/2014/main" id="{BB2A57EB-64EF-A75C-256F-D61E541CAD04}"/>
                </a:ext>
              </a:extLst>
            </p:cNvPr>
            <p:cNvSpPr/>
            <p:nvPr/>
          </p:nvSpPr>
          <p:spPr>
            <a:xfrm>
              <a:off x="7146040" y="3144788"/>
              <a:ext cx="78964" cy="78906"/>
            </a:xfrm>
            <a:custGeom>
              <a:avLst/>
              <a:gdLst>
                <a:gd name="connsiteX0" fmla="*/ 78964 w 78964"/>
                <a:gd name="connsiteY0" fmla="*/ 39453 h 78906"/>
                <a:gd name="connsiteX1" fmla="*/ 39483 w 78964"/>
                <a:gd name="connsiteY1" fmla="*/ 78906 h 78906"/>
                <a:gd name="connsiteX2" fmla="*/ 1 w 78964"/>
                <a:gd name="connsiteY2" fmla="*/ 39453 h 78906"/>
                <a:gd name="connsiteX3" fmla="*/ 39483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3" y="78906"/>
                  </a:cubicBezTo>
                  <a:cubicBezTo>
                    <a:pt x="17677" y="78906"/>
                    <a:pt x="1" y="61242"/>
                    <a:pt x="1" y="39453"/>
                  </a:cubicBezTo>
                  <a:cubicBezTo>
                    <a:pt x="1" y="17664"/>
                    <a:pt x="17678" y="0"/>
                    <a:pt x="39483"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352" name="Freeform 351">
              <a:extLst>
                <a:ext uri="{FF2B5EF4-FFF2-40B4-BE49-F238E27FC236}">
                  <a16:creationId xmlns:a16="http://schemas.microsoft.com/office/drawing/2014/main" id="{A4BCFAF1-FC26-A7FB-1D4F-83B5089F9AC3}"/>
                </a:ext>
              </a:extLst>
            </p:cNvPr>
            <p:cNvSpPr/>
            <p:nvPr/>
          </p:nvSpPr>
          <p:spPr>
            <a:xfrm>
              <a:off x="7064065" y="3002942"/>
              <a:ext cx="79195" cy="79137"/>
            </a:xfrm>
            <a:custGeom>
              <a:avLst/>
              <a:gdLst>
                <a:gd name="connsiteX0" fmla="*/ 79196 w 79195"/>
                <a:gd name="connsiteY0" fmla="*/ 39569 h 79137"/>
                <a:gd name="connsiteX1" fmla="*/ 39598 w 79195"/>
                <a:gd name="connsiteY1" fmla="*/ 79138 h 79137"/>
                <a:gd name="connsiteX2" fmla="*/ 1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1" y="61422"/>
                    <a:pt x="1" y="39569"/>
                  </a:cubicBezTo>
                  <a:cubicBezTo>
                    <a:pt x="1" y="17715"/>
                    <a:pt x="17729" y="0"/>
                    <a:pt x="39598" y="0"/>
                  </a:cubicBezTo>
                  <a:cubicBezTo>
                    <a:pt x="61467" y="0"/>
                    <a:pt x="79196" y="17715"/>
                    <a:pt x="79196" y="39569"/>
                  </a:cubicBezTo>
                  <a:close/>
                </a:path>
              </a:pathLst>
            </a:custGeom>
            <a:grpFill/>
            <a:ln w="0" cap="flat">
              <a:noFill/>
              <a:prstDash val="solid"/>
              <a:miter/>
            </a:ln>
          </p:spPr>
          <p:txBody>
            <a:bodyPr rtlCol="0" anchor="ctr"/>
            <a:lstStyle/>
            <a:p>
              <a:endParaRPr lang="en-GB"/>
            </a:p>
          </p:txBody>
        </p:sp>
        <p:sp>
          <p:nvSpPr>
            <p:cNvPr id="353" name="Freeform 352">
              <a:extLst>
                <a:ext uri="{FF2B5EF4-FFF2-40B4-BE49-F238E27FC236}">
                  <a16:creationId xmlns:a16="http://schemas.microsoft.com/office/drawing/2014/main" id="{B5417B43-7785-71E3-32A7-1836F525505E}"/>
                </a:ext>
              </a:extLst>
            </p:cNvPr>
            <p:cNvSpPr/>
            <p:nvPr/>
          </p:nvSpPr>
          <p:spPr>
            <a:xfrm>
              <a:off x="6982090" y="2861096"/>
              <a:ext cx="79427" cy="79368"/>
            </a:xfrm>
            <a:custGeom>
              <a:avLst/>
              <a:gdLst>
                <a:gd name="connsiteX0" fmla="*/ 79428 w 79427"/>
                <a:gd name="connsiteY0" fmla="*/ 39685 h 79368"/>
                <a:gd name="connsiteX1" fmla="*/ 39714 w 79427"/>
                <a:gd name="connsiteY1" fmla="*/ 79369 h 79368"/>
                <a:gd name="connsiteX2" fmla="*/ 0 w 79427"/>
                <a:gd name="connsiteY2" fmla="*/ 39685 h 79368"/>
                <a:gd name="connsiteX3" fmla="*/ 39714 w 79427"/>
                <a:gd name="connsiteY3" fmla="*/ 0 h 79368"/>
                <a:gd name="connsiteX4" fmla="*/ 79428 w 79427"/>
                <a:gd name="connsiteY4" fmla="*/ 39685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8" y="39685"/>
                  </a:moveTo>
                  <a:cubicBezTo>
                    <a:pt x="79428" y="61602"/>
                    <a:pt x="61647" y="79369"/>
                    <a:pt x="39714" y="79369"/>
                  </a:cubicBezTo>
                  <a:cubicBezTo>
                    <a:pt x="17781" y="79369"/>
                    <a:pt x="0" y="61602"/>
                    <a:pt x="0" y="39685"/>
                  </a:cubicBezTo>
                  <a:cubicBezTo>
                    <a:pt x="0" y="17767"/>
                    <a:pt x="17781" y="0"/>
                    <a:pt x="39714" y="0"/>
                  </a:cubicBezTo>
                  <a:cubicBezTo>
                    <a:pt x="61647" y="0"/>
                    <a:pt x="79428" y="17767"/>
                    <a:pt x="79428" y="39685"/>
                  </a:cubicBezTo>
                  <a:close/>
                </a:path>
              </a:pathLst>
            </a:custGeom>
            <a:grpFill/>
            <a:ln w="0" cap="flat">
              <a:noFill/>
              <a:prstDash val="solid"/>
              <a:miter/>
            </a:ln>
          </p:spPr>
          <p:txBody>
            <a:bodyPr rtlCol="0" anchor="ctr"/>
            <a:lstStyle/>
            <a:p>
              <a:endParaRPr lang="en-GB"/>
            </a:p>
          </p:txBody>
        </p:sp>
        <p:sp>
          <p:nvSpPr>
            <p:cNvPr id="354" name="Freeform 353">
              <a:extLst>
                <a:ext uri="{FF2B5EF4-FFF2-40B4-BE49-F238E27FC236}">
                  <a16:creationId xmlns:a16="http://schemas.microsoft.com/office/drawing/2014/main" id="{CF8C6147-6173-B2FC-880F-47BFBA146818}"/>
                </a:ext>
              </a:extLst>
            </p:cNvPr>
            <p:cNvSpPr/>
            <p:nvPr/>
          </p:nvSpPr>
          <p:spPr>
            <a:xfrm>
              <a:off x="6899884" y="271913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355" name="Freeform 354">
              <a:extLst>
                <a:ext uri="{FF2B5EF4-FFF2-40B4-BE49-F238E27FC236}">
                  <a16:creationId xmlns:a16="http://schemas.microsoft.com/office/drawing/2014/main" id="{613268BC-32F1-33F2-13E2-22C3A8775FCE}"/>
                </a:ext>
              </a:extLst>
            </p:cNvPr>
            <p:cNvSpPr/>
            <p:nvPr/>
          </p:nvSpPr>
          <p:spPr>
            <a:xfrm>
              <a:off x="9439479" y="6830466"/>
              <a:ext cx="78501" cy="78443"/>
            </a:xfrm>
            <a:custGeom>
              <a:avLst/>
              <a:gdLst>
                <a:gd name="connsiteX0" fmla="*/ 78501 w 78501"/>
                <a:gd name="connsiteY0" fmla="*/ 39222 h 78443"/>
                <a:gd name="connsiteX1" fmla="*/ 39250 w 78501"/>
                <a:gd name="connsiteY1" fmla="*/ 78443 h 78443"/>
                <a:gd name="connsiteX2" fmla="*/ 0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0" y="60883"/>
                    <a:pt x="0" y="39222"/>
                  </a:cubicBezTo>
                  <a:cubicBezTo>
                    <a:pt x="0"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356" name="Freeform 355">
              <a:extLst>
                <a:ext uri="{FF2B5EF4-FFF2-40B4-BE49-F238E27FC236}">
                  <a16:creationId xmlns:a16="http://schemas.microsoft.com/office/drawing/2014/main" id="{5639B2BB-A437-8EFC-454E-94AAFD08BD4E}"/>
                </a:ext>
              </a:extLst>
            </p:cNvPr>
            <p:cNvSpPr/>
            <p:nvPr/>
          </p:nvSpPr>
          <p:spPr>
            <a:xfrm>
              <a:off x="9357620" y="6688852"/>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3"/>
                    <a:pt x="60748" y="78212"/>
                    <a:pt x="39135" y="78212"/>
                  </a:cubicBezTo>
                  <a:cubicBezTo>
                    <a:pt x="17522" y="78212"/>
                    <a:pt x="0" y="60703"/>
                    <a:pt x="0" y="39106"/>
                  </a:cubicBezTo>
                  <a:cubicBezTo>
                    <a:pt x="0" y="17509"/>
                    <a:pt x="17522" y="0"/>
                    <a:pt x="39135" y="0"/>
                  </a:cubicBezTo>
                  <a:cubicBezTo>
                    <a:pt x="60748" y="0"/>
                    <a:pt x="78270" y="17509"/>
                    <a:pt x="78270" y="39106"/>
                  </a:cubicBezTo>
                  <a:close/>
                </a:path>
              </a:pathLst>
            </a:custGeom>
            <a:grpFill/>
            <a:ln w="0" cap="flat">
              <a:noFill/>
              <a:prstDash val="solid"/>
              <a:miter/>
            </a:ln>
          </p:spPr>
          <p:txBody>
            <a:bodyPr rtlCol="0" anchor="ctr"/>
            <a:lstStyle/>
            <a:p>
              <a:endParaRPr lang="en-GB"/>
            </a:p>
          </p:txBody>
        </p:sp>
        <p:sp>
          <p:nvSpPr>
            <p:cNvPr id="357" name="Freeform 356">
              <a:extLst>
                <a:ext uri="{FF2B5EF4-FFF2-40B4-BE49-F238E27FC236}">
                  <a16:creationId xmlns:a16="http://schemas.microsoft.com/office/drawing/2014/main" id="{1072EE6F-037E-9EBD-3425-99089EB9AC9E}"/>
                </a:ext>
              </a:extLst>
            </p:cNvPr>
            <p:cNvSpPr/>
            <p:nvPr/>
          </p:nvSpPr>
          <p:spPr>
            <a:xfrm>
              <a:off x="9275877" y="6547237"/>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69" y="77980"/>
                    <a:pt x="0" y="60524"/>
                    <a:pt x="0" y="38990"/>
                  </a:cubicBezTo>
                  <a:cubicBezTo>
                    <a:pt x="0" y="17456"/>
                    <a:pt x="17469"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358" name="Freeform 357">
              <a:extLst>
                <a:ext uri="{FF2B5EF4-FFF2-40B4-BE49-F238E27FC236}">
                  <a16:creationId xmlns:a16="http://schemas.microsoft.com/office/drawing/2014/main" id="{2470F65D-0E84-9D7E-1595-787CA205C23A}"/>
                </a:ext>
              </a:extLst>
            </p:cNvPr>
            <p:cNvSpPr/>
            <p:nvPr/>
          </p:nvSpPr>
          <p:spPr>
            <a:xfrm>
              <a:off x="9194134" y="6405623"/>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4"/>
                    <a:pt x="60389" y="77749"/>
                    <a:pt x="38903" y="77749"/>
                  </a:cubicBezTo>
                  <a:cubicBezTo>
                    <a:pt x="17418" y="77749"/>
                    <a:pt x="0" y="60344"/>
                    <a:pt x="0" y="38875"/>
                  </a:cubicBezTo>
                  <a:cubicBezTo>
                    <a:pt x="0" y="17405"/>
                    <a:pt x="17418" y="0"/>
                    <a:pt x="38903" y="0"/>
                  </a:cubicBezTo>
                  <a:cubicBezTo>
                    <a:pt x="60389" y="0"/>
                    <a:pt x="77806" y="17405"/>
                    <a:pt x="77806" y="38875"/>
                  </a:cubicBezTo>
                  <a:close/>
                </a:path>
              </a:pathLst>
            </a:custGeom>
            <a:grpFill/>
            <a:ln w="0" cap="flat">
              <a:noFill/>
              <a:prstDash val="solid"/>
              <a:miter/>
            </a:ln>
          </p:spPr>
          <p:txBody>
            <a:bodyPr rtlCol="0" anchor="ctr"/>
            <a:lstStyle/>
            <a:p>
              <a:endParaRPr lang="en-GB"/>
            </a:p>
          </p:txBody>
        </p:sp>
        <p:sp>
          <p:nvSpPr>
            <p:cNvPr id="359" name="Freeform 358">
              <a:extLst>
                <a:ext uri="{FF2B5EF4-FFF2-40B4-BE49-F238E27FC236}">
                  <a16:creationId xmlns:a16="http://schemas.microsoft.com/office/drawing/2014/main" id="{3C05E2A9-E59A-82A3-A40C-B8D0B80F7A2D}"/>
                </a:ext>
              </a:extLst>
            </p:cNvPr>
            <p:cNvSpPr/>
            <p:nvPr/>
          </p:nvSpPr>
          <p:spPr>
            <a:xfrm>
              <a:off x="9112159" y="6263893"/>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4"/>
                    <a:pt x="60388" y="77749"/>
                    <a:pt x="38903" y="77749"/>
                  </a:cubicBezTo>
                  <a:cubicBezTo>
                    <a:pt x="17418" y="77749"/>
                    <a:pt x="0" y="60344"/>
                    <a:pt x="0" y="38875"/>
                  </a:cubicBezTo>
                  <a:cubicBezTo>
                    <a:pt x="0" y="17405"/>
                    <a:pt x="17418" y="0"/>
                    <a:pt x="38903" y="0"/>
                  </a:cubicBezTo>
                  <a:cubicBezTo>
                    <a:pt x="60388" y="0"/>
                    <a:pt x="77806" y="17405"/>
                    <a:pt x="77806" y="38875"/>
                  </a:cubicBezTo>
                  <a:close/>
                </a:path>
              </a:pathLst>
            </a:custGeom>
            <a:grpFill/>
            <a:ln w="0" cap="flat">
              <a:noFill/>
              <a:prstDash val="solid"/>
              <a:miter/>
            </a:ln>
          </p:spPr>
          <p:txBody>
            <a:bodyPr rtlCol="0" anchor="ctr"/>
            <a:lstStyle/>
            <a:p>
              <a:endParaRPr lang="en-GB"/>
            </a:p>
          </p:txBody>
        </p:sp>
        <p:sp>
          <p:nvSpPr>
            <p:cNvPr id="360" name="Freeform 359">
              <a:extLst>
                <a:ext uri="{FF2B5EF4-FFF2-40B4-BE49-F238E27FC236}">
                  <a16:creationId xmlns:a16="http://schemas.microsoft.com/office/drawing/2014/main" id="{FA0DECEF-D3BA-A1DB-955B-32BCC4E877E1}"/>
                </a:ext>
              </a:extLst>
            </p:cNvPr>
            <p:cNvSpPr/>
            <p:nvPr/>
          </p:nvSpPr>
          <p:spPr>
            <a:xfrm>
              <a:off x="9030416" y="6122278"/>
              <a:ext cx="77574" cy="77517"/>
            </a:xfrm>
            <a:custGeom>
              <a:avLst/>
              <a:gdLst>
                <a:gd name="connsiteX0" fmla="*/ 77575 w 77574"/>
                <a:gd name="connsiteY0" fmla="*/ 38759 h 77517"/>
                <a:gd name="connsiteX1" fmla="*/ 38788 w 77574"/>
                <a:gd name="connsiteY1" fmla="*/ 77517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7"/>
                    <a:pt x="38788" y="77517"/>
                  </a:cubicBezTo>
                  <a:cubicBezTo>
                    <a:pt x="17366" y="77517"/>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361" name="Freeform 360">
              <a:extLst>
                <a:ext uri="{FF2B5EF4-FFF2-40B4-BE49-F238E27FC236}">
                  <a16:creationId xmlns:a16="http://schemas.microsoft.com/office/drawing/2014/main" id="{EF3A7A82-1F28-1467-2DBA-30F1FD5EDCE3}"/>
                </a:ext>
              </a:extLst>
            </p:cNvPr>
            <p:cNvSpPr/>
            <p:nvPr/>
          </p:nvSpPr>
          <p:spPr>
            <a:xfrm>
              <a:off x="8948673" y="5980548"/>
              <a:ext cx="77343" cy="77286"/>
            </a:xfrm>
            <a:custGeom>
              <a:avLst/>
              <a:gdLst>
                <a:gd name="connsiteX0" fmla="*/ 77343 w 77343"/>
                <a:gd name="connsiteY0" fmla="*/ 38643 h 77286"/>
                <a:gd name="connsiteX1" fmla="*/ 38671 w 77343"/>
                <a:gd name="connsiteY1" fmla="*/ 77287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30" y="77287"/>
                    <a:pt x="38671" y="77287"/>
                  </a:cubicBezTo>
                  <a:cubicBezTo>
                    <a:pt x="17314" y="77287"/>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362" name="Freeform 361">
              <a:extLst>
                <a:ext uri="{FF2B5EF4-FFF2-40B4-BE49-F238E27FC236}">
                  <a16:creationId xmlns:a16="http://schemas.microsoft.com/office/drawing/2014/main" id="{68DF9362-3D36-9DFC-81C8-19CD148ACF4B}"/>
                </a:ext>
              </a:extLst>
            </p:cNvPr>
            <p:cNvSpPr/>
            <p:nvPr/>
          </p:nvSpPr>
          <p:spPr>
            <a:xfrm>
              <a:off x="8866698" y="5838818"/>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363" name="Freeform 362">
              <a:extLst>
                <a:ext uri="{FF2B5EF4-FFF2-40B4-BE49-F238E27FC236}">
                  <a16:creationId xmlns:a16="http://schemas.microsoft.com/office/drawing/2014/main" id="{3E814CBF-BF93-7494-2841-71BE224D6B99}"/>
                </a:ext>
              </a:extLst>
            </p:cNvPr>
            <p:cNvSpPr/>
            <p:nvPr/>
          </p:nvSpPr>
          <p:spPr>
            <a:xfrm>
              <a:off x="8784839" y="5697088"/>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364" name="Freeform 363">
              <a:extLst>
                <a:ext uri="{FF2B5EF4-FFF2-40B4-BE49-F238E27FC236}">
                  <a16:creationId xmlns:a16="http://schemas.microsoft.com/office/drawing/2014/main" id="{6CB7BC6F-74A9-50A6-7362-D0959138590F}"/>
                </a:ext>
              </a:extLst>
            </p:cNvPr>
            <p:cNvSpPr/>
            <p:nvPr/>
          </p:nvSpPr>
          <p:spPr>
            <a:xfrm>
              <a:off x="8703096" y="5555473"/>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5"/>
                    <a:pt x="0" y="38527"/>
                  </a:cubicBezTo>
                  <a:cubicBezTo>
                    <a:pt x="0" y="17249"/>
                    <a:pt x="17262" y="0"/>
                    <a:pt x="38556" y="0"/>
                  </a:cubicBezTo>
                  <a:cubicBezTo>
                    <a:pt x="59850" y="0"/>
                    <a:pt x="77112" y="17250"/>
                    <a:pt x="77112" y="38527"/>
                  </a:cubicBezTo>
                  <a:close/>
                </a:path>
              </a:pathLst>
            </a:custGeom>
            <a:grpFill/>
            <a:ln w="0" cap="flat">
              <a:noFill/>
              <a:prstDash val="solid"/>
              <a:miter/>
            </a:ln>
          </p:spPr>
          <p:txBody>
            <a:bodyPr rtlCol="0" anchor="ctr"/>
            <a:lstStyle/>
            <a:p>
              <a:endParaRPr lang="en-GB"/>
            </a:p>
          </p:txBody>
        </p:sp>
        <p:sp>
          <p:nvSpPr>
            <p:cNvPr id="365" name="Freeform 364">
              <a:extLst>
                <a:ext uri="{FF2B5EF4-FFF2-40B4-BE49-F238E27FC236}">
                  <a16:creationId xmlns:a16="http://schemas.microsoft.com/office/drawing/2014/main" id="{80A8BE23-860B-4D4B-4795-15D0001D86CD}"/>
                </a:ext>
              </a:extLst>
            </p:cNvPr>
            <p:cNvSpPr/>
            <p:nvPr/>
          </p:nvSpPr>
          <p:spPr>
            <a:xfrm>
              <a:off x="8621121" y="5413743"/>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5"/>
                    <a:pt x="0" y="38527"/>
                  </a:cubicBezTo>
                  <a:cubicBezTo>
                    <a:pt x="0" y="17249"/>
                    <a:pt x="17262" y="0"/>
                    <a:pt x="38556" y="0"/>
                  </a:cubicBezTo>
                  <a:cubicBezTo>
                    <a:pt x="59850" y="0"/>
                    <a:pt x="77112" y="17250"/>
                    <a:pt x="77112" y="38527"/>
                  </a:cubicBezTo>
                  <a:close/>
                </a:path>
              </a:pathLst>
            </a:custGeom>
            <a:grpFill/>
            <a:ln w="0" cap="flat">
              <a:noFill/>
              <a:prstDash val="solid"/>
              <a:miter/>
            </a:ln>
          </p:spPr>
          <p:txBody>
            <a:bodyPr rtlCol="0" anchor="ctr"/>
            <a:lstStyle/>
            <a:p>
              <a:endParaRPr lang="en-GB"/>
            </a:p>
          </p:txBody>
        </p:sp>
        <p:sp>
          <p:nvSpPr>
            <p:cNvPr id="366" name="Freeform 365">
              <a:extLst>
                <a:ext uri="{FF2B5EF4-FFF2-40B4-BE49-F238E27FC236}">
                  <a16:creationId xmlns:a16="http://schemas.microsoft.com/office/drawing/2014/main" id="{DEA81DC6-3839-7482-C8E7-8DAB7754509D}"/>
                </a:ext>
              </a:extLst>
            </p:cNvPr>
            <p:cNvSpPr/>
            <p:nvPr/>
          </p:nvSpPr>
          <p:spPr>
            <a:xfrm>
              <a:off x="8539262" y="5272013"/>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49" y="77055"/>
                    <a:pt x="38556" y="77055"/>
                  </a:cubicBezTo>
                  <a:cubicBezTo>
                    <a:pt x="17262" y="77055"/>
                    <a:pt x="0" y="59805"/>
                    <a:pt x="0" y="38527"/>
                  </a:cubicBezTo>
                  <a:cubicBezTo>
                    <a:pt x="0" y="17249"/>
                    <a:pt x="17262" y="0"/>
                    <a:pt x="38556" y="0"/>
                  </a:cubicBezTo>
                  <a:cubicBezTo>
                    <a:pt x="59849" y="0"/>
                    <a:pt x="77112" y="17250"/>
                    <a:pt x="77112" y="38527"/>
                  </a:cubicBezTo>
                  <a:close/>
                </a:path>
              </a:pathLst>
            </a:custGeom>
            <a:grpFill/>
            <a:ln w="0" cap="flat">
              <a:noFill/>
              <a:prstDash val="solid"/>
              <a:miter/>
            </a:ln>
          </p:spPr>
          <p:txBody>
            <a:bodyPr rtlCol="0" anchor="ctr"/>
            <a:lstStyle/>
            <a:p>
              <a:endParaRPr lang="en-GB"/>
            </a:p>
          </p:txBody>
        </p:sp>
        <p:sp>
          <p:nvSpPr>
            <p:cNvPr id="367" name="Freeform 366">
              <a:extLst>
                <a:ext uri="{FF2B5EF4-FFF2-40B4-BE49-F238E27FC236}">
                  <a16:creationId xmlns:a16="http://schemas.microsoft.com/office/drawing/2014/main" id="{D22DC427-5471-7ADD-09EB-3548846CEB54}"/>
                </a:ext>
              </a:extLst>
            </p:cNvPr>
            <p:cNvSpPr/>
            <p:nvPr/>
          </p:nvSpPr>
          <p:spPr>
            <a:xfrm>
              <a:off x="8457403" y="5130167"/>
              <a:ext cx="77111" cy="77054"/>
            </a:xfrm>
            <a:custGeom>
              <a:avLst/>
              <a:gdLst>
                <a:gd name="connsiteX0" fmla="*/ 77112 w 77111"/>
                <a:gd name="connsiteY0" fmla="*/ 38528 h 77054"/>
                <a:gd name="connsiteX1" fmla="*/ 38556 w 77111"/>
                <a:gd name="connsiteY1" fmla="*/ 77055 h 77054"/>
                <a:gd name="connsiteX2" fmla="*/ -1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49" y="77055"/>
                    <a:pt x="38556" y="77055"/>
                  </a:cubicBezTo>
                  <a:cubicBezTo>
                    <a:pt x="17262" y="77055"/>
                    <a:pt x="-1" y="59805"/>
                    <a:pt x="-1" y="38528"/>
                  </a:cubicBezTo>
                  <a:cubicBezTo>
                    <a:pt x="-1" y="17249"/>
                    <a:pt x="17262" y="0"/>
                    <a:pt x="38556" y="0"/>
                  </a:cubicBezTo>
                  <a:cubicBezTo>
                    <a:pt x="59849" y="0"/>
                    <a:pt x="77112" y="17250"/>
                    <a:pt x="77112" y="38528"/>
                  </a:cubicBezTo>
                  <a:close/>
                </a:path>
              </a:pathLst>
            </a:custGeom>
            <a:grpFill/>
            <a:ln w="0" cap="flat">
              <a:noFill/>
              <a:prstDash val="solid"/>
              <a:miter/>
            </a:ln>
          </p:spPr>
          <p:txBody>
            <a:bodyPr rtlCol="0" anchor="ctr"/>
            <a:lstStyle/>
            <a:p>
              <a:endParaRPr lang="en-GB"/>
            </a:p>
          </p:txBody>
        </p:sp>
        <p:sp>
          <p:nvSpPr>
            <p:cNvPr id="368" name="Freeform 367">
              <a:extLst>
                <a:ext uri="{FF2B5EF4-FFF2-40B4-BE49-F238E27FC236}">
                  <a16:creationId xmlns:a16="http://schemas.microsoft.com/office/drawing/2014/main" id="{657F8301-6F9A-389D-E9DA-A699A3C3DF34}"/>
                </a:ext>
              </a:extLst>
            </p:cNvPr>
            <p:cNvSpPr/>
            <p:nvPr/>
          </p:nvSpPr>
          <p:spPr>
            <a:xfrm>
              <a:off x="8375429" y="4988437"/>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369" name="Freeform 368">
              <a:extLst>
                <a:ext uri="{FF2B5EF4-FFF2-40B4-BE49-F238E27FC236}">
                  <a16:creationId xmlns:a16="http://schemas.microsoft.com/office/drawing/2014/main" id="{EAF1A137-ED72-09A7-86E5-05903136C6DD}"/>
                </a:ext>
              </a:extLst>
            </p:cNvPr>
            <p:cNvSpPr/>
            <p:nvPr/>
          </p:nvSpPr>
          <p:spPr>
            <a:xfrm>
              <a:off x="8293570" y="4846707"/>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370" name="Freeform 369">
              <a:extLst>
                <a:ext uri="{FF2B5EF4-FFF2-40B4-BE49-F238E27FC236}">
                  <a16:creationId xmlns:a16="http://schemas.microsoft.com/office/drawing/2014/main" id="{AC4F2D09-B8A2-F3FC-3CC1-EA6C00FDBF59}"/>
                </a:ext>
              </a:extLst>
            </p:cNvPr>
            <p:cNvSpPr/>
            <p:nvPr/>
          </p:nvSpPr>
          <p:spPr>
            <a:xfrm>
              <a:off x="8211711" y="4704977"/>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371" name="Freeform 370">
              <a:extLst>
                <a:ext uri="{FF2B5EF4-FFF2-40B4-BE49-F238E27FC236}">
                  <a16:creationId xmlns:a16="http://schemas.microsoft.com/office/drawing/2014/main" id="{B7591E3F-5B3B-BE72-4A92-4E5D0BCDDB88}"/>
                </a:ext>
              </a:extLst>
            </p:cNvPr>
            <p:cNvSpPr/>
            <p:nvPr/>
          </p:nvSpPr>
          <p:spPr>
            <a:xfrm>
              <a:off x="8129736" y="4563246"/>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372" name="Freeform 371">
              <a:extLst>
                <a:ext uri="{FF2B5EF4-FFF2-40B4-BE49-F238E27FC236}">
                  <a16:creationId xmlns:a16="http://schemas.microsoft.com/office/drawing/2014/main" id="{156A7A3D-09A8-8E41-D98B-5C5AAFC0CDBA}"/>
                </a:ext>
              </a:extLst>
            </p:cNvPr>
            <p:cNvSpPr/>
            <p:nvPr/>
          </p:nvSpPr>
          <p:spPr>
            <a:xfrm>
              <a:off x="8047762" y="4421401"/>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30"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373" name="Freeform 372">
              <a:extLst>
                <a:ext uri="{FF2B5EF4-FFF2-40B4-BE49-F238E27FC236}">
                  <a16:creationId xmlns:a16="http://schemas.microsoft.com/office/drawing/2014/main" id="{79FB52CD-F0A7-78A0-03C7-AFF5D27DE4BC}"/>
                </a:ext>
              </a:extLst>
            </p:cNvPr>
            <p:cNvSpPr/>
            <p:nvPr/>
          </p:nvSpPr>
          <p:spPr>
            <a:xfrm>
              <a:off x="7965903" y="4279670"/>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374" name="Freeform 373">
              <a:extLst>
                <a:ext uri="{FF2B5EF4-FFF2-40B4-BE49-F238E27FC236}">
                  <a16:creationId xmlns:a16="http://schemas.microsoft.com/office/drawing/2014/main" id="{DC324CC7-3F39-5BD9-BA5E-C3E416BCF094}"/>
                </a:ext>
              </a:extLst>
            </p:cNvPr>
            <p:cNvSpPr/>
            <p:nvPr/>
          </p:nvSpPr>
          <p:spPr>
            <a:xfrm>
              <a:off x="7883928" y="4137825"/>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375" name="Freeform 374">
              <a:extLst>
                <a:ext uri="{FF2B5EF4-FFF2-40B4-BE49-F238E27FC236}">
                  <a16:creationId xmlns:a16="http://schemas.microsoft.com/office/drawing/2014/main" id="{1FA79D8E-C48E-CC0D-3E11-31FD06EADEE3}"/>
                </a:ext>
              </a:extLst>
            </p:cNvPr>
            <p:cNvSpPr/>
            <p:nvPr/>
          </p:nvSpPr>
          <p:spPr>
            <a:xfrm>
              <a:off x="7801953" y="3995979"/>
              <a:ext cx="77574" cy="77517"/>
            </a:xfrm>
            <a:custGeom>
              <a:avLst/>
              <a:gdLst>
                <a:gd name="connsiteX0" fmla="*/ 77575 w 77574"/>
                <a:gd name="connsiteY0" fmla="*/ 38759 h 77517"/>
                <a:gd name="connsiteX1" fmla="*/ 38787 w 77574"/>
                <a:gd name="connsiteY1" fmla="*/ 77518 h 77517"/>
                <a:gd name="connsiteX2" fmla="*/ 0 w 77574"/>
                <a:gd name="connsiteY2" fmla="*/ 38759 h 77517"/>
                <a:gd name="connsiteX3" fmla="*/ 38787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8"/>
                    <a:pt x="38787" y="77518"/>
                  </a:cubicBezTo>
                  <a:cubicBezTo>
                    <a:pt x="17366" y="77518"/>
                    <a:pt x="0" y="60165"/>
                    <a:pt x="0" y="38759"/>
                  </a:cubicBezTo>
                  <a:cubicBezTo>
                    <a:pt x="0" y="17353"/>
                    <a:pt x="17366" y="0"/>
                    <a:pt x="38787"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376" name="Freeform 375">
              <a:extLst>
                <a:ext uri="{FF2B5EF4-FFF2-40B4-BE49-F238E27FC236}">
                  <a16:creationId xmlns:a16="http://schemas.microsoft.com/office/drawing/2014/main" id="{7201E4D1-41D9-574D-37E1-6385E36AE92E}"/>
                </a:ext>
              </a:extLst>
            </p:cNvPr>
            <p:cNvSpPr/>
            <p:nvPr/>
          </p:nvSpPr>
          <p:spPr>
            <a:xfrm>
              <a:off x="7719979" y="3854133"/>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4"/>
                    <a:pt x="60389" y="77749"/>
                    <a:pt x="38903" y="77749"/>
                  </a:cubicBezTo>
                  <a:cubicBezTo>
                    <a:pt x="17418" y="77749"/>
                    <a:pt x="0" y="60344"/>
                    <a:pt x="0" y="38875"/>
                  </a:cubicBezTo>
                  <a:cubicBezTo>
                    <a:pt x="0" y="17405"/>
                    <a:pt x="17418" y="0"/>
                    <a:pt x="38903" y="0"/>
                  </a:cubicBezTo>
                  <a:cubicBezTo>
                    <a:pt x="60389" y="0"/>
                    <a:pt x="77806" y="17405"/>
                    <a:pt x="77806" y="38875"/>
                  </a:cubicBezTo>
                  <a:close/>
                </a:path>
              </a:pathLst>
            </a:custGeom>
            <a:grpFill/>
            <a:ln w="0" cap="flat">
              <a:noFill/>
              <a:prstDash val="solid"/>
              <a:miter/>
            </a:ln>
          </p:spPr>
          <p:txBody>
            <a:bodyPr rtlCol="0" anchor="ctr"/>
            <a:lstStyle/>
            <a:p>
              <a:endParaRPr lang="en-GB"/>
            </a:p>
          </p:txBody>
        </p:sp>
        <p:sp>
          <p:nvSpPr>
            <p:cNvPr id="377" name="Freeform 376">
              <a:extLst>
                <a:ext uri="{FF2B5EF4-FFF2-40B4-BE49-F238E27FC236}">
                  <a16:creationId xmlns:a16="http://schemas.microsoft.com/office/drawing/2014/main" id="{0968E6C2-1EB8-9659-FE5F-BC2C38EE2A9A}"/>
                </a:ext>
              </a:extLst>
            </p:cNvPr>
            <p:cNvSpPr/>
            <p:nvPr/>
          </p:nvSpPr>
          <p:spPr>
            <a:xfrm>
              <a:off x="7638004" y="3712403"/>
              <a:ext cx="77806" cy="77749"/>
            </a:xfrm>
            <a:custGeom>
              <a:avLst/>
              <a:gdLst>
                <a:gd name="connsiteX0" fmla="*/ 77807 w 77806"/>
                <a:gd name="connsiteY0" fmla="*/ 38875 h 77749"/>
                <a:gd name="connsiteX1" fmla="*/ 38904 w 77806"/>
                <a:gd name="connsiteY1" fmla="*/ 77749 h 77749"/>
                <a:gd name="connsiteX2" fmla="*/ 1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4" y="77749"/>
                  </a:cubicBezTo>
                  <a:cubicBezTo>
                    <a:pt x="17418" y="77749"/>
                    <a:pt x="1" y="60344"/>
                    <a:pt x="1" y="38875"/>
                  </a:cubicBezTo>
                  <a:cubicBezTo>
                    <a:pt x="1" y="17405"/>
                    <a:pt x="17418" y="0"/>
                    <a:pt x="38904"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378" name="Freeform 377">
              <a:extLst>
                <a:ext uri="{FF2B5EF4-FFF2-40B4-BE49-F238E27FC236}">
                  <a16:creationId xmlns:a16="http://schemas.microsoft.com/office/drawing/2014/main" id="{D35DE039-0937-1A7F-2C88-804FCA6D320D}"/>
                </a:ext>
              </a:extLst>
            </p:cNvPr>
            <p:cNvSpPr/>
            <p:nvPr/>
          </p:nvSpPr>
          <p:spPr>
            <a:xfrm>
              <a:off x="7556029" y="3570557"/>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70" y="77980"/>
                    <a:pt x="0" y="60524"/>
                    <a:pt x="0" y="38990"/>
                  </a:cubicBezTo>
                  <a:cubicBezTo>
                    <a:pt x="0" y="17456"/>
                    <a:pt x="17470"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379" name="Freeform 378">
              <a:extLst>
                <a:ext uri="{FF2B5EF4-FFF2-40B4-BE49-F238E27FC236}">
                  <a16:creationId xmlns:a16="http://schemas.microsoft.com/office/drawing/2014/main" id="{763204A7-4623-8ACC-ECC5-525B1AA5B31B}"/>
                </a:ext>
              </a:extLst>
            </p:cNvPr>
            <p:cNvSpPr/>
            <p:nvPr/>
          </p:nvSpPr>
          <p:spPr>
            <a:xfrm>
              <a:off x="7474054" y="3428711"/>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2" y="78212"/>
                    <a:pt x="0" y="60704"/>
                    <a:pt x="0" y="39106"/>
                  </a:cubicBezTo>
                  <a:cubicBezTo>
                    <a:pt x="0" y="17508"/>
                    <a:pt x="17522"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380" name="Freeform 379">
              <a:extLst>
                <a:ext uri="{FF2B5EF4-FFF2-40B4-BE49-F238E27FC236}">
                  <a16:creationId xmlns:a16="http://schemas.microsoft.com/office/drawing/2014/main" id="{2202B9E6-4701-222C-FD8E-E382EE378398}"/>
                </a:ext>
              </a:extLst>
            </p:cNvPr>
            <p:cNvSpPr/>
            <p:nvPr/>
          </p:nvSpPr>
          <p:spPr>
            <a:xfrm>
              <a:off x="7391964" y="3286749"/>
              <a:ext cx="78501" cy="78443"/>
            </a:xfrm>
            <a:custGeom>
              <a:avLst/>
              <a:gdLst>
                <a:gd name="connsiteX0" fmla="*/ 78501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1" y="78443"/>
                  </a:cubicBezTo>
                  <a:cubicBezTo>
                    <a:pt x="17573" y="78443"/>
                    <a:pt x="0" y="60883"/>
                    <a:pt x="0" y="39222"/>
                  </a:cubicBezTo>
                  <a:cubicBezTo>
                    <a:pt x="0" y="17560"/>
                    <a:pt x="17573" y="0"/>
                    <a:pt x="39251"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381" name="Freeform 380">
              <a:extLst>
                <a:ext uri="{FF2B5EF4-FFF2-40B4-BE49-F238E27FC236}">
                  <a16:creationId xmlns:a16="http://schemas.microsoft.com/office/drawing/2014/main" id="{1A5A0AC2-D9D1-0900-59A8-175DBF058047}"/>
                </a:ext>
              </a:extLst>
            </p:cNvPr>
            <p:cNvSpPr/>
            <p:nvPr/>
          </p:nvSpPr>
          <p:spPr>
            <a:xfrm>
              <a:off x="7309989" y="3144904"/>
              <a:ext cx="78732" cy="78674"/>
            </a:xfrm>
            <a:custGeom>
              <a:avLst/>
              <a:gdLst>
                <a:gd name="connsiteX0" fmla="*/ 78733 w 78732"/>
                <a:gd name="connsiteY0" fmla="*/ 39337 h 78674"/>
                <a:gd name="connsiteX1" fmla="*/ 39366 w 78732"/>
                <a:gd name="connsiteY1" fmla="*/ 78675 h 78674"/>
                <a:gd name="connsiteX2" fmla="*/ 0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0" y="61063"/>
                    <a:pt x="0" y="39337"/>
                  </a:cubicBezTo>
                  <a:cubicBezTo>
                    <a:pt x="0" y="17612"/>
                    <a:pt x="17624" y="0"/>
                    <a:pt x="39366" y="0"/>
                  </a:cubicBezTo>
                  <a:cubicBezTo>
                    <a:pt x="61108" y="0"/>
                    <a:pt x="78733" y="17612"/>
                    <a:pt x="78733" y="39337"/>
                  </a:cubicBezTo>
                  <a:close/>
                </a:path>
              </a:pathLst>
            </a:custGeom>
            <a:grpFill/>
            <a:ln w="0" cap="flat">
              <a:noFill/>
              <a:prstDash val="solid"/>
              <a:miter/>
            </a:ln>
          </p:spPr>
          <p:txBody>
            <a:bodyPr rtlCol="0" anchor="ctr"/>
            <a:lstStyle/>
            <a:p>
              <a:endParaRPr lang="en-GB"/>
            </a:p>
          </p:txBody>
        </p:sp>
        <p:sp>
          <p:nvSpPr>
            <p:cNvPr id="382" name="Freeform 381">
              <a:extLst>
                <a:ext uri="{FF2B5EF4-FFF2-40B4-BE49-F238E27FC236}">
                  <a16:creationId xmlns:a16="http://schemas.microsoft.com/office/drawing/2014/main" id="{05F8BCC3-A4B3-2713-A134-69ADD1761B07}"/>
                </a:ext>
              </a:extLst>
            </p:cNvPr>
            <p:cNvSpPr/>
            <p:nvPr/>
          </p:nvSpPr>
          <p:spPr>
            <a:xfrm>
              <a:off x="7228015" y="3003058"/>
              <a:ext cx="78964" cy="78906"/>
            </a:xfrm>
            <a:custGeom>
              <a:avLst/>
              <a:gdLst>
                <a:gd name="connsiteX0" fmla="*/ 78965 w 78964"/>
                <a:gd name="connsiteY0" fmla="*/ 39453 h 78906"/>
                <a:gd name="connsiteX1" fmla="*/ 39483 w 78964"/>
                <a:gd name="connsiteY1" fmla="*/ 78906 h 78906"/>
                <a:gd name="connsiteX2" fmla="*/ 1 w 78964"/>
                <a:gd name="connsiteY2" fmla="*/ 39453 h 78906"/>
                <a:gd name="connsiteX3" fmla="*/ 39483 w 78964"/>
                <a:gd name="connsiteY3" fmla="*/ 0 h 78906"/>
                <a:gd name="connsiteX4" fmla="*/ 78965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5" y="39453"/>
                  </a:moveTo>
                  <a:cubicBezTo>
                    <a:pt x="78965" y="61242"/>
                    <a:pt x="61288" y="78906"/>
                    <a:pt x="39483" y="78906"/>
                  </a:cubicBezTo>
                  <a:cubicBezTo>
                    <a:pt x="17677" y="78906"/>
                    <a:pt x="1" y="61242"/>
                    <a:pt x="1" y="39453"/>
                  </a:cubicBezTo>
                  <a:cubicBezTo>
                    <a:pt x="1" y="17664"/>
                    <a:pt x="17678" y="0"/>
                    <a:pt x="39483" y="0"/>
                  </a:cubicBezTo>
                  <a:cubicBezTo>
                    <a:pt x="61288" y="0"/>
                    <a:pt x="78965" y="17664"/>
                    <a:pt x="78965" y="39453"/>
                  </a:cubicBezTo>
                  <a:close/>
                </a:path>
              </a:pathLst>
            </a:custGeom>
            <a:grpFill/>
            <a:ln w="0" cap="flat">
              <a:noFill/>
              <a:prstDash val="solid"/>
              <a:miter/>
            </a:ln>
          </p:spPr>
          <p:txBody>
            <a:bodyPr rtlCol="0" anchor="ctr"/>
            <a:lstStyle/>
            <a:p>
              <a:endParaRPr lang="en-GB"/>
            </a:p>
          </p:txBody>
        </p:sp>
        <p:sp>
          <p:nvSpPr>
            <p:cNvPr id="383" name="Freeform 382">
              <a:extLst>
                <a:ext uri="{FF2B5EF4-FFF2-40B4-BE49-F238E27FC236}">
                  <a16:creationId xmlns:a16="http://schemas.microsoft.com/office/drawing/2014/main" id="{2D333870-3BBA-10FE-8ECD-8C6494CFC97E}"/>
                </a:ext>
              </a:extLst>
            </p:cNvPr>
            <p:cNvSpPr/>
            <p:nvPr/>
          </p:nvSpPr>
          <p:spPr>
            <a:xfrm>
              <a:off x="7145924" y="2861212"/>
              <a:ext cx="79195" cy="79137"/>
            </a:xfrm>
            <a:custGeom>
              <a:avLst/>
              <a:gdLst>
                <a:gd name="connsiteX0" fmla="*/ 79196 w 79195"/>
                <a:gd name="connsiteY0" fmla="*/ 39569 h 79137"/>
                <a:gd name="connsiteX1" fmla="*/ 39598 w 79195"/>
                <a:gd name="connsiteY1" fmla="*/ 79138 h 79137"/>
                <a:gd name="connsiteX2" fmla="*/ 1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1" y="61422"/>
                    <a:pt x="1" y="39569"/>
                  </a:cubicBezTo>
                  <a:cubicBezTo>
                    <a:pt x="1"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384" name="Freeform 383">
              <a:extLst>
                <a:ext uri="{FF2B5EF4-FFF2-40B4-BE49-F238E27FC236}">
                  <a16:creationId xmlns:a16="http://schemas.microsoft.com/office/drawing/2014/main" id="{71F8E128-A0F1-BDAB-966E-78D3169229FC}"/>
                </a:ext>
              </a:extLst>
            </p:cNvPr>
            <p:cNvSpPr/>
            <p:nvPr/>
          </p:nvSpPr>
          <p:spPr>
            <a:xfrm>
              <a:off x="7063949" y="2719366"/>
              <a:ext cx="79427" cy="79368"/>
            </a:xfrm>
            <a:custGeom>
              <a:avLst/>
              <a:gdLst>
                <a:gd name="connsiteX0" fmla="*/ 79428 w 79427"/>
                <a:gd name="connsiteY0" fmla="*/ 39685 h 79368"/>
                <a:gd name="connsiteX1" fmla="*/ 39714 w 79427"/>
                <a:gd name="connsiteY1" fmla="*/ 79369 h 79368"/>
                <a:gd name="connsiteX2" fmla="*/ 0 w 79427"/>
                <a:gd name="connsiteY2" fmla="*/ 39685 h 79368"/>
                <a:gd name="connsiteX3" fmla="*/ 39714 w 79427"/>
                <a:gd name="connsiteY3" fmla="*/ 0 h 79368"/>
                <a:gd name="connsiteX4" fmla="*/ 79428 w 79427"/>
                <a:gd name="connsiteY4" fmla="*/ 39685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8" y="39685"/>
                  </a:moveTo>
                  <a:cubicBezTo>
                    <a:pt x="79428" y="61602"/>
                    <a:pt x="61647" y="79369"/>
                    <a:pt x="39714" y="79369"/>
                  </a:cubicBezTo>
                  <a:cubicBezTo>
                    <a:pt x="17781" y="79369"/>
                    <a:pt x="0" y="61602"/>
                    <a:pt x="0" y="39685"/>
                  </a:cubicBezTo>
                  <a:cubicBezTo>
                    <a:pt x="0" y="17767"/>
                    <a:pt x="17781" y="0"/>
                    <a:pt x="39714" y="0"/>
                  </a:cubicBezTo>
                  <a:cubicBezTo>
                    <a:pt x="61647" y="0"/>
                    <a:pt x="79428" y="17767"/>
                    <a:pt x="79428" y="39685"/>
                  </a:cubicBezTo>
                  <a:close/>
                </a:path>
              </a:pathLst>
            </a:custGeom>
            <a:grpFill/>
            <a:ln w="0" cap="flat">
              <a:noFill/>
              <a:prstDash val="solid"/>
              <a:miter/>
            </a:ln>
          </p:spPr>
          <p:txBody>
            <a:bodyPr rtlCol="0" anchor="ctr"/>
            <a:lstStyle/>
            <a:p>
              <a:endParaRPr lang="en-GB"/>
            </a:p>
          </p:txBody>
        </p:sp>
        <p:sp>
          <p:nvSpPr>
            <p:cNvPr id="385" name="Freeform 384">
              <a:extLst>
                <a:ext uri="{FF2B5EF4-FFF2-40B4-BE49-F238E27FC236}">
                  <a16:creationId xmlns:a16="http://schemas.microsoft.com/office/drawing/2014/main" id="{D1806C14-DA9B-23BD-4259-621F656F1B06}"/>
                </a:ext>
              </a:extLst>
            </p:cNvPr>
            <p:cNvSpPr/>
            <p:nvPr/>
          </p:nvSpPr>
          <p:spPr>
            <a:xfrm>
              <a:off x="6981859" y="2577404"/>
              <a:ext cx="79890" cy="79831"/>
            </a:xfrm>
            <a:custGeom>
              <a:avLst/>
              <a:gdLst>
                <a:gd name="connsiteX0" fmla="*/ 79890 w 79890"/>
                <a:gd name="connsiteY0" fmla="*/ 39916 h 79831"/>
                <a:gd name="connsiteX1" fmla="*/ 39945 w 79890"/>
                <a:gd name="connsiteY1" fmla="*/ 79832 h 79831"/>
                <a:gd name="connsiteX2" fmla="*/ -1 w 79890"/>
                <a:gd name="connsiteY2" fmla="*/ 39916 h 79831"/>
                <a:gd name="connsiteX3" fmla="*/ 39945 w 79890"/>
                <a:gd name="connsiteY3" fmla="*/ 0 h 79831"/>
                <a:gd name="connsiteX4" fmla="*/ 79890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0" y="39916"/>
                  </a:moveTo>
                  <a:cubicBezTo>
                    <a:pt x="79890" y="61961"/>
                    <a:pt x="62006" y="79832"/>
                    <a:pt x="39945" y="79832"/>
                  </a:cubicBezTo>
                  <a:cubicBezTo>
                    <a:pt x="17884" y="79832"/>
                    <a:pt x="-1" y="61961"/>
                    <a:pt x="-1" y="39916"/>
                  </a:cubicBezTo>
                  <a:cubicBezTo>
                    <a:pt x="-1" y="17871"/>
                    <a:pt x="17884" y="0"/>
                    <a:pt x="39945" y="0"/>
                  </a:cubicBezTo>
                  <a:cubicBezTo>
                    <a:pt x="62006" y="0"/>
                    <a:pt x="79890" y="17871"/>
                    <a:pt x="79890" y="39916"/>
                  </a:cubicBezTo>
                  <a:close/>
                </a:path>
              </a:pathLst>
            </a:custGeom>
            <a:grpFill/>
            <a:ln w="0" cap="flat">
              <a:noFill/>
              <a:prstDash val="solid"/>
              <a:miter/>
            </a:ln>
          </p:spPr>
          <p:txBody>
            <a:bodyPr rtlCol="0" anchor="ctr"/>
            <a:lstStyle/>
            <a:p>
              <a:endParaRPr lang="en-GB"/>
            </a:p>
          </p:txBody>
        </p:sp>
        <p:sp>
          <p:nvSpPr>
            <p:cNvPr id="386" name="Freeform 385">
              <a:extLst>
                <a:ext uri="{FF2B5EF4-FFF2-40B4-BE49-F238E27FC236}">
                  <a16:creationId xmlns:a16="http://schemas.microsoft.com/office/drawing/2014/main" id="{0C12CE67-13DA-6088-50B9-9E6C84996401}"/>
                </a:ext>
              </a:extLst>
            </p:cNvPr>
            <p:cNvSpPr/>
            <p:nvPr/>
          </p:nvSpPr>
          <p:spPr>
            <a:xfrm>
              <a:off x="9603197" y="6830466"/>
              <a:ext cx="78501" cy="78443"/>
            </a:xfrm>
            <a:custGeom>
              <a:avLst/>
              <a:gdLst>
                <a:gd name="connsiteX0" fmla="*/ 78501 w 78501"/>
                <a:gd name="connsiteY0" fmla="*/ 39222 h 78443"/>
                <a:gd name="connsiteX1" fmla="*/ 39250 w 78501"/>
                <a:gd name="connsiteY1" fmla="*/ 78443 h 78443"/>
                <a:gd name="connsiteX2" fmla="*/ 0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0" y="60883"/>
                    <a:pt x="0" y="39222"/>
                  </a:cubicBezTo>
                  <a:cubicBezTo>
                    <a:pt x="0"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387" name="Freeform 386">
              <a:extLst>
                <a:ext uri="{FF2B5EF4-FFF2-40B4-BE49-F238E27FC236}">
                  <a16:creationId xmlns:a16="http://schemas.microsoft.com/office/drawing/2014/main" id="{7B6D57EB-CFDE-CF24-2CD8-629E50719D84}"/>
                </a:ext>
              </a:extLst>
            </p:cNvPr>
            <p:cNvSpPr/>
            <p:nvPr/>
          </p:nvSpPr>
          <p:spPr>
            <a:xfrm>
              <a:off x="9521454" y="6688852"/>
              <a:ext cx="78269" cy="78211"/>
            </a:xfrm>
            <a:custGeom>
              <a:avLst/>
              <a:gdLst>
                <a:gd name="connsiteX0" fmla="*/ 78269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69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69" y="39106"/>
                  </a:moveTo>
                  <a:cubicBezTo>
                    <a:pt x="78269" y="60703"/>
                    <a:pt x="60748" y="78212"/>
                    <a:pt x="39135" y="78212"/>
                  </a:cubicBezTo>
                  <a:cubicBezTo>
                    <a:pt x="17521" y="78212"/>
                    <a:pt x="0" y="60703"/>
                    <a:pt x="0" y="39106"/>
                  </a:cubicBezTo>
                  <a:cubicBezTo>
                    <a:pt x="0" y="17509"/>
                    <a:pt x="17521" y="0"/>
                    <a:pt x="39135" y="0"/>
                  </a:cubicBezTo>
                  <a:cubicBezTo>
                    <a:pt x="60748" y="0"/>
                    <a:pt x="78269" y="17509"/>
                    <a:pt x="78269" y="39106"/>
                  </a:cubicBezTo>
                  <a:close/>
                </a:path>
              </a:pathLst>
            </a:custGeom>
            <a:grpFill/>
            <a:ln w="0" cap="flat">
              <a:noFill/>
              <a:prstDash val="solid"/>
              <a:miter/>
            </a:ln>
          </p:spPr>
          <p:txBody>
            <a:bodyPr rtlCol="0" anchor="ctr"/>
            <a:lstStyle/>
            <a:p>
              <a:endParaRPr lang="en-GB"/>
            </a:p>
          </p:txBody>
        </p:sp>
        <p:sp>
          <p:nvSpPr>
            <p:cNvPr id="388" name="Freeform 387">
              <a:extLst>
                <a:ext uri="{FF2B5EF4-FFF2-40B4-BE49-F238E27FC236}">
                  <a16:creationId xmlns:a16="http://schemas.microsoft.com/office/drawing/2014/main" id="{3C13D032-50EC-16E3-363B-03C5FB3C1E6C}"/>
                </a:ext>
              </a:extLst>
            </p:cNvPr>
            <p:cNvSpPr/>
            <p:nvPr/>
          </p:nvSpPr>
          <p:spPr>
            <a:xfrm>
              <a:off x="9439710" y="6547237"/>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70" y="77980"/>
                    <a:pt x="0" y="60524"/>
                    <a:pt x="0" y="38990"/>
                  </a:cubicBezTo>
                  <a:cubicBezTo>
                    <a:pt x="0" y="17456"/>
                    <a:pt x="17470"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389" name="Freeform 388">
              <a:extLst>
                <a:ext uri="{FF2B5EF4-FFF2-40B4-BE49-F238E27FC236}">
                  <a16:creationId xmlns:a16="http://schemas.microsoft.com/office/drawing/2014/main" id="{8D2CCAEF-C26C-C978-4873-A4372250E5BC}"/>
                </a:ext>
              </a:extLst>
            </p:cNvPr>
            <p:cNvSpPr/>
            <p:nvPr/>
          </p:nvSpPr>
          <p:spPr>
            <a:xfrm>
              <a:off x="9357852" y="6405623"/>
              <a:ext cx="77806" cy="77749"/>
            </a:xfrm>
            <a:custGeom>
              <a:avLst/>
              <a:gdLst>
                <a:gd name="connsiteX0" fmla="*/ 77807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3" y="77749"/>
                  </a:cubicBezTo>
                  <a:cubicBezTo>
                    <a:pt x="17418" y="77749"/>
                    <a:pt x="0" y="60344"/>
                    <a:pt x="0" y="38875"/>
                  </a:cubicBezTo>
                  <a:cubicBezTo>
                    <a:pt x="0" y="17405"/>
                    <a:pt x="17418" y="0"/>
                    <a:pt x="38903"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390" name="Freeform 389">
              <a:extLst>
                <a:ext uri="{FF2B5EF4-FFF2-40B4-BE49-F238E27FC236}">
                  <a16:creationId xmlns:a16="http://schemas.microsoft.com/office/drawing/2014/main" id="{3D15AD83-60D8-40CD-6EEB-F98B8B5C393C}"/>
                </a:ext>
              </a:extLst>
            </p:cNvPr>
            <p:cNvSpPr/>
            <p:nvPr/>
          </p:nvSpPr>
          <p:spPr>
            <a:xfrm>
              <a:off x="9275993" y="6263893"/>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4"/>
                    <a:pt x="60389" y="77749"/>
                    <a:pt x="38903" y="77749"/>
                  </a:cubicBezTo>
                  <a:cubicBezTo>
                    <a:pt x="17418" y="77749"/>
                    <a:pt x="0" y="60344"/>
                    <a:pt x="0" y="38875"/>
                  </a:cubicBezTo>
                  <a:cubicBezTo>
                    <a:pt x="0" y="17405"/>
                    <a:pt x="17418" y="0"/>
                    <a:pt x="38903" y="0"/>
                  </a:cubicBezTo>
                  <a:cubicBezTo>
                    <a:pt x="60389" y="0"/>
                    <a:pt x="77806" y="17405"/>
                    <a:pt x="77806" y="38875"/>
                  </a:cubicBezTo>
                  <a:close/>
                </a:path>
              </a:pathLst>
            </a:custGeom>
            <a:grpFill/>
            <a:ln w="0" cap="flat">
              <a:noFill/>
              <a:prstDash val="solid"/>
              <a:miter/>
            </a:ln>
          </p:spPr>
          <p:txBody>
            <a:bodyPr rtlCol="0" anchor="ctr"/>
            <a:lstStyle/>
            <a:p>
              <a:endParaRPr lang="en-GB"/>
            </a:p>
          </p:txBody>
        </p:sp>
        <p:sp>
          <p:nvSpPr>
            <p:cNvPr id="391" name="Freeform 390">
              <a:extLst>
                <a:ext uri="{FF2B5EF4-FFF2-40B4-BE49-F238E27FC236}">
                  <a16:creationId xmlns:a16="http://schemas.microsoft.com/office/drawing/2014/main" id="{4E670E51-1AB9-D6DB-0A0A-33DB8590C15F}"/>
                </a:ext>
              </a:extLst>
            </p:cNvPr>
            <p:cNvSpPr/>
            <p:nvPr/>
          </p:nvSpPr>
          <p:spPr>
            <a:xfrm>
              <a:off x="9194250" y="6122278"/>
              <a:ext cx="77574" cy="77517"/>
            </a:xfrm>
            <a:custGeom>
              <a:avLst/>
              <a:gdLst>
                <a:gd name="connsiteX0" fmla="*/ 77575 w 77574"/>
                <a:gd name="connsiteY0" fmla="*/ 38759 h 77517"/>
                <a:gd name="connsiteX1" fmla="*/ 38787 w 77574"/>
                <a:gd name="connsiteY1" fmla="*/ 77517 h 77517"/>
                <a:gd name="connsiteX2" fmla="*/ 0 w 77574"/>
                <a:gd name="connsiteY2" fmla="*/ 38759 h 77517"/>
                <a:gd name="connsiteX3" fmla="*/ 38787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7"/>
                    <a:pt x="38787" y="77517"/>
                  </a:cubicBezTo>
                  <a:cubicBezTo>
                    <a:pt x="17366" y="77517"/>
                    <a:pt x="0" y="60165"/>
                    <a:pt x="0" y="38759"/>
                  </a:cubicBezTo>
                  <a:cubicBezTo>
                    <a:pt x="0" y="17353"/>
                    <a:pt x="17366" y="0"/>
                    <a:pt x="38787"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392" name="Freeform 391">
              <a:extLst>
                <a:ext uri="{FF2B5EF4-FFF2-40B4-BE49-F238E27FC236}">
                  <a16:creationId xmlns:a16="http://schemas.microsoft.com/office/drawing/2014/main" id="{0ED2ABE9-04E5-8367-A9BC-7F3C06B0A78E}"/>
                </a:ext>
              </a:extLst>
            </p:cNvPr>
            <p:cNvSpPr/>
            <p:nvPr/>
          </p:nvSpPr>
          <p:spPr>
            <a:xfrm>
              <a:off x="9112275" y="5980432"/>
              <a:ext cx="77574" cy="77517"/>
            </a:xfrm>
            <a:custGeom>
              <a:avLst/>
              <a:gdLst>
                <a:gd name="connsiteX0" fmla="*/ 77575 w 77574"/>
                <a:gd name="connsiteY0" fmla="*/ 38759 h 77517"/>
                <a:gd name="connsiteX1" fmla="*/ 38788 w 77574"/>
                <a:gd name="connsiteY1" fmla="*/ 77517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7"/>
                    <a:pt x="38788" y="77517"/>
                  </a:cubicBezTo>
                  <a:cubicBezTo>
                    <a:pt x="17366" y="77517"/>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393" name="Freeform 392">
              <a:extLst>
                <a:ext uri="{FF2B5EF4-FFF2-40B4-BE49-F238E27FC236}">
                  <a16:creationId xmlns:a16="http://schemas.microsoft.com/office/drawing/2014/main" id="{24975CC1-1AD4-0947-97ED-AAA9B835252C}"/>
                </a:ext>
              </a:extLst>
            </p:cNvPr>
            <p:cNvSpPr/>
            <p:nvPr/>
          </p:nvSpPr>
          <p:spPr>
            <a:xfrm>
              <a:off x="9030532" y="5838818"/>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30"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394" name="Freeform 393">
              <a:extLst>
                <a:ext uri="{FF2B5EF4-FFF2-40B4-BE49-F238E27FC236}">
                  <a16:creationId xmlns:a16="http://schemas.microsoft.com/office/drawing/2014/main" id="{24015A6B-2DB7-370A-287E-DFF306B2904A}"/>
                </a:ext>
              </a:extLst>
            </p:cNvPr>
            <p:cNvSpPr/>
            <p:nvPr/>
          </p:nvSpPr>
          <p:spPr>
            <a:xfrm>
              <a:off x="8948673" y="5697088"/>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30"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395" name="Freeform 394">
              <a:extLst>
                <a:ext uri="{FF2B5EF4-FFF2-40B4-BE49-F238E27FC236}">
                  <a16:creationId xmlns:a16="http://schemas.microsoft.com/office/drawing/2014/main" id="{3E1220F0-89C0-FFF8-E656-2EFEFAECB173}"/>
                </a:ext>
              </a:extLst>
            </p:cNvPr>
            <p:cNvSpPr/>
            <p:nvPr/>
          </p:nvSpPr>
          <p:spPr>
            <a:xfrm>
              <a:off x="8866814" y="5555473"/>
              <a:ext cx="77111" cy="77054"/>
            </a:xfrm>
            <a:custGeom>
              <a:avLst/>
              <a:gdLst>
                <a:gd name="connsiteX0" fmla="*/ 77111 w 77111"/>
                <a:gd name="connsiteY0" fmla="*/ 38527 h 77054"/>
                <a:gd name="connsiteX1" fmla="*/ 38555 w 77111"/>
                <a:gd name="connsiteY1" fmla="*/ 77055 h 77054"/>
                <a:gd name="connsiteX2" fmla="*/ -1 w 77111"/>
                <a:gd name="connsiteY2" fmla="*/ 38527 h 77054"/>
                <a:gd name="connsiteX3" fmla="*/ 38555 w 77111"/>
                <a:gd name="connsiteY3" fmla="*/ 0 h 77054"/>
                <a:gd name="connsiteX4" fmla="*/ 77111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1" y="38527"/>
                  </a:moveTo>
                  <a:cubicBezTo>
                    <a:pt x="77111" y="59806"/>
                    <a:pt x="59849" y="77055"/>
                    <a:pt x="38555" y="77055"/>
                  </a:cubicBezTo>
                  <a:cubicBezTo>
                    <a:pt x="17261" y="77055"/>
                    <a:pt x="-1" y="59805"/>
                    <a:pt x="-1" y="38527"/>
                  </a:cubicBezTo>
                  <a:cubicBezTo>
                    <a:pt x="-1" y="17249"/>
                    <a:pt x="17261" y="0"/>
                    <a:pt x="38555" y="0"/>
                  </a:cubicBezTo>
                  <a:cubicBezTo>
                    <a:pt x="59849" y="0"/>
                    <a:pt x="77111" y="17250"/>
                    <a:pt x="77111" y="38527"/>
                  </a:cubicBezTo>
                  <a:close/>
                </a:path>
              </a:pathLst>
            </a:custGeom>
            <a:grpFill/>
            <a:ln w="0" cap="flat">
              <a:noFill/>
              <a:prstDash val="solid"/>
              <a:miter/>
            </a:ln>
          </p:spPr>
          <p:txBody>
            <a:bodyPr rtlCol="0" anchor="ctr"/>
            <a:lstStyle/>
            <a:p>
              <a:endParaRPr lang="en-GB"/>
            </a:p>
          </p:txBody>
        </p:sp>
        <p:sp>
          <p:nvSpPr>
            <p:cNvPr id="396" name="Freeform 395">
              <a:extLst>
                <a:ext uri="{FF2B5EF4-FFF2-40B4-BE49-F238E27FC236}">
                  <a16:creationId xmlns:a16="http://schemas.microsoft.com/office/drawing/2014/main" id="{D54E04E4-86C4-8FAF-747C-0A20BD7618E1}"/>
                </a:ext>
              </a:extLst>
            </p:cNvPr>
            <p:cNvSpPr/>
            <p:nvPr/>
          </p:nvSpPr>
          <p:spPr>
            <a:xfrm>
              <a:off x="8784955" y="5413743"/>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5"/>
                    <a:pt x="0" y="38527"/>
                  </a:cubicBezTo>
                  <a:cubicBezTo>
                    <a:pt x="0" y="17249"/>
                    <a:pt x="17262" y="0"/>
                    <a:pt x="38556" y="0"/>
                  </a:cubicBezTo>
                  <a:cubicBezTo>
                    <a:pt x="59850" y="0"/>
                    <a:pt x="77112" y="17250"/>
                    <a:pt x="77112" y="38527"/>
                  </a:cubicBezTo>
                  <a:close/>
                </a:path>
              </a:pathLst>
            </a:custGeom>
            <a:grpFill/>
            <a:ln w="0" cap="flat">
              <a:noFill/>
              <a:prstDash val="solid"/>
              <a:miter/>
            </a:ln>
          </p:spPr>
          <p:txBody>
            <a:bodyPr rtlCol="0" anchor="ctr"/>
            <a:lstStyle/>
            <a:p>
              <a:endParaRPr lang="en-GB"/>
            </a:p>
          </p:txBody>
        </p:sp>
        <p:sp>
          <p:nvSpPr>
            <p:cNvPr id="397" name="Freeform 396">
              <a:extLst>
                <a:ext uri="{FF2B5EF4-FFF2-40B4-BE49-F238E27FC236}">
                  <a16:creationId xmlns:a16="http://schemas.microsoft.com/office/drawing/2014/main" id="{4ADF23E6-995A-7C57-411D-1A64905B932E}"/>
                </a:ext>
              </a:extLst>
            </p:cNvPr>
            <p:cNvSpPr/>
            <p:nvPr/>
          </p:nvSpPr>
          <p:spPr>
            <a:xfrm>
              <a:off x="8703096" y="5272013"/>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5"/>
                    <a:pt x="0" y="38527"/>
                  </a:cubicBezTo>
                  <a:cubicBezTo>
                    <a:pt x="0" y="17249"/>
                    <a:pt x="17262" y="0"/>
                    <a:pt x="38556" y="0"/>
                  </a:cubicBezTo>
                  <a:cubicBezTo>
                    <a:pt x="59850" y="0"/>
                    <a:pt x="77112" y="17250"/>
                    <a:pt x="77112" y="38527"/>
                  </a:cubicBezTo>
                  <a:close/>
                </a:path>
              </a:pathLst>
            </a:custGeom>
            <a:grpFill/>
            <a:ln w="0" cap="flat">
              <a:noFill/>
              <a:prstDash val="solid"/>
              <a:miter/>
            </a:ln>
          </p:spPr>
          <p:txBody>
            <a:bodyPr rtlCol="0" anchor="ctr"/>
            <a:lstStyle/>
            <a:p>
              <a:endParaRPr lang="en-GB"/>
            </a:p>
          </p:txBody>
        </p:sp>
        <p:sp>
          <p:nvSpPr>
            <p:cNvPr id="398" name="Freeform 397">
              <a:extLst>
                <a:ext uri="{FF2B5EF4-FFF2-40B4-BE49-F238E27FC236}">
                  <a16:creationId xmlns:a16="http://schemas.microsoft.com/office/drawing/2014/main" id="{861DADD1-5EAA-8A08-0BBC-033A08F32937}"/>
                </a:ext>
              </a:extLst>
            </p:cNvPr>
            <p:cNvSpPr/>
            <p:nvPr/>
          </p:nvSpPr>
          <p:spPr>
            <a:xfrm>
              <a:off x="8621121" y="5130167"/>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399" name="Freeform 398">
              <a:extLst>
                <a:ext uri="{FF2B5EF4-FFF2-40B4-BE49-F238E27FC236}">
                  <a16:creationId xmlns:a16="http://schemas.microsoft.com/office/drawing/2014/main" id="{FF8A718F-E3AA-1A29-2087-5B8A88153FFF}"/>
                </a:ext>
              </a:extLst>
            </p:cNvPr>
            <p:cNvSpPr/>
            <p:nvPr/>
          </p:nvSpPr>
          <p:spPr>
            <a:xfrm>
              <a:off x="8539262" y="4988437"/>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49" y="77055"/>
                    <a:pt x="38556" y="77055"/>
                  </a:cubicBezTo>
                  <a:cubicBezTo>
                    <a:pt x="17262" y="77055"/>
                    <a:pt x="0" y="59805"/>
                    <a:pt x="0" y="38528"/>
                  </a:cubicBezTo>
                  <a:cubicBezTo>
                    <a:pt x="0" y="17249"/>
                    <a:pt x="17262" y="0"/>
                    <a:pt x="38556" y="0"/>
                  </a:cubicBezTo>
                  <a:cubicBezTo>
                    <a:pt x="59849" y="0"/>
                    <a:pt x="77112" y="17250"/>
                    <a:pt x="77112" y="38528"/>
                  </a:cubicBezTo>
                  <a:close/>
                </a:path>
              </a:pathLst>
            </a:custGeom>
            <a:grpFill/>
            <a:ln w="0" cap="flat">
              <a:noFill/>
              <a:prstDash val="solid"/>
              <a:miter/>
            </a:ln>
          </p:spPr>
          <p:txBody>
            <a:bodyPr rtlCol="0" anchor="ctr"/>
            <a:lstStyle/>
            <a:p>
              <a:endParaRPr lang="en-GB"/>
            </a:p>
          </p:txBody>
        </p:sp>
        <p:sp>
          <p:nvSpPr>
            <p:cNvPr id="400" name="Freeform 399">
              <a:extLst>
                <a:ext uri="{FF2B5EF4-FFF2-40B4-BE49-F238E27FC236}">
                  <a16:creationId xmlns:a16="http://schemas.microsoft.com/office/drawing/2014/main" id="{67D3C8CF-9978-32FC-744F-7F9595490645}"/>
                </a:ext>
              </a:extLst>
            </p:cNvPr>
            <p:cNvSpPr/>
            <p:nvPr/>
          </p:nvSpPr>
          <p:spPr>
            <a:xfrm>
              <a:off x="8457403" y="4846707"/>
              <a:ext cx="77111" cy="77054"/>
            </a:xfrm>
            <a:custGeom>
              <a:avLst/>
              <a:gdLst>
                <a:gd name="connsiteX0" fmla="*/ 77112 w 77111"/>
                <a:gd name="connsiteY0" fmla="*/ 38528 h 77054"/>
                <a:gd name="connsiteX1" fmla="*/ 38556 w 77111"/>
                <a:gd name="connsiteY1" fmla="*/ 77055 h 77054"/>
                <a:gd name="connsiteX2" fmla="*/ -1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49" y="77055"/>
                    <a:pt x="38556" y="77055"/>
                  </a:cubicBezTo>
                  <a:cubicBezTo>
                    <a:pt x="17262" y="77055"/>
                    <a:pt x="-1" y="59805"/>
                    <a:pt x="-1" y="38528"/>
                  </a:cubicBezTo>
                  <a:cubicBezTo>
                    <a:pt x="-1" y="17249"/>
                    <a:pt x="17262" y="0"/>
                    <a:pt x="38556" y="0"/>
                  </a:cubicBezTo>
                  <a:cubicBezTo>
                    <a:pt x="59849" y="0"/>
                    <a:pt x="77112" y="17250"/>
                    <a:pt x="77112" y="38528"/>
                  </a:cubicBezTo>
                  <a:close/>
                </a:path>
              </a:pathLst>
            </a:custGeom>
            <a:grpFill/>
            <a:ln w="0" cap="flat">
              <a:noFill/>
              <a:prstDash val="solid"/>
              <a:miter/>
            </a:ln>
          </p:spPr>
          <p:txBody>
            <a:bodyPr rtlCol="0" anchor="ctr"/>
            <a:lstStyle/>
            <a:p>
              <a:endParaRPr lang="en-GB"/>
            </a:p>
          </p:txBody>
        </p:sp>
        <p:sp>
          <p:nvSpPr>
            <p:cNvPr id="401" name="Freeform 400">
              <a:extLst>
                <a:ext uri="{FF2B5EF4-FFF2-40B4-BE49-F238E27FC236}">
                  <a16:creationId xmlns:a16="http://schemas.microsoft.com/office/drawing/2014/main" id="{2FD4C260-2F4F-D976-F9D6-8AF586C2CBA2}"/>
                </a:ext>
              </a:extLst>
            </p:cNvPr>
            <p:cNvSpPr/>
            <p:nvPr/>
          </p:nvSpPr>
          <p:spPr>
            <a:xfrm>
              <a:off x="8375429" y="4704977"/>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402" name="Freeform 401">
              <a:extLst>
                <a:ext uri="{FF2B5EF4-FFF2-40B4-BE49-F238E27FC236}">
                  <a16:creationId xmlns:a16="http://schemas.microsoft.com/office/drawing/2014/main" id="{76D7BE0F-CF3C-3DB1-26A2-B39921A9FAA4}"/>
                </a:ext>
              </a:extLst>
            </p:cNvPr>
            <p:cNvSpPr/>
            <p:nvPr/>
          </p:nvSpPr>
          <p:spPr>
            <a:xfrm>
              <a:off x="8293570" y="4563246"/>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403" name="Freeform 402">
              <a:extLst>
                <a:ext uri="{FF2B5EF4-FFF2-40B4-BE49-F238E27FC236}">
                  <a16:creationId xmlns:a16="http://schemas.microsoft.com/office/drawing/2014/main" id="{F1A8F86B-CE3D-F5A3-DD3F-ABF727BD48A6}"/>
                </a:ext>
              </a:extLst>
            </p:cNvPr>
            <p:cNvSpPr/>
            <p:nvPr/>
          </p:nvSpPr>
          <p:spPr>
            <a:xfrm>
              <a:off x="8211711" y="4421516"/>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404" name="Freeform 403">
              <a:extLst>
                <a:ext uri="{FF2B5EF4-FFF2-40B4-BE49-F238E27FC236}">
                  <a16:creationId xmlns:a16="http://schemas.microsoft.com/office/drawing/2014/main" id="{4742CAFC-9C86-88BE-AF5F-3413AFDCC4DE}"/>
                </a:ext>
              </a:extLst>
            </p:cNvPr>
            <p:cNvSpPr/>
            <p:nvPr/>
          </p:nvSpPr>
          <p:spPr>
            <a:xfrm>
              <a:off x="8129620" y="4279670"/>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30"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405" name="Freeform 404">
              <a:extLst>
                <a:ext uri="{FF2B5EF4-FFF2-40B4-BE49-F238E27FC236}">
                  <a16:creationId xmlns:a16="http://schemas.microsoft.com/office/drawing/2014/main" id="{26E2F462-3B92-2489-4C60-27AC2B61C7A4}"/>
                </a:ext>
              </a:extLst>
            </p:cNvPr>
            <p:cNvSpPr/>
            <p:nvPr/>
          </p:nvSpPr>
          <p:spPr>
            <a:xfrm>
              <a:off x="8047762" y="4137825"/>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30"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406" name="Freeform 405">
              <a:extLst>
                <a:ext uri="{FF2B5EF4-FFF2-40B4-BE49-F238E27FC236}">
                  <a16:creationId xmlns:a16="http://schemas.microsoft.com/office/drawing/2014/main" id="{21192E7E-93AA-684E-2A85-B61AD8D70553}"/>
                </a:ext>
              </a:extLst>
            </p:cNvPr>
            <p:cNvSpPr/>
            <p:nvPr/>
          </p:nvSpPr>
          <p:spPr>
            <a:xfrm>
              <a:off x="7965787" y="3995979"/>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8"/>
                    <a:pt x="38788" y="77518"/>
                  </a:cubicBezTo>
                  <a:cubicBezTo>
                    <a:pt x="17366" y="77518"/>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407" name="Freeform 406">
              <a:extLst>
                <a:ext uri="{FF2B5EF4-FFF2-40B4-BE49-F238E27FC236}">
                  <a16:creationId xmlns:a16="http://schemas.microsoft.com/office/drawing/2014/main" id="{AC576027-4B63-F1DC-D7FF-2E3D393D1F85}"/>
                </a:ext>
              </a:extLst>
            </p:cNvPr>
            <p:cNvSpPr/>
            <p:nvPr/>
          </p:nvSpPr>
          <p:spPr>
            <a:xfrm>
              <a:off x="7883812" y="3854249"/>
              <a:ext cx="77574" cy="77517"/>
            </a:xfrm>
            <a:custGeom>
              <a:avLst/>
              <a:gdLst>
                <a:gd name="connsiteX0" fmla="*/ 77575 w 77574"/>
                <a:gd name="connsiteY0" fmla="*/ 38759 h 77517"/>
                <a:gd name="connsiteX1" fmla="*/ 38788 w 77574"/>
                <a:gd name="connsiteY1" fmla="*/ 77518 h 77517"/>
                <a:gd name="connsiteX2" fmla="*/ 0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8"/>
                    <a:pt x="38788" y="77518"/>
                  </a:cubicBezTo>
                  <a:cubicBezTo>
                    <a:pt x="17366" y="77518"/>
                    <a:pt x="0" y="60165"/>
                    <a:pt x="0" y="38759"/>
                  </a:cubicBezTo>
                  <a:cubicBezTo>
                    <a:pt x="0" y="17353"/>
                    <a:pt x="17366" y="0"/>
                    <a:pt x="38788"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408" name="Freeform 407">
              <a:extLst>
                <a:ext uri="{FF2B5EF4-FFF2-40B4-BE49-F238E27FC236}">
                  <a16:creationId xmlns:a16="http://schemas.microsoft.com/office/drawing/2014/main" id="{2913FFD3-8286-FE84-5A85-00700BEA0EBA}"/>
                </a:ext>
              </a:extLst>
            </p:cNvPr>
            <p:cNvSpPr/>
            <p:nvPr/>
          </p:nvSpPr>
          <p:spPr>
            <a:xfrm>
              <a:off x="7801837" y="3712403"/>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4"/>
                    <a:pt x="60389" y="77749"/>
                    <a:pt x="38903" y="77749"/>
                  </a:cubicBezTo>
                  <a:cubicBezTo>
                    <a:pt x="17418" y="77749"/>
                    <a:pt x="0" y="60344"/>
                    <a:pt x="0" y="38875"/>
                  </a:cubicBezTo>
                  <a:cubicBezTo>
                    <a:pt x="0" y="17405"/>
                    <a:pt x="17418" y="0"/>
                    <a:pt x="38903" y="0"/>
                  </a:cubicBezTo>
                  <a:cubicBezTo>
                    <a:pt x="60389" y="0"/>
                    <a:pt x="77806" y="17405"/>
                    <a:pt x="77806" y="38875"/>
                  </a:cubicBezTo>
                  <a:close/>
                </a:path>
              </a:pathLst>
            </a:custGeom>
            <a:grpFill/>
            <a:ln w="0" cap="flat">
              <a:noFill/>
              <a:prstDash val="solid"/>
              <a:miter/>
            </a:ln>
          </p:spPr>
          <p:txBody>
            <a:bodyPr rtlCol="0" anchor="ctr"/>
            <a:lstStyle/>
            <a:p>
              <a:endParaRPr lang="en-GB"/>
            </a:p>
          </p:txBody>
        </p:sp>
        <p:sp>
          <p:nvSpPr>
            <p:cNvPr id="409" name="Freeform 408">
              <a:extLst>
                <a:ext uri="{FF2B5EF4-FFF2-40B4-BE49-F238E27FC236}">
                  <a16:creationId xmlns:a16="http://schemas.microsoft.com/office/drawing/2014/main" id="{5CAE7B22-BB50-7B28-63D7-1A820B807E00}"/>
                </a:ext>
              </a:extLst>
            </p:cNvPr>
            <p:cNvSpPr/>
            <p:nvPr/>
          </p:nvSpPr>
          <p:spPr>
            <a:xfrm>
              <a:off x="7719979" y="3570672"/>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4"/>
                    <a:pt x="60389" y="77749"/>
                    <a:pt x="38903" y="77749"/>
                  </a:cubicBezTo>
                  <a:cubicBezTo>
                    <a:pt x="17418" y="77749"/>
                    <a:pt x="0" y="60344"/>
                    <a:pt x="0" y="38875"/>
                  </a:cubicBezTo>
                  <a:cubicBezTo>
                    <a:pt x="0" y="17405"/>
                    <a:pt x="17418" y="0"/>
                    <a:pt x="38903" y="0"/>
                  </a:cubicBezTo>
                  <a:cubicBezTo>
                    <a:pt x="60389" y="0"/>
                    <a:pt x="77806" y="17405"/>
                    <a:pt x="77806" y="38875"/>
                  </a:cubicBezTo>
                  <a:close/>
                </a:path>
              </a:pathLst>
            </a:custGeom>
            <a:grpFill/>
            <a:ln w="0" cap="flat">
              <a:noFill/>
              <a:prstDash val="solid"/>
              <a:miter/>
            </a:ln>
          </p:spPr>
          <p:txBody>
            <a:bodyPr rtlCol="0" anchor="ctr"/>
            <a:lstStyle/>
            <a:p>
              <a:endParaRPr lang="en-GB"/>
            </a:p>
          </p:txBody>
        </p:sp>
        <p:sp>
          <p:nvSpPr>
            <p:cNvPr id="410" name="Freeform 409">
              <a:extLst>
                <a:ext uri="{FF2B5EF4-FFF2-40B4-BE49-F238E27FC236}">
                  <a16:creationId xmlns:a16="http://schemas.microsoft.com/office/drawing/2014/main" id="{667724CA-FDAA-7976-F831-A3B4C1F6CCBA}"/>
                </a:ext>
              </a:extLst>
            </p:cNvPr>
            <p:cNvSpPr/>
            <p:nvPr/>
          </p:nvSpPr>
          <p:spPr>
            <a:xfrm>
              <a:off x="7637888" y="3428827"/>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8" y="77980"/>
                    <a:pt x="39019" y="77980"/>
                  </a:cubicBezTo>
                  <a:cubicBezTo>
                    <a:pt x="17469" y="77980"/>
                    <a:pt x="0" y="60524"/>
                    <a:pt x="0" y="38990"/>
                  </a:cubicBezTo>
                  <a:cubicBezTo>
                    <a:pt x="0" y="17456"/>
                    <a:pt x="17469" y="0"/>
                    <a:pt x="39019" y="0"/>
                  </a:cubicBezTo>
                  <a:cubicBezTo>
                    <a:pt x="60568" y="0"/>
                    <a:pt x="78038" y="17456"/>
                    <a:pt x="78038" y="38990"/>
                  </a:cubicBezTo>
                  <a:close/>
                </a:path>
              </a:pathLst>
            </a:custGeom>
            <a:grpFill/>
            <a:ln w="0" cap="flat">
              <a:noFill/>
              <a:prstDash val="solid"/>
              <a:miter/>
            </a:ln>
          </p:spPr>
          <p:txBody>
            <a:bodyPr rtlCol="0" anchor="ctr"/>
            <a:lstStyle/>
            <a:p>
              <a:endParaRPr lang="en-GB"/>
            </a:p>
          </p:txBody>
        </p:sp>
        <p:sp>
          <p:nvSpPr>
            <p:cNvPr id="411" name="Freeform 410">
              <a:extLst>
                <a:ext uri="{FF2B5EF4-FFF2-40B4-BE49-F238E27FC236}">
                  <a16:creationId xmlns:a16="http://schemas.microsoft.com/office/drawing/2014/main" id="{179F0A14-DCBB-BAF1-A9F9-CCAD999E58B4}"/>
                </a:ext>
              </a:extLst>
            </p:cNvPr>
            <p:cNvSpPr/>
            <p:nvPr/>
          </p:nvSpPr>
          <p:spPr>
            <a:xfrm>
              <a:off x="7555913" y="3286865"/>
              <a:ext cx="78269" cy="78211"/>
            </a:xfrm>
            <a:custGeom>
              <a:avLst/>
              <a:gdLst>
                <a:gd name="connsiteX0" fmla="*/ 78269 w 78269"/>
                <a:gd name="connsiteY0" fmla="*/ 39106 h 78211"/>
                <a:gd name="connsiteX1" fmla="*/ 39134 w 78269"/>
                <a:gd name="connsiteY1" fmla="*/ 78212 h 78211"/>
                <a:gd name="connsiteX2" fmla="*/ 0 w 78269"/>
                <a:gd name="connsiteY2" fmla="*/ 39106 h 78211"/>
                <a:gd name="connsiteX3" fmla="*/ 39134 w 78269"/>
                <a:gd name="connsiteY3" fmla="*/ 0 h 78211"/>
                <a:gd name="connsiteX4" fmla="*/ 78269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69" y="39106"/>
                  </a:moveTo>
                  <a:cubicBezTo>
                    <a:pt x="78269" y="60704"/>
                    <a:pt x="60748" y="78212"/>
                    <a:pt x="39134" y="78212"/>
                  </a:cubicBezTo>
                  <a:cubicBezTo>
                    <a:pt x="17521" y="78212"/>
                    <a:pt x="0" y="60704"/>
                    <a:pt x="0" y="39106"/>
                  </a:cubicBezTo>
                  <a:cubicBezTo>
                    <a:pt x="0" y="17508"/>
                    <a:pt x="17521" y="0"/>
                    <a:pt x="39134" y="0"/>
                  </a:cubicBezTo>
                  <a:cubicBezTo>
                    <a:pt x="60748" y="0"/>
                    <a:pt x="78269" y="17508"/>
                    <a:pt x="78269" y="39106"/>
                  </a:cubicBezTo>
                  <a:close/>
                </a:path>
              </a:pathLst>
            </a:custGeom>
            <a:grpFill/>
            <a:ln w="0" cap="flat">
              <a:noFill/>
              <a:prstDash val="solid"/>
              <a:miter/>
            </a:ln>
          </p:spPr>
          <p:txBody>
            <a:bodyPr rtlCol="0" anchor="ctr"/>
            <a:lstStyle/>
            <a:p>
              <a:endParaRPr lang="en-GB"/>
            </a:p>
          </p:txBody>
        </p:sp>
        <p:sp>
          <p:nvSpPr>
            <p:cNvPr id="412" name="Freeform 411">
              <a:extLst>
                <a:ext uri="{FF2B5EF4-FFF2-40B4-BE49-F238E27FC236}">
                  <a16:creationId xmlns:a16="http://schemas.microsoft.com/office/drawing/2014/main" id="{42C50C79-FD09-86AE-A190-E4EBAE7C5E73}"/>
                </a:ext>
              </a:extLst>
            </p:cNvPr>
            <p:cNvSpPr/>
            <p:nvPr/>
          </p:nvSpPr>
          <p:spPr>
            <a:xfrm>
              <a:off x="7473939" y="3145019"/>
              <a:ext cx="78501" cy="78443"/>
            </a:xfrm>
            <a:custGeom>
              <a:avLst/>
              <a:gdLst>
                <a:gd name="connsiteX0" fmla="*/ 78501 w 78501"/>
                <a:gd name="connsiteY0" fmla="*/ 39222 h 78443"/>
                <a:gd name="connsiteX1" fmla="*/ 39250 w 78501"/>
                <a:gd name="connsiteY1" fmla="*/ 78443 h 78443"/>
                <a:gd name="connsiteX2" fmla="*/ -1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1" y="60883"/>
                    <a:pt x="-1" y="39222"/>
                  </a:cubicBezTo>
                  <a:cubicBezTo>
                    <a:pt x="-1"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413" name="Freeform 412">
              <a:extLst>
                <a:ext uri="{FF2B5EF4-FFF2-40B4-BE49-F238E27FC236}">
                  <a16:creationId xmlns:a16="http://schemas.microsoft.com/office/drawing/2014/main" id="{CF6AD25C-2FA8-CACC-80A4-EBFCDC7B60B2}"/>
                </a:ext>
              </a:extLst>
            </p:cNvPr>
            <p:cNvSpPr/>
            <p:nvPr/>
          </p:nvSpPr>
          <p:spPr>
            <a:xfrm>
              <a:off x="7391848" y="3003173"/>
              <a:ext cx="78732" cy="78674"/>
            </a:xfrm>
            <a:custGeom>
              <a:avLst/>
              <a:gdLst>
                <a:gd name="connsiteX0" fmla="*/ 78732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2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2" y="39337"/>
                  </a:moveTo>
                  <a:cubicBezTo>
                    <a:pt x="78732" y="61063"/>
                    <a:pt x="61108" y="78675"/>
                    <a:pt x="39366" y="78675"/>
                  </a:cubicBezTo>
                  <a:cubicBezTo>
                    <a:pt x="17625" y="78675"/>
                    <a:pt x="-1" y="61063"/>
                    <a:pt x="-1" y="39337"/>
                  </a:cubicBezTo>
                  <a:cubicBezTo>
                    <a:pt x="-1" y="17612"/>
                    <a:pt x="17624" y="0"/>
                    <a:pt x="39366" y="0"/>
                  </a:cubicBezTo>
                  <a:cubicBezTo>
                    <a:pt x="61107" y="0"/>
                    <a:pt x="78732" y="17612"/>
                    <a:pt x="78732" y="39337"/>
                  </a:cubicBezTo>
                  <a:close/>
                </a:path>
              </a:pathLst>
            </a:custGeom>
            <a:grpFill/>
            <a:ln w="0" cap="flat">
              <a:noFill/>
              <a:prstDash val="solid"/>
              <a:miter/>
            </a:ln>
          </p:spPr>
          <p:txBody>
            <a:bodyPr rtlCol="0" anchor="ctr"/>
            <a:lstStyle/>
            <a:p>
              <a:endParaRPr lang="en-GB"/>
            </a:p>
          </p:txBody>
        </p:sp>
        <p:sp>
          <p:nvSpPr>
            <p:cNvPr id="414" name="Freeform 413">
              <a:extLst>
                <a:ext uri="{FF2B5EF4-FFF2-40B4-BE49-F238E27FC236}">
                  <a16:creationId xmlns:a16="http://schemas.microsoft.com/office/drawing/2014/main" id="{01E2E21F-B8BD-757F-DA13-14DAE99203F2}"/>
                </a:ext>
              </a:extLst>
            </p:cNvPr>
            <p:cNvSpPr/>
            <p:nvPr/>
          </p:nvSpPr>
          <p:spPr>
            <a:xfrm>
              <a:off x="7309873" y="2861327"/>
              <a:ext cx="78964" cy="78906"/>
            </a:xfrm>
            <a:custGeom>
              <a:avLst/>
              <a:gdLst>
                <a:gd name="connsiteX0" fmla="*/ 78964 w 78964"/>
                <a:gd name="connsiteY0" fmla="*/ 39453 h 78906"/>
                <a:gd name="connsiteX1" fmla="*/ 39482 w 78964"/>
                <a:gd name="connsiteY1" fmla="*/ 78906 h 78906"/>
                <a:gd name="connsiteX2" fmla="*/ 0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7" y="78906"/>
                    <a:pt x="0" y="61243"/>
                    <a:pt x="0" y="39453"/>
                  </a:cubicBezTo>
                  <a:cubicBezTo>
                    <a:pt x="0" y="17664"/>
                    <a:pt x="17677"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415" name="Freeform 414">
              <a:extLst>
                <a:ext uri="{FF2B5EF4-FFF2-40B4-BE49-F238E27FC236}">
                  <a16:creationId xmlns:a16="http://schemas.microsoft.com/office/drawing/2014/main" id="{BDBC7087-5162-1EE6-E9CE-15F1B0CEFC4C}"/>
                </a:ext>
              </a:extLst>
            </p:cNvPr>
            <p:cNvSpPr/>
            <p:nvPr/>
          </p:nvSpPr>
          <p:spPr>
            <a:xfrm>
              <a:off x="7227899" y="2719482"/>
              <a:ext cx="79195" cy="79137"/>
            </a:xfrm>
            <a:custGeom>
              <a:avLst/>
              <a:gdLst>
                <a:gd name="connsiteX0" fmla="*/ 79196 w 79195"/>
                <a:gd name="connsiteY0" fmla="*/ 39569 h 79137"/>
                <a:gd name="connsiteX1" fmla="*/ 39598 w 79195"/>
                <a:gd name="connsiteY1" fmla="*/ 79138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416" name="Freeform 415">
              <a:extLst>
                <a:ext uri="{FF2B5EF4-FFF2-40B4-BE49-F238E27FC236}">
                  <a16:creationId xmlns:a16="http://schemas.microsoft.com/office/drawing/2014/main" id="{5989A147-DCDE-FB8A-8BE1-7EEC36C46F39}"/>
                </a:ext>
              </a:extLst>
            </p:cNvPr>
            <p:cNvSpPr/>
            <p:nvPr/>
          </p:nvSpPr>
          <p:spPr>
            <a:xfrm>
              <a:off x="7145808" y="2577636"/>
              <a:ext cx="79427" cy="79368"/>
            </a:xfrm>
            <a:custGeom>
              <a:avLst/>
              <a:gdLst>
                <a:gd name="connsiteX0" fmla="*/ 79428 w 79427"/>
                <a:gd name="connsiteY0" fmla="*/ 39685 h 79368"/>
                <a:gd name="connsiteX1" fmla="*/ 39714 w 79427"/>
                <a:gd name="connsiteY1" fmla="*/ 79369 h 79368"/>
                <a:gd name="connsiteX2" fmla="*/ 1 w 79427"/>
                <a:gd name="connsiteY2" fmla="*/ 39685 h 79368"/>
                <a:gd name="connsiteX3" fmla="*/ 39714 w 79427"/>
                <a:gd name="connsiteY3" fmla="*/ 0 h 79368"/>
                <a:gd name="connsiteX4" fmla="*/ 79428 w 79427"/>
                <a:gd name="connsiteY4" fmla="*/ 39685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8" y="39685"/>
                  </a:moveTo>
                  <a:cubicBezTo>
                    <a:pt x="79428" y="61602"/>
                    <a:pt x="61648" y="79369"/>
                    <a:pt x="39714" y="79369"/>
                  </a:cubicBezTo>
                  <a:cubicBezTo>
                    <a:pt x="17781" y="79369"/>
                    <a:pt x="1" y="61602"/>
                    <a:pt x="1" y="39685"/>
                  </a:cubicBezTo>
                  <a:cubicBezTo>
                    <a:pt x="1" y="17767"/>
                    <a:pt x="17781" y="0"/>
                    <a:pt x="39714" y="0"/>
                  </a:cubicBezTo>
                  <a:cubicBezTo>
                    <a:pt x="61648" y="0"/>
                    <a:pt x="79428" y="17767"/>
                    <a:pt x="79428" y="39685"/>
                  </a:cubicBezTo>
                  <a:close/>
                </a:path>
              </a:pathLst>
            </a:custGeom>
            <a:grpFill/>
            <a:ln w="0" cap="flat">
              <a:noFill/>
              <a:prstDash val="solid"/>
              <a:miter/>
            </a:ln>
          </p:spPr>
          <p:txBody>
            <a:bodyPr rtlCol="0" anchor="ctr"/>
            <a:lstStyle/>
            <a:p>
              <a:endParaRPr lang="en-GB"/>
            </a:p>
          </p:txBody>
        </p:sp>
        <p:sp>
          <p:nvSpPr>
            <p:cNvPr id="417" name="Freeform 416">
              <a:extLst>
                <a:ext uri="{FF2B5EF4-FFF2-40B4-BE49-F238E27FC236}">
                  <a16:creationId xmlns:a16="http://schemas.microsoft.com/office/drawing/2014/main" id="{DE286238-8A53-BF8A-B5A9-BB9D3413F84B}"/>
                </a:ext>
              </a:extLst>
            </p:cNvPr>
            <p:cNvSpPr/>
            <p:nvPr/>
          </p:nvSpPr>
          <p:spPr>
            <a:xfrm>
              <a:off x="7063718" y="2435558"/>
              <a:ext cx="79890" cy="79831"/>
            </a:xfrm>
            <a:custGeom>
              <a:avLst/>
              <a:gdLst>
                <a:gd name="connsiteX0" fmla="*/ 79890 w 79890"/>
                <a:gd name="connsiteY0" fmla="*/ 39916 h 79831"/>
                <a:gd name="connsiteX1" fmla="*/ 39945 w 79890"/>
                <a:gd name="connsiteY1" fmla="*/ 79832 h 79831"/>
                <a:gd name="connsiteX2" fmla="*/ -1 w 79890"/>
                <a:gd name="connsiteY2" fmla="*/ 39916 h 79831"/>
                <a:gd name="connsiteX3" fmla="*/ 39945 w 79890"/>
                <a:gd name="connsiteY3" fmla="*/ 0 h 79831"/>
                <a:gd name="connsiteX4" fmla="*/ 79890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0" y="39916"/>
                  </a:moveTo>
                  <a:cubicBezTo>
                    <a:pt x="79890" y="61961"/>
                    <a:pt x="62006" y="79832"/>
                    <a:pt x="39945" y="79832"/>
                  </a:cubicBezTo>
                  <a:cubicBezTo>
                    <a:pt x="17884" y="79832"/>
                    <a:pt x="-1" y="61961"/>
                    <a:pt x="-1" y="39916"/>
                  </a:cubicBezTo>
                  <a:cubicBezTo>
                    <a:pt x="-1" y="17871"/>
                    <a:pt x="17884" y="0"/>
                    <a:pt x="39945" y="0"/>
                  </a:cubicBezTo>
                  <a:cubicBezTo>
                    <a:pt x="62006" y="0"/>
                    <a:pt x="79890" y="17871"/>
                    <a:pt x="79890" y="39916"/>
                  </a:cubicBezTo>
                  <a:close/>
                </a:path>
              </a:pathLst>
            </a:custGeom>
            <a:grpFill/>
            <a:ln w="0" cap="flat">
              <a:noFill/>
              <a:prstDash val="solid"/>
              <a:miter/>
            </a:ln>
          </p:spPr>
          <p:txBody>
            <a:bodyPr rtlCol="0" anchor="ctr"/>
            <a:lstStyle/>
            <a:p>
              <a:endParaRPr lang="en-GB"/>
            </a:p>
          </p:txBody>
        </p:sp>
        <p:sp>
          <p:nvSpPr>
            <p:cNvPr id="418" name="Freeform 417">
              <a:extLst>
                <a:ext uri="{FF2B5EF4-FFF2-40B4-BE49-F238E27FC236}">
                  <a16:creationId xmlns:a16="http://schemas.microsoft.com/office/drawing/2014/main" id="{50AE2458-9FDE-B8FF-9A36-9A528BB0782D}"/>
                </a:ext>
              </a:extLst>
            </p:cNvPr>
            <p:cNvSpPr/>
            <p:nvPr/>
          </p:nvSpPr>
          <p:spPr>
            <a:xfrm>
              <a:off x="9767030" y="6830466"/>
              <a:ext cx="78501" cy="78443"/>
            </a:xfrm>
            <a:custGeom>
              <a:avLst/>
              <a:gdLst>
                <a:gd name="connsiteX0" fmla="*/ 78502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2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2" y="39222"/>
                  </a:moveTo>
                  <a:cubicBezTo>
                    <a:pt x="78502" y="60883"/>
                    <a:pt x="60928" y="78443"/>
                    <a:pt x="39251" y="78443"/>
                  </a:cubicBezTo>
                  <a:cubicBezTo>
                    <a:pt x="17573" y="78443"/>
                    <a:pt x="0" y="60883"/>
                    <a:pt x="0" y="39222"/>
                  </a:cubicBezTo>
                  <a:cubicBezTo>
                    <a:pt x="0" y="17560"/>
                    <a:pt x="17573" y="0"/>
                    <a:pt x="39251" y="0"/>
                  </a:cubicBezTo>
                  <a:cubicBezTo>
                    <a:pt x="60928" y="0"/>
                    <a:pt x="78502" y="17560"/>
                    <a:pt x="78502" y="39222"/>
                  </a:cubicBezTo>
                  <a:close/>
                </a:path>
              </a:pathLst>
            </a:custGeom>
            <a:grpFill/>
            <a:ln w="0" cap="flat">
              <a:noFill/>
              <a:prstDash val="solid"/>
              <a:miter/>
            </a:ln>
          </p:spPr>
          <p:txBody>
            <a:bodyPr rtlCol="0" anchor="ctr"/>
            <a:lstStyle/>
            <a:p>
              <a:endParaRPr lang="en-GB"/>
            </a:p>
          </p:txBody>
        </p:sp>
        <p:sp>
          <p:nvSpPr>
            <p:cNvPr id="419" name="Freeform 418">
              <a:extLst>
                <a:ext uri="{FF2B5EF4-FFF2-40B4-BE49-F238E27FC236}">
                  <a16:creationId xmlns:a16="http://schemas.microsoft.com/office/drawing/2014/main" id="{588F154C-29F9-6642-DAE1-D65F9646048A}"/>
                </a:ext>
              </a:extLst>
            </p:cNvPr>
            <p:cNvSpPr/>
            <p:nvPr/>
          </p:nvSpPr>
          <p:spPr>
            <a:xfrm>
              <a:off x="9685287" y="6688852"/>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3"/>
                    <a:pt x="60748" y="78212"/>
                    <a:pt x="39135" y="78212"/>
                  </a:cubicBezTo>
                  <a:cubicBezTo>
                    <a:pt x="17522" y="78212"/>
                    <a:pt x="0" y="60703"/>
                    <a:pt x="0" y="39106"/>
                  </a:cubicBezTo>
                  <a:cubicBezTo>
                    <a:pt x="0" y="17509"/>
                    <a:pt x="17522" y="0"/>
                    <a:pt x="39135" y="0"/>
                  </a:cubicBezTo>
                  <a:cubicBezTo>
                    <a:pt x="60748" y="0"/>
                    <a:pt x="78270" y="17509"/>
                    <a:pt x="78270" y="39106"/>
                  </a:cubicBezTo>
                  <a:close/>
                </a:path>
              </a:pathLst>
            </a:custGeom>
            <a:grpFill/>
            <a:ln w="0" cap="flat">
              <a:noFill/>
              <a:prstDash val="solid"/>
              <a:miter/>
            </a:ln>
          </p:spPr>
          <p:txBody>
            <a:bodyPr rtlCol="0" anchor="ctr"/>
            <a:lstStyle/>
            <a:p>
              <a:endParaRPr lang="en-GB"/>
            </a:p>
          </p:txBody>
        </p:sp>
        <p:sp>
          <p:nvSpPr>
            <p:cNvPr id="420" name="Freeform 419">
              <a:extLst>
                <a:ext uri="{FF2B5EF4-FFF2-40B4-BE49-F238E27FC236}">
                  <a16:creationId xmlns:a16="http://schemas.microsoft.com/office/drawing/2014/main" id="{FB6CEBC8-193D-88A9-0ECE-26D57930E971}"/>
                </a:ext>
              </a:extLst>
            </p:cNvPr>
            <p:cNvSpPr/>
            <p:nvPr/>
          </p:nvSpPr>
          <p:spPr>
            <a:xfrm>
              <a:off x="9603428" y="6547237"/>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69" y="77980"/>
                    <a:pt x="0" y="60524"/>
                    <a:pt x="0" y="38990"/>
                  </a:cubicBezTo>
                  <a:cubicBezTo>
                    <a:pt x="0" y="17456"/>
                    <a:pt x="17469"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421" name="Freeform 420">
              <a:extLst>
                <a:ext uri="{FF2B5EF4-FFF2-40B4-BE49-F238E27FC236}">
                  <a16:creationId xmlns:a16="http://schemas.microsoft.com/office/drawing/2014/main" id="{6D081D94-63D0-7DB4-E6BE-F5C6B26C7E73}"/>
                </a:ext>
              </a:extLst>
            </p:cNvPr>
            <p:cNvSpPr/>
            <p:nvPr/>
          </p:nvSpPr>
          <p:spPr>
            <a:xfrm>
              <a:off x="9521569" y="6405507"/>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8" y="77980"/>
                    <a:pt x="39019" y="77980"/>
                  </a:cubicBezTo>
                  <a:cubicBezTo>
                    <a:pt x="17469" y="77980"/>
                    <a:pt x="0" y="60524"/>
                    <a:pt x="0" y="38990"/>
                  </a:cubicBezTo>
                  <a:cubicBezTo>
                    <a:pt x="0" y="17456"/>
                    <a:pt x="17469" y="0"/>
                    <a:pt x="39019" y="0"/>
                  </a:cubicBezTo>
                  <a:cubicBezTo>
                    <a:pt x="60568" y="0"/>
                    <a:pt x="78038" y="17456"/>
                    <a:pt x="78038" y="38990"/>
                  </a:cubicBezTo>
                  <a:close/>
                </a:path>
              </a:pathLst>
            </a:custGeom>
            <a:grpFill/>
            <a:ln w="0" cap="flat">
              <a:noFill/>
              <a:prstDash val="solid"/>
              <a:miter/>
            </a:ln>
          </p:spPr>
          <p:txBody>
            <a:bodyPr rtlCol="0" anchor="ctr"/>
            <a:lstStyle/>
            <a:p>
              <a:endParaRPr lang="en-GB"/>
            </a:p>
          </p:txBody>
        </p:sp>
        <p:sp>
          <p:nvSpPr>
            <p:cNvPr id="422" name="Freeform 421">
              <a:extLst>
                <a:ext uri="{FF2B5EF4-FFF2-40B4-BE49-F238E27FC236}">
                  <a16:creationId xmlns:a16="http://schemas.microsoft.com/office/drawing/2014/main" id="{F60B35A2-7EA1-F667-D3CD-1851C720E023}"/>
                </a:ext>
              </a:extLst>
            </p:cNvPr>
            <p:cNvSpPr/>
            <p:nvPr/>
          </p:nvSpPr>
          <p:spPr>
            <a:xfrm>
              <a:off x="9439826" y="6263893"/>
              <a:ext cx="77806" cy="77749"/>
            </a:xfrm>
            <a:custGeom>
              <a:avLst/>
              <a:gdLst>
                <a:gd name="connsiteX0" fmla="*/ 77807 w 77806"/>
                <a:gd name="connsiteY0" fmla="*/ 38875 h 77749"/>
                <a:gd name="connsiteX1" fmla="*/ 38904 w 77806"/>
                <a:gd name="connsiteY1" fmla="*/ 77749 h 77749"/>
                <a:gd name="connsiteX2" fmla="*/ 1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4" y="77749"/>
                  </a:cubicBezTo>
                  <a:cubicBezTo>
                    <a:pt x="17418" y="77749"/>
                    <a:pt x="1" y="60344"/>
                    <a:pt x="1" y="38875"/>
                  </a:cubicBezTo>
                  <a:cubicBezTo>
                    <a:pt x="1" y="17405"/>
                    <a:pt x="17418" y="0"/>
                    <a:pt x="38904"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423" name="Freeform 422">
              <a:extLst>
                <a:ext uri="{FF2B5EF4-FFF2-40B4-BE49-F238E27FC236}">
                  <a16:creationId xmlns:a16="http://schemas.microsoft.com/office/drawing/2014/main" id="{87F4A091-0A9E-CE98-315E-B9A739F7F244}"/>
                </a:ext>
              </a:extLst>
            </p:cNvPr>
            <p:cNvSpPr/>
            <p:nvPr/>
          </p:nvSpPr>
          <p:spPr>
            <a:xfrm>
              <a:off x="9357967" y="6122278"/>
              <a:ext cx="77574" cy="77517"/>
            </a:xfrm>
            <a:custGeom>
              <a:avLst/>
              <a:gdLst>
                <a:gd name="connsiteX0" fmla="*/ 77575 w 77574"/>
                <a:gd name="connsiteY0" fmla="*/ 38759 h 77517"/>
                <a:gd name="connsiteX1" fmla="*/ 38788 w 77574"/>
                <a:gd name="connsiteY1" fmla="*/ 77517 h 77517"/>
                <a:gd name="connsiteX2" fmla="*/ 0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7"/>
                    <a:pt x="38788" y="77517"/>
                  </a:cubicBezTo>
                  <a:cubicBezTo>
                    <a:pt x="17366" y="77517"/>
                    <a:pt x="0" y="60165"/>
                    <a:pt x="0" y="38759"/>
                  </a:cubicBezTo>
                  <a:cubicBezTo>
                    <a:pt x="0" y="17353"/>
                    <a:pt x="17366" y="0"/>
                    <a:pt x="38788"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424" name="Freeform 423">
              <a:extLst>
                <a:ext uri="{FF2B5EF4-FFF2-40B4-BE49-F238E27FC236}">
                  <a16:creationId xmlns:a16="http://schemas.microsoft.com/office/drawing/2014/main" id="{2FF1BD53-FEC5-5333-C0E9-BA23F5E85AFF}"/>
                </a:ext>
              </a:extLst>
            </p:cNvPr>
            <p:cNvSpPr/>
            <p:nvPr/>
          </p:nvSpPr>
          <p:spPr>
            <a:xfrm>
              <a:off x="9276108" y="5980432"/>
              <a:ext cx="77574" cy="77517"/>
            </a:xfrm>
            <a:custGeom>
              <a:avLst/>
              <a:gdLst>
                <a:gd name="connsiteX0" fmla="*/ 77575 w 77574"/>
                <a:gd name="connsiteY0" fmla="*/ 38759 h 77517"/>
                <a:gd name="connsiteX1" fmla="*/ 38788 w 77574"/>
                <a:gd name="connsiteY1" fmla="*/ 77517 h 77517"/>
                <a:gd name="connsiteX2" fmla="*/ 0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7"/>
                    <a:pt x="38788" y="77517"/>
                  </a:cubicBezTo>
                  <a:cubicBezTo>
                    <a:pt x="17366" y="77517"/>
                    <a:pt x="0" y="60165"/>
                    <a:pt x="0" y="38759"/>
                  </a:cubicBezTo>
                  <a:cubicBezTo>
                    <a:pt x="0" y="17353"/>
                    <a:pt x="17366" y="0"/>
                    <a:pt x="38788"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425" name="Freeform 424">
              <a:extLst>
                <a:ext uri="{FF2B5EF4-FFF2-40B4-BE49-F238E27FC236}">
                  <a16:creationId xmlns:a16="http://schemas.microsoft.com/office/drawing/2014/main" id="{4E1C9116-E5C1-3A6B-A34E-16D620003516}"/>
                </a:ext>
              </a:extLst>
            </p:cNvPr>
            <p:cNvSpPr/>
            <p:nvPr/>
          </p:nvSpPr>
          <p:spPr>
            <a:xfrm>
              <a:off x="9194365" y="5838818"/>
              <a:ext cx="77343" cy="77286"/>
            </a:xfrm>
            <a:custGeom>
              <a:avLst/>
              <a:gdLst>
                <a:gd name="connsiteX0" fmla="*/ 77344 w 77343"/>
                <a:gd name="connsiteY0" fmla="*/ 38643 h 77286"/>
                <a:gd name="connsiteX1" fmla="*/ 38672 w 77343"/>
                <a:gd name="connsiteY1" fmla="*/ 77286 h 77286"/>
                <a:gd name="connsiteX2" fmla="*/ 0 w 77343"/>
                <a:gd name="connsiteY2" fmla="*/ 38643 h 77286"/>
                <a:gd name="connsiteX3" fmla="*/ 38672 w 77343"/>
                <a:gd name="connsiteY3" fmla="*/ 0 h 77286"/>
                <a:gd name="connsiteX4" fmla="*/ 77344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4" y="38643"/>
                  </a:moveTo>
                  <a:cubicBezTo>
                    <a:pt x="77344" y="59985"/>
                    <a:pt x="60030" y="77286"/>
                    <a:pt x="38672" y="77286"/>
                  </a:cubicBezTo>
                  <a:cubicBezTo>
                    <a:pt x="17314" y="77286"/>
                    <a:pt x="0" y="59985"/>
                    <a:pt x="0" y="38643"/>
                  </a:cubicBezTo>
                  <a:cubicBezTo>
                    <a:pt x="0" y="17301"/>
                    <a:pt x="17314" y="0"/>
                    <a:pt x="38672" y="0"/>
                  </a:cubicBezTo>
                  <a:cubicBezTo>
                    <a:pt x="60029" y="0"/>
                    <a:pt x="77344" y="17301"/>
                    <a:pt x="77344" y="38643"/>
                  </a:cubicBezTo>
                  <a:close/>
                </a:path>
              </a:pathLst>
            </a:custGeom>
            <a:grpFill/>
            <a:ln w="0" cap="flat">
              <a:noFill/>
              <a:prstDash val="solid"/>
              <a:miter/>
            </a:ln>
          </p:spPr>
          <p:txBody>
            <a:bodyPr rtlCol="0" anchor="ctr"/>
            <a:lstStyle/>
            <a:p>
              <a:endParaRPr lang="en-GB"/>
            </a:p>
          </p:txBody>
        </p:sp>
        <p:sp>
          <p:nvSpPr>
            <p:cNvPr id="426" name="Freeform 425">
              <a:extLst>
                <a:ext uri="{FF2B5EF4-FFF2-40B4-BE49-F238E27FC236}">
                  <a16:creationId xmlns:a16="http://schemas.microsoft.com/office/drawing/2014/main" id="{F1DA9D25-FC7C-9A33-0FE8-72F13D59F139}"/>
                </a:ext>
              </a:extLst>
            </p:cNvPr>
            <p:cNvSpPr/>
            <p:nvPr/>
          </p:nvSpPr>
          <p:spPr>
            <a:xfrm>
              <a:off x="9112391" y="5697088"/>
              <a:ext cx="77343" cy="77286"/>
            </a:xfrm>
            <a:custGeom>
              <a:avLst/>
              <a:gdLst>
                <a:gd name="connsiteX0" fmla="*/ 77344 w 77343"/>
                <a:gd name="connsiteY0" fmla="*/ 38643 h 77286"/>
                <a:gd name="connsiteX1" fmla="*/ 38672 w 77343"/>
                <a:gd name="connsiteY1" fmla="*/ 77286 h 77286"/>
                <a:gd name="connsiteX2" fmla="*/ 0 w 77343"/>
                <a:gd name="connsiteY2" fmla="*/ 38643 h 77286"/>
                <a:gd name="connsiteX3" fmla="*/ 38672 w 77343"/>
                <a:gd name="connsiteY3" fmla="*/ 0 h 77286"/>
                <a:gd name="connsiteX4" fmla="*/ 77344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4" y="38643"/>
                  </a:moveTo>
                  <a:cubicBezTo>
                    <a:pt x="77344" y="59985"/>
                    <a:pt x="60030" y="77286"/>
                    <a:pt x="38672" y="77286"/>
                  </a:cubicBezTo>
                  <a:cubicBezTo>
                    <a:pt x="17314" y="77286"/>
                    <a:pt x="0" y="59985"/>
                    <a:pt x="0" y="38643"/>
                  </a:cubicBezTo>
                  <a:cubicBezTo>
                    <a:pt x="0" y="17301"/>
                    <a:pt x="17313" y="0"/>
                    <a:pt x="38672" y="0"/>
                  </a:cubicBezTo>
                  <a:cubicBezTo>
                    <a:pt x="60029" y="0"/>
                    <a:pt x="77344" y="17301"/>
                    <a:pt x="77344" y="38643"/>
                  </a:cubicBezTo>
                  <a:close/>
                </a:path>
              </a:pathLst>
            </a:custGeom>
            <a:grpFill/>
            <a:ln w="0" cap="flat">
              <a:noFill/>
              <a:prstDash val="solid"/>
              <a:miter/>
            </a:ln>
          </p:spPr>
          <p:txBody>
            <a:bodyPr rtlCol="0" anchor="ctr"/>
            <a:lstStyle/>
            <a:p>
              <a:endParaRPr lang="en-GB"/>
            </a:p>
          </p:txBody>
        </p:sp>
        <p:sp>
          <p:nvSpPr>
            <p:cNvPr id="427" name="Freeform 426">
              <a:extLst>
                <a:ext uri="{FF2B5EF4-FFF2-40B4-BE49-F238E27FC236}">
                  <a16:creationId xmlns:a16="http://schemas.microsoft.com/office/drawing/2014/main" id="{B7B41447-88F6-1C81-F9E2-CA69025DFE7F}"/>
                </a:ext>
              </a:extLst>
            </p:cNvPr>
            <p:cNvSpPr/>
            <p:nvPr/>
          </p:nvSpPr>
          <p:spPr>
            <a:xfrm>
              <a:off x="9030532" y="5555358"/>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30"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428" name="Freeform 427">
              <a:extLst>
                <a:ext uri="{FF2B5EF4-FFF2-40B4-BE49-F238E27FC236}">
                  <a16:creationId xmlns:a16="http://schemas.microsoft.com/office/drawing/2014/main" id="{D3252455-BFE8-3D1F-3544-4F4933A4CE72}"/>
                </a:ext>
              </a:extLst>
            </p:cNvPr>
            <p:cNvSpPr/>
            <p:nvPr/>
          </p:nvSpPr>
          <p:spPr>
            <a:xfrm>
              <a:off x="8948789" y="5413743"/>
              <a:ext cx="77111" cy="77054"/>
            </a:xfrm>
            <a:custGeom>
              <a:avLst/>
              <a:gdLst>
                <a:gd name="connsiteX0" fmla="*/ 77112 w 77111"/>
                <a:gd name="connsiteY0" fmla="*/ 38527 h 77054"/>
                <a:gd name="connsiteX1" fmla="*/ 38556 w 77111"/>
                <a:gd name="connsiteY1" fmla="*/ 77055 h 77054"/>
                <a:gd name="connsiteX2" fmla="*/ -1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49" y="77055"/>
                    <a:pt x="38556" y="77055"/>
                  </a:cubicBezTo>
                  <a:cubicBezTo>
                    <a:pt x="17262" y="77055"/>
                    <a:pt x="-1" y="59805"/>
                    <a:pt x="-1" y="38527"/>
                  </a:cubicBezTo>
                  <a:cubicBezTo>
                    <a:pt x="-1" y="17249"/>
                    <a:pt x="17262" y="0"/>
                    <a:pt x="38556" y="0"/>
                  </a:cubicBezTo>
                  <a:cubicBezTo>
                    <a:pt x="59849" y="0"/>
                    <a:pt x="77112" y="17250"/>
                    <a:pt x="77112" y="38527"/>
                  </a:cubicBezTo>
                  <a:close/>
                </a:path>
              </a:pathLst>
            </a:custGeom>
            <a:grpFill/>
            <a:ln w="0" cap="flat">
              <a:noFill/>
              <a:prstDash val="solid"/>
              <a:miter/>
            </a:ln>
          </p:spPr>
          <p:txBody>
            <a:bodyPr rtlCol="0" anchor="ctr"/>
            <a:lstStyle/>
            <a:p>
              <a:endParaRPr lang="en-GB"/>
            </a:p>
          </p:txBody>
        </p:sp>
        <p:sp>
          <p:nvSpPr>
            <p:cNvPr id="429" name="Freeform 428">
              <a:extLst>
                <a:ext uri="{FF2B5EF4-FFF2-40B4-BE49-F238E27FC236}">
                  <a16:creationId xmlns:a16="http://schemas.microsoft.com/office/drawing/2014/main" id="{63808236-C960-7391-D1C2-54AAF4A08ABC}"/>
                </a:ext>
              </a:extLst>
            </p:cNvPr>
            <p:cNvSpPr/>
            <p:nvPr/>
          </p:nvSpPr>
          <p:spPr>
            <a:xfrm>
              <a:off x="8866814" y="5272013"/>
              <a:ext cx="77111" cy="77054"/>
            </a:xfrm>
            <a:custGeom>
              <a:avLst/>
              <a:gdLst>
                <a:gd name="connsiteX0" fmla="*/ 77111 w 77111"/>
                <a:gd name="connsiteY0" fmla="*/ 38527 h 77054"/>
                <a:gd name="connsiteX1" fmla="*/ 38555 w 77111"/>
                <a:gd name="connsiteY1" fmla="*/ 77055 h 77054"/>
                <a:gd name="connsiteX2" fmla="*/ -1 w 77111"/>
                <a:gd name="connsiteY2" fmla="*/ 38527 h 77054"/>
                <a:gd name="connsiteX3" fmla="*/ 38555 w 77111"/>
                <a:gd name="connsiteY3" fmla="*/ 0 h 77054"/>
                <a:gd name="connsiteX4" fmla="*/ 77111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1" y="38527"/>
                  </a:moveTo>
                  <a:cubicBezTo>
                    <a:pt x="77111" y="59806"/>
                    <a:pt x="59849" y="77055"/>
                    <a:pt x="38555" y="77055"/>
                  </a:cubicBezTo>
                  <a:cubicBezTo>
                    <a:pt x="17261" y="77055"/>
                    <a:pt x="-1" y="59805"/>
                    <a:pt x="-1" y="38527"/>
                  </a:cubicBezTo>
                  <a:cubicBezTo>
                    <a:pt x="-1" y="17249"/>
                    <a:pt x="17261" y="0"/>
                    <a:pt x="38555" y="0"/>
                  </a:cubicBezTo>
                  <a:cubicBezTo>
                    <a:pt x="59849" y="0"/>
                    <a:pt x="77111" y="17250"/>
                    <a:pt x="77111" y="38527"/>
                  </a:cubicBezTo>
                  <a:close/>
                </a:path>
              </a:pathLst>
            </a:custGeom>
            <a:grpFill/>
            <a:ln w="0" cap="flat">
              <a:noFill/>
              <a:prstDash val="solid"/>
              <a:miter/>
            </a:ln>
          </p:spPr>
          <p:txBody>
            <a:bodyPr rtlCol="0" anchor="ctr"/>
            <a:lstStyle/>
            <a:p>
              <a:endParaRPr lang="en-GB"/>
            </a:p>
          </p:txBody>
        </p:sp>
        <p:sp>
          <p:nvSpPr>
            <p:cNvPr id="430" name="Freeform 429">
              <a:extLst>
                <a:ext uri="{FF2B5EF4-FFF2-40B4-BE49-F238E27FC236}">
                  <a16:creationId xmlns:a16="http://schemas.microsoft.com/office/drawing/2014/main" id="{F78CA5B5-55A7-B02B-3A36-BD762D4B70AD}"/>
                </a:ext>
              </a:extLst>
            </p:cNvPr>
            <p:cNvSpPr/>
            <p:nvPr/>
          </p:nvSpPr>
          <p:spPr>
            <a:xfrm>
              <a:off x="8784955" y="5130167"/>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431" name="Freeform 430">
              <a:extLst>
                <a:ext uri="{FF2B5EF4-FFF2-40B4-BE49-F238E27FC236}">
                  <a16:creationId xmlns:a16="http://schemas.microsoft.com/office/drawing/2014/main" id="{51A9551D-CC06-2933-C351-BAC85A172F89}"/>
                </a:ext>
              </a:extLst>
            </p:cNvPr>
            <p:cNvSpPr/>
            <p:nvPr/>
          </p:nvSpPr>
          <p:spPr>
            <a:xfrm>
              <a:off x="8703096" y="4988437"/>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432" name="Freeform 431">
              <a:extLst>
                <a:ext uri="{FF2B5EF4-FFF2-40B4-BE49-F238E27FC236}">
                  <a16:creationId xmlns:a16="http://schemas.microsoft.com/office/drawing/2014/main" id="{399903E4-CAB5-7315-3DFD-5D6E7D405476}"/>
                </a:ext>
              </a:extLst>
            </p:cNvPr>
            <p:cNvSpPr/>
            <p:nvPr/>
          </p:nvSpPr>
          <p:spPr>
            <a:xfrm>
              <a:off x="8621121" y="4846707"/>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433" name="Freeform 432">
              <a:extLst>
                <a:ext uri="{FF2B5EF4-FFF2-40B4-BE49-F238E27FC236}">
                  <a16:creationId xmlns:a16="http://schemas.microsoft.com/office/drawing/2014/main" id="{89ECF986-1C91-8544-5674-FDA6E242825C}"/>
                </a:ext>
              </a:extLst>
            </p:cNvPr>
            <p:cNvSpPr/>
            <p:nvPr/>
          </p:nvSpPr>
          <p:spPr>
            <a:xfrm>
              <a:off x="8539262" y="4704977"/>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49" y="77055"/>
                    <a:pt x="38556" y="77055"/>
                  </a:cubicBezTo>
                  <a:cubicBezTo>
                    <a:pt x="17262" y="77055"/>
                    <a:pt x="0" y="59805"/>
                    <a:pt x="0" y="38528"/>
                  </a:cubicBezTo>
                  <a:cubicBezTo>
                    <a:pt x="0" y="17249"/>
                    <a:pt x="17262" y="0"/>
                    <a:pt x="38556" y="0"/>
                  </a:cubicBezTo>
                  <a:cubicBezTo>
                    <a:pt x="59849" y="0"/>
                    <a:pt x="77112" y="17250"/>
                    <a:pt x="77112" y="38528"/>
                  </a:cubicBezTo>
                  <a:close/>
                </a:path>
              </a:pathLst>
            </a:custGeom>
            <a:grpFill/>
            <a:ln w="0" cap="flat">
              <a:noFill/>
              <a:prstDash val="solid"/>
              <a:miter/>
            </a:ln>
          </p:spPr>
          <p:txBody>
            <a:bodyPr rtlCol="0" anchor="ctr"/>
            <a:lstStyle/>
            <a:p>
              <a:endParaRPr lang="en-GB"/>
            </a:p>
          </p:txBody>
        </p:sp>
        <p:sp>
          <p:nvSpPr>
            <p:cNvPr id="434" name="Freeform 433">
              <a:extLst>
                <a:ext uri="{FF2B5EF4-FFF2-40B4-BE49-F238E27FC236}">
                  <a16:creationId xmlns:a16="http://schemas.microsoft.com/office/drawing/2014/main" id="{BF02B68D-7879-00C1-61DF-331CE67BB981}"/>
                </a:ext>
              </a:extLst>
            </p:cNvPr>
            <p:cNvSpPr/>
            <p:nvPr/>
          </p:nvSpPr>
          <p:spPr>
            <a:xfrm>
              <a:off x="8457403" y="4563246"/>
              <a:ext cx="77111" cy="77054"/>
            </a:xfrm>
            <a:custGeom>
              <a:avLst/>
              <a:gdLst>
                <a:gd name="connsiteX0" fmla="*/ 77112 w 77111"/>
                <a:gd name="connsiteY0" fmla="*/ 38528 h 77054"/>
                <a:gd name="connsiteX1" fmla="*/ 38556 w 77111"/>
                <a:gd name="connsiteY1" fmla="*/ 77055 h 77054"/>
                <a:gd name="connsiteX2" fmla="*/ -1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49" y="77055"/>
                    <a:pt x="38556" y="77055"/>
                  </a:cubicBezTo>
                  <a:cubicBezTo>
                    <a:pt x="17262" y="77055"/>
                    <a:pt x="-1" y="59805"/>
                    <a:pt x="-1" y="38528"/>
                  </a:cubicBezTo>
                  <a:cubicBezTo>
                    <a:pt x="-1" y="17249"/>
                    <a:pt x="17262" y="0"/>
                    <a:pt x="38556" y="0"/>
                  </a:cubicBezTo>
                  <a:cubicBezTo>
                    <a:pt x="59849" y="0"/>
                    <a:pt x="77112" y="17250"/>
                    <a:pt x="77112" y="38528"/>
                  </a:cubicBezTo>
                  <a:close/>
                </a:path>
              </a:pathLst>
            </a:custGeom>
            <a:grpFill/>
            <a:ln w="0" cap="flat">
              <a:noFill/>
              <a:prstDash val="solid"/>
              <a:miter/>
            </a:ln>
          </p:spPr>
          <p:txBody>
            <a:bodyPr rtlCol="0" anchor="ctr"/>
            <a:lstStyle/>
            <a:p>
              <a:endParaRPr lang="en-GB"/>
            </a:p>
          </p:txBody>
        </p:sp>
        <p:sp>
          <p:nvSpPr>
            <p:cNvPr id="435" name="Freeform 434">
              <a:extLst>
                <a:ext uri="{FF2B5EF4-FFF2-40B4-BE49-F238E27FC236}">
                  <a16:creationId xmlns:a16="http://schemas.microsoft.com/office/drawing/2014/main" id="{16860A83-4E9C-B39B-C9E6-3937C5578B51}"/>
                </a:ext>
              </a:extLst>
            </p:cNvPr>
            <p:cNvSpPr/>
            <p:nvPr/>
          </p:nvSpPr>
          <p:spPr>
            <a:xfrm>
              <a:off x="8375429" y="4421516"/>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436" name="Freeform 435">
              <a:extLst>
                <a:ext uri="{FF2B5EF4-FFF2-40B4-BE49-F238E27FC236}">
                  <a16:creationId xmlns:a16="http://schemas.microsoft.com/office/drawing/2014/main" id="{D465578D-B18A-758F-080C-F1B8FCEEF006}"/>
                </a:ext>
              </a:extLst>
            </p:cNvPr>
            <p:cNvSpPr/>
            <p:nvPr/>
          </p:nvSpPr>
          <p:spPr>
            <a:xfrm>
              <a:off x="8293454" y="4279670"/>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437" name="Freeform 436">
              <a:extLst>
                <a:ext uri="{FF2B5EF4-FFF2-40B4-BE49-F238E27FC236}">
                  <a16:creationId xmlns:a16="http://schemas.microsoft.com/office/drawing/2014/main" id="{5E867DFB-7170-F47A-ED7C-077B03038756}"/>
                </a:ext>
              </a:extLst>
            </p:cNvPr>
            <p:cNvSpPr/>
            <p:nvPr/>
          </p:nvSpPr>
          <p:spPr>
            <a:xfrm>
              <a:off x="8211595" y="4137825"/>
              <a:ext cx="77343" cy="77286"/>
            </a:xfrm>
            <a:custGeom>
              <a:avLst/>
              <a:gdLst>
                <a:gd name="connsiteX0" fmla="*/ 77344 w 77343"/>
                <a:gd name="connsiteY0" fmla="*/ 38643 h 77286"/>
                <a:gd name="connsiteX1" fmla="*/ 38672 w 77343"/>
                <a:gd name="connsiteY1" fmla="*/ 77286 h 77286"/>
                <a:gd name="connsiteX2" fmla="*/ 0 w 77343"/>
                <a:gd name="connsiteY2" fmla="*/ 38643 h 77286"/>
                <a:gd name="connsiteX3" fmla="*/ 38672 w 77343"/>
                <a:gd name="connsiteY3" fmla="*/ 0 h 77286"/>
                <a:gd name="connsiteX4" fmla="*/ 77344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4" y="38643"/>
                  </a:moveTo>
                  <a:cubicBezTo>
                    <a:pt x="77344" y="59985"/>
                    <a:pt x="60030" y="77286"/>
                    <a:pt x="38672" y="77286"/>
                  </a:cubicBezTo>
                  <a:cubicBezTo>
                    <a:pt x="17314" y="77286"/>
                    <a:pt x="0" y="59985"/>
                    <a:pt x="0" y="38643"/>
                  </a:cubicBezTo>
                  <a:cubicBezTo>
                    <a:pt x="0" y="17301"/>
                    <a:pt x="17313" y="0"/>
                    <a:pt x="38672" y="0"/>
                  </a:cubicBezTo>
                  <a:cubicBezTo>
                    <a:pt x="60029" y="0"/>
                    <a:pt x="77344" y="17301"/>
                    <a:pt x="77344" y="38643"/>
                  </a:cubicBezTo>
                  <a:close/>
                </a:path>
              </a:pathLst>
            </a:custGeom>
            <a:grpFill/>
            <a:ln w="0" cap="flat">
              <a:noFill/>
              <a:prstDash val="solid"/>
              <a:miter/>
            </a:ln>
          </p:spPr>
          <p:txBody>
            <a:bodyPr rtlCol="0" anchor="ctr"/>
            <a:lstStyle/>
            <a:p>
              <a:endParaRPr lang="en-GB"/>
            </a:p>
          </p:txBody>
        </p:sp>
        <p:sp>
          <p:nvSpPr>
            <p:cNvPr id="438" name="Freeform 437">
              <a:extLst>
                <a:ext uri="{FF2B5EF4-FFF2-40B4-BE49-F238E27FC236}">
                  <a16:creationId xmlns:a16="http://schemas.microsoft.com/office/drawing/2014/main" id="{06261CF8-D513-F8A7-B075-136722962C51}"/>
                </a:ext>
              </a:extLst>
            </p:cNvPr>
            <p:cNvSpPr/>
            <p:nvPr/>
          </p:nvSpPr>
          <p:spPr>
            <a:xfrm>
              <a:off x="8129620" y="3996094"/>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30"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439" name="Freeform 438">
              <a:extLst>
                <a:ext uri="{FF2B5EF4-FFF2-40B4-BE49-F238E27FC236}">
                  <a16:creationId xmlns:a16="http://schemas.microsoft.com/office/drawing/2014/main" id="{45C13CDB-8FF7-AA47-7CA8-AF6F5B8A6B22}"/>
                </a:ext>
              </a:extLst>
            </p:cNvPr>
            <p:cNvSpPr/>
            <p:nvPr/>
          </p:nvSpPr>
          <p:spPr>
            <a:xfrm>
              <a:off x="8047646" y="3854249"/>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8"/>
                    <a:pt x="38788" y="77518"/>
                  </a:cubicBezTo>
                  <a:cubicBezTo>
                    <a:pt x="17366" y="77518"/>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440" name="Freeform 439">
              <a:extLst>
                <a:ext uri="{FF2B5EF4-FFF2-40B4-BE49-F238E27FC236}">
                  <a16:creationId xmlns:a16="http://schemas.microsoft.com/office/drawing/2014/main" id="{48B1FBF5-4F70-7134-06B3-39174A6DE3E6}"/>
                </a:ext>
              </a:extLst>
            </p:cNvPr>
            <p:cNvSpPr/>
            <p:nvPr/>
          </p:nvSpPr>
          <p:spPr>
            <a:xfrm>
              <a:off x="7965787" y="3712518"/>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8"/>
                    <a:pt x="38788" y="77518"/>
                  </a:cubicBezTo>
                  <a:cubicBezTo>
                    <a:pt x="17366" y="77518"/>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441" name="Freeform 440">
              <a:extLst>
                <a:ext uri="{FF2B5EF4-FFF2-40B4-BE49-F238E27FC236}">
                  <a16:creationId xmlns:a16="http://schemas.microsoft.com/office/drawing/2014/main" id="{1D2A06D9-F96F-489F-82D2-3296E7027C04}"/>
                </a:ext>
              </a:extLst>
            </p:cNvPr>
            <p:cNvSpPr/>
            <p:nvPr/>
          </p:nvSpPr>
          <p:spPr>
            <a:xfrm>
              <a:off x="7883696" y="3570672"/>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4"/>
                    <a:pt x="60389" y="77749"/>
                    <a:pt x="38903" y="77749"/>
                  </a:cubicBezTo>
                  <a:cubicBezTo>
                    <a:pt x="17418" y="77749"/>
                    <a:pt x="0" y="60344"/>
                    <a:pt x="0" y="38875"/>
                  </a:cubicBezTo>
                  <a:cubicBezTo>
                    <a:pt x="0" y="17405"/>
                    <a:pt x="17418" y="0"/>
                    <a:pt x="38903" y="0"/>
                  </a:cubicBezTo>
                  <a:cubicBezTo>
                    <a:pt x="60389" y="0"/>
                    <a:pt x="77806" y="17405"/>
                    <a:pt x="77806" y="38875"/>
                  </a:cubicBezTo>
                  <a:close/>
                </a:path>
              </a:pathLst>
            </a:custGeom>
            <a:grpFill/>
            <a:ln w="0" cap="flat">
              <a:noFill/>
              <a:prstDash val="solid"/>
              <a:miter/>
            </a:ln>
          </p:spPr>
          <p:txBody>
            <a:bodyPr rtlCol="0" anchor="ctr"/>
            <a:lstStyle/>
            <a:p>
              <a:endParaRPr lang="en-GB"/>
            </a:p>
          </p:txBody>
        </p:sp>
        <p:sp>
          <p:nvSpPr>
            <p:cNvPr id="442" name="Freeform 441">
              <a:extLst>
                <a:ext uri="{FF2B5EF4-FFF2-40B4-BE49-F238E27FC236}">
                  <a16:creationId xmlns:a16="http://schemas.microsoft.com/office/drawing/2014/main" id="{C73BF286-E568-B323-F595-62A924C540EC}"/>
                </a:ext>
              </a:extLst>
            </p:cNvPr>
            <p:cNvSpPr/>
            <p:nvPr/>
          </p:nvSpPr>
          <p:spPr>
            <a:xfrm>
              <a:off x="7801722" y="3428827"/>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69" y="77980"/>
                    <a:pt x="0" y="60524"/>
                    <a:pt x="0" y="38990"/>
                  </a:cubicBezTo>
                  <a:cubicBezTo>
                    <a:pt x="0" y="17456"/>
                    <a:pt x="17469"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443" name="Freeform 442">
              <a:extLst>
                <a:ext uri="{FF2B5EF4-FFF2-40B4-BE49-F238E27FC236}">
                  <a16:creationId xmlns:a16="http://schemas.microsoft.com/office/drawing/2014/main" id="{E7E51D53-8F5D-B18A-B04F-79445BBEEB9C}"/>
                </a:ext>
              </a:extLst>
            </p:cNvPr>
            <p:cNvSpPr/>
            <p:nvPr/>
          </p:nvSpPr>
          <p:spPr>
            <a:xfrm>
              <a:off x="7719863" y="3286981"/>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69" y="77980"/>
                    <a:pt x="0" y="60524"/>
                    <a:pt x="0" y="38990"/>
                  </a:cubicBezTo>
                  <a:cubicBezTo>
                    <a:pt x="0" y="17456"/>
                    <a:pt x="17469"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444" name="Freeform 443">
              <a:extLst>
                <a:ext uri="{FF2B5EF4-FFF2-40B4-BE49-F238E27FC236}">
                  <a16:creationId xmlns:a16="http://schemas.microsoft.com/office/drawing/2014/main" id="{2F6BC563-0C4D-641D-97B3-8BC840944C59}"/>
                </a:ext>
              </a:extLst>
            </p:cNvPr>
            <p:cNvSpPr/>
            <p:nvPr/>
          </p:nvSpPr>
          <p:spPr>
            <a:xfrm>
              <a:off x="7637772" y="3145135"/>
              <a:ext cx="78269" cy="78211"/>
            </a:xfrm>
            <a:custGeom>
              <a:avLst/>
              <a:gdLst>
                <a:gd name="connsiteX0" fmla="*/ 78269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69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69" y="39106"/>
                  </a:moveTo>
                  <a:cubicBezTo>
                    <a:pt x="78269" y="60704"/>
                    <a:pt x="60748" y="78212"/>
                    <a:pt x="39135" y="78212"/>
                  </a:cubicBezTo>
                  <a:cubicBezTo>
                    <a:pt x="17521" y="78212"/>
                    <a:pt x="0" y="60704"/>
                    <a:pt x="0" y="39106"/>
                  </a:cubicBezTo>
                  <a:cubicBezTo>
                    <a:pt x="0" y="17508"/>
                    <a:pt x="17521" y="0"/>
                    <a:pt x="39135" y="0"/>
                  </a:cubicBezTo>
                  <a:cubicBezTo>
                    <a:pt x="60748" y="0"/>
                    <a:pt x="78269" y="17508"/>
                    <a:pt x="78269" y="39106"/>
                  </a:cubicBezTo>
                  <a:close/>
                </a:path>
              </a:pathLst>
            </a:custGeom>
            <a:grpFill/>
            <a:ln w="0" cap="flat">
              <a:noFill/>
              <a:prstDash val="solid"/>
              <a:miter/>
            </a:ln>
          </p:spPr>
          <p:txBody>
            <a:bodyPr rtlCol="0" anchor="ctr"/>
            <a:lstStyle/>
            <a:p>
              <a:endParaRPr lang="en-GB"/>
            </a:p>
          </p:txBody>
        </p:sp>
        <p:sp>
          <p:nvSpPr>
            <p:cNvPr id="445" name="Freeform 444">
              <a:extLst>
                <a:ext uri="{FF2B5EF4-FFF2-40B4-BE49-F238E27FC236}">
                  <a16:creationId xmlns:a16="http://schemas.microsoft.com/office/drawing/2014/main" id="{48BE62F4-563B-CE4E-3415-B85318EAE966}"/>
                </a:ext>
              </a:extLst>
            </p:cNvPr>
            <p:cNvSpPr/>
            <p:nvPr/>
          </p:nvSpPr>
          <p:spPr>
            <a:xfrm>
              <a:off x="7555798" y="3003289"/>
              <a:ext cx="78501" cy="78443"/>
            </a:xfrm>
            <a:custGeom>
              <a:avLst/>
              <a:gdLst>
                <a:gd name="connsiteX0" fmla="*/ 78501 w 78501"/>
                <a:gd name="connsiteY0" fmla="*/ 39222 h 78443"/>
                <a:gd name="connsiteX1" fmla="*/ 39250 w 78501"/>
                <a:gd name="connsiteY1" fmla="*/ 78443 h 78443"/>
                <a:gd name="connsiteX2" fmla="*/ -1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1" y="60883"/>
                    <a:pt x="-1" y="39222"/>
                  </a:cubicBezTo>
                  <a:cubicBezTo>
                    <a:pt x="-1"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446" name="Freeform 445">
              <a:extLst>
                <a:ext uri="{FF2B5EF4-FFF2-40B4-BE49-F238E27FC236}">
                  <a16:creationId xmlns:a16="http://schemas.microsoft.com/office/drawing/2014/main" id="{13764943-A20E-8C87-7FF5-063B6E910B86}"/>
                </a:ext>
              </a:extLst>
            </p:cNvPr>
            <p:cNvSpPr/>
            <p:nvPr/>
          </p:nvSpPr>
          <p:spPr>
            <a:xfrm>
              <a:off x="7473823" y="2861443"/>
              <a:ext cx="78732" cy="78674"/>
            </a:xfrm>
            <a:custGeom>
              <a:avLst/>
              <a:gdLst>
                <a:gd name="connsiteX0" fmla="*/ 78733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1" y="61063"/>
                    <a:pt x="-1" y="39337"/>
                  </a:cubicBezTo>
                  <a:cubicBezTo>
                    <a:pt x="-1" y="17612"/>
                    <a:pt x="17624" y="0"/>
                    <a:pt x="39366" y="0"/>
                  </a:cubicBezTo>
                  <a:cubicBezTo>
                    <a:pt x="61107" y="0"/>
                    <a:pt x="78733" y="17612"/>
                    <a:pt x="78733" y="39337"/>
                  </a:cubicBezTo>
                  <a:close/>
                </a:path>
              </a:pathLst>
            </a:custGeom>
            <a:grpFill/>
            <a:ln w="0" cap="flat">
              <a:noFill/>
              <a:prstDash val="solid"/>
              <a:miter/>
            </a:ln>
          </p:spPr>
          <p:txBody>
            <a:bodyPr rtlCol="0" anchor="ctr"/>
            <a:lstStyle/>
            <a:p>
              <a:endParaRPr lang="en-GB"/>
            </a:p>
          </p:txBody>
        </p:sp>
        <p:sp>
          <p:nvSpPr>
            <p:cNvPr id="447" name="Freeform 446">
              <a:extLst>
                <a:ext uri="{FF2B5EF4-FFF2-40B4-BE49-F238E27FC236}">
                  <a16:creationId xmlns:a16="http://schemas.microsoft.com/office/drawing/2014/main" id="{5AA28C21-13D7-019F-A012-A1DEF92C1AD9}"/>
                </a:ext>
              </a:extLst>
            </p:cNvPr>
            <p:cNvSpPr/>
            <p:nvPr/>
          </p:nvSpPr>
          <p:spPr>
            <a:xfrm>
              <a:off x="7391732" y="2719597"/>
              <a:ext cx="78964" cy="78906"/>
            </a:xfrm>
            <a:custGeom>
              <a:avLst/>
              <a:gdLst>
                <a:gd name="connsiteX0" fmla="*/ 78964 w 78964"/>
                <a:gd name="connsiteY0" fmla="*/ 39453 h 78906"/>
                <a:gd name="connsiteX1" fmla="*/ 39482 w 78964"/>
                <a:gd name="connsiteY1" fmla="*/ 78906 h 78906"/>
                <a:gd name="connsiteX2" fmla="*/ 0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7" y="78906"/>
                    <a:pt x="0" y="61243"/>
                    <a:pt x="0" y="39453"/>
                  </a:cubicBezTo>
                  <a:cubicBezTo>
                    <a:pt x="0" y="17664"/>
                    <a:pt x="17677"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448" name="Freeform 447">
              <a:extLst>
                <a:ext uri="{FF2B5EF4-FFF2-40B4-BE49-F238E27FC236}">
                  <a16:creationId xmlns:a16="http://schemas.microsoft.com/office/drawing/2014/main" id="{C4D0CA9B-6FD4-D990-9465-B8A19DF446BE}"/>
                </a:ext>
              </a:extLst>
            </p:cNvPr>
            <p:cNvSpPr/>
            <p:nvPr/>
          </p:nvSpPr>
          <p:spPr>
            <a:xfrm>
              <a:off x="7309758" y="2577751"/>
              <a:ext cx="79195" cy="79137"/>
            </a:xfrm>
            <a:custGeom>
              <a:avLst/>
              <a:gdLst>
                <a:gd name="connsiteX0" fmla="*/ 79196 w 79195"/>
                <a:gd name="connsiteY0" fmla="*/ 39569 h 79137"/>
                <a:gd name="connsiteX1" fmla="*/ 39598 w 79195"/>
                <a:gd name="connsiteY1" fmla="*/ 79138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449" name="Freeform 448">
              <a:extLst>
                <a:ext uri="{FF2B5EF4-FFF2-40B4-BE49-F238E27FC236}">
                  <a16:creationId xmlns:a16="http://schemas.microsoft.com/office/drawing/2014/main" id="{7F5ABEB3-D7E3-C6AB-F7F4-A3E556A58CDD}"/>
                </a:ext>
              </a:extLst>
            </p:cNvPr>
            <p:cNvSpPr/>
            <p:nvPr/>
          </p:nvSpPr>
          <p:spPr>
            <a:xfrm>
              <a:off x="7227783" y="2435790"/>
              <a:ext cx="79427" cy="79368"/>
            </a:xfrm>
            <a:custGeom>
              <a:avLst/>
              <a:gdLst>
                <a:gd name="connsiteX0" fmla="*/ 79427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1"/>
                    <a:pt x="61647" y="79369"/>
                    <a:pt x="39714" y="79369"/>
                  </a:cubicBezTo>
                  <a:cubicBezTo>
                    <a:pt x="17780" y="79369"/>
                    <a:pt x="0" y="61601"/>
                    <a:pt x="0" y="39684"/>
                  </a:cubicBezTo>
                  <a:cubicBezTo>
                    <a:pt x="0" y="17767"/>
                    <a:pt x="17780" y="0"/>
                    <a:pt x="39714"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450" name="Freeform 449">
              <a:extLst>
                <a:ext uri="{FF2B5EF4-FFF2-40B4-BE49-F238E27FC236}">
                  <a16:creationId xmlns:a16="http://schemas.microsoft.com/office/drawing/2014/main" id="{54D6F151-CEDA-178F-D7BF-C37152C4D5BB}"/>
                </a:ext>
              </a:extLst>
            </p:cNvPr>
            <p:cNvSpPr/>
            <p:nvPr/>
          </p:nvSpPr>
          <p:spPr>
            <a:xfrm>
              <a:off x="7145577" y="2293828"/>
              <a:ext cx="79890" cy="79831"/>
            </a:xfrm>
            <a:custGeom>
              <a:avLst/>
              <a:gdLst>
                <a:gd name="connsiteX0" fmla="*/ 79890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0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0" y="39916"/>
                  </a:moveTo>
                  <a:cubicBezTo>
                    <a:pt x="79890" y="61961"/>
                    <a:pt x="62006" y="79832"/>
                    <a:pt x="39945" y="79832"/>
                  </a:cubicBezTo>
                  <a:cubicBezTo>
                    <a:pt x="17884" y="79832"/>
                    <a:pt x="0" y="61961"/>
                    <a:pt x="0" y="39916"/>
                  </a:cubicBezTo>
                  <a:cubicBezTo>
                    <a:pt x="0" y="17871"/>
                    <a:pt x="17884" y="0"/>
                    <a:pt x="39945" y="0"/>
                  </a:cubicBezTo>
                  <a:cubicBezTo>
                    <a:pt x="62006" y="0"/>
                    <a:pt x="79890" y="17871"/>
                    <a:pt x="79890" y="39916"/>
                  </a:cubicBezTo>
                  <a:close/>
                </a:path>
              </a:pathLst>
            </a:custGeom>
            <a:grpFill/>
            <a:ln w="0" cap="flat">
              <a:noFill/>
              <a:prstDash val="solid"/>
              <a:miter/>
            </a:ln>
          </p:spPr>
          <p:txBody>
            <a:bodyPr rtlCol="0" anchor="ctr"/>
            <a:lstStyle/>
            <a:p>
              <a:endParaRPr lang="en-GB"/>
            </a:p>
          </p:txBody>
        </p:sp>
        <p:sp>
          <p:nvSpPr>
            <p:cNvPr id="451" name="Freeform 450">
              <a:extLst>
                <a:ext uri="{FF2B5EF4-FFF2-40B4-BE49-F238E27FC236}">
                  <a16:creationId xmlns:a16="http://schemas.microsoft.com/office/drawing/2014/main" id="{021FA113-EF5D-DFCF-3293-3301288B8276}"/>
                </a:ext>
              </a:extLst>
            </p:cNvPr>
            <p:cNvSpPr/>
            <p:nvPr/>
          </p:nvSpPr>
          <p:spPr>
            <a:xfrm>
              <a:off x="9930864" y="6830466"/>
              <a:ext cx="78501" cy="78443"/>
            </a:xfrm>
            <a:custGeom>
              <a:avLst/>
              <a:gdLst>
                <a:gd name="connsiteX0" fmla="*/ 78501 w 78501"/>
                <a:gd name="connsiteY0" fmla="*/ 39222 h 78443"/>
                <a:gd name="connsiteX1" fmla="*/ 39250 w 78501"/>
                <a:gd name="connsiteY1" fmla="*/ 78443 h 78443"/>
                <a:gd name="connsiteX2" fmla="*/ 0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0" y="60883"/>
                    <a:pt x="0" y="39222"/>
                  </a:cubicBezTo>
                  <a:cubicBezTo>
                    <a:pt x="0"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452" name="Freeform 451">
              <a:extLst>
                <a:ext uri="{FF2B5EF4-FFF2-40B4-BE49-F238E27FC236}">
                  <a16:creationId xmlns:a16="http://schemas.microsoft.com/office/drawing/2014/main" id="{BD2E1152-76B3-785B-7429-C16F2C4FD63C}"/>
                </a:ext>
              </a:extLst>
            </p:cNvPr>
            <p:cNvSpPr/>
            <p:nvPr/>
          </p:nvSpPr>
          <p:spPr>
            <a:xfrm>
              <a:off x="9849121" y="6688852"/>
              <a:ext cx="78269" cy="78211"/>
            </a:xfrm>
            <a:custGeom>
              <a:avLst/>
              <a:gdLst>
                <a:gd name="connsiteX0" fmla="*/ 78269 w 78269"/>
                <a:gd name="connsiteY0" fmla="*/ 39106 h 78211"/>
                <a:gd name="connsiteX1" fmla="*/ 39134 w 78269"/>
                <a:gd name="connsiteY1" fmla="*/ 78212 h 78211"/>
                <a:gd name="connsiteX2" fmla="*/ 0 w 78269"/>
                <a:gd name="connsiteY2" fmla="*/ 39106 h 78211"/>
                <a:gd name="connsiteX3" fmla="*/ 39134 w 78269"/>
                <a:gd name="connsiteY3" fmla="*/ 0 h 78211"/>
                <a:gd name="connsiteX4" fmla="*/ 78269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69" y="39106"/>
                  </a:moveTo>
                  <a:cubicBezTo>
                    <a:pt x="78269" y="60703"/>
                    <a:pt x="60748" y="78212"/>
                    <a:pt x="39134" y="78212"/>
                  </a:cubicBezTo>
                  <a:cubicBezTo>
                    <a:pt x="17521" y="78212"/>
                    <a:pt x="0" y="60703"/>
                    <a:pt x="0" y="39106"/>
                  </a:cubicBezTo>
                  <a:cubicBezTo>
                    <a:pt x="0" y="17509"/>
                    <a:pt x="17521" y="0"/>
                    <a:pt x="39134" y="0"/>
                  </a:cubicBezTo>
                  <a:cubicBezTo>
                    <a:pt x="60748" y="0"/>
                    <a:pt x="78269" y="17509"/>
                    <a:pt x="78269" y="39106"/>
                  </a:cubicBezTo>
                  <a:close/>
                </a:path>
              </a:pathLst>
            </a:custGeom>
            <a:grpFill/>
            <a:ln w="0" cap="flat">
              <a:noFill/>
              <a:prstDash val="solid"/>
              <a:miter/>
            </a:ln>
          </p:spPr>
          <p:txBody>
            <a:bodyPr rtlCol="0" anchor="ctr"/>
            <a:lstStyle/>
            <a:p>
              <a:endParaRPr lang="en-GB"/>
            </a:p>
          </p:txBody>
        </p:sp>
        <p:sp>
          <p:nvSpPr>
            <p:cNvPr id="453" name="Freeform 452">
              <a:extLst>
                <a:ext uri="{FF2B5EF4-FFF2-40B4-BE49-F238E27FC236}">
                  <a16:creationId xmlns:a16="http://schemas.microsoft.com/office/drawing/2014/main" id="{5C8EF0DE-862E-1F2D-14B8-86E380ACCD2E}"/>
                </a:ext>
              </a:extLst>
            </p:cNvPr>
            <p:cNvSpPr/>
            <p:nvPr/>
          </p:nvSpPr>
          <p:spPr>
            <a:xfrm>
              <a:off x="9767146" y="6547122"/>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3"/>
                    <a:pt x="60748" y="78212"/>
                    <a:pt x="39135" y="78212"/>
                  </a:cubicBezTo>
                  <a:cubicBezTo>
                    <a:pt x="17522" y="78212"/>
                    <a:pt x="0" y="60703"/>
                    <a:pt x="0" y="39106"/>
                  </a:cubicBezTo>
                  <a:cubicBezTo>
                    <a:pt x="0" y="17509"/>
                    <a:pt x="17522" y="0"/>
                    <a:pt x="39135" y="0"/>
                  </a:cubicBezTo>
                  <a:cubicBezTo>
                    <a:pt x="60748" y="0"/>
                    <a:pt x="78270" y="17509"/>
                    <a:pt x="78270" y="39106"/>
                  </a:cubicBezTo>
                  <a:close/>
                </a:path>
              </a:pathLst>
            </a:custGeom>
            <a:grpFill/>
            <a:ln w="0" cap="flat">
              <a:noFill/>
              <a:prstDash val="solid"/>
              <a:miter/>
            </a:ln>
          </p:spPr>
          <p:txBody>
            <a:bodyPr rtlCol="0" anchor="ctr"/>
            <a:lstStyle/>
            <a:p>
              <a:endParaRPr lang="en-GB"/>
            </a:p>
          </p:txBody>
        </p:sp>
        <p:sp>
          <p:nvSpPr>
            <p:cNvPr id="454" name="Freeform 453">
              <a:extLst>
                <a:ext uri="{FF2B5EF4-FFF2-40B4-BE49-F238E27FC236}">
                  <a16:creationId xmlns:a16="http://schemas.microsoft.com/office/drawing/2014/main" id="{C7E78688-9ABF-AC46-DEF1-A66C621F615A}"/>
                </a:ext>
              </a:extLst>
            </p:cNvPr>
            <p:cNvSpPr/>
            <p:nvPr/>
          </p:nvSpPr>
          <p:spPr>
            <a:xfrm>
              <a:off x="9685403" y="6405507"/>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69" y="77980"/>
                    <a:pt x="0" y="60524"/>
                    <a:pt x="0" y="38990"/>
                  </a:cubicBezTo>
                  <a:cubicBezTo>
                    <a:pt x="0" y="17456"/>
                    <a:pt x="17469"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455" name="Freeform 454">
              <a:extLst>
                <a:ext uri="{FF2B5EF4-FFF2-40B4-BE49-F238E27FC236}">
                  <a16:creationId xmlns:a16="http://schemas.microsoft.com/office/drawing/2014/main" id="{370F945B-C040-DF6E-4789-02D257337CA4}"/>
                </a:ext>
              </a:extLst>
            </p:cNvPr>
            <p:cNvSpPr/>
            <p:nvPr/>
          </p:nvSpPr>
          <p:spPr>
            <a:xfrm>
              <a:off x="9603544" y="6263893"/>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4"/>
                    <a:pt x="60388" y="77749"/>
                    <a:pt x="38903" y="77749"/>
                  </a:cubicBezTo>
                  <a:cubicBezTo>
                    <a:pt x="17418" y="77749"/>
                    <a:pt x="0" y="60344"/>
                    <a:pt x="0" y="38875"/>
                  </a:cubicBezTo>
                  <a:cubicBezTo>
                    <a:pt x="0" y="17405"/>
                    <a:pt x="17418" y="0"/>
                    <a:pt x="38903" y="0"/>
                  </a:cubicBezTo>
                  <a:cubicBezTo>
                    <a:pt x="60388" y="0"/>
                    <a:pt x="77806" y="17405"/>
                    <a:pt x="77806" y="38875"/>
                  </a:cubicBezTo>
                  <a:close/>
                </a:path>
              </a:pathLst>
            </a:custGeom>
            <a:grpFill/>
            <a:ln w="0" cap="flat">
              <a:noFill/>
              <a:prstDash val="solid"/>
              <a:miter/>
            </a:ln>
          </p:spPr>
          <p:txBody>
            <a:bodyPr rtlCol="0" anchor="ctr"/>
            <a:lstStyle/>
            <a:p>
              <a:endParaRPr lang="en-GB"/>
            </a:p>
          </p:txBody>
        </p:sp>
        <p:sp>
          <p:nvSpPr>
            <p:cNvPr id="456" name="Freeform 455">
              <a:extLst>
                <a:ext uri="{FF2B5EF4-FFF2-40B4-BE49-F238E27FC236}">
                  <a16:creationId xmlns:a16="http://schemas.microsoft.com/office/drawing/2014/main" id="{E7067A81-FD55-D149-DD0E-2B04F7CEEB93}"/>
                </a:ext>
              </a:extLst>
            </p:cNvPr>
            <p:cNvSpPr/>
            <p:nvPr/>
          </p:nvSpPr>
          <p:spPr>
            <a:xfrm>
              <a:off x="9521801" y="6122278"/>
              <a:ext cx="77574" cy="77517"/>
            </a:xfrm>
            <a:custGeom>
              <a:avLst/>
              <a:gdLst>
                <a:gd name="connsiteX0" fmla="*/ 77575 w 77574"/>
                <a:gd name="connsiteY0" fmla="*/ 38759 h 77517"/>
                <a:gd name="connsiteX1" fmla="*/ 38788 w 77574"/>
                <a:gd name="connsiteY1" fmla="*/ 77517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7"/>
                    <a:pt x="38788" y="77517"/>
                  </a:cubicBezTo>
                  <a:cubicBezTo>
                    <a:pt x="17366" y="77517"/>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457" name="Freeform 456">
              <a:extLst>
                <a:ext uri="{FF2B5EF4-FFF2-40B4-BE49-F238E27FC236}">
                  <a16:creationId xmlns:a16="http://schemas.microsoft.com/office/drawing/2014/main" id="{C3617FFA-9B7F-7028-BF91-D5127081BFE9}"/>
                </a:ext>
              </a:extLst>
            </p:cNvPr>
            <p:cNvSpPr/>
            <p:nvPr/>
          </p:nvSpPr>
          <p:spPr>
            <a:xfrm>
              <a:off x="9439942" y="5980432"/>
              <a:ext cx="77574" cy="77517"/>
            </a:xfrm>
            <a:custGeom>
              <a:avLst/>
              <a:gdLst>
                <a:gd name="connsiteX0" fmla="*/ 77575 w 77574"/>
                <a:gd name="connsiteY0" fmla="*/ 38759 h 77517"/>
                <a:gd name="connsiteX1" fmla="*/ 38788 w 77574"/>
                <a:gd name="connsiteY1" fmla="*/ 77517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7"/>
                    <a:pt x="38788" y="77517"/>
                  </a:cubicBezTo>
                  <a:cubicBezTo>
                    <a:pt x="17366" y="77517"/>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458" name="Freeform 457">
              <a:extLst>
                <a:ext uri="{FF2B5EF4-FFF2-40B4-BE49-F238E27FC236}">
                  <a16:creationId xmlns:a16="http://schemas.microsoft.com/office/drawing/2014/main" id="{02EA15CB-BFC7-80E0-0258-02074A5EBF2B}"/>
                </a:ext>
              </a:extLst>
            </p:cNvPr>
            <p:cNvSpPr/>
            <p:nvPr/>
          </p:nvSpPr>
          <p:spPr>
            <a:xfrm>
              <a:off x="9358083" y="5838818"/>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459" name="Freeform 458">
              <a:extLst>
                <a:ext uri="{FF2B5EF4-FFF2-40B4-BE49-F238E27FC236}">
                  <a16:creationId xmlns:a16="http://schemas.microsoft.com/office/drawing/2014/main" id="{8592A000-AE79-BEDE-AFE1-ECE6ACF0F4D2}"/>
                </a:ext>
              </a:extLst>
            </p:cNvPr>
            <p:cNvSpPr/>
            <p:nvPr/>
          </p:nvSpPr>
          <p:spPr>
            <a:xfrm>
              <a:off x="9276224" y="5697088"/>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460" name="Freeform 459">
              <a:extLst>
                <a:ext uri="{FF2B5EF4-FFF2-40B4-BE49-F238E27FC236}">
                  <a16:creationId xmlns:a16="http://schemas.microsoft.com/office/drawing/2014/main" id="{EF420029-60BF-9DE6-34FF-95A47C23ADBF}"/>
                </a:ext>
              </a:extLst>
            </p:cNvPr>
            <p:cNvSpPr/>
            <p:nvPr/>
          </p:nvSpPr>
          <p:spPr>
            <a:xfrm>
              <a:off x="9194365" y="5555358"/>
              <a:ext cx="77343" cy="77286"/>
            </a:xfrm>
            <a:custGeom>
              <a:avLst/>
              <a:gdLst>
                <a:gd name="connsiteX0" fmla="*/ 77344 w 77343"/>
                <a:gd name="connsiteY0" fmla="*/ 38643 h 77286"/>
                <a:gd name="connsiteX1" fmla="*/ 38672 w 77343"/>
                <a:gd name="connsiteY1" fmla="*/ 77286 h 77286"/>
                <a:gd name="connsiteX2" fmla="*/ 0 w 77343"/>
                <a:gd name="connsiteY2" fmla="*/ 38643 h 77286"/>
                <a:gd name="connsiteX3" fmla="*/ 38672 w 77343"/>
                <a:gd name="connsiteY3" fmla="*/ 0 h 77286"/>
                <a:gd name="connsiteX4" fmla="*/ 77344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4" y="38643"/>
                  </a:moveTo>
                  <a:cubicBezTo>
                    <a:pt x="77344" y="59985"/>
                    <a:pt x="60030" y="77286"/>
                    <a:pt x="38672" y="77286"/>
                  </a:cubicBezTo>
                  <a:cubicBezTo>
                    <a:pt x="17314" y="77286"/>
                    <a:pt x="0" y="59985"/>
                    <a:pt x="0" y="38643"/>
                  </a:cubicBezTo>
                  <a:cubicBezTo>
                    <a:pt x="0" y="17301"/>
                    <a:pt x="17314" y="0"/>
                    <a:pt x="38672" y="0"/>
                  </a:cubicBezTo>
                  <a:cubicBezTo>
                    <a:pt x="60029" y="0"/>
                    <a:pt x="77344" y="17301"/>
                    <a:pt x="77344" y="38643"/>
                  </a:cubicBezTo>
                  <a:close/>
                </a:path>
              </a:pathLst>
            </a:custGeom>
            <a:grpFill/>
            <a:ln w="0" cap="flat">
              <a:noFill/>
              <a:prstDash val="solid"/>
              <a:miter/>
            </a:ln>
          </p:spPr>
          <p:txBody>
            <a:bodyPr rtlCol="0" anchor="ctr"/>
            <a:lstStyle/>
            <a:p>
              <a:endParaRPr lang="en-GB"/>
            </a:p>
          </p:txBody>
        </p:sp>
        <p:sp>
          <p:nvSpPr>
            <p:cNvPr id="461" name="Freeform 460">
              <a:extLst>
                <a:ext uri="{FF2B5EF4-FFF2-40B4-BE49-F238E27FC236}">
                  <a16:creationId xmlns:a16="http://schemas.microsoft.com/office/drawing/2014/main" id="{1D51494C-E7D8-D109-E261-A9F258F8F6EF}"/>
                </a:ext>
              </a:extLst>
            </p:cNvPr>
            <p:cNvSpPr/>
            <p:nvPr/>
          </p:nvSpPr>
          <p:spPr>
            <a:xfrm>
              <a:off x="9112506" y="5413743"/>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5"/>
                    <a:pt x="0" y="38527"/>
                  </a:cubicBezTo>
                  <a:cubicBezTo>
                    <a:pt x="0" y="17249"/>
                    <a:pt x="17262" y="0"/>
                    <a:pt x="38556" y="0"/>
                  </a:cubicBezTo>
                  <a:cubicBezTo>
                    <a:pt x="59850" y="0"/>
                    <a:pt x="77112" y="17250"/>
                    <a:pt x="77112" y="38527"/>
                  </a:cubicBezTo>
                  <a:close/>
                </a:path>
              </a:pathLst>
            </a:custGeom>
            <a:grpFill/>
            <a:ln w="0" cap="flat">
              <a:noFill/>
              <a:prstDash val="solid"/>
              <a:miter/>
            </a:ln>
          </p:spPr>
          <p:txBody>
            <a:bodyPr rtlCol="0" anchor="ctr"/>
            <a:lstStyle/>
            <a:p>
              <a:endParaRPr lang="en-GB"/>
            </a:p>
          </p:txBody>
        </p:sp>
        <p:sp>
          <p:nvSpPr>
            <p:cNvPr id="462" name="Freeform 461">
              <a:extLst>
                <a:ext uri="{FF2B5EF4-FFF2-40B4-BE49-F238E27FC236}">
                  <a16:creationId xmlns:a16="http://schemas.microsoft.com/office/drawing/2014/main" id="{B680DE58-CC3B-EFB9-1A91-55B1333004A7}"/>
                </a:ext>
              </a:extLst>
            </p:cNvPr>
            <p:cNvSpPr/>
            <p:nvPr/>
          </p:nvSpPr>
          <p:spPr>
            <a:xfrm>
              <a:off x="9030647" y="5272013"/>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5"/>
                    <a:pt x="0" y="38527"/>
                  </a:cubicBezTo>
                  <a:cubicBezTo>
                    <a:pt x="0" y="17249"/>
                    <a:pt x="17262" y="0"/>
                    <a:pt x="38556" y="0"/>
                  </a:cubicBezTo>
                  <a:cubicBezTo>
                    <a:pt x="59850" y="0"/>
                    <a:pt x="77112" y="17250"/>
                    <a:pt x="77112" y="38527"/>
                  </a:cubicBezTo>
                  <a:close/>
                </a:path>
              </a:pathLst>
            </a:custGeom>
            <a:grpFill/>
            <a:ln w="0" cap="flat">
              <a:noFill/>
              <a:prstDash val="solid"/>
              <a:miter/>
            </a:ln>
          </p:spPr>
          <p:txBody>
            <a:bodyPr rtlCol="0" anchor="ctr"/>
            <a:lstStyle/>
            <a:p>
              <a:endParaRPr lang="en-GB"/>
            </a:p>
          </p:txBody>
        </p:sp>
        <p:sp>
          <p:nvSpPr>
            <p:cNvPr id="463" name="Freeform 462">
              <a:extLst>
                <a:ext uri="{FF2B5EF4-FFF2-40B4-BE49-F238E27FC236}">
                  <a16:creationId xmlns:a16="http://schemas.microsoft.com/office/drawing/2014/main" id="{81F0B89B-EB07-87B8-EEBD-FC1A449073F4}"/>
                </a:ext>
              </a:extLst>
            </p:cNvPr>
            <p:cNvSpPr/>
            <p:nvPr/>
          </p:nvSpPr>
          <p:spPr>
            <a:xfrm>
              <a:off x="8948789" y="5130167"/>
              <a:ext cx="77111" cy="77054"/>
            </a:xfrm>
            <a:custGeom>
              <a:avLst/>
              <a:gdLst>
                <a:gd name="connsiteX0" fmla="*/ 77112 w 77111"/>
                <a:gd name="connsiteY0" fmla="*/ 38528 h 77054"/>
                <a:gd name="connsiteX1" fmla="*/ 38556 w 77111"/>
                <a:gd name="connsiteY1" fmla="*/ 77055 h 77054"/>
                <a:gd name="connsiteX2" fmla="*/ -1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49" y="77055"/>
                    <a:pt x="38556" y="77055"/>
                  </a:cubicBezTo>
                  <a:cubicBezTo>
                    <a:pt x="17262" y="77055"/>
                    <a:pt x="-1" y="59805"/>
                    <a:pt x="-1" y="38528"/>
                  </a:cubicBezTo>
                  <a:cubicBezTo>
                    <a:pt x="-1" y="17249"/>
                    <a:pt x="17262" y="0"/>
                    <a:pt x="38556" y="0"/>
                  </a:cubicBezTo>
                  <a:cubicBezTo>
                    <a:pt x="59849" y="0"/>
                    <a:pt x="77112" y="17250"/>
                    <a:pt x="77112" y="38528"/>
                  </a:cubicBezTo>
                  <a:close/>
                </a:path>
              </a:pathLst>
            </a:custGeom>
            <a:grpFill/>
            <a:ln w="0" cap="flat">
              <a:noFill/>
              <a:prstDash val="solid"/>
              <a:miter/>
            </a:ln>
          </p:spPr>
          <p:txBody>
            <a:bodyPr rtlCol="0" anchor="ctr"/>
            <a:lstStyle/>
            <a:p>
              <a:endParaRPr lang="en-GB"/>
            </a:p>
          </p:txBody>
        </p:sp>
        <p:sp>
          <p:nvSpPr>
            <p:cNvPr id="464" name="Freeform 463">
              <a:extLst>
                <a:ext uri="{FF2B5EF4-FFF2-40B4-BE49-F238E27FC236}">
                  <a16:creationId xmlns:a16="http://schemas.microsoft.com/office/drawing/2014/main" id="{BA5323B4-3E75-45AA-11F0-4B9D262A02A1}"/>
                </a:ext>
              </a:extLst>
            </p:cNvPr>
            <p:cNvSpPr/>
            <p:nvPr/>
          </p:nvSpPr>
          <p:spPr>
            <a:xfrm>
              <a:off x="8866814" y="4988437"/>
              <a:ext cx="77111" cy="77054"/>
            </a:xfrm>
            <a:custGeom>
              <a:avLst/>
              <a:gdLst>
                <a:gd name="connsiteX0" fmla="*/ 77111 w 77111"/>
                <a:gd name="connsiteY0" fmla="*/ 38528 h 77054"/>
                <a:gd name="connsiteX1" fmla="*/ 38555 w 77111"/>
                <a:gd name="connsiteY1" fmla="*/ 77055 h 77054"/>
                <a:gd name="connsiteX2" fmla="*/ -1 w 77111"/>
                <a:gd name="connsiteY2" fmla="*/ 38528 h 77054"/>
                <a:gd name="connsiteX3" fmla="*/ 38555 w 77111"/>
                <a:gd name="connsiteY3" fmla="*/ 0 h 77054"/>
                <a:gd name="connsiteX4" fmla="*/ 77111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1" y="38528"/>
                  </a:moveTo>
                  <a:cubicBezTo>
                    <a:pt x="77111" y="59806"/>
                    <a:pt x="59849" y="77055"/>
                    <a:pt x="38555" y="77055"/>
                  </a:cubicBezTo>
                  <a:cubicBezTo>
                    <a:pt x="17261" y="77055"/>
                    <a:pt x="-1" y="59805"/>
                    <a:pt x="-1" y="38528"/>
                  </a:cubicBezTo>
                  <a:cubicBezTo>
                    <a:pt x="-1" y="17249"/>
                    <a:pt x="17261" y="0"/>
                    <a:pt x="38555" y="0"/>
                  </a:cubicBezTo>
                  <a:cubicBezTo>
                    <a:pt x="59849" y="0"/>
                    <a:pt x="77111" y="17250"/>
                    <a:pt x="77111" y="38528"/>
                  </a:cubicBezTo>
                  <a:close/>
                </a:path>
              </a:pathLst>
            </a:custGeom>
            <a:grpFill/>
            <a:ln w="0" cap="flat">
              <a:noFill/>
              <a:prstDash val="solid"/>
              <a:miter/>
            </a:ln>
          </p:spPr>
          <p:txBody>
            <a:bodyPr rtlCol="0" anchor="ctr"/>
            <a:lstStyle/>
            <a:p>
              <a:endParaRPr lang="en-GB"/>
            </a:p>
          </p:txBody>
        </p:sp>
        <p:sp>
          <p:nvSpPr>
            <p:cNvPr id="465" name="Freeform 464">
              <a:extLst>
                <a:ext uri="{FF2B5EF4-FFF2-40B4-BE49-F238E27FC236}">
                  <a16:creationId xmlns:a16="http://schemas.microsoft.com/office/drawing/2014/main" id="{DF78B65E-9FA0-F2A3-C464-1E05FB268282}"/>
                </a:ext>
              </a:extLst>
            </p:cNvPr>
            <p:cNvSpPr/>
            <p:nvPr/>
          </p:nvSpPr>
          <p:spPr>
            <a:xfrm>
              <a:off x="8784955" y="4846707"/>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466" name="Freeform 465">
              <a:extLst>
                <a:ext uri="{FF2B5EF4-FFF2-40B4-BE49-F238E27FC236}">
                  <a16:creationId xmlns:a16="http://schemas.microsoft.com/office/drawing/2014/main" id="{CBE1F2FD-C2BF-7B7B-178B-1EAD2C0DCAFF}"/>
                </a:ext>
              </a:extLst>
            </p:cNvPr>
            <p:cNvSpPr/>
            <p:nvPr/>
          </p:nvSpPr>
          <p:spPr>
            <a:xfrm>
              <a:off x="8703096" y="4704977"/>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467" name="Freeform 466">
              <a:extLst>
                <a:ext uri="{FF2B5EF4-FFF2-40B4-BE49-F238E27FC236}">
                  <a16:creationId xmlns:a16="http://schemas.microsoft.com/office/drawing/2014/main" id="{A545ECB8-102C-D74E-88CC-848AC35C8DA0}"/>
                </a:ext>
              </a:extLst>
            </p:cNvPr>
            <p:cNvSpPr/>
            <p:nvPr/>
          </p:nvSpPr>
          <p:spPr>
            <a:xfrm>
              <a:off x="8621121" y="4563246"/>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468" name="Freeform 467">
              <a:extLst>
                <a:ext uri="{FF2B5EF4-FFF2-40B4-BE49-F238E27FC236}">
                  <a16:creationId xmlns:a16="http://schemas.microsoft.com/office/drawing/2014/main" id="{9A05B9F8-BFAD-EDF2-68F2-BC8256DCAA67}"/>
                </a:ext>
              </a:extLst>
            </p:cNvPr>
            <p:cNvSpPr/>
            <p:nvPr/>
          </p:nvSpPr>
          <p:spPr>
            <a:xfrm>
              <a:off x="8539262" y="4421516"/>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49" y="77055"/>
                    <a:pt x="38556" y="77055"/>
                  </a:cubicBezTo>
                  <a:cubicBezTo>
                    <a:pt x="17262" y="77055"/>
                    <a:pt x="0" y="59805"/>
                    <a:pt x="0" y="38528"/>
                  </a:cubicBezTo>
                  <a:cubicBezTo>
                    <a:pt x="0" y="17249"/>
                    <a:pt x="17262" y="0"/>
                    <a:pt x="38556" y="0"/>
                  </a:cubicBezTo>
                  <a:cubicBezTo>
                    <a:pt x="59849" y="0"/>
                    <a:pt x="77112" y="17250"/>
                    <a:pt x="77112" y="38528"/>
                  </a:cubicBezTo>
                  <a:close/>
                </a:path>
              </a:pathLst>
            </a:custGeom>
            <a:grpFill/>
            <a:ln w="0" cap="flat">
              <a:noFill/>
              <a:prstDash val="solid"/>
              <a:miter/>
            </a:ln>
          </p:spPr>
          <p:txBody>
            <a:bodyPr rtlCol="0" anchor="ctr"/>
            <a:lstStyle/>
            <a:p>
              <a:endParaRPr lang="en-GB"/>
            </a:p>
          </p:txBody>
        </p:sp>
        <p:sp>
          <p:nvSpPr>
            <p:cNvPr id="469" name="Freeform 468">
              <a:extLst>
                <a:ext uri="{FF2B5EF4-FFF2-40B4-BE49-F238E27FC236}">
                  <a16:creationId xmlns:a16="http://schemas.microsoft.com/office/drawing/2014/main" id="{5F6DB14E-CA57-DD2B-FAFC-A729F60C7663}"/>
                </a:ext>
              </a:extLst>
            </p:cNvPr>
            <p:cNvSpPr/>
            <p:nvPr/>
          </p:nvSpPr>
          <p:spPr>
            <a:xfrm>
              <a:off x="8457403" y="4279786"/>
              <a:ext cx="77111" cy="77054"/>
            </a:xfrm>
            <a:custGeom>
              <a:avLst/>
              <a:gdLst>
                <a:gd name="connsiteX0" fmla="*/ 77112 w 77111"/>
                <a:gd name="connsiteY0" fmla="*/ 38528 h 77054"/>
                <a:gd name="connsiteX1" fmla="*/ 38556 w 77111"/>
                <a:gd name="connsiteY1" fmla="*/ 77055 h 77054"/>
                <a:gd name="connsiteX2" fmla="*/ -1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49" y="77055"/>
                    <a:pt x="38556" y="77055"/>
                  </a:cubicBezTo>
                  <a:cubicBezTo>
                    <a:pt x="17262" y="77055"/>
                    <a:pt x="-1" y="59805"/>
                    <a:pt x="-1" y="38528"/>
                  </a:cubicBezTo>
                  <a:cubicBezTo>
                    <a:pt x="-1" y="17249"/>
                    <a:pt x="17262" y="0"/>
                    <a:pt x="38556" y="0"/>
                  </a:cubicBezTo>
                  <a:cubicBezTo>
                    <a:pt x="59849" y="0"/>
                    <a:pt x="77112" y="17250"/>
                    <a:pt x="77112" y="38528"/>
                  </a:cubicBezTo>
                  <a:close/>
                </a:path>
              </a:pathLst>
            </a:custGeom>
            <a:grpFill/>
            <a:ln w="0" cap="flat">
              <a:noFill/>
              <a:prstDash val="solid"/>
              <a:miter/>
            </a:ln>
          </p:spPr>
          <p:txBody>
            <a:bodyPr rtlCol="0" anchor="ctr"/>
            <a:lstStyle/>
            <a:p>
              <a:endParaRPr lang="en-GB"/>
            </a:p>
          </p:txBody>
        </p:sp>
        <p:sp>
          <p:nvSpPr>
            <p:cNvPr id="470" name="Freeform 469">
              <a:extLst>
                <a:ext uri="{FF2B5EF4-FFF2-40B4-BE49-F238E27FC236}">
                  <a16:creationId xmlns:a16="http://schemas.microsoft.com/office/drawing/2014/main" id="{5458FFD0-410A-E6BA-6A70-1A499B2B27E8}"/>
                </a:ext>
              </a:extLst>
            </p:cNvPr>
            <p:cNvSpPr/>
            <p:nvPr/>
          </p:nvSpPr>
          <p:spPr>
            <a:xfrm>
              <a:off x="8375313" y="4137825"/>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471" name="Freeform 470">
              <a:extLst>
                <a:ext uri="{FF2B5EF4-FFF2-40B4-BE49-F238E27FC236}">
                  <a16:creationId xmlns:a16="http://schemas.microsoft.com/office/drawing/2014/main" id="{1E5C8539-E5CE-FA2B-6299-A2E94DACEF92}"/>
                </a:ext>
              </a:extLst>
            </p:cNvPr>
            <p:cNvSpPr/>
            <p:nvPr/>
          </p:nvSpPr>
          <p:spPr>
            <a:xfrm>
              <a:off x="8293454" y="3996094"/>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472" name="Freeform 471">
              <a:extLst>
                <a:ext uri="{FF2B5EF4-FFF2-40B4-BE49-F238E27FC236}">
                  <a16:creationId xmlns:a16="http://schemas.microsoft.com/office/drawing/2014/main" id="{904FF8EA-2FBF-DDC7-9963-1DE1F672BE5D}"/>
                </a:ext>
              </a:extLst>
            </p:cNvPr>
            <p:cNvSpPr/>
            <p:nvPr/>
          </p:nvSpPr>
          <p:spPr>
            <a:xfrm>
              <a:off x="8211595" y="3854364"/>
              <a:ext cx="77343" cy="77286"/>
            </a:xfrm>
            <a:custGeom>
              <a:avLst/>
              <a:gdLst>
                <a:gd name="connsiteX0" fmla="*/ 77344 w 77343"/>
                <a:gd name="connsiteY0" fmla="*/ 38643 h 77286"/>
                <a:gd name="connsiteX1" fmla="*/ 38672 w 77343"/>
                <a:gd name="connsiteY1" fmla="*/ 77286 h 77286"/>
                <a:gd name="connsiteX2" fmla="*/ 0 w 77343"/>
                <a:gd name="connsiteY2" fmla="*/ 38643 h 77286"/>
                <a:gd name="connsiteX3" fmla="*/ 38672 w 77343"/>
                <a:gd name="connsiteY3" fmla="*/ 0 h 77286"/>
                <a:gd name="connsiteX4" fmla="*/ 77344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4" y="38643"/>
                  </a:moveTo>
                  <a:cubicBezTo>
                    <a:pt x="77344" y="59985"/>
                    <a:pt x="60030" y="77286"/>
                    <a:pt x="38672" y="77286"/>
                  </a:cubicBezTo>
                  <a:cubicBezTo>
                    <a:pt x="17314" y="77286"/>
                    <a:pt x="0" y="59985"/>
                    <a:pt x="0" y="38643"/>
                  </a:cubicBezTo>
                  <a:cubicBezTo>
                    <a:pt x="0" y="17301"/>
                    <a:pt x="17313" y="0"/>
                    <a:pt x="38672" y="0"/>
                  </a:cubicBezTo>
                  <a:cubicBezTo>
                    <a:pt x="60029" y="0"/>
                    <a:pt x="77344" y="17301"/>
                    <a:pt x="77344" y="38643"/>
                  </a:cubicBezTo>
                  <a:close/>
                </a:path>
              </a:pathLst>
            </a:custGeom>
            <a:grpFill/>
            <a:ln w="0" cap="flat">
              <a:noFill/>
              <a:prstDash val="solid"/>
              <a:miter/>
            </a:ln>
          </p:spPr>
          <p:txBody>
            <a:bodyPr rtlCol="0" anchor="ctr"/>
            <a:lstStyle/>
            <a:p>
              <a:endParaRPr lang="en-GB"/>
            </a:p>
          </p:txBody>
        </p:sp>
        <p:sp>
          <p:nvSpPr>
            <p:cNvPr id="473" name="Freeform 472">
              <a:extLst>
                <a:ext uri="{FF2B5EF4-FFF2-40B4-BE49-F238E27FC236}">
                  <a16:creationId xmlns:a16="http://schemas.microsoft.com/office/drawing/2014/main" id="{6B45AFCB-63A2-3138-C5DC-2ECEAF438230}"/>
                </a:ext>
              </a:extLst>
            </p:cNvPr>
            <p:cNvSpPr/>
            <p:nvPr/>
          </p:nvSpPr>
          <p:spPr>
            <a:xfrm>
              <a:off x="8129505" y="3712518"/>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8"/>
                    <a:pt x="38788" y="77518"/>
                  </a:cubicBezTo>
                  <a:cubicBezTo>
                    <a:pt x="17366" y="77518"/>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474" name="Freeform 473">
              <a:extLst>
                <a:ext uri="{FF2B5EF4-FFF2-40B4-BE49-F238E27FC236}">
                  <a16:creationId xmlns:a16="http://schemas.microsoft.com/office/drawing/2014/main" id="{73CF4FB9-1BF6-1B7D-87EB-0015F788936C}"/>
                </a:ext>
              </a:extLst>
            </p:cNvPr>
            <p:cNvSpPr/>
            <p:nvPr/>
          </p:nvSpPr>
          <p:spPr>
            <a:xfrm>
              <a:off x="8047646" y="3570788"/>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8"/>
                    <a:pt x="38788" y="77518"/>
                  </a:cubicBezTo>
                  <a:cubicBezTo>
                    <a:pt x="17366" y="77518"/>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475" name="Freeform 474">
              <a:extLst>
                <a:ext uri="{FF2B5EF4-FFF2-40B4-BE49-F238E27FC236}">
                  <a16:creationId xmlns:a16="http://schemas.microsoft.com/office/drawing/2014/main" id="{0B13CEE1-8CD6-7631-28FA-F157D6AF9076}"/>
                </a:ext>
              </a:extLst>
            </p:cNvPr>
            <p:cNvSpPr/>
            <p:nvPr/>
          </p:nvSpPr>
          <p:spPr>
            <a:xfrm>
              <a:off x="7965671" y="3428942"/>
              <a:ext cx="77806" cy="77749"/>
            </a:xfrm>
            <a:custGeom>
              <a:avLst/>
              <a:gdLst>
                <a:gd name="connsiteX0" fmla="*/ 77807 w 77806"/>
                <a:gd name="connsiteY0" fmla="*/ 38875 h 77749"/>
                <a:gd name="connsiteX1" fmla="*/ 38904 w 77806"/>
                <a:gd name="connsiteY1" fmla="*/ 77749 h 77749"/>
                <a:gd name="connsiteX2" fmla="*/ 0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4" y="77749"/>
                  </a:cubicBezTo>
                  <a:cubicBezTo>
                    <a:pt x="17418" y="77749"/>
                    <a:pt x="0" y="60344"/>
                    <a:pt x="0" y="38875"/>
                  </a:cubicBezTo>
                  <a:cubicBezTo>
                    <a:pt x="0" y="17405"/>
                    <a:pt x="17418" y="0"/>
                    <a:pt x="38904"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476" name="Freeform 475">
              <a:extLst>
                <a:ext uri="{FF2B5EF4-FFF2-40B4-BE49-F238E27FC236}">
                  <a16:creationId xmlns:a16="http://schemas.microsoft.com/office/drawing/2014/main" id="{3A906DBD-C7F7-E6C7-C0C4-3BE2244A19C4}"/>
                </a:ext>
              </a:extLst>
            </p:cNvPr>
            <p:cNvSpPr/>
            <p:nvPr/>
          </p:nvSpPr>
          <p:spPr>
            <a:xfrm>
              <a:off x="7883581" y="3286981"/>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69" y="77980"/>
                    <a:pt x="0" y="60524"/>
                    <a:pt x="0" y="38990"/>
                  </a:cubicBezTo>
                  <a:cubicBezTo>
                    <a:pt x="0" y="17456"/>
                    <a:pt x="17469"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477" name="Freeform 476">
              <a:extLst>
                <a:ext uri="{FF2B5EF4-FFF2-40B4-BE49-F238E27FC236}">
                  <a16:creationId xmlns:a16="http://schemas.microsoft.com/office/drawing/2014/main" id="{0F05E372-9738-2426-58FB-338B73BFCE9D}"/>
                </a:ext>
              </a:extLst>
            </p:cNvPr>
            <p:cNvSpPr/>
            <p:nvPr/>
          </p:nvSpPr>
          <p:spPr>
            <a:xfrm>
              <a:off x="7801606" y="3145135"/>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2" y="78212"/>
                    <a:pt x="0" y="60704"/>
                    <a:pt x="0" y="39106"/>
                  </a:cubicBezTo>
                  <a:cubicBezTo>
                    <a:pt x="0" y="17508"/>
                    <a:pt x="17522"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478" name="Freeform 477">
              <a:extLst>
                <a:ext uri="{FF2B5EF4-FFF2-40B4-BE49-F238E27FC236}">
                  <a16:creationId xmlns:a16="http://schemas.microsoft.com/office/drawing/2014/main" id="{2F8EA5F5-8F91-9307-08E0-349780E8C30B}"/>
                </a:ext>
              </a:extLst>
            </p:cNvPr>
            <p:cNvSpPr/>
            <p:nvPr/>
          </p:nvSpPr>
          <p:spPr>
            <a:xfrm>
              <a:off x="7719747" y="3003405"/>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1" y="78212"/>
                    <a:pt x="0" y="60704"/>
                    <a:pt x="0" y="39106"/>
                  </a:cubicBezTo>
                  <a:cubicBezTo>
                    <a:pt x="0" y="17508"/>
                    <a:pt x="17521"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479" name="Freeform 478">
              <a:extLst>
                <a:ext uri="{FF2B5EF4-FFF2-40B4-BE49-F238E27FC236}">
                  <a16:creationId xmlns:a16="http://schemas.microsoft.com/office/drawing/2014/main" id="{7B688E9F-C4FC-ECCE-38AF-44D0704932AA}"/>
                </a:ext>
              </a:extLst>
            </p:cNvPr>
            <p:cNvSpPr/>
            <p:nvPr/>
          </p:nvSpPr>
          <p:spPr>
            <a:xfrm>
              <a:off x="7637656" y="2861559"/>
              <a:ext cx="78501" cy="78443"/>
            </a:xfrm>
            <a:custGeom>
              <a:avLst/>
              <a:gdLst>
                <a:gd name="connsiteX0" fmla="*/ 78501 w 78501"/>
                <a:gd name="connsiteY0" fmla="*/ 39222 h 78443"/>
                <a:gd name="connsiteX1" fmla="*/ 39250 w 78501"/>
                <a:gd name="connsiteY1" fmla="*/ 78443 h 78443"/>
                <a:gd name="connsiteX2" fmla="*/ 0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0" y="60883"/>
                    <a:pt x="0" y="39222"/>
                  </a:cubicBezTo>
                  <a:cubicBezTo>
                    <a:pt x="0"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480" name="Freeform 479">
              <a:extLst>
                <a:ext uri="{FF2B5EF4-FFF2-40B4-BE49-F238E27FC236}">
                  <a16:creationId xmlns:a16="http://schemas.microsoft.com/office/drawing/2014/main" id="{AEFFCC17-8E78-74C1-4789-40467B1A7D4F}"/>
                </a:ext>
              </a:extLst>
            </p:cNvPr>
            <p:cNvSpPr/>
            <p:nvPr/>
          </p:nvSpPr>
          <p:spPr>
            <a:xfrm>
              <a:off x="7555682" y="2719713"/>
              <a:ext cx="78732" cy="78674"/>
            </a:xfrm>
            <a:custGeom>
              <a:avLst/>
              <a:gdLst>
                <a:gd name="connsiteX0" fmla="*/ 78733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1" y="61063"/>
                    <a:pt x="-1" y="39337"/>
                  </a:cubicBezTo>
                  <a:cubicBezTo>
                    <a:pt x="-1" y="17612"/>
                    <a:pt x="17624" y="0"/>
                    <a:pt x="39366" y="0"/>
                  </a:cubicBezTo>
                  <a:cubicBezTo>
                    <a:pt x="61107" y="0"/>
                    <a:pt x="78733" y="17612"/>
                    <a:pt x="78733" y="39337"/>
                  </a:cubicBezTo>
                  <a:close/>
                </a:path>
              </a:pathLst>
            </a:custGeom>
            <a:grpFill/>
            <a:ln w="0" cap="flat">
              <a:noFill/>
              <a:prstDash val="solid"/>
              <a:miter/>
            </a:ln>
          </p:spPr>
          <p:txBody>
            <a:bodyPr rtlCol="0" anchor="ctr"/>
            <a:lstStyle/>
            <a:p>
              <a:endParaRPr lang="en-GB"/>
            </a:p>
          </p:txBody>
        </p:sp>
        <p:sp>
          <p:nvSpPr>
            <p:cNvPr id="481" name="Freeform 480">
              <a:extLst>
                <a:ext uri="{FF2B5EF4-FFF2-40B4-BE49-F238E27FC236}">
                  <a16:creationId xmlns:a16="http://schemas.microsoft.com/office/drawing/2014/main" id="{74C29EF5-ABEA-E677-5A02-4820E81794D1}"/>
                </a:ext>
              </a:extLst>
            </p:cNvPr>
            <p:cNvSpPr/>
            <p:nvPr/>
          </p:nvSpPr>
          <p:spPr>
            <a:xfrm>
              <a:off x="7473707" y="2577867"/>
              <a:ext cx="78964" cy="78906"/>
            </a:xfrm>
            <a:custGeom>
              <a:avLst/>
              <a:gdLst>
                <a:gd name="connsiteX0" fmla="*/ 78964 w 78964"/>
                <a:gd name="connsiteY0" fmla="*/ 39453 h 78906"/>
                <a:gd name="connsiteX1" fmla="*/ 39482 w 78964"/>
                <a:gd name="connsiteY1" fmla="*/ 78906 h 78906"/>
                <a:gd name="connsiteX2" fmla="*/ 1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7" y="78906"/>
                    <a:pt x="1" y="61243"/>
                    <a:pt x="1" y="39453"/>
                  </a:cubicBezTo>
                  <a:cubicBezTo>
                    <a:pt x="1" y="17664"/>
                    <a:pt x="17678"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482" name="Freeform 481">
              <a:extLst>
                <a:ext uri="{FF2B5EF4-FFF2-40B4-BE49-F238E27FC236}">
                  <a16:creationId xmlns:a16="http://schemas.microsoft.com/office/drawing/2014/main" id="{995E9A32-2FF8-3811-96E1-274630A76B67}"/>
                </a:ext>
              </a:extLst>
            </p:cNvPr>
            <p:cNvSpPr/>
            <p:nvPr/>
          </p:nvSpPr>
          <p:spPr>
            <a:xfrm>
              <a:off x="7391617" y="2435906"/>
              <a:ext cx="79195" cy="79137"/>
            </a:xfrm>
            <a:custGeom>
              <a:avLst/>
              <a:gdLst>
                <a:gd name="connsiteX0" fmla="*/ 79196 w 79195"/>
                <a:gd name="connsiteY0" fmla="*/ 39569 h 79137"/>
                <a:gd name="connsiteX1" fmla="*/ 39598 w 79195"/>
                <a:gd name="connsiteY1" fmla="*/ 79137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7"/>
                    <a:pt x="39598" y="79137"/>
                  </a:cubicBezTo>
                  <a:cubicBezTo>
                    <a:pt x="17729" y="79137"/>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483" name="Freeform 482">
              <a:extLst>
                <a:ext uri="{FF2B5EF4-FFF2-40B4-BE49-F238E27FC236}">
                  <a16:creationId xmlns:a16="http://schemas.microsoft.com/office/drawing/2014/main" id="{B132ACD5-8D06-C4A3-929F-58AB36444022}"/>
                </a:ext>
              </a:extLst>
            </p:cNvPr>
            <p:cNvSpPr/>
            <p:nvPr/>
          </p:nvSpPr>
          <p:spPr>
            <a:xfrm>
              <a:off x="7309642" y="2294060"/>
              <a:ext cx="79427" cy="79368"/>
            </a:xfrm>
            <a:custGeom>
              <a:avLst/>
              <a:gdLst>
                <a:gd name="connsiteX0" fmla="*/ 79427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1"/>
                    <a:pt x="61647" y="79369"/>
                    <a:pt x="39714" y="79369"/>
                  </a:cubicBezTo>
                  <a:cubicBezTo>
                    <a:pt x="17780" y="79369"/>
                    <a:pt x="0" y="61601"/>
                    <a:pt x="0" y="39684"/>
                  </a:cubicBezTo>
                  <a:cubicBezTo>
                    <a:pt x="0" y="17767"/>
                    <a:pt x="17780" y="0"/>
                    <a:pt x="39714"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484" name="Freeform 483">
              <a:extLst>
                <a:ext uri="{FF2B5EF4-FFF2-40B4-BE49-F238E27FC236}">
                  <a16:creationId xmlns:a16="http://schemas.microsoft.com/office/drawing/2014/main" id="{8A2F585F-9EDA-F2E4-1D77-09C7DAC49D30}"/>
                </a:ext>
              </a:extLst>
            </p:cNvPr>
            <p:cNvSpPr/>
            <p:nvPr/>
          </p:nvSpPr>
          <p:spPr>
            <a:xfrm>
              <a:off x="7227551" y="2152098"/>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485" name="Freeform 484">
              <a:extLst>
                <a:ext uri="{FF2B5EF4-FFF2-40B4-BE49-F238E27FC236}">
                  <a16:creationId xmlns:a16="http://schemas.microsoft.com/office/drawing/2014/main" id="{EAE32847-09FD-56BA-848B-2F6D5A1D3E72}"/>
                </a:ext>
              </a:extLst>
            </p:cNvPr>
            <p:cNvSpPr/>
            <p:nvPr/>
          </p:nvSpPr>
          <p:spPr>
            <a:xfrm>
              <a:off x="10094698" y="6830466"/>
              <a:ext cx="78501" cy="78443"/>
            </a:xfrm>
            <a:custGeom>
              <a:avLst/>
              <a:gdLst>
                <a:gd name="connsiteX0" fmla="*/ 78501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1" y="78443"/>
                  </a:cubicBezTo>
                  <a:cubicBezTo>
                    <a:pt x="17573" y="78443"/>
                    <a:pt x="0" y="60883"/>
                    <a:pt x="0" y="39222"/>
                  </a:cubicBezTo>
                  <a:cubicBezTo>
                    <a:pt x="0" y="17560"/>
                    <a:pt x="17573" y="0"/>
                    <a:pt x="39251"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486" name="Freeform 485">
              <a:extLst>
                <a:ext uri="{FF2B5EF4-FFF2-40B4-BE49-F238E27FC236}">
                  <a16:creationId xmlns:a16="http://schemas.microsoft.com/office/drawing/2014/main" id="{B91D04DE-F5D8-4215-318B-2EB668D9E993}"/>
                </a:ext>
              </a:extLst>
            </p:cNvPr>
            <p:cNvSpPr/>
            <p:nvPr/>
          </p:nvSpPr>
          <p:spPr>
            <a:xfrm>
              <a:off x="10012723" y="6688736"/>
              <a:ext cx="78501" cy="78443"/>
            </a:xfrm>
            <a:custGeom>
              <a:avLst/>
              <a:gdLst>
                <a:gd name="connsiteX0" fmla="*/ 78501 w 78501"/>
                <a:gd name="connsiteY0" fmla="*/ 39222 h 78443"/>
                <a:gd name="connsiteX1" fmla="*/ 39250 w 78501"/>
                <a:gd name="connsiteY1" fmla="*/ 78443 h 78443"/>
                <a:gd name="connsiteX2" fmla="*/ 0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0" y="60883"/>
                    <a:pt x="0" y="39222"/>
                  </a:cubicBezTo>
                  <a:cubicBezTo>
                    <a:pt x="0"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487" name="Freeform 486">
              <a:extLst>
                <a:ext uri="{FF2B5EF4-FFF2-40B4-BE49-F238E27FC236}">
                  <a16:creationId xmlns:a16="http://schemas.microsoft.com/office/drawing/2014/main" id="{ABA78C25-1106-0901-9539-7026C5A3BF07}"/>
                </a:ext>
              </a:extLst>
            </p:cNvPr>
            <p:cNvSpPr/>
            <p:nvPr/>
          </p:nvSpPr>
          <p:spPr>
            <a:xfrm>
              <a:off x="9930980" y="6547122"/>
              <a:ext cx="78269" cy="78211"/>
            </a:xfrm>
            <a:custGeom>
              <a:avLst/>
              <a:gdLst>
                <a:gd name="connsiteX0" fmla="*/ 78269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69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69" y="39106"/>
                  </a:moveTo>
                  <a:cubicBezTo>
                    <a:pt x="78269" y="60703"/>
                    <a:pt x="60748" y="78212"/>
                    <a:pt x="39135" y="78212"/>
                  </a:cubicBezTo>
                  <a:cubicBezTo>
                    <a:pt x="17521" y="78212"/>
                    <a:pt x="0" y="60703"/>
                    <a:pt x="0" y="39106"/>
                  </a:cubicBezTo>
                  <a:cubicBezTo>
                    <a:pt x="0" y="17509"/>
                    <a:pt x="17521" y="0"/>
                    <a:pt x="39135" y="0"/>
                  </a:cubicBezTo>
                  <a:cubicBezTo>
                    <a:pt x="60748" y="0"/>
                    <a:pt x="78269" y="17509"/>
                    <a:pt x="78269" y="39106"/>
                  </a:cubicBezTo>
                  <a:close/>
                </a:path>
              </a:pathLst>
            </a:custGeom>
            <a:grpFill/>
            <a:ln w="0" cap="flat">
              <a:noFill/>
              <a:prstDash val="solid"/>
              <a:miter/>
            </a:ln>
          </p:spPr>
          <p:txBody>
            <a:bodyPr rtlCol="0" anchor="ctr"/>
            <a:lstStyle/>
            <a:p>
              <a:endParaRPr lang="en-GB"/>
            </a:p>
          </p:txBody>
        </p:sp>
        <p:sp>
          <p:nvSpPr>
            <p:cNvPr id="488" name="Freeform 487">
              <a:extLst>
                <a:ext uri="{FF2B5EF4-FFF2-40B4-BE49-F238E27FC236}">
                  <a16:creationId xmlns:a16="http://schemas.microsoft.com/office/drawing/2014/main" id="{865F356F-C5C6-116C-55D2-6295E08E978E}"/>
                </a:ext>
              </a:extLst>
            </p:cNvPr>
            <p:cNvSpPr/>
            <p:nvPr/>
          </p:nvSpPr>
          <p:spPr>
            <a:xfrm>
              <a:off x="9849237" y="6405507"/>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70" y="77980"/>
                    <a:pt x="0" y="60524"/>
                    <a:pt x="0" y="38990"/>
                  </a:cubicBezTo>
                  <a:cubicBezTo>
                    <a:pt x="0" y="17456"/>
                    <a:pt x="17470"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489" name="Freeform 488">
              <a:extLst>
                <a:ext uri="{FF2B5EF4-FFF2-40B4-BE49-F238E27FC236}">
                  <a16:creationId xmlns:a16="http://schemas.microsoft.com/office/drawing/2014/main" id="{AF4617BA-1871-C6C2-09C4-7BD40365B33F}"/>
                </a:ext>
              </a:extLst>
            </p:cNvPr>
            <p:cNvSpPr/>
            <p:nvPr/>
          </p:nvSpPr>
          <p:spPr>
            <a:xfrm>
              <a:off x="9767378" y="6263893"/>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4"/>
                    <a:pt x="60389" y="77749"/>
                    <a:pt x="38903" y="77749"/>
                  </a:cubicBezTo>
                  <a:cubicBezTo>
                    <a:pt x="17418" y="77749"/>
                    <a:pt x="0" y="60344"/>
                    <a:pt x="0" y="38875"/>
                  </a:cubicBezTo>
                  <a:cubicBezTo>
                    <a:pt x="0" y="17405"/>
                    <a:pt x="17418" y="0"/>
                    <a:pt x="38903" y="0"/>
                  </a:cubicBezTo>
                  <a:cubicBezTo>
                    <a:pt x="60389" y="0"/>
                    <a:pt x="77806" y="17405"/>
                    <a:pt x="77806" y="38875"/>
                  </a:cubicBezTo>
                  <a:close/>
                </a:path>
              </a:pathLst>
            </a:custGeom>
            <a:grpFill/>
            <a:ln w="0" cap="flat">
              <a:noFill/>
              <a:prstDash val="solid"/>
              <a:miter/>
            </a:ln>
          </p:spPr>
          <p:txBody>
            <a:bodyPr rtlCol="0" anchor="ctr"/>
            <a:lstStyle/>
            <a:p>
              <a:endParaRPr lang="en-GB"/>
            </a:p>
          </p:txBody>
        </p:sp>
        <p:sp>
          <p:nvSpPr>
            <p:cNvPr id="490" name="Freeform 489">
              <a:extLst>
                <a:ext uri="{FF2B5EF4-FFF2-40B4-BE49-F238E27FC236}">
                  <a16:creationId xmlns:a16="http://schemas.microsoft.com/office/drawing/2014/main" id="{7EE4A4C4-E3EF-0B64-8FF7-A8E82CE08C22}"/>
                </a:ext>
              </a:extLst>
            </p:cNvPr>
            <p:cNvSpPr/>
            <p:nvPr/>
          </p:nvSpPr>
          <p:spPr>
            <a:xfrm>
              <a:off x="9685519" y="6122163"/>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4"/>
                    <a:pt x="60389" y="77749"/>
                    <a:pt x="38903" y="77749"/>
                  </a:cubicBezTo>
                  <a:cubicBezTo>
                    <a:pt x="17418" y="77749"/>
                    <a:pt x="0" y="60344"/>
                    <a:pt x="0" y="38875"/>
                  </a:cubicBezTo>
                  <a:cubicBezTo>
                    <a:pt x="0" y="17405"/>
                    <a:pt x="17418" y="0"/>
                    <a:pt x="38903" y="0"/>
                  </a:cubicBezTo>
                  <a:cubicBezTo>
                    <a:pt x="60389" y="0"/>
                    <a:pt x="77806" y="17405"/>
                    <a:pt x="77806" y="38875"/>
                  </a:cubicBezTo>
                  <a:close/>
                </a:path>
              </a:pathLst>
            </a:custGeom>
            <a:grpFill/>
            <a:ln w="0" cap="flat">
              <a:noFill/>
              <a:prstDash val="solid"/>
              <a:miter/>
            </a:ln>
          </p:spPr>
          <p:txBody>
            <a:bodyPr rtlCol="0" anchor="ctr"/>
            <a:lstStyle/>
            <a:p>
              <a:endParaRPr lang="en-GB"/>
            </a:p>
          </p:txBody>
        </p:sp>
        <p:sp>
          <p:nvSpPr>
            <p:cNvPr id="491" name="Freeform 490">
              <a:extLst>
                <a:ext uri="{FF2B5EF4-FFF2-40B4-BE49-F238E27FC236}">
                  <a16:creationId xmlns:a16="http://schemas.microsoft.com/office/drawing/2014/main" id="{F5CB381E-6DF3-B6EE-2936-08CFAA6ABA3C}"/>
                </a:ext>
              </a:extLst>
            </p:cNvPr>
            <p:cNvSpPr/>
            <p:nvPr/>
          </p:nvSpPr>
          <p:spPr>
            <a:xfrm>
              <a:off x="9603660" y="5980432"/>
              <a:ext cx="77574" cy="77517"/>
            </a:xfrm>
            <a:custGeom>
              <a:avLst/>
              <a:gdLst>
                <a:gd name="connsiteX0" fmla="*/ 77575 w 77574"/>
                <a:gd name="connsiteY0" fmla="*/ 38759 h 77517"/>
                <a:gd name="connsiteX1" fmla="*/ 38788 w 77574"/>
                <a:gd name="connsiteY1" fmla="*/ 77517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7"/>
                    <a:pt x="38788" y="77517"/>
                  </a:cubicBezTo>
                  <a:cubicBezTo>
                    <a:pt x="17366" y="77517"/>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492" name="Freeform 491">
              <a:extLst>
                <a:ext uri="{FF2B5EF4-FFF2-40B4-BE49-F238E27FC236}">
                  <a16:creationId xmlns:a16="http://schemas.microsoft.com/office/drawing/2014/main" id="{CAC28F3A-CAC3-2618-603A-8245B8654CA9}"/>
                </a:ext>
              </a:extLst>
            </p:cNvPr>
            <p:cNvSpPr/>
            <p:nvPr/>
          </p:nvSpPr>
          <p:spPr>
            <a:xfrm>
              <a:off x="9521801" y="5838702"/>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8"/>
                    <a:pt x="38788" y="77518"/>
                  </a:cubicBezTo>
                  <a:cubicBezTo>
                    <a:pt x="17366" y="77518"/>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493" name="Freeform 492">
              <a:extLst>
                <a:ext uri="{FF2B5EF4-FFF2-40B4-BE49-F238E27FC236}">
                  <a16:creationId xmlns:a16="http://schemas.microsoft.com/office/drawing/2014/main" id="{4F67EDDB-0C97-19E4-A524-6A7E73B71B98}"/>
                </a:ext>
              </a:extLst>
            </p:cNvPr>
            <p:cNvSpPr/>
            <p:nvPr/>
          </p:nvSpPr>
          <p:spPr>
            <a:xfrm>
              <a:off x="9440058" y="5697088"/>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30"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494" name="Freeform 493">
              <a:extLst>
                <a:ext uri="{FF2B5EF4-FFF2-40B4-BE49-F238E27FC236}">
                  <a16:creationId xmlns:a16="http://schemas.microsoft.com/office/drawing/2014/main" id="{36240DDA-E0E5-B313-415A-F175C36554E3}"/>
                </a:ext>
              </a:extLst>
            </p:cNvPr>
            <p:cNvSpPr/>
            <p:nvPr/>
          </p:nvSpPr>
          <p:spPr>
            <a:xfrm>
              <a:off x="9358083" y="5555358"/>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495" name="Freeform 494">
              <a:extLst>
                <a:ext uri="{FF2B5EF4-FFF2-40B4-BE49-F238E27FC236}">
                  <a16:creationId xmlns:a16="http://schemas.microsoft.com/office/drawing/2014/main" id="{DF4BB0E7-66FB-ED2C-4FE7-7C119C878E17}"/>
                </a:ext>
              </a:extLst>
            </p:cNvPr>
            <p:cNvSpPr/>
            <p:nvPr/>
          </p:nvSpPr>
          <p:spPr>
            <a:xfrm>
              <a:off x="9276340" y="5413743"/>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5"/>
                    <a:pt x="0" y="38527"/>
                  </a:cubicBezTo>
                  <a:cubicBezTo>
                    <a:pt x="0" y="17249"/>
                    <a:pt x="17262" y="0"/>
                    <a:pt x="38556" y="0"/>
                  </a:cubicBezTo>
                  <a:cubicBezTo>
                    <a:pt x="59850" y="0"/>
                    <a:pt x="77112" y="17250"/>
                    <a:pt x="77112" y="38527"/>
                  </a:cubicBezTo>
                  <a:close/>
                </a:path>
              </a:pathLst>
            </a:custGeom>
            <a:grpFill/>
            <a:ln w="0" cap="flat">
              <a:noFill/>
              <a:prstDash val="solid"/>
              <a:miter/>
            </a:ln>
          </p:spPr>
          <p:txBody>
            <a:bodyPr rtlCol="0" anchor="ctr"/>
            <a:lstStyle/>
            <a:p>
              <a:endParaRPr lang="en-GB"/>
            </a:p>
          </p:txBody>
        </p:sp>
        <p:sp>
          <p:nvSpPr>
            <p:cNvPr id="496" name="Freeform 495">
              <a:extLst>
                <a:ext uri="{FF2B5EF4-FFF2-40B4-BE49-F238E27FC236}">
                  <a16:creationId xmlns:a16="http://schemas.microsoft.com/office/drawing/2014/main" id="{E99BAE32-5F85-DB9F-BA99-09A84372B9C2}"/>
                </a:ext>
              </a:extLst>
            </p:cNvPr>
            <p:cNvSpPr/>
            <p:nvPr/>
          </p:nvSpPr>
          <p:spPr>
            <a:xfrm>
              <a:off x="9194481" y="5272013"/>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5"/>
                    <a:pt x="0" y="38527"/>
                  </a:cubicBezTo>
                  <a:cubicBezTo>
                    <a:pt x="0" y="17249"/>
                    <a:pt x="17262" y="0"/>
                    <a:pt x="38556" y="0"/>
                  </a:cubicBezTo>
                  <a:cubicBezTo>
                    <a:pt x="59850" y="0"/>
                    <a:pt x="77112" y="17250"/>
                    <a:pt x="77112" y="38527"/>
                  </a:cubicBezTo>
                  <a:close/>
                </a:path>
              </a:pathLst>
            </a:custGeom>
            <a:grpFill/>
            <a:ln w="0" cap="flat">
              <a:noFill/>
              <a:prstDash val="solid"/>
              <a:miter/>
            </a:ln>
          </p:spPr>
          <p:txBody>
            <a:bodyPr rtlCol="0" anchor="ctr"/>
            <a:lstStyle/>
            <a:p>
              <a:endParaRPr lang="en-GB"/>
            </a:p>
          </p:txBody>
        </p:sp>
        <p:sp>
          <p:nvSpPr>
            <p:cNvPr id="497" name="Freeform 496">
              <a:extLst>
                <a:ext uri="{FF2B5EF4-FFF2-40B4-BE49-F238E27FC236}">
                  <a16:creationId xmlns:a16="http://schemas.microsoft.com/office/drawing/2014/main" id="{07ED3A98-9DFE-4BEB-C7B5-43B4A167DE7C}"/>
                </a:ext>
              </a:extLst>
            </p:cNvPr>
            <p:cNvSpPr/>
            <p:nvPr/>
          </p:nvSpPr>
          <p:spPr>
            <a:xfrm>
              <a:off x="9112506" y="5130167"/>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498" name="Freeform 497">
              <a:extLst>
                <a:ext uri="{FF2B5EF4-FFF2-40B4-BE49-F238E27FC236}">
                  <a16:creationId xmlns:a16="http://schemas.microsoft.com/office/drawing/2014/main" id="{88BB5B17-FA43-D7D5-5B20-1354255A8FF6}"/>
                </a:ext>
              </a:extLst>
            </p:cNvPr>
            <p:cNvSpPr/>
            <p:nvPr/>
          </p:nvSpPr>
          <p:spPr>
            <a:xfrm>
              <a:off x="9030647" y="4988437"/>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499" name="Freeform 498">
              <a:extLst>
                <a:ext uri="{FF2B5EF4-FFF2-40B4-BE49-F238E27FC236}">
                  <a16:creationId xmlns:a16="http://schemas.microsoft.com/office/drawing/2014/main" id="{0CD2AFEB-70B3-127E-FB7F-8B57728950BB}"/>
                </a:ext>
              </a:extLst>
            </p:cNvPr>
            <p:cNvSpPr/>
            <p:nvPr/>
          </p:nvSpPr>
          <p:spPr>
            <a:xfrm>
              <a:off x="8948789" y="4846707"/>
              <a:ext cx="77111" cy="77054"/>
            </a:xfrm>
            <a:custGeom>
              <a:avLst/>
              <a:gdLst>
                <a:gd name="connsiteX0" fmla="*/ 77112 w 77111"/>
                <a:gd name="connsiteY0" fmla="*/ 38528 h 77054"/>
                <a:gd name="connsiteX1" fmla="*/ 38556 w 77111"/>
                <a:gd name="connsiteY1" fmla="*/ 77055 h 77054"/>
                <a:gd name="connsiteX2" fmla="*/ -1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49" y="77055"/>
                    <a:pt x="38556" y="77055"/>
                  </a:cubicBezTo>
                  <a:cubicBezTo>
                    <a:pt x="17262" y="77055"/>
                    <a:pt x="-1" y="59805"/>
                    <a:pt x="-1" y="38528"/>
                  </a:cubicBezTo>
                  <a:cubicBezTo>
                    <a:pt x="-1" y="17249"/>
                    <a:pt x="17262" y="0"/>
                    <a:pt x="38556" y="0"/>
                  </a:cubicBezTo>
                  <a:cubicBezTo>
                    <a:pt x="59849" y="0"/>
                    <a:pt x="77112" y="17250"/>
                    <a:pt x="77112" y="38528"/>
                  </a:cubicBezTo>
                  <a:close/>
                </a:path>
              </a:pathLst>
            </a:custGeom>
            <a:grpFill/>
            <a:ln w="0" cap="flat">
              <a:noFill/>
              <a:prstDash val="solid"/>
              <a:miter/>
            </a:ln>
          </p:spPr>
          <p:txBody>
            <a:bodyPr rtlCol="0" anchor="ctr"/>
            <a:lstStyle/>
            <a:p>
              <a:endParaRPr lang="en-GB"/>
            </a:p>
          </p:txBody>
        </p:sp>
        <p:sp>
          <p:nvSpPr>
            <p:cNvPr id="500" name="Freeform 499">
              <a:extLst>
                <a:ext uri="{FF2B5EF4-FFF2-40B4-BE49-F238E27FC236}">
                  <a16:creationId xmlns:a16="http://schemas.microsoft.com/office/drawing/2014/main" id="{03A76ACD-5F3C-9E5F-2011-38AAF31D85EC}"/>
                </a:ext>
              </a:extLst>
            </p:cNvPr>
            <p:cNvSpPr/>
            <p:nvPr/>
          </p:nvSpPr>
          <p:spPr>
            <a:xfrm>
              <a:off x="8866814" y="4704977"/>
              <a:ext cx="77111" cy="77054"/>
            </a:xfrm>
            <a:custGeom>
              <a:avLst/>
              <a:gdLst>
                <a:gd name="connsiteX0" fmla="*/ 77111 w 77111"/>
                <a:gd name="connsiteY0" fmla="*/ 38528 h 77054"/>
                <a:gd name="connsiteX1" fmla="*/ 38555 w 77111"/>
                <a:gd name="connsiteY1" fmla="*/ 77055 h 77054"/>
                <a:gd name="connsiteX2" fmla="*/ -1 w 77111"/>
                <a:gd name="connsiteY2" fmla="*/ 38528 h 77054"/>
                <a:gd name="connsiteX3" fmla="*/ 38555 w 77111"/>
                <a:gd name="connsiteY3" fmla="*/ 0 h 77054"/>
                <a:gd name="connsiteX4" fmla="*/ 77111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1" y="38528"/>
                  </a:moveTo>
                  <a:cubicBezTo>
                    <a:pt x="77111" y="59806"/>
                    <a:pt x="59849" y="77055"/>
                    <a:pt x="38555" y="77055"/>
                  </a:cubicBezTo>
                  <a:cubicBezTo>
                    <a:pt x="17261" y="77055"/>
                    <a:pt x="-1" y="59805"/>
                    <a:pt x="-1" y="38528"/>
                  </a:cubicBezTo>
                  <a:cubicBezTo>
                    <a:pt x="-1" y="17249"/>
                    <a:pt x="17261" y="0"/>
                    <a:pt x="38555" y="0"/>
                  </a:cubicBezTo>
                  <a:cubicBezTo>
                    <a:pt x="59849" y="0"/>
                    <a:pt x="77111" y="17250"/>
                    <a:pt x="77111" y="38528"/>
                  </a:cubicBezTo>
                  <a:close/>
                </a:path>
              </a:pathLst>
            </a:custGeom>
            <a:grpFill/>
            <a:ln w="0" cap="flat">
              <a:noFill/>
              <a:prstDash val="solid"/>
              <a:miter/>
            </a:ln>
          </p:spPr>
          <p:txBody>
            <a:bodyPr rtlCol="0" anchor="ctr"/>
            <a:lstStyle/>
            <a:p>
              <a:endParaRPr lang="en-GB"/>
            </a:p>
          </p:txBody>
        </p:sp>
        <p:sp>
          <p:nvSpPr>
            <p:cNvPr id="501" name="Freeform 500">
              <a:extLst>
                <a:ext uri="{FF2B5EF4-FFF2-40B4-BE49-F238E27FC236}">
                  <a16:creationId xmlns:a16="http://schemas.microsoft.com/office/drawing/2014/main" id="{73AD435B-3B2F-0EF7-9A2C-AD5D1A401C17}"/>
                </a:ext>
              </a:extLst>
            </p:cNvPr>
            <p:cNvSpPr/>
            <p:nvPr/>
          </p:nvSpPr>
          <p:spPr>
            <a:xfrm>
              <a:off x="8784955" y="4563246"/>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502" name="Freeform 501">
              <a:extLst>
                <a:ext uri="{FF2B5EF4-FFF2-40B4-BE49-F238E27FC236}">
                  <a16:creationId xmlns:a16="http://schemas.microsoft.com/office/drawing/2014/main" id="{CC578927-FD7E-9E8D-6B57-8433F82D13A1}"/>
                </a:ext>
              </a:extLst>
            </p:cNvPr>
            <p:cNvSpPr/>
            <p:nvPr/>
          </p:nvSpPr>
          <p:spPr>
            <a:xfrm>
              <a:off x="8703096" y="4421516"/>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503" name="Freeform 502">
              <a:extLst>
                <a:ext uri="{FF2B5EF4-FFF2-40B4-BE49-F238E27FC236}">
                  <a16:creationId xmlns:a16="http://schemas.microsoft.com/office/drawing/2014/main" id="{4D68F3FC-B810-4715-4BF7-691DD43E157B}"/>
                </a:ext>
              </a:extLst>
            </p:cNvPr>
            <p:cNvSpPr/>
            <p:nvPr/>
          </p:nvSpPr>
          <p:spPr>
            <a:xfrm>
              <a:off x="8621121" y="4279786"/>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504" name="Freeform 503">
              <a:extLst>
                <a:ext uri="{FF2B5EF4-FFF2-40B4-BE49-F238E27FC236}">
                  <a16:creationId xmlns:a16="http://schemas.microsoft.com/office/drawing/2014/main" id="{791E65A1-BB60-DB2D-795E-360702DEED30}"/>
                </a:ext>
              </a:extLst>
            </p:cNvPr>
            <p:cNvSpPr/>
            <p:nvPr/>
          </p:nvSpPr>
          <p:spPr>
            <a:xfrm>
              <a:off x="8539262" y="4137940"/>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49" y="77055"/>
                    <a:pt x="38556" y="77055"/>
                  </a:cubicBezTo>
                  <a:cubicBezTo>
                    <a:pt x="17262" y="77055"/>
                    <a:pt x="0" y="59805"/>
                    <a:pt x="0" y="38527"/>
                  </a:cubicBezTo>
                  <a:cubicBezTo>
                    <a:pt x="0" y="17249"/>
                    <a:pt x="17262" y="0"/>
                    <a:pt x="38556" y="0"/>
                  </a:cubicBezTo>
                  <a:cubicBezTo>
                    <a:pt x="59849" y="0"/>
                    <a:pt x="77112" y="17250"/>
                    <a:pt x="77112" y="38527"/>
                  </a:cubicBezTo>
                  <a:close/>
                </a:path>
              </a:pathLst>
            </a:custGeom>
            <a:grpFill/>
            <a:ln w="0" cap="flat">
              <a:noFill/>
              <a:prstDash val="solid"/>
              <a:miter/>
            </a:ln>
          </p:spPr>
          <p:txBody>
            <a:bodyPr rtlCol="0" anchor="ctr"/>
            <a:lstStyle/>
            <a:p>
              <a:endParaRPr lang="en-GB"/>
            </a:p>
          </p:txBody>
        </p:sp>
        <p:sp>
          <p:nvSpPr>
            <p:cNvPr id="505" name="Freeform 504">
              <a:extLst>
                <a:ext uri="{FF2B5EF4-FFF2-40B4-BE49-F238E27FC236}">
                  <a16:creationId xmlns:a16="http://schemas.microsoft.com/office/drawing/2014/main" id="{3C5A8F16-50ED-FC38-8EA8-E86E00EFE230}"/>
                </a:ext>
              </a:extLst>
            </p:cNvPr>
            <p:cNvSpPr/>
            <p:nvPr/>
          </p:nvSpPr>
          <p:spPr>
            <a:xfrm>
              <a:off x="8457288" y="3996094"/>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506" name="Freeform 505">
              <a:extLst>
                <a:ext uri="{FF2B5EF4-FFF2-40B4-BE49-F238E27FC236}">
                  <a16:creationId xmlns:a16="http://schemas.microsoft.com/office/drawing/2014/main" id="{4588A7DD-4CB9-1D67-BBF6-10D4537958AD}"/>
                </a:ext>
              </a:extLst>
            </p:cNvPr>
            <p:cNvSpPr/>
            <p:nvPr/>
          </p:nvSpPr>
          <p:spPr>
            <a:xfrm>
              <a:off x="8375313" y="3854364"/>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507" name="Freeform 506">
              <a:extLst>
                <a:ext uri="{FF2B5EF4-FFF2-40B4-BE49-F238E27FC236}">
                  <a16:creationId xmlns:a16="http://schemas.microsoft.com/office/drawing/2014/main" id="{23404D6F-8BCE-AD0F-1904-C0475D6CA53F}"/>
                </a:ext>
              </a:extLst>
            </p:cNvPr>
            <p:cNvSpPr/>
            <p:nvPr/>
          </p:nvSpPr>
          <p:spPr>
            <a:xfrm>
              <a:off x="8293338" y="3712518"/>
              <a:ext cx="77574" cy="77517"/>
            </a:xfrm>
            <a:custGeom>
              <a:avLst/>
              <a:gdLst>
                <a:gd name="connsiteX0" fmla="*/ 77575 w 77574"/>
                <a:gd name="connsiteY0" fmla="*/ 38759 h 77517"/>
                <a:gd name="connsiteX1" fmla="*/ 38788 w 77574"/>
                <a:gd name="connsiteY1" fmla="*/ 77518 h 77517"/>
                <a:gd name="connsiteX2" fmla="*/ 0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8"/>
                    <a:pt x="38788" y="77518"/>
                  </a:cubicBezTo>
                  <a:cubicBezTo>
                    <a:pt x="17366" y="77518"/>
                    <a:pt x="0" y="60165"/>
                    <a:pt x="0" y="38759"/>
                  </a:cubicBezTo>
                  <a:cubicBezTo>
                    <a:pt x="0" y="17353"/>
                    <a:pt x="17366" y="0"/>
                    <a:pt x="38788"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508" name="Freeform 507">
              <a:extLst>
                <a:ext uri="{FF2B5EF4-FFF2-40B4-BE49-F238E27FC236}">
                  <a16:creationId xmlns:a16="http://schemas.microsoft.com/office/drawing/2014/main" id="{C8308AB3-3053-BB38-9658-88E88F578D45}"/>
                </a:ext>
              </a:extLst>
            </p:cNvPr>
            <p:cNvSpPr/>
            <p:nvPr/>
          </p:nvSpPr>
          <p:spPr>
            <a:xfrm>
              <a:off x="8211479" y="3570788"/>
              <a:ext cx="77574" cy="77517"/>
            </a:xfrm>
            <a:custGeom>
              <a:avLst/>
              <a:gdLst>
                <a:gd name="connsiteX0" fmla="*/ 77575 w 77574"/>
                <a:gd name="connsiteY0" fmla="*/ 38759 h 77517"/>
                <a:gd name="connsiteX1" fmla="*/ 38787 w 77574"/>
                <a:gd name="connsiteY1" fmla="*/ 77518 h 77517"/>
                <a:gd name="connsiteX2" fmla="*/ 0 w 77574"/>
                <a:gd name="connsiteY2" fmla="*/ 38759 h 77517"/>
                <a:gd name="connsiteX3" fmla="*/ 38787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8"/>
                    <a:pt x="38787" y="77518"/>
                  </a:cubicBezTo>
                  <a:cubicBezTo>
                    <a:pt x="17366" y="77518"/>
                    <a:pt x="0" y="60165"/>
                    <a:pt x="0" y="38759"/>
                  </a:cubicBezTo>
                  <a:cubicBezTo>
                    <a:pt x="0" y="17353"/>
                    <a:pt x="17366" y="0"/>
                    <a:pt x="38787"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509" name="Freeform 508">
              <a:extLst>
                <a:ext uri="{FF2B5EF4-FFF2-40B4-BE49-F238E27FC236}">
                  <a16:creationId xmlns:a16="http://schemas.microsoft.com/office/drawing/2014/main" id="{E13C5817-DF02-DE9F-9786-AF99B7D076A7}"/>
                </a:ext>
              </a:extLst>
            </p:cNvPr>
            <p:cNvSpPr/>
            <p:nvPr/>
          </p:nvSpPr>
          <p:spPr>
            <a:xfrm>
              <a:off x="8129389" y="3428942"/>
              <a:ext cx="77806" cy="77749"/>
            </a:xfrm>
            <a:custGeom>
              <a:avLst/>
              <a:gdLst>
                <a:gd name="connsiteX0" fmla="*/ 77807 w 77806"/>
                <a:gd name="connsiteY0" fmla="*/ 38875 h 77749"/>
                <a:gd name="connsiteX1" fmla="*/ 38904 w 77806"/>
                <a:gd name="connsiteY1" fmla="*/ 77749 h 77749"/>
                <a:gd name="connsiteX2" fmla="*/ 1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4" y="77749"/>
                  </a:cubicBezTo>
                  <a:cubicBezTo>
                    <a:pt x="17418" y="77749"/>
                    <a:pt x="1" y="60344"/>
                    <a:pt x="1" y="38875"/>
                  </a:cubicBezTo>
                  <a:cubicBezTo>
                    <a:pt x="1" y="17405"/>
                    <a:pt x="17418" y="0"/>
                    <a:pt x="38904"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510" name="Freeform 509">
              <a:extLst>
                <a:ext uri="{FF2B5EF4-FFF2-40B4-BE49-F238E27FC236}">
                  <a16:creationId xmlns:a16="http://schemas.microsoft.com/office/drawing/2014/main" id="{F23901F6-F050-D0E6-9888-FDEE9AEBC6B8}"/>
                </a:ext>
              </a:extLst>
            </p:cNvPr>
            <p:cNvSpPr/>
            <p:nvPr/>
          </p:nvSpPr>
          <p:spPr>
            <a:xfrm>
              <a:off x="8047530" y="3287096"/>
              <a:ext cx="77806" cy="77749"/>
            </a:xfrm>
            <a:custGeom>
              <a:avLst/>
              <a:gdLst>
                <a:gd name="connsiteX0" fmla="*/ 77807 w 77806"/>
                <a:gd name="connsiteY0" fmla="*/ 38874 h 77749"/>
                <a:gd name="connsiteX1" fmla="*/ 38904 w 77806"/>
                <a:gd name="connsiteY1" fmla="*/ 77749 h 77749"/>
                <a:gd name="connsiteX2" fmla="*/ 1 w 77806"/>
                <a:gd name="connsiteY2" fmla="*/ 38874 h 77749"/>
                <a:gd name="connsiteX3" fmla="*/ 38904 w 77806"/>
                <a:gd name="connsiteY3" fmla="*/ 0 h 77749"/>
                <a:gd name="connsiteX4" fmla="*/ 77807 w 77806"/>
                <a:gd name="connsiteY4" fmla="*/ 38874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4"/>
                  </a:moveTo>
                  <a:cubicBezTo>
                    <a:pt x="77807" y="60344"/>
                    <a:pt x="60389" y="77749"/>
                    <a:pt x="38904" y="77749"/>
                  </a:cubicBezTo>
                  <a:cubicBezTo>
                    <a:pt x="17418" y="77749"/>
                    <a:pt x="1" y="60344"/>
                    <a:pt x="1" y="38874"/>
                  </a:cubicBezTo>
                  <a:cubicBezTo>
                    <a:pt x="1" y="17405"/>
                    <a:pt x="17418" y="0"/>
                    <a:pt x="38904" y="0"/>
                  </a:cubicBezTo>
                  <a:cubicBezTo>
                    <a:pt x="60389" y="0"/>
                    <a:pt x="77807" y="17405"/>
                    <a:pt x="77807" y="38874"/>
                  </a:cubicBezTo>
                  <a:close/>
                </a:path>
              </a:pathLst>
            </a:custGeom>
            <a:grpFill/>
            <a:ln w="0" cap="flat">
              <a:noFill/>
              <a:prstDash val="solid"/>
              <a:miter/>
            </a:ln>
          </p:spPr>
          <p:txBody>
            <a:bodyPr rtlCol="0" anchor="ctr"/>
            <a:lstStyle/>
            <a:p>
              <a:endParaRPr lang="en-GB"/>
            </a:p>
          </p:txBody>
        </p:sp>
        <p:sp>
          <p:nvSpPr>
            <p:cNvPr id="511" name="Freeform 510">
              <a:extLst>
                <a:ext uri="{FF2B5EF4-FFF2-40B4-BE49-F238E27FC236}">
                  <a16:creationId xmlns:a16="http://schemas.microsoft.com/office/drawing/2014/main" id="{A4AD7DA8-5146-2A86-C99E-457D66A8C43A}"/>
                </a:ext>
              </a:extLst>
            </p:cNvPr>
            <p:cNvSpPr/>
            <p:nvPr/>
          </p:nvSpPr>
          <p:spPr>
            <a:xfrm>
              <a:off x="7965555" y="3145251"/>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70" y="77980"/>
                    <a:pt x="0" y="60524"/>
                    <a:pt x="0" y="38990"/>
                  </a:cubicBezTo>
                  <a:cubicBezTo>
                    <a:pt x="0" y="17456"/>
                    <a:pt x="17470"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512" name="Freeform 511">
              <a:extLst>
                <a:ext uri="{FF2B5EF4-FFF2-40B4-BE49-F238E27FC236}">
                  <a16:creationId xmlns:a16="http://schemas.microsoft.com/office/drawing/2014/main" id="{2CAAC782-D64C-8E1A-206E-B15E6CBBAF5D}"/>
                </a:ext>
              </a:extLst>
            </p:cNvPr>
            <p:cNvSpPr/>
            <p:nvPr/>
          </p:nvSpPr>
          <p:spPr>
            <a:xfrm>
              <a:off x="7883465" y="3003405"/>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2" y="78212"/>
                    <a:pt x="0" y="60704"/>
                    <a:pt x="0" y="39106"/>
                  </a:cubicBezTo>
                  <a:cubicBezTo>
                    <a:pt x="0" y="17508"/>
                    <a:pt x="17522"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513" name="Freeform 512">
              <a:extLst>
                <a:ext uri="{FF2B5EF4-FFF2-40B4-BE49-F238E27FC236}">
                  <a16:creationId xmlns:a16="http://schemas.microsoft.com/office/drawing/2014/main" id="{68427C50-8B65-FC6C-1937-528A89BA95D9}"/>
                </a:ext>
              </a:extLst>
            </p:cNvPr>
            <p:cNvSpPr/>
            <p:nvPr/>
          </p:nvSpPr>
          <p:spPr>
            <a:xfrm>
              <a:off x="7801490" y="2861559"/>
              <a:ext cx="78501" cy="78443"/>
            </a:xfrm>
            <a:custGeom>
              <a:avLst/>
              <a:gdLst>
                <a:gd name="connsiteX0" fmla="*/ 78501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1" y="78443"/>
                  </a:cubicBezTo>
                  <a:cubicBezTo>
                    <a:pt x="17573" y="78443"/>
                    <a:pt x="0" y="60883"/>
                    <a:pt x="0" y="39222"/>
                  </a:cubicBezTo>
                  <a:cubicBezTo>
                    <a:pt x="0" y="17560"/>
                    <a:pt x="17573" y="0"/>
                    <a:pt x="39251"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514" name="Freeform 513">
              <a:extLst>
                <a:ext uri="{FF2B5EF4-FFF2-40B4-BE49-F238E27FC236}">
                  <a16:creationId xmlns:a16="http://schemas.microsoft.com/office/drawing/2014/main" id="{95FD6CBB-2C03-24E4-771F-60413DAE4429}"/>
                </a:ext>
              </a:extLst>
            </p:cNvPr>
            <p:cNvSpPr/>
            <p:nvPr/>
          </p:nvSpPr>
          <p:spPr>
            <a:xfrm>
              <a:off x="7719631" y="2719829"/>
              <a:ext cx="78501" cy="78443"/>
            </a:xfrm>
            <a:custGeom>
              <a:avLst/>
              <a:gdLst>
                <a:gd name="connsiteX0" fmla="*/ 78501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1" y="78443"/>
                  </a:cubicBezTo>
                  <a:cubicBezTo>
                    <a:pt x="17573" y="78443"/>
                    <a:pt x="0" y="60883"/>
                    <a:pt x="0" y="39222"/>
                  </a:cubicBezTo>
                  <a:cubicBezTo>
                    <a:pt x="0" y="17560"/>
                    <a:pt x="17573" y="0"/>
                    <a:pt x="39251"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515" name="Freeform 514">
              <a:extLst>
                <a:ext uri="{FF2B5EF4-FFF2-40B4-BE49-F238E27FC236}">
                  <a16:creationId xmlns:a16="http://schemas.microsoft.com/office/drawing/2014/main" id="{F7C168EF-A364-4EBC-D740-BCFCEEDDF03D}"/>
                </a:ext>
              </a:extLst>
            </p:cNvPr>
            <p:cNvSpPr/>
            <p:nvPr/>
          </p:nvSpPr>
          <p:spPr>
            <a:xfrm>
              <a:off x="7637541" y="2577983"/>
              <a:ext cx="78732" cy="78674"/>
            </a:xfrm>
            <a:custGeom>
              <a:avLst/>
              <a:gdLst>
                <a:gd name="connsiteX0" fmla="*/ 78733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1" y="61063"/>
                    <a:pt x="-1" y="39337"/>
                  </a:cubicBezTo>
                  <a:cubicBezTo>
                    <a:pt x="-1" y="17612"/>
                    <a:pt x="17624" y="0"/>
                    <a:pt x="39366" y="0"/>
                  </a:cubicBezTo>
                  <a:cubicBezTo>
                    <a:pt x="61107" y="0"/>
                    <a:pt x="78733" y="17612"/>
                    <a:pt x="78733" y="39337"/>
                  </a:cubicBezTo>
                  <a:close/>
                </a:path>
              </a:pathLst>
            </a:custGeom>
            <a:grpFill/>
            <a:ln w="0" cap="flat">
              <a:noFill/>
              <a:prstDash val="solid"/>
              <a:miter/>
            </a:ln>
          </p:spPr>
          <p:txBody>
            <a:bodyPr rtlCol="0" anchor="ctr"/>
            <a:lstStyle/>
            <a:p>
              <a:endParaRPr lang="en-GB"/>
            </a:p>
          </p:txBody>
        </p:sp>
        <p:sp>
          <p:nvSpPr>
            <p:cNvPr id="516" name="Freeform 515">
              <a:extLst>
                <a:ext uri="{FF2B5EF4-FFF2-40B4-BE49-F238E27FC236}">
                  <a16:creationId xmlns:a16="http://schemas.microsoft.com/office/drawing/2014/main" id="{F47A0939-D740-A398-5CDD-3275C75BE6F0}"/>
                </a:ext>
              </a:extLst>
            </p:cNvPr>
            <p:cNvSpPr/>
            <p:nvPr/>
          </p:nvSpPr>
          <p:spPr>
            <a:xfrm>
              <a:off x="7555566" y="2436021"/>
              <a:ext cx="78964" cy="78906"/>
            </a:xfrm>
            <a:custGeom>
              <a:avLst/>
              <a:gdLst>
                <a:gd name="connsiteX0" fmla="*/ 78964 w 78964"/>
                <a:gd name="connsiteY0" fmla="*/ 39453 h 78906"/>
                <a:gd name="connsiteX1" fmla="*/ 39483 w 78964"/>
                <a:gd name="connsiteY1" fmla="*/ 78906 h 78906"/>
                <a:gd name="connsiteX2" fmla="*/ 1 w 78964"/>
                <a:gd name="connsiteY2" fmla="*/ 39453 h 78906"/>
                <a:gd name="connsiteX3" fmla="*/ 39483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3" y="78906"/>
                  </a:cubicBezTo>
                  <a:cubicBezTo>
                    <a:pt x="17677" y="78906"/>
                    <a:pt x="1" y="61242"/>
                    <a:pt x="1" y="39453"/>
                  </a:cubicBezTo>
                  <a:cubicBezTo>
                    <a:pt x="1" y="17664"/>
                    <a:pt x="17678" y="0"/>
                    <a:pt x="39483"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517" name="Freeform 516">
              <a:extLst>
                <a:ext uri="{FF2B5EF4-FFF2-40B4-BE49-F238E27FC236}">
                  <a16:creationId xmlns:a16="http://schemas.microsoft.com/office/drawing/2014/main" id="{2BEFE10D-E697-4A57-628D-9D521A9F97B0}"/>
                </a:ext>
              </a:extLst>
            </p:cNvPr>
            <p:cNvSpPr/>
            <p:nvPr/>
          </p:nvSpPr>
          <p:spPr>
            <a:xfrm>
              <a:off x="7473591" y="2294175"/>
              <a:ext cx="79195" cy="79137"/>
            </a:xfrm>
            <a:custGeom>
              <a:avLst/>
              <a:gdLst>
                <a:gd name="connsiteX0" fmla="*/ 79196 w 79195"/>
                <a:gd name="connsiteY0" fmla="*/ 39569 h 79137"/>
                <a:gd name="connsiteX1" fmla="*/ 39598 w 79195"/>
                <a:gd name="connsiteY1" fmla="*/ 79137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7"/>
                    <a:pt x="39598" y="79137"/>
                  </a:cubicBezTo>
                  <a:cubicBezTo>
                    <a:pt x="17729" y="79137"/>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518" name="Freeform 517">
              <a:extLst>
                <a:ext uri="{FF2B5EF4-FFF2-40B4-BE49-F238E27FC236}">
                  <a16:creationId xmlns:a16="http://schemas.microsoft.com/office/drawing/2014/main" id="{2EE7C07E-04C8-1FB5-C94D-5C3F2845BB5F}"/>
                </a:ext>
              </a:extLst>
            </p:cNvPr>
            <p:cNvSpPr/>
            <p:nvPr/>
          </p:nvSpPr>
          <p:spPr>
            <a:xfrm>
              <a:off x="7391501" y="2152330"/>
              <a:ext cx="79427" cy="79368"/>
            </a:xfrm>
            <a:custGeom>
              <a:avLst/>
              <a:gdLst>
                <a:gd name="connsiteX0" fmla="*/ 79427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1"/>
                    <a:pt x="61647" y="79369"/>
                    <a:pt x="39714" y="79369"/>
                  </a:cubicBezTo>
                  <a:cubicBezTo>
                    <a:pt x="17780" y="79369"/>
                    <a:pt x="0" y="61601"/>
                    <a:pt x="0" y="39684"/>
                  </a:cubicBezTo>
                  <a:cubicBezTo>
                    <a:pt x="0" y="17767"/>
                    <a:pt x="17780" y="0"/>
                    <a:pt x="39714"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519" name="Freeform 518">
              <a:extLst>
                <a:ext uri="{FF2B5EF4-FFF2-40B4-BE49-F238E27FC236}">
                  <a16:creationId xmlns:a16="http://schemas.microsoft.com/office/drawing/2014/main" id="{5EAA85F9-DDDD-9185-E117-E846F22BEB67}"/>
                </a:ext>
              </a:extLst>
            </p:cNvPr>
            <p:cNvSpPr/>
            <p:nvPr/>
          </p:nvSpPr>
          <p:spPr>
            <a:xfrm>
              <a:off x="7309410" y="2010368"/>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520" name="Freeform 519">
              <a:extLst>
                <a:ext uri="{FF2B5EF4-FFF2-40B4-BE49-F238E27FC236}">
                  <a16:creationId xmlns:a16="http://schemas.microsoft.com/office/drawing/2014/main" id="{C7A82958-59EF-0CE3-140A-FCE0D5290673}"/>
                </a:ext>
              </a:extLst>
            </p:cNvPr>
            <p:cNvSpPr/>
            <p:nvPr/>
          </p:nvSpPr>
          <p:spPr>
            <a:xfrm>
              <a:off x="10258415" y="6830466"/>
              <a:ext cx="78501" cy="78443"/>
            </a:xfrm>
            <a:custGeom>
              <a:avLst/>
              <a:gdLst>
                <a:gd name="connsiteX0" fmla="*/ 78502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2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2" y="39222"/>
                  </a:moveTo>
                  <a:cubicBezTo>
                    <a:pt x="78502" y="60883"/>
                    <a:pt x="60928" y="78443"/>
                    <a:pt x="39251" y="78443"/>
                  </a:cubicBezTo>
                  <a:cubicBezTo>
                    <a:pt x="17573" y="78443"/>
                    <a:pt x="0" y="60883"/>
                    <a:pt x="0" y="39222"/>
                  </a:cubicBezTo>
                  <a:cubicBezTo>
                    <a:pt x="0" y="17560"/>
                    <a:pt x="17573" y="0"/>
                    <a:pt x="39251" y="0"/>
                  </a:cubicBezTo>
                  <a:cubicBezTo>
                    <a:pt x="60928" y="0"/>
                    <a:pt x="78502" y="17560"/>
                    <a:pt x="78502" y="39222"/>
                  </a:cubicBezTo>
                  <a:close/>
                </a:path>
              </a:pathLst>
            </a:custGeom>
            <a:grpFill/>
            <a:ln w="0" cap="flat">
              <a:noFill/>
              <a:prstDash val="solid"/>
              <a:miter/>
            </a:ln>
          </p:spPr>
          <p:txBody>
            <a:bodyPr rtlCol="0" anchor="ctr"/>
            <a:lstStyle/>
            <a:p>
              <a:endParaRPr lang="en-GB"/>
            </a:p>
          </p:txBody>
        </p:sp>
        <p:sp>
          <p:nvSpPr>
            <p:cNvPr id="521" name="Freeform 520">
              <a:extLst>
                <a:ext uri="{FF2B5EF4-FFF2-40B4-BE49-F238E27FC236}">
                  <a16:creationId xmlns:a16="http://schemas.microsoft.com/office/drawing/2014/main" id="{5A18EB69-5CD3-DD2B-6E9B-BECFD8357408}"/>
                </a:ext>
              </a:extLst>
            </p:cNvPr>
            <p:cNvSpPr/>
            <p:nvPr/>
          </p:nvSpPr>
          <p:spPr>
            <a:xfrm>
              <a:off x="10176557" y="6688736"/>
              <a:ext cx="78501" cy="78443"/>
            </a:xfrm>
            <a:custGeom>
              <a:avLst/>
              <a:gdLst>
                <a:gd name="connsiteX0" fmla="*/ 78501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1" y="78443"/>
                  </a:cubicBezTo>
                  <a:cubicBezTo>
                    <a:pt x="17573" y="78443"/>
                    <a:pt x="0" y="60883"/>
                    <a:pt x="0" y="39222"/>
                  </a:cubicBezTo>
                  <a:cubicBezTo>
                    <a:pt x="0" y="17560"/>
                    <a:pt x="17573" y="0"/>
                    <a:pt x="39251"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522" name="Freeform 521">
              <a:extLst>
                <a:ext uri="{FF2B5EF4-FFF2-40B4-BE49-F238E27FC236}">
                  <a16:creationId xmlns:a16="http://schemas.microsoft.com/office/drawing/2014/main" id="{62FBE29B-8D5A-2AA2-229D-DDFDE5836ADF}"/>
                </a:ext>
              </a:extLst>
            </p:cNvPr>
            <p:cNvSpPr/>
            <p:nvPr/>
          </p:nvSpPr>
          <p:spPr>
            <a:xfrm>
              <a:off x="10094813" y="6547122"/>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3"/>
                    <a:pt x="60748" y="78212"/>
                    <a:pt x="39135" y="78212"/>
                  </a:cubicBezTo>
                  <a:cubicBezTo>
                    <a:pt x="17522" y="78212"/>
                    <a:pt x="0" y="60703"/>
                    <a:pt x="0" y="39106"/>
                  </a:cubicBezTo>
                  <a:cubicBezTo>
                    <a:pt x="0" y="17509"/>
                    <a:pt x="17522" y="0"/>
                    <a:pt x="39135" y="0"/>
                  </a:cubicBezTo>
                  <a:cubicBezTo>
                    <a:pt x="60748" y="0"/>
                    <a:pt x="78270" y="17509"/>
                    <a:pt x="78270" y="39106"/>
                  </a:cubicBezTo>
                  <a:close/>
                </a:path>
              </a:pathLst>
            </a:custGeom>
            <a:grpFill/>
            <a:ln w="0" cap="flat">
              <a:noFill/>
              <a:prstDash val="solid"/>
              <a:miter/>
            </a:ln>
          </p:spPr>
          <p:txBody>
            <a:bodyPr rtlCol="0" anchor="ctr"/>
            <a:lstStyle/>
            <a:p>
              <a:endParaRPr lang="en-GB"/>
            </a:p>
          </p:txBody>
        </p:sp>
        <p:sp>
          <p:nvSpPr>
            <p:cNvPr id="523" name="Freeform 522">
              <a:extLst>
                <a:ext uri="{FF2B5EF4-FFF2-40B4-BE49-F238E27FC236}">
                  <a16:creationId xmlns:a16="http://schemas.microsoft.com/office/drawing/2014/main" id="{88C41D7B-D079-2EB5-0713-3891ACC86B2D}"/>
                </a:ext>
              </a:extLst>
            </p:cNvPr>
            <p:cNvSpPr/>
            <p:nvPr/>
          </p:nvSpPr>
          <p:spPr>
            <a:xfrm>
              <a:off x="10012954" y="6405507"/>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69" y="77980"/>
                    <a:pt x="0" y="60524"/>
                    <a:pt x="0" y="38990"/>
                  </a:cubicBezTo>
                  <a:cubicBezTo>
                    <a:pt x="0" y="17456"/>
                    <a:pt x="17469"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524" name="Freeform 523">
              <a:extLst>
                <a:ext uri="{FF2B5EF4-FFF2-40B4-BE49-F238E27FC236}">
                  <a16:creationId xmlns:a16="http://schemas.microsoft.com/office/drawing/2014/main" id="{A205B0EB-278C-612B-9996-AC7379918E11}"/>
                </a:ext>
              </a:extLst>
            </p:cNvPr>
            <p:cNvSpPr/>
            <p:nvPr/>
          </p:nvSpPr>
          <p:spPr>
            <a:xfrm>
              <a:off x="9931211" y="6263893"/>
              <a:ext cx="77806" cy="77749"/>
            </a:xfrm>
            <a:custGeom>
              <a:avLst/>
              <a:gdLst>
                <a:gd name="connsiteX0" fmla="*/ 77807 w 77806"/>
                <a:gd name="connsiteY0" fmla="*/ 38875 h 77749"/>
                <a:gd name="connsiteX1" fmla="*/ 38904 w 77806"/>
                <a:gd name="connsiteY1" fmla="*/ 77749 h 77749"/>
                <a:gd name="connsiteX2" fmla="*/ 1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4" y="77749"/>
                  </a:cubicBezTo>
                  <a:cubicBezTo>
                    <a:pt x="17418" y="77749"/>
                    <a:pt x="1" y="60344"/>
                    <a:pt x="1" y="38875"/>
                  </a:cubicBezTo>
                  <a:cubicBezTo>
                    <a:pt x="1" y="17405"/>
                    <a:pt x="17418" y="0"/>
                    <a:pt x="38904"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525" name="Freeform 524">
              <a:extLst>
                <a:ext uri="{FF2B5EF4-FFF2-40B4-BE49-F238E27FC236}">
                  <a16:creationId xmlns:a16="http://schemas.microsoft.com/office/drawing/2014/main" id="{2373B211-679C-FAAA-4C25-824602925C64}"/>
                </a:ext>
              </a:extLst>
            </p:cNvPr>
            <p:cNvSpPr/>
            <p:nvPr/>
          </p:nvSpPr>
          <p:spPr>
            <a:xfrm>
              <a:off x="9849352" y="6122163"/>
              <a:ext cx="77806" cy="77749"/>
            </a:xfrm>
            <a:custGeom>
              <a:avLst/>
              <a:gdLst>
                <a:gd name="connsiteX0" fmla="*/ 77807 w 77806"/>
                <a:gd name="connsiteY0" fmla="*/ 38875 h 77749"/>
                <a:gd name="connsiteX1" fmla="*/ 38904 w 77806"/>
                <a:gd name="connsiteY1" fmla="*/ 77749 h 77749"/>
                <a:gd name="connsiteX2" fmla="*/ 1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4" y="77749"/>
                  </a:cubicBezTo>
                  <a:cubicBezTo>
                    <a:pt x="17418" y="77749"/>
                    <a:pt x="1" y="60344"/>
                    <a:pt x="1" y="38875"/>
                  </a:cubicBezTo>
                  <a:cubicBezTo>
                    <a:pt x="1" y="17405"/>
                    <a:pt x="17418" y="0"/>
                    <a:pt x="38904"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526" name="Freeform 525">
              <a:extLst>
                <a:ext uri="{FF2B5EF4-FFF2-40B4-BE49-F238E27FC236}">
                  <a16:creationId xmlns:a16="http://schemas.microsoft.com/office/drawing/2014/main" id="{C57DF8FA-2A5A-3A2A-3A70-B5F1FC00C068}"/>
                </a:ext>
              </a:extLst>
            </p:cNvPr>
            <p:cNvSpPr/>
            <p:nvPr/>
          </p:nvSpPr>
          <p:spPr>
            <a:xfrm>
              <a:off x="9767494" y="5980432"/>
              <a:ext cx="77574" cy="77517"/>
            </a:xfrm>
            <a:custGeom>
              <a:avLst/>
              <a:gdLst>
                <a:gd name="connsiteX0" fmla="*/ 77575 w 77574"/>
                <a:gd name="connsiteY0" fmla="*/ 38759 h 77517"/>
                <a:gd name="connsiteX1" fmla="*/ 38788 w 77574"/>
                <a:gd name="connsiteY1" fmla="*/ 77517 h 77517"/>
                <a:gd name="connsiteX2" fmla="*/ 0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7"/>
                    <a:pt x="38788" y="77517"/>
                  </a:cubicBezTo>
                  <a:cubicBezTo>
                    <a:pt x="17366" y="77517"/>
                    <a:pt x="0" y="60165"/>
                    <a:pt x="0" y="38759"/>
                  </a:cubicBezTo>
                  <a:cubicBezTo>
                    <a:pt x="0" y="17353"/>
                    <a:pt x="17366" y="0"/>
                    <a:pt x="38788"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527" name="Freeform 526">
              <a:extLst>
                <a:ext uri="{FF2B5EF4-FFF2-40B4-BE49-F238E27FC236}">
                  <a16:creationId xmlns:a16="http://schemas.microsoft.com/office/drawing/2014/main" id="{E256BB16-E85E-8F85-C8BC-D0F743ABF00A}"/>
                </a:ext>
              </a:extLst>
            </p:cNvPr>
            <p:cNvSpPr/>
            <p:nvPr/>
          </p:nvSpPr>
          <p:spPr>
            <a:xfrm>
              <a:off x="9685635" y="5838702"/>
              <a:ext cx="77574" cy="77517"/>
            </a:xfrm>
            <a:custGeom>
              <a:avLst/>
              <a:gdLst>
                <a:gd name="connsiteX0" fmla="*/ 77575 w 77574"/>
                <a:gd name="connsiteY0" fmla="*/ 38759 h 77517"/>
                <a:gd name="connsiteX1" fmla="*/ 38788 w 77574"/>
                <a:gd name="connsiteY1" fmla="*/ 77518 h 77517"/>
                <a:gd name="connsiteX2" fmla="*/ 0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8"/>
                    <a:pt x="38788" y="77518"/>
                  </a:cubicBezTo>
                  <a:cubicBezTo>
                    <a:pt x="17366" y="77518"/>
                    <a:pt x="0" y="60165"/>
                    <a:pt x="0" y="38759"/>
                  </a:cubicBezTo>
                  <a:cubicBezTo>
                    <a:pt x="0" y="17353"/>
                    <a:pt x="17366" y="0"/>
                    <a:pt x="38788"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528" name="Freeform 527">
              <a:extLst>
                <a:ext uri="{FF2B5EF4-FFF2-40B4-BE49-F238E27FC236}">
                  <a16:creationId xmlns:a16="http://schemas.microsoft.com/office/drawing/2014/main" id="{DE54BC14-1F9B-14F9-3EF2-16DEE33F90DD}"/>
                </a:ext>
              </a:extLst>
            </p:cNvPr>
            <p:cNvSpPr/>
            <p:nvPr/>
          </p:nvSpPr>
          <p:spPr>
            <a:xfrm>
              <a:off x="9603776" y="5697088"/>
              <a:ext cx="77343" cy="77286"/>
            </a:xfrm>
            <a:custGeom>
              <a:avLst/>
              <a:gdLst>
                <a:gd name="connsiteX0" fmla="*/ 77344 w 77343"/>
                <a:gd name="connsiteY0" fmla="*/ 38643 h 77286"/>
                <a:gd name="connsiteX1" fmla="*/ 38672 w 77343"/>
                <a:gd name="connsiteY1" fmla="*/ 77286 h 77286"/>
                <a:gd name="connsiteX2" fmla="*/ 0 w 77343"/>
                <a:gd name="connsiteY2" fmla="*/ 38643 h 77286"/>
                <a:gd name="connsiteX3" fmla="*/ 38672 w 77343"/>
                <a:gd name="connsiteY3" fmla="*/ 0 h 77286"/>
                <a:gd name="connsiteX4" fmla="*/ 77344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4" y="38643"/>
                  </a:moveTo>
                  <a:cubicBezTo>
                    <a:pt x="77344" y="59985"/>
                    <a:pt x="60030" y="77286"/>
                    <a:pt x="38672" y="77286"/>
                  </a:cubicBezTo>
                  <a:cubicBezTo>
                    <a:pt x="17314" y="77286"/>
                    <a:pt x="0" y="59985"/>
                    <a:pt x="0" y="38643"/>
                  </a:cubicBezTo>
                  <a:cubicBezTo>
                    <a:pt x="0" y="17301"/>
                    <a:pt x="17313" y="0"/>
                    <a:pt x="38672" y="0"/>
                  </a:cubicBezTo>
                  <a:cubicBezTo>
                    <a:pt x="60029" y="0"/>
                    <a:pt x="77344" y="17301"/>
                    <a:pt x="77344" y="38643"/>
                  </a:cubicBezTo>
                  <a:close/>
                </a:path>
              </a:pathLst>
            </a:custGeom>
            <a:grpFill/>
            <a:ln w="0" cap="flat">
              <a:noFill/>
              <a:prstDash val="solid"/>
              <a:miter/>
            </a:ln>
          </p:spPr>
          <p:txBody>
            <a:bodyPr rtlCol="0" anchor="ctr"/>
            <a:lstStyle/>
            <a:p>
              <a:endParaRPr lang="en-GB"/>
            </a:p>
          </p:txBody>
        </p:sp>
        <p:sp>
          <p:nvSpPr>
            <p:cNvPr id="529" name="Freeform 528">
              <a:extLst>
                <a:ext uri="{FF2B5EF4-FFF2-40B4-BE49-F238E27FC236}">
                  <a16:creationId xmlns:a16="http://schemas.microsoft.com/office/drawing/2014/main" id="{DDEED571-1003-B1D9-6E6E-D651420E157C}"/>
                </a:ext>
              </a:extLst>
            </p:cNvPr>
            <p:cNvSpPr/>
            <p:nvPr/>
          </p:nvSpPr>
          <p:spPr>
            <a:xfrm>
              <a:off x="9521917" y="5555358"/>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30"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530" name="Freeform 529">
              <a:extLst>
                <a:ext uri="{FF2B5EF4-FFF2-40B4-BE49-F238E27FC236}">
                  <a16:creationId xmlns:a16="http://schemas.microsoft.com/office/drawing/2014/main" id="{60A13F76-F51F-7D85-30BA-155E6690E380}"/>
                </a:ext>
              </a:extLst>
            </p:cNvPr>
            <p:cNvSpPr/>
            <p:nvPr/>
          </p:nvSpPr>
          <p:spPr>
            <a:xfrm>
              <a:off x="9440058" y="5413627"/>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30"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531" name="Freeform 530">
              <a:extLst>
                <a:ext uri="{FF2B5EF4-FFF2-40B4-BE49-F238E27FC236}">
                  <a16:creationId xmlns:a16="http://schemas.microsoft.com/office/drawing/2014/main" id="{CB708BE9-1FB1-8C86-28CE-392AEAFFFCA7}"/>
                </a:ext>
              </a:extLst>
            </p:cNvPr>
            <p:cNvSpPr/>
            <p:nvPr/>
          </p:nvSpPr>
          <p:spPr>
            <a:xfrm>
              <a:off x="9358199" y="5272013"/>
              <a:ext cx="77111" cy="77054"/>
            </a:xfrm>
            <a:custGeom>
              <a:avLst/>
              <a:gdLst>
                <a:gd name="connsiteX0" fmla="*/ 77111 w 77111"/>
                <a:gd name="connsiteY0" fmla="*/ 38527 h 77054"/>
                <a:gd name="connsiteX1" fmla="*/ 38555 w 77111"/>
                <a:gd name="connsiteY1" fmla="*/ 77055 h 77054"/>
                <a:gd name="connsiteX2" fmla="*/ -1 w 77111"/>
                <a:gd name="connsiteY2" fmla="*/ 38527 h 77054"/>
                <a:gd name="connsiteX3" fmla="*/ 38555 w 77111"/>
                <a:gd name="connsiteY3" fmla="*/ 0 h 77054"/>
                <a:gd name="connsiteX4" fmla="*/ 77111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1" y="38527"/>
                  </a:moveTo>
                  <a:cubicBezTo>
                    <a:pt x="77111" y="59806"/>
                    <a:pt x="59849" y="77055"/>
                    <a:pt x="38555" y="77055"/>
                  </a:cubicBezTo>
                  <a:cubicBezTo>
                    <a:pt x="17262" y="77055"/>
                    <a:pt x="-1" y="59805"/>
                    <a:pt x="-1" y="38527"/>
                  </a:cubicBezTo>
                  <a:cubicBezTo>
                    <a:pt x="-1" y="17249"/>
                    <a:pt x="17262" y="0"/>
                    <a:pt x="38555" y="0"/>
                  </a:cubicBezTo>
                  <a:cubicBezTo>
                    <a:pt x="59849" y="0"/>
                    <a:pt x="77111" y="17250"/>
                    <a:pt x="77111" y="38527"/>
                  </a:cubicBezTo>
                  <a:close/>
                </a:path>
              </a:pathLst>
            </a:custGeom>
            <a:grpFill/>
            <a:ln w="0" cap="flat">
              <a:noFill/>
              <a:prstDash val="solid"/>
              <a:miter/>
            </a:ln>
          </p:spPr>
          <p:txBody>
            <a:bodyPr rtlCol="0" anchor="ctr"/>
            <a:lstStyle/>
            <a:p>
              <a:endParaRPr lang="en-GB"/>
            </a:p>
          </p:txBody>
        </p:sp>
        <p:sp>
          <p:nvSpPr>
            <p:cNvPr id="532" name="Freeform 531">
              <a:extLst>
                <a:ext uri="{FF2B5EF4-FFF2-40B4-BE49-F238E27FC236}">
                  <a16:creationId xmlns:a16="http://schemas.microsoft.com/office/drawing/2014/main" id="{DAB8DF54-2047-6FD1-9716-2809F873EF27}"/>
                </a:ext>
              </a:extLst>
            </p:cNvPr>
            <p:cNvSpPr/>
            <p:nvPr/>
          </p:nvSpPr>
          <p:spPr>
            <a:xfrm>
              <a:off x="9276340" y="5130167"/>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533" name="Freeform 532">
              <a:extLst>
                <a:ext uri="{FF2B5EF4-FFF2-40B4-BE49-F238E27FC236}">
                  <a16:creationId xmlns:a16="http://schemas.microsoft.com/office/drawing/2014/main" id="{0241FAA6-F744-4AA3-DE44-B06BCB6CFA38}"/>
                </a:ext>
              </a:extLst>
            </p:cNvPr>
            <p:cNvSpPr/>
            <p:nvPr/>
          </p:nvSpPr>
          <p:spPr>
            <a:xfrm>
              <a:off x="9194481" y="4988437"/>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534" name="Freeform 533">
              <a:extLst>
                <a:ext uri="{FF2B5EF4-FFF2-40B4-BE49-F238E27FC236}">
                  <a16:creationId xmlns:a16="http://schemas.microsoft.com/office/drawing/2014/main" id="{72971E5A-C484-799D-F8F4-D496B60B99CE}"/>
                </a:ext>
              </a:extLst>
            </p:cNvPr>
            <p:cNvSpPr/>
            <p:nvPr/>
          </p:nvSpPr>
          <p:spPr>
            <a:xfrm>
              <a:off x="9112506" y="4846707"/>
              <a:ext cx="77111" cy="77054"/>
            </a:xfrm>
            <a:custGeom>
              <a:avLst/>
              <a:gdLst>
                <a:gd name="connsiteX0" fmla="*/ 77112 w 77111"/>
                <a:gd name="connsiteY0" fmla="*/ 38528 h 77054"/>
                <a:gd name="connsiteX1" fmla="*/ 38556 w 77111"/>
                <a:gd name="connsiteY1" fmla="*/ 77055 h 77054"/>
                <a:gd name="connsiteX2" fmla="*/ 0 w 77111"/>
                <a:gd name="connsiteY2" fmla="*/ 38528 h 77054"/>
                <a:gd name="connsiteX3" fmla="*/ 38556 w 77111"/>
                <a:gd name="connsiteY3" fmla="*/ 0 h 77054"/>
                <a:gd name="connsiteX4" fmla="*/ 77112 w 77111"/>
                <a:gd name="connsiteY4" fmla="*/ 38528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8"/>
                  </a:moveTo>
                  <a:cubicBezTo>
                    <a:pt x="77112" y="59806"/>
                    <a:pt x="59850" y="77055"/>
                    <a:pt x="38556" y="77055"/>
                  </a:cubicBezTo>
                  <a:cubicBezTo>
                    <a:pt x="17262" y="77055"/>
                    <a:pt x="0" y="59805"/>
                    <a:pt x="0" y="38528"/>
                  </a:cubicBezTo>
                  <a:cubicBezTo>
                    <a:pt x="0" y="17249"/>
                    <a:pt x="17262" y="0"/>
                    <a:pt x="38556" y="0"/>
                  </a:cubicBezTo>
                  <a:cubicBezTo>
                    <a:pt x="59850" y="0"/>
                    <a:pt x="77112" y="17250"/>
                    <a:pt x="77112" y="38528"/>
                  </a:cubicBezTo>
                  <a:close/>
                </a:path>
              </a:pathLst>
            </a:custGeom>
            <a:grpFill/>
            <a:ln w="0" cap="flat">
              <a:noFill/>
              <a:prstDash val="solid"/>
              <a:miter/>
            </a:ln>
          </p:spPr>
          <p:txBody>
            <a:bodyPr rtlCol="0" anchor="ctr"/>
            <a:lstStyle/>
            <a:p>
              <a:endParaRPr lang="en-GB"/>
            </a:p>
          </p:txBody>
        </p:sp>
        <p:sp>
          <p:nvSpPr>
            <p:cNvPr id="535" name="Freeform 534">
              <a:extLst>
                <a:ext uri="{FF2B5EF4-FFF2-40B4-BE49-F238E27FC236}">
                  <a16:creationId xmlns:a16="http://schemas.microsoft.com/office/drawing/2014/main" id="{507D4EB8-9C6B-5FA9-F261-7A1FCADEDA70}"/>
                </a:ext>
              </a:extLst>
            </p:cNvPr>
            <p:cNvSpPr/>
            <p:nvPr/>
          </p:nvSpPr>
          <p:spPr>
            <a:xfrm>
              <a:off x="7637425" y="2294291"/>
              <a:ext cx="78964" cy="78906"/>
            </a:xfrm>
            <a:custGeom>
              <a:avLst/>
              <a:gdLst>
                <a:gd name="connsiteX0" fmla="*/ 78964 w 78964"/>
                <a:gd name="connsiteY0" fmla="*/ 39453 h 78906"/>
                <a:gd name="connsiteX1" fmla="*/ 39483 w 78964"/>
                <a:gd name="connsiteY1" fmla="*/ 78906 h 78906"/>
                <a:gd name="connsiteX2" fmla="*/ 1 w 78964"/>
                <a:gd name="connsiteY2" fmla="*/ 39453 h 78906"/>
                <a:gd name="connsiteX3" fmla="*/ 39483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3" y="78906"/>
                  </a:cubicBezTo>
                  <a:cubicBezTo>
                    <a:pt x="17677" y="78906"/>
                    <a:pt x="1" y="61242"/>
                    <a:pt x="1" y="39453"/>
                  </a:cubicBezTo>
                  <a:cubicBezTo>
                    <a:pt x="1" y="17664"/>
                    <a:pt x="17678" y="0"/>
                    <a:pt x="39483"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536" name="Freeform 535">
              <a:extLst>
                <a:ext uri="{FF2B5EF4-FFF2-40B4-BE49-F238E27FC236}">
                  <a16:creationId xmlns:a16="http://schemas.microsoft.com/office/drawing/2014/main" id="{26EF1987-1326-1EA5-8249-704AAF72FEBA}"/>
                </a:ext>
              </a:extLst>
            </p:cNvPr>
            <p:cNvSpPr/>
            <p:nvPr/>
          </p:nvSpPr>
          <p:spPr>
            <a:xfrm>
              <a:off x="7555450" y="2152445"/>
              <a:ext cx="79195" cy="79137"/>
            </a:xfrm>
            <a:custGeom>
              <a:avLst/>
              <a:gdLst>
                <a:gd name="connsiteX0" fmla="*/ 79196 w 79195"/>
                <a:gd name="connsiteY0" fmla="*/ 39569 h 79137"/>
                <a:gd name="connsiteX1" fmla="*/ 39598 w 79195"/>
                <a:gd name="connsiteY1" fmla="*/ 79137 h 79137"/>
                <a:gd name="connsiteX2" fmla="*/ 1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7"/>
                    <a:pt x="39598" y="79137"/>
                  </a:cubicBezTo>
                  <a:cubicBezTo>
                    <a:pt x="17729" y="79137"/>
                    <a:pt x="1" y="61422"/>
                    <a:pt x="1" y="39569"/>
                  </a:cubicBezTo>
                  <a:cubicBezTo>
                    <a:pt x="1"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537" name="Freeform 536">
              <a:extLst>
                <a:ext uri="{FF2B5EF4-FFF2-40B4-BE49-F238E27FC236}">
                  <a16:creationId xmlns:a16="http://schemas.microsoft.com/office/drawing/2014/main" id="{CC6B5778-AEF6-9D69-DA87-C9DDCFDC458C}"/>
                </a:ext>
              </a:extLst>
            </p:cNvPr>
            <p:cNvSpPr/>
            <p:nvPr/>
          </p:nvSpPr>
          <p:spPr>
            <a:xfrm>
              <a:off x="7473476" y="2010599"/>
              <a:ext cx="79427" cy="79368"/>
            </a:xfrm>
            <a:custGeom>
              <a:avLst/>
              <a:gdLst>
                <a:gd name="connsiteX0" fmla="*/ 79428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8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8" y="39684"/>
                  </a:moveTo>
                  <a:cubicBezTo>
                    <a:pt x="79428" y="61601"/>
                    <a:pt x="61647" y="79369"/>
                    <a:pt x="39714" y="79369"/>
                  </a:cubicBezTo>
                  <a:cubicBezTo>
                    <a:pt x="17781" y="79369"/>
                    <a:pt x="0" y="61601"/>
                    <a:pt x="0" y="39684"/>
                  </a:cubicBezTo>
                  <a:cubicBezTo>
                    <a:pt x="0" y="17767"/>
                    <a:pt x="17781" y="0"/>
                    <a:pt x="39714" y="0"/>
                  </a:cubicBezTo>
                  <a:cubicBezTo>
                    <a:pt x="61647" y="0"/>
                    <a:pt x="79428" y="17767"/>
                    <a:pt x="79428" y="39684"/>
                  </a:cubicBezTo>
                  <a:close/>
                </a:path>
              </a:pathLst>
            </a:custGeom>
            <a:grpFill/>
            <a:ln w="0" cap="flat">
              <a:noFill/>
              <a:prstDash val="solid"/>
              <a:miter/>
            </a:ln>
          </p:spPr>
          <p:txBody>
            <a:bodyPr rtlCol="0" anchor="ctr"/>
            <a:lstStyle/>
            <a:p>
              <a:endParaRPr lang="en-GB"/>
            </a:p>
          </p:txBody>
        </p:sp>
        <p:sp>
          <p:nvSpPr>
            <p:cNvPr id="538" name="Freeform 537">
              <a:extLst>
                <a:ext uri="{FF2B5EF4-FFF2-40B4-BE49-F238E27FC236}">
                  <a16:creationId xmlns:a16="http://schemas.microsoft.com/office/drawing/2014/main" id="{717C8CDF-3F14-7454-3440-AD64DC330673}"/>
                </a:ext>
              </a:extLst>
            </p:cNvPr>
            <p:cNvSpPr/>
            <p:nvPr/>
          </p:nvSpPr>
          <p:spPr>
            <a:xfrm>
              <a:off x="7391269" y="1868638"/>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539" name="Freeform 538">
              <a:extLst>
                <a:ext uri="{FF2B5EF4-FFF2-40B4-BE49-F238E27FC236}">
                  <a16:creationId xmlns:a16="http://schemas.microsoft.com/office/drawing/2014/main" id="{B5B9D37A-E38A-2FFE-531D-60017447AA29}"/>
                </a:ext>
              </a:extLst>
            </p:cNvPr>
            <p:cNvSpPr/>
            <p:nvPr/>
          </p:nvSpPr>
          <p:spPr>
            <a:xfrm>
              <a:off x="10422133" y="6830351"/>
              <a:ext cx="78732" cy="78674"/>
            </a:xfrm>
            <a:custGeom>
              <a:avLst/>
              <a:gdLst>
                <a:gd name="connsiteX0" fmla="*/ 78733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1" y="61063"/>
                    <a:pt x="-1" y="39337"/>
                  </a:cubicBezTo>
                  <a:cubicBezTo>
                    <a:pt x="-1" y="17612"/>
                    <a:pt x="17624" y="0"/>
                    <a:pt x="39366" y="0"/>
                  </a:cubicBezTo>
                  <a:cubicBezTo>
                    <a:pt x="61107" y="0"/>
                    <a:pt x="78733" y="17611"/>
                    <a:pt x="78733" y="39337"/>
                  </a:cubicBezTo>
                  <a:close/>
                </a:path>
              </a:pathLst>
            </a:custGeom>
            <a:grpFill/>
            <a:ln w="0" cap="flat">
              <a:noFill/>
              <a:prstDash val="solid"/>
              <a:miter/>
            </a:ln>
          </p:spPr>
          <p:txBody>
            <a:bodyPr rtlCol="0" anchor="ctr"/>
            <a:lstStyle/>
            <a:p>
              <a:endParaRPr lang="en-GB"/>
            </a:p>
          </p:txBody>
        </p:sp>
        <p:sp>
          <p:nvSpPr>
            <p:cNvPr id="540" name="Freeform 539">
              <a:extLst>
                <a:ext uri="{FF2B5EF4-FFF2-40B4-BE49-F238E27FC236}">
                  <a16:creationId xmlns:a16="http://schemas.microsoft.com/office/drawing/2014/main" id="{4976D05E-4DEC-69C9-7D03-FCCA99B94179}"/>
                </a:ext>
              </a:extLst>
            </p:cNvPr>
            <p:cNvSpPr/>
            <p:nvPr/>
          </p:nvSpPr>
          <p:spPr>
            <a:xfrm>
              <a:off x="10340390" y="6688736"/>
              <a:ext cx="78501" cy="78443"/>
            </a:xfrm>
            <a:custGeom>
              <a:avLst/>
              <a:gdLst>
                <a:gd name="connsiteX0" fmla="*/ 78501 w 78501"/>
                <a:gd name="connsiteY0" fmla="*/ 39222 h 78443"/>
                <a:gd name="connsiteX1" fmla="*/ 39250 w 78501"/>
                <a:gd name="connsiteY1" fmla="*/ 78443 h 78443"/>
                <a:gd name="connsiteX2" fmla="*/ -1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1" y="60883"/>
                    <a:pt x="-1" y="39222"/>
                  </a:cubicBezTo>
                  <a:cubicBezTo>
                    <a:pt x="-1"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541" name="Freeform 540">
              <a:extLst>
                <a:ext uri="{FF2B5EF4-FFF2-40B4-BE49-F238E27FC236}">
                  <a16:creationId xmlns:a16="http://schemas.microsoft.com/office/drawing/2014/main" id="{29602B7E-89A3-78A2-0534-235C5CF338C3}"/>
                </a:ext>
              </a:extLst>
            </p:cNvPr>
            <p:cNvSpPr/>
            <p:nvPr/>
          </p:nvSpPr>
          <p:spPr>
            <a:xfrm>
              <a:off x="10258531" y="6547122"/>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3"/>
                    <a:pt x="60748" y="78212"/>
                    <a:pt x="39135" y="78212"/>
                  </a:cubicBezTo>
                  <a:cubicBezTo>
                    <a:pt x="17522" y="78212"/>
                    <a:pt x="0" y="60703"/>
                    <a:pt x="0" y="39106"/>
                  </a:cubicBezTo>
                  <a:cubicBezTo>
                    <a:pt x="0" y="17509"/>
                    <a:pt x="17522" y="0"/>
                    <a:pt x="39135" y="0"/>
                  </a:cubicBezTo>
                  <a:cubicBezTo>
                    <a:pt x="60748" y="0"/>
                    <a:pt x="78270" y="17509"/>
                    <a:pt x="78270" y="39106"/>
                  </a:cubicBezTo>
                  <a:close/>
                </a:path>
              </a:pathLst>
            </a:custGeom>
            <a:grpFill/>
            <a:ln w="0" cap="flat">
              <a:noFill/>
              <a:prstDash val="solid"/>
              <a:miter/>
            </a:ln>
          </p:spPr>
          <p:txBody>
            <a:bodyPr rtlCol="0" anchor="ctr"/>
            <a:lstStyle/>
            <a:p>
              <a:endParaRPr lang="en-GB"/>
            </a:p>
          </p:txBody>
        </p:sp>
        <p:sp>
          <p:nvSpPr>
            <p:cNvPr id="542" name="Freeform 541">
              <a:extLst>
                <a:ext uri="{FF2B5EF4-FFF2-40B4-BE49-F238E27FC236}">
                  <a16:creationId xmlns:a16="http://schemas.microsoft.com/office/drawing/2014/main" id="{47D960A7-3767-BF38-71D5-C7082841F9F4}"/>
                </a:ext>
              </a:extLst>
            </p:cNvPr>
            <p:cNvSpPr/>
            <p:nvPr/>
          </p:nvSpPr>
          <p:spPr>
            <a:xfrm>
              <a:off x="10176788" y="6405507"/>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69" y="77980"/>
                    <a:pt x="0" y="60524"/>
                    <a:pt x="0" y="38990"/>
                  </a:cubicBezTo>
                  <a:cubicBezTo>
                    <a:pt x="0" y="17456"/>
                    <a:pt x="17469"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543" name="Freeform 542">
              <a:extLst>
                <a:ext uri="{FF2B5EF4-FFF2-40B4-BE49-F238E27FC236}">
                  <a16:creationId xmlns:a16="http://schemas.microsoft.com/office/drawing/2014/main" id="{1321795A-0AB3-6BDA-ECDF-38C33242EF90}"/>
                </a:ext>
              </a:extLst>
            </p:cNvPr>
            <p:cNvSpPr/>
            <p:nvPr/>
          </p:nvSpPr>
          <p:spPr>
            <a:xfrm>
              <a:off x="10094929" y="6263777"/>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69" y="77980"/>
                    <a:pt x="0" y="60524"/>
                    <a:pt x="0" y="38990"/>
                  </a:cubicBezTo>
                  <a:cubicBezTo>
                    <a:pt x="0" y="17456"/>
                    <a:pt x="17469"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544" name="Freeform 543">
              <a:extLst>
                <a:ext uri="{FF2B5EF4-FFF2-40B4-BE49-F238E27FC236}">
                  <a16:creationId xmlns:a16="http://schemas.microsoft.com/office/drawing/2014/main" id="{BC679884-6996-3FB9-5465-D3ABC048DC70}"/>
                </a:ext>
              </a:extLst>
            </p:cNvPr>
            <p:cNvSpPr/>
            <p:nvPr/>
          </p:nvSpPr>
          <p:spPr>
            <a:xfrm>
              <a:off x="10013070" y="6122163"/>
              <a:ext cx="77806" cy="77749"/>
            </a:xfrm>
            <a:custGeom>
              <a:avLst/>
              <a:gdLst>
                <a:gd name="connsiteX0" fmla="*/ 77807 w 77806"/>
                <a:gd name="connsiteY0" fmla="*/ 38875 h 77749"/>
                <a:gd name="connsiteX1" fmla="*/ 38904 w 77806"/>
                <a:gd name="connsiteY1" fmla="*/ 77749 h 77749"/>
                <a:gd name="connsiteX2" fmla="*/ 1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4" y="77749"/>
                  </a:cubicBezTo>
                  <a:cubicBezTo>
                    <a:pt x="17418" y="77749"/>
                    <a:pt x="1" y="60344"/>
                    <a:pt x="1" y="38875"/>
                  </a:cubicBezTo>
                  <a:cubicBezTo>
                    <a:pt x="1" y="17405"/>
                    <a:pt x="17418" y="0"/>
                    <a:pt x="38904"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545" name="Freeform 544">
              <a:extLst>
                <a:ext uri="{FF2B5EF4-FFF2-40B4-BE49-F238E27FC236}">
                  <a16:creationId xmlns:a16="http://schemas.microsoft.com/office/drawing/2014/main" id="{1135DF4C-18B7-3133-6144-276050A809EB}"/>
                </a:ext>
              </a:extLst>
            </p:cNvPr>
            <p:cNvSpPr/>
            <p:nvPr/>
          </p:nvSpPr>
          <p:spPr>
            <a:xfrm>
              <a:off x="9931327" y="5980432"/>
              <a:ext cx="77574" cy="77517"/>
            </a:xfrm>
            <a:custGeom>
              <a:avLst/>
              <a:gdLst>
                <a:gd name="connsiteX0" fmla="*/ 77575 w 77574"/>
                <a:gd name="connsiteY0" fmla="*/ 38759 h 77517"/>
                <a:gd name="connsiteX1" fmla="*/ 38788 w 77574"/>
                <a:gd name="connsiteY1" fmla="*/ 77517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7"/>
                    <a:pt x="38788" y="77517"/>
                  </a:cubicBezTo>
                  <a:cubicBezTo>
                    <a:pt x="17366" y="77517"/>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546" name="Freeform 545">
              <a:extLst>
                <a:ext uri="{FF2B5EF4-FFF2-40B4-BE49-F238E27FC236}">
                  <a16:creationId xmlns:a16="http://schemas.microsoft.com/office/drawing/2014/main" id="{0AE5BC50-529E-93F4-599F-C35607176392}"/>
                </a:ext>
              </a:extLst>
            </p:cNvPr>
            <p:cNvSpPr/>
            <p:nvPr/>
          </p:nvSpPr>
          <p:spPr>
            <a:xfrm>
              <a:off x="9849468" y="5838702"/>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8"/>
                    <a:pt x="38788" y="77518"/>
                  </a:cubicBezTo>
                  <a:cubicBezTo>
                    <a:pt x="17366" y="77518"/>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547" name="Freeform 546">
              <a:extLst>
                <a:ext uri="{FF2B5EF4-FFF2-40B4-BE49-F238E27FC236}">
                  <a16:creationId xmlns:a16="http://schemas.microsoft.com/office/drawing/2014/main" id="{B363D71D-E64E-D092-53D1-05DB34D84062}"/>
                </a:ext>
              </a:extLst>
            </p:cNvPr>
            <p:cNvSpPr/>
            <p:nvPr/>
          </p:nvSpPr>
          <p:spPr>
            <a:xfrm>
              <a:off x="9767609" y="5697088"/>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548" name="Freeform 547">
              <a:extLst>
                <a:ext uri="{FF2B5EF4-FFF2-40B4-BE49-F238E27FC236}">
                  <a16:creationId xmlns:a16="http://schemas.microsoft.com/office/drawing/2014/main" id="{E318D129-FF8B-4BC9-3DF4-30AB2F534011}"/>
                </a:ext>
              </a:extLst>
            </p:cNvPr>
            <p:cNvSpPr/>
            <p:nvPr/>
          </p:nvSpPr>
          <p:spPr>
            <a:xfrm>
              <a:off x="9685750" y="5555358"/>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549" name="Freeform 548">
              <a:extLst>
                <a:ext uri="{FF2B5EF4-FFF2-40B4-BE49-F238E27FC236}">
                  <a16:creationId xmlns:a16="http://schemas.microsoft.com/office/drawing/2014/main" id="{B82BAF78-15EA-2DFF-C476-F2163E08DD6E}"/>
                </a:ext>
              </a:extLst>
            </p:cNvPr>
            <p:cNvSpPr/>
            <p:nvPr/>
          </p:nvSpPr>
          <p:spPr>
            <a:xfrm>
              <a:off x="9603776" y="5413627"/>
              <a:ext cx="77343" cy="77286"/>
            </a:xfrm>
            <a:custGeom>
              <a:avLst/>
              <a:gdLst>
                <a:gd name="connsiteX0" fmla="*/ 77344 w 77343"/>
                <a:gd name="connsiteY0" fmla="*/ 38643 h 77286"/>
                <a:gd name="connsiteX1" fmla="*/ 38672 w 77343"/>
                <a:gd name="connsiteY1" fmla="*/ 77286 h 77286"/>
                <a:gd name="connsiteX2" fmla="*/ 0 w 77343"/>
                <a:gd name="connsiteY2" fmla="*/ 38643 h 77286"/>
                <a:gd name="connsiteX3" fmla="*/ 38672 w 77343"/>
                <a:gd name="connsiteY3" fmla="*/ 0 h 77286"/>
                <a:gd name="connsiteX4" fmla="*/ 77344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4" y="38643"/>
                  </a:moveTo>
                  <a:cubicBezTo>
                    <a:pt x="77344" y="59985"/>
                    <a:pt x="60030" y="77286"/>
                    <a:pt x="38672" y="77286"/>
                  </a:cubicBezTo>
                  <a:cubicBezTo>
                    <a:pt x="17314" y="77286"/>
                    <a:pt x="0" y="59985"/>
                    <a:pt x="0" y="38643"/>
                  </a:cubicBezTo>
                  <a:cubicBezTo>
                    <a:pt x="0" y="17301"/>
                    <a:pt x="17313" y="0"/>
                    <a:pt x="38672" y="0"/>
                  </a:cubicBezTo>
                  <a:cubicBezTo>
                    <a:pt x="60029" y="0"/>
                    <a:pt x="77344" y="17301"/>
                    <a:pt x="77344" y="38643"/>
                  </a:cubicBezTo>
                  <a:close/>
                </a:path>
              </a:pathLst>
            </a:custGeom>
            <a:grpFill/>
            <a:ln w="0" cap="flat">
              <a:noFill/>
              <a:prstDash val="solid"/>
              <a:miter/>
            </a:ln>
          </p:spPr>
          <p:txBody>
            <a:bodyPr rtlCol="0" anchor="ctr"/>
            <a:lstStyle/>
            <a:p>
              <a:endParaRPr lang="en-GB"/>
            </a:p>
          </p:txBody>
        </p:sp>
        <p:sp>
          <p:nvSpPr>
            <p:cNvPr id="550" name="Freeform 549">
              <a:extLst>
                <a:ext uri="{FF2B5EF4-FFF2-40B4-BE49-F238E27FC236}">
                  <a16:creationId xmlns:a16="http://schemas.microsoft.com/office/drawing/2014/main" id="{668BD025-D1F5-7E98-772E-28E99397481A}"/>
                </a:ext>
              </a:extLst>
            </p:cNvPr>
            <p:cNvSpPr/>
            <p:nvPr/>
          </p:nvSpPr>
          <p:spPr>
            <a:xfrm>
              <a:off x="7637309" y="2010715"/>
              <a:ext cx="79195" cy="79137"/>
            </a:xfrm>
            <a:custGeom>
              <a:avLst/>
              <a:gdLst>
                <a:gd name="connsiteX0" fmla="*/ 79196 w 79195"/>
                <a:gd name="connsiteY0" fmla="*/ 39569 h 79137"/>
                <a:gd name="connsiteX1" fmla="*/ 39598 w 79195"/>
                <a:gd name="connsiteY1" fmla="*/ 79137 h 79137"/>
                <a:gd name="connsiteX2" fmla="*/ 1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8" y="79137"/>
                    <a:pt x="39598" y="79137"/>
                  </a:cubicBezTo>
                  <a:cubicBezTo>
                    <a:pt x="17729" y="79137"/>
                    <a:pt x="1" y="61422"/>
                    <a:pt x="1" y="39569"/>
                  </a:cubicBezTo>
                  <a:cubicBezTo>
                    <a:pt x="1" y="17716"/>
                    <a:pt x="17729" y="0"/>
                    <a:pt x="39598" y="0"/>
                  </a:cubicBezTo>
                  <a:cubicBezTo>
                    <a:pt x="61468" y="0"/>
                    <a:pt x="79196" y="17716"/>
                    <a:pt x="79196" y="39569"/>
                  </a:cubicBezTo>
                  <a:close/>
                </a:path>
              </a:pathLst>
            </a:custGeom>
            <a:grpFill/>
            <a:ln w="0" cap="flat">
              <a:noFill/>
              <a:prstDash val="solid"/>
              <a:miter/>
            </a:ln>
          </p:spPr>
          <p:txBody>
            <a:bodyPr rtlCol="0" anchor="ctr"/>
            <a:lstStyle/>
            <a:p>
              <a:endParaRPr lang="en-GB"/>
            </a:p>
          </p:txBody>
        </p:sp>
        <p:sp>
          <p:nvSpPr>
            <p:cNvPr id="551" name="Freeform 550">
              <a:extLst>
                <a:ext uri="{FF2B5EF4-FFF2-40B4-BE49-F238E27FC236}">
                  <a16:creationId xmlns:a16="http://schemas.microsoft.com/office/drawing/2014/main" id="{ED44D193-C704-EE9D-7C33-C823BA2997BE}"/>
                </a:ext>
              </a:extLst>
            </p:cNvPr>
            <p:cNvSpPr/>
            <p:nvPr/>
          </p:nvSpPr>
          <p:spPr>
            <a:xfrm>
              <a:off x="7555334" y="1868869"/>
              <a:ext cx="79427" cy="79368"/>
            </a:xfrm>
            <a:custGeom>
              <a:avLst/>
              <a:gdLst>
                <a:gd name="connsiteX0" fmla="*/ 79428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8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8" y="39684"/>
                  </a:moveTo>
                  <a:cubicBezTo>
                    <a:pt x="79428" y="61601"/>
                    <a:pt x="61648" y="79369"/>
                    <a:pt x="39714" y="79369"/>
                  </a:cubicBezTo>
                  <a:cubicBezTo>
                    <a:pt x="17781" y="79369"/>
                    <a:pt x="0" y="61601"/>
                    <a:pt x="0" y="39684"/>
                  </a:cubicBezTo>
                  <a:cubicBezTo>
                    <a:pt x="0" y="17767"/>
                    <a:pt x="17781" y="0"/>
                    <a:pt x="39714" y="0"/>
                  </a:cubicBezTo>
                  <a:cubicBezTo>
                    <a:pt x="61648" y="0"/>
                    <a:pt x="79428" y="17767"/>
                    <a:pt x="79428" y="39684"/>
                  </a:cubicBezTo>
                  <a:close/>
                </a:path>
              </a:pathLst>
            </a:custGeom>
            <a:grpFill/>
            <a:ln w="0" cap="flat">
              <a:noFill/>
              <a:prstDash val="solid"/>
              <a:miter/>
            </a:ln>
          </p:spPr>
          <p:txBody>
            <a:bodyPr rtlCol="0" anchor="ctr"/>
            <a:lstStyle/>
            <a:p>
              <a:endParaRPr lang="en-GB"/>
            </a:p>
          </p:txBody>
        </p:sp>
        <p:sp>
          <p:nvSpPr>
            <p:cNvPr id="552" name="Freeform 551">
              <a:extLst>
                <a:ext uri="{FF2B5EF4-FFF2-40B4-BE49-F238E27FC236}">
                  <a16:creationId xmlns:a16="http://schemas.microsoft.com/office/drawing/2014/main" id="{D5461D3B-B66F-D212-5DCD-A84DFD7180F8}"/>
                </a:ext>
              </a:extLst>
            </p:cNvPr>
            <p:cNvSpPr/>
            <p:nvPr/>
          </p:nvSpPr>
          <p:spPr>
            <a:xfrm>
              <a:off x="7473244" y="1726908"/>
              <a:ext cx="79890" cy="79831"/>
            </a:xfrm>
            <a:custGeom>
              <a:avLst/>
              <a:gdLst>
                <a:gd name="connsiteX0" fmla="*/ 79890 w 79890"/>
                <a:gd name="connsiteY0" fmla="*/ 39916 h 79831"/>
                <a:gd name="connsiteX1" fmla="*/ 39945 w 79890"/>
                <a:gd name="connsiteY1" fmla="*/ 79832 h 79831"/>
                <a:gd name="connsiteX2" fmla="*/ -1 w 79890"/>
                <a:gd name="connsiteY2" fmla="*/ 39916 h 79831"/>
                <a:gd name="connsiteX3" fmla="*/ 39945 w 79890"/>
                <a:gd name="connsiteY3" fmla="*/ 0 h 79831"/>
                <a:gd name="connsiteX4" fmla="*/ 79890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0" y="39916"/>
                  </a:moveTo>
                  <a:cubicBezTo>
                    <a:pt x="79890" y="61961"/>
                    <a:pt x="62006" y="79832"/>
                    <a:pt x="39945" y="79832"/>
                  </a:cubicBezTo>
                  <a:cubicBezTo>
                    <a:pt x="17884" y="79832"/>
                    <a:pt x="-1" y="61961"/>
                    <a:pt x="-1" y="39916"/>
                  </a:cubicBezTo>
                  <a:cubicBezTo>
                    <a:pt x="-1" y="17871"/>
                    <a:pt x="17884" y="0"/>
                    <a:pt x="39945" y="0"/>
                  </a:cubicBezTo>
                  <a:cubicBezTo>
                    <a:pt x="62006" y="0"/>
                    <a:pt x="79890" y="17871"/>
                    <a:pt x="79890" y="39916"/>
                  </a:cubicBezTo>
                  <a:close/>
                </a:path>
              </a:pathLst>
            </a:custGeom>
            <a:grpFill/>
            <a:ln w="0" cap="flat">
              <a:noFill/>
              <a:prstDash val="solid"/>
              <a:miter/>
            </a:ln>
          </p:spPr>
          <p:txBody>
            <a:bodyPr rtlCol="0" anchor="ctr"/>
            <a:lstStyle/>
            <a:p>
              <a:endParaRPr lang="en-GB"/>
            </a:p>
          </p:txBody>
        </p:sp>
        <p:sp>
          <p:nvSpPr>
            <p:cNvPr id="553" name="Freeform 552">
              <a:extLst>
                <a:ext uri="{FF2B5EF4-FFF2-40B4-BE49-F238E27FC236}">
                  <a16:creationId xmlns:a16="http://schemas.microsoft.com/office/drawing/2014/main" id="{41256855-5D5A-D005-877A-046934078F0A}"/>
                </a:ext>
              </a:extLst>
            </p:cNvPr>
            <p:cNvSpPr/>
            <p:nvPr/>
          </p:nvSpPr>
          <p:spPr>
            <a:xfrm>
              <a:off x="10585967" y="6830351"/>
              <a:ext cx="78732" cy="78674"/>
            </a:xfrm>
            <a:custGeom>
              <a:avLst/>
              <a:gdLst>
                <a:gd name="connsiteX0" fmla="*/ 78733 w 78732"/>
                <a:gd name="connsiteY0" fmla="*/ 39337 h 78674"/>
                <a:gd name="connsiteX1" fmla="*/ 39366 w 78732"/>
                <a:gd name="connsiteY1" fmla="*/ 78675 h 78674"/>
                <a:gd name="connsiteX2" fmla="*/ 0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0" y="61063"/>
                    <a:pt x="0" y="39337"/>
                  </a:cubicBezTo>
                  <a:cubicBezTo>
                    <a:pt x="0" y="17612"/>
                    <a:pt x="17625" y="0"/>
                    <a:pt x="39366" y="0"/>
                  </a:cubicBezTo>
                  <a:cubicBezTo>
                    <a:pt x="61108" y="0"/>
                    <a:pt x="78733" y="17611"/>
                    <a:pt x="78733" y="39337"/>
                  </a:cubicBezTo>
                  <a:close/>
                </a:path>
              </a:pathLst>
            </a:custGeom>
            <a:grpFill/>
            <a:ln w="0" cap="flat">
              <a:noFill/>
              <a:prstDash val="solid"/>
              <a:miter/>
            </a:ln>
          </p:spPr>
          <p:txBody>
            <a:bodyPr rtlCol="0" anchor="ctr"/>
            <a:lstStyle/>
            <a:p>
              <a:endParaRPr lang="en-GB"/>
            </a:p>
          </p:txBody>
        </p:sp>
        <p:sp>
          <p:nvSpPr>
            <p:cNvPr id="554" name="Freeform 553">
              <a:extLst>
                <a:ext uri="{FF2B5EF4-FFF2-40B4-BE49-F238E27FC236}">
                  <a16:creationId xmlns:a16="http://schemas.microsoft.com/office/drawing/2014/main" id="{DD845A93-3219-16FE-FB96-F7425F8A2BF5}"/>
                </a:ext>
              </a:extLst>
            </p:cNvPr>
            <p:cNvSpPr/>
            <p:nvPr/>
          </p:nvSpPr>
          <p:spPr>
            <a:xfrm>
              <a:off x="10504108" y="6688736"/>
              <a:ext cx="78501" cy="78443"/>
            </a:xfrm>
            <a:custGeom>
              <a:avLst/>
              <a:gdLst>
                <a:gd name="connsiteX0" fmla="*/ 78501 w 78501"/>
                <a:gd name="connsiteY0" fmla="*/ 39222 h 78443"/>
                <a:gd name="connsiteX1" fmla="*/ 39250 w 78501"/>
                <a:gd name="connsiteY1" fmla="*/ 78443 h 78443"/>
                <a:gd name="connsiteX2" fmla="*/ 0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0" y="60883"/>
                    <a:pt x="0" y="39222"/>
                  </a:cubicBezTo>
                  <a:cubicBezTo>
                    <a:pt x="0"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555" name="Freeform 554">
              <a:extLst>
                <a:ext uri="{FF2B5EF4-FFF2-40B4-BE49-F238E27FC236}">
                  <a16:creationId xmlns:a16="http://schemas.microsoft.com/office/drawing/2014/main" id="{52AA38A9-91C6-BA4F-DEC1-AEDD271A87FB}"/>
                </a:ext>
              </a:extLst>
            </p:cNvPr>
            <p:cNvSpPr/>
            <p:nvPr/>
          </p:nvSpPr>
          <p:spPr>
            <a:xfrm>
              <a:off x="10422365" y="6547122"/>
              <a:ext cx="78269" cy="78211"/>
            </a:xfrm>
            <a:custGeom>
              <a:avLst/>
              <a:gdLst>
                <a:gd name="connsiteX0" fmla="*/ 78269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69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69" y="39106"/>
                  </a:moveTo>
                  <a:cubicBezTo>
                    <a:pt x="78269" y="60703"/>
                    <a:pt x="60748" y="78212"/>
                    <a:pt x="39135" y="78212"/>
                  </a:cubicBezTo>
                  <a:cubicBezTo>
                    <a:pt x="17521" y="78212"/>
                    <a:pt x="0" y="60703"/>
                    <a:pt x="0" y="39106"/>
                  </a:cubicBezTo>
                  <a:cubicBezTo>
                    <a:pt x="0" y="17509"/>
                    <a:pt x="17521" y="0"/>
                    <a:pt x="39135" y="0"/>
                  </a:cubicBezTo>
                  <a:cubicBezTo>
                    <a:pt x="60748" y="0"/>
                    <a:pt x="78269" y="17509"/>
                    <a:pt x="78269" y="39106"/>
                  </a:cubicBezTo>
                  <a:close/>
                </a:path>
              </a:pathLst>
            </a:custGeom>
            <a:grpFill/>
            <a:ln w="0" cap="flat">
              <a:noFill/>
              <a:prstDash val="solid"/>
              <a:miter/>
            </a:ln>
          </p:spPr>
          <p:txBody>
            <a:bodyPr rtlCol="0" anchor="ctr"/>
            <a:lstStyle/>
            <a:p>
              <a:endParaRPr lang="en-GB"/>
            </a:p>
          </p:txBody>
        </p:sp>
        <p:sp>
          <p:nvSpPr>
            <p:cNvPr id="556" name="Freeform 555">
              <a:extLst>
                <a:ext uri="{FF2B5EF4-FFF2-40B4-BE49-F238E27FC236}">
                  <a16:creationId xmlns:a16="http://schemas.microsoft.com/office/drawing/2014/main" id="{5B4EB8D9-48AD-516E-44AC-CE3B11978EF9}"/>
                </a:ext>
              </a:extLst>
            </p:cNvPr>
            <p:cNvSpPr/>
            <p:nvPr/>
          </p:nvSpPr>
          <p:spPr>
            <a:xfrm>
              <a:off x="10340622" y="6405507"/>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70" y="77980"/>
                    <a:pt x="0" y="60524"/>
                    <a:pt x="0" y="38990"/>
                  </a:cubicBezTo>
                  <a:cubicBezTo>
                    <a:pt x="0" y="17456"/>
                    <a:pt x="17470"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557" name="Freeform 556">
              <a:extLst>
                <a:ext uri="{FF2B5EF4-FFF2-40B4-BE49-F238E27FC236}">
                  <a16:creationId xmlns:a16="http://schemas.microsoft.com/office/drawing/2014/main" id="{1A948F95-01DA-AEEC-2FF5-1561E087029E}"/>
                </a:ext>
              </a:extLst>
            </p:cNvPr>
            <p:cNvSpPr/>
            <p:nvPr/>
          </p:nvSpPr>
          <p:spPr>
            <a:xfrm>
              <a:off x="10258647" y="6263777"/>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70" y="77980"/>
                    <a:pt x="0" y="60524"/>
                    <a:pt x="0" y="38990"/>
                  </a:cubicBezTo>
                  <a:cubicBezTo>
                    <a:pt x="0" y="17456"/>
                    <a:pt x="17470"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558" name="Freeform 557">
              <a:extLst>
                <a:ext uri="{FF2B5EF4-FFF2-40B4-BE49-F238E27FC236}">
                  <a16:creationId xmlns:a16="http://schemas.microsoft.com/office/drawing/2014/main" id="{6A4C80DF-C5BA-AB71-3FC0-7683B457A3F3}"/>
                </a:ext>
              </a:extLst>
            </p:cNvPr>
            <p:cNvSpPr/>
            <p:nvPr/>
          </p:nvSpPr>
          <p:spPr>
            <a:xfrm>
              <a:off x="10176904" y="6122163"/>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4"/>
                    <a:pt x="60389" y="77749"/>
                    <a:pt x="38903" y="77749"/>
                  </a:cubicBezTo>
                  <a:cubicBezTo>
                    <a:pt x="17418" y="77749"/>
                    <a:pt x="0" y="60344"/>
                    <a:pt x="0" y="38875"/>
                  </a:cubicBezTo>
                  <a:cubicBezTo>
                    <a:pt x="0" y="17405"/>
                    <a:pt x="17418" y="0"/>
                    <a:pt x="38903" y="0"/>
                  </a:cubicBezTo>
                  <a:cubicBezTo>
                    <a:pt x="60389" y="0"/>
                    <a:pt x="77806" y="17405"/>
                    <a:pt x="77806" y="38875"/>
                  </a:cubicBezTo>
                  <a:close/>
                </a:path>
              </a:pathLst>
            </a:custGeom>
            <a:grpFill/>
            <a:ln w="0" cap="flat">
              <a:noFill/>
              <a:prstDash val="solid"/>
              <a:miter/>
            </a:ln>
          </p:spPr>
          <p:txBody>
            <a:bodyPr rtlCol="0" anchor="ctr"/>
            <a:lstStyle/>
            <a:p>
              <a:endParaRPr lang="en-GB"/>
            </a:p>
          </p:txBody>
        </p:sp>
        <p:sp>
          <p:nvSpPr>
            <p:cNvPr id="559" name="Freeform 558">
              <a:extLst>
                <a:ext uri="{FF2B5EF4-FFF2-40B4-BE49-F238E27FC236}">
                  <a16:creationId xmlns:a16="http://schemas.microsoft.com/office/drawing/2014/main" id="{02D8B2A0-95F3-EFFA-F780-ECF01BE6CEC7}"/>
                </a:ext>
              </a:extLst>
            </p:cNvPr>
            <p:cNvSpPr/>
            <p:nvPr/>
          </p:nvSpPr>
          <p:spPr>
            <a:xfrm>
              <a:off x="10095045" y="5980317"/>
              <a:ext cx="77806" cy="77749"/>
            </a:xfrm>
            <a:custGeom>
              <a:avLst/>
              <a:gdLst>
                <a:gd name="connsiteX0" fmla="*/ 77806 w 77806"/>
                <a:gd name="connsiteY0" fmla="*/ 38874 h 77749"/>
                <a:gd name="connsiteX1" fmla="*/ 38903 w 77806"/>
                <a:gd name="connsiteY1" fmla="*/ 77749 h 77749"/>
                <a:gd name="connsiteX2" fmla="*/ 0 w 77806"/>
                <a:gd name="connsiteY2" fmla="*/ 38874 h 77749"/>
                <a:gd name="connsiteX3" fmla="*/ 38903 w 77806"/>
                <a:gd name="connsiteY3" fmla="*/ 0 h 77749"/>
                <a:gd name="connsiteX4" fmla="*/ 77806 w 77806"/>
                <a:gd name="connsiteY4" fmla="*/ 38874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4"/>
                  </a:moveTo>
                  <a:cubicBezTo>
                    <a:pt x="77806" y="60344"/>
                    <a:pt x="60389" y="77749"/>
                    <a:pt x="38903" y="77749"/>
                  </a:cubicBezTo>
                  <a:cubicBezTo>
                    <a:pt x="17418" y="77749"/>
                    <a:pt x="0" y="60344"/>
                    <a:pt x="0" y="38874"/>
                  </a:cubicBezTo>
                  <a:cubicBezTo>
                    <a:pt x="0" y="17405"/>
                    <a:pt x="17418" y="0"/>
                    <a:pt x="38903" y="0"/>
                  </a:cubicBezTo>
                  <a:cubicBezTo>
                    <a:pt x="60389" y="0"/>
                    <a:pt x="77806" y="17405"/>
                    <a:pt x="77806" y="38874"/>
                  </a:cubicBezTo>
                  <a:close/>
                </a:path>
              </a:pathLst>
            </a:custGeom>
            <a:grpFill/>
            <a:ln w="0" cap="flat">
              <a:noFill/>
              <a:prstDash val="solid"/>
              <a:miter/>
            </a:ln>
          </p:spPr>
          <p:txBody>
            <a:bodyPr rtlCol="0" anchor="ctr"/>
            <a:lstStyle/>
            <a:p>
              <a:endParaRPr lang="en-GB"/>
            </a:p>
          </p:txBody>
        </p:sp>
        <p:sp>
          <p:nvSpPr>
            <p:cNvPr id="560" name="Freeform 559">
              <a:extLst>
                <a:ext uri="{FF2B5EF4-FFF2-40B4-BE49-F238E27FC236}">
                  <a16:creationId xmlns:a16="http://schemas.microsoft.com/office/drawing/2014/main" id="{3DDCA0DF-190C-E7B8-9608-B06B7647E296}"/>
                </a:ext>
              </a:extLst>
            </p:cNvPr>
            <p:cNvSpPr/>
            <p:nvPr/>
          </p:nvSpPr>
          <p:spPr>
            <a:xfrm>
              <a:off x="10013186" y="5838702"/>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8"/>
                    <a:pt x="38788" y="77518"/>
                  </a:cubicBezTo>
                  <a:cubicBezTo>
                    <a:pt x="17366" y="77518"/>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561" name="Freeform 560">
              <a:extLst>
                <a:ext uri="{FF2B5EF4-FFF2-40B4-BE49-F238E27FC236}">
                  <a16:creationId xmlns:a16="http://schemas.microsoft.com/office/drawing/2014/main" id="{E9E8151D-2172-EA2C-88B3-2F7AA8645BA5}"/>
                </a:ext>
              </a:extLst>
            </p:cNvPr>
            <p:cNvSpPr/>
            <p:nvPr/>
          </p:nvSpPr>
          <p:spPr>
            <a:xfrm>
              <a:off x="7637193" y="1727139"/>
              <a:ext cx="79427" cy="79368"/>
            </a:xfrm>
            <a:custGeom>
              <a:avLst/>
              <a:gdLst>
                <a:gd name="connsiteX0" fmla="*/ 79427 w 79427"/>
                <a:gd name="connsiteY0" fmla="*/ 39684 h 79368"/>
                <a:gd name="connsiteX1" fmla="*/ 39713 w 79427"/>
                <a:gd name="connsiteY1" fmla="*/ 79369 h 79368"/>
                <a:gd name="connsiteX2" fmla="*/ 0 w 79427"/>
                <a:gd name="connsiteY2" fmla="*/ 39684 h 79368"/>
                <a:gd name="connsiteX3" fmla="*/ 39713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1"/>
                    <a:pt x="61647" y="79369"/>
                    <a:pt x="39713" y="79369"/>
                  </a:cubicBezTo>
                  <a:cubicBezTo>
                    <a:pt x="17780" y="79369"/>
                    <a:pt x="0" y="61601"/>
                    <a:pt x="0" y="39684"/>
                  </a:cubicBezTo>
                  <a:cubicBezTo>
                    <a:pt x="0" y="17767"/>
                    <a:pt x="17780" y="0"/>
                    <a:pt x="39713"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562" name="Freeform 561">
              <a:extLst>
                <a:ext uri="{FF2B5EF4-FFF2-40B4-BE49-F238E27FC236}">
                  <a16:creationId xmlns:a16="http://schemas.microsoft.com/office/drawing/2014/main" id="{A46183A7-C222-6D02-F0D4-7727C1FDB45A}"/>
                </a:ext>
              </a:extLst>
            </p:cNvPr>
            <p:cNvSpPr/>
            <p:nvPr/>
          </p:nvSpPr>
          <p:spPr>
            <a:xfrm>
              <a:off x="7555103" y="1585177"/>
              <a:ext cx="79890" cy="79831"/>
            </a:xfrm>
            <a:custGeom>
              <a:avLst/>
              <a:gdLst>
                <a:gd name="connsiteX0" fmla="*/ 79890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0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0" y="39916"/>
                  </a:moveTo>
                  <a:cubicBezTo>
                    <a:pt x="79890" y="61961"/>
                    <a:pt x="62006" y="79832"/>
                    <a:pt x="39945" y="79832"/>
                  </a:cubicBezTo>
                  <a:cubicBezTo>
                    <a:pt x="17884" y="79832"/>
                    <a:pt x="0" y="61961"/>
                    <a:pt x="0" y="39916"/>
                  </a:cubicBezTo>
                  <a:cubicBezTo>
                    <a:pt x="0" y="17871"/>
                    <a:pt x="17884" y="0"/>
                    <a:pt x="39945" y="0"/>
                  </a:cubicBezTo>
                  <a:cubicBezTo>
                    <a:pt x="62006" y="0"/>
                    <a:pt x="79890" y="17871"/>
                    <a:pt x="79890" y="39916"/>
                  </a:cubicBezTo>
                  <a:close/>
                </a:path>
              </a:pathLst>
            </a:custGeom>
            <a:grpFill/>
            <a:ln w="0" cap="flat">
              <a:noFill/>
              <a:prstDash val="solid"/>
              <a:miter/>
            </a:ln>
          </p:spPr>
          <p:txBody>
            <a:bodyPr rtlCol="0" anchor="ctr"/>
            <a:lstStyle/>
            <a:p>
              <a:endParaRPr lang="en-GB"/>
            </a:p>
          </p:txBody>
        </p:sp>
        <p:sp>
          <p:nvSpPr>
            <p:cNvPr id="563" name="Freeform 562">
              <a:extLst>
                <a:ext uri="{FF2B5EF4-FFF2-40B4-BE49-F238E27FC236}">
                  <a16:creationId xmlns:a16="http://schemas.microsoft.com/office/drawing/2014/main" id="{10B7720F-0BAF-07B5-AD0B-9938ED94EA3E}"/>
                </a:ext>
              </a:extLst>
            </p:cNvPr>
            <p:cNvSpPr/>
            <p:nvPr/>
          </p:nvSpPr>
          <p:spPr>
            <a:xfrm>
              <a:off x="10749685" y="6830351"/>
              <a:ext cx="78732" cy="78674"/>
            </a:xfrm>
            <a:custGeom>
              <a:avLst/>
              <a:gdLst>
                <a:gd name="connsiteX0" fmla="*/ 78733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1" y="61063"/>
                    <a:pt x="-1" y="39337"/>
                  </a:cubicBezTo>
                  <a:cubicBezTo>
                    <a:pt x="-1" y="17612"/>
                    <a:pt x="17624" y="0"/>
                    <a:pt x="39366" y="0"/>
                  </a:cubicBezTo>
                  <a:cubicBezTo>
                    <a:pt x="61107" y="0"/>
                    <a:pt x="78733" y="17611"/>
                    <a:pt x="78733" y="39337"/>
                  </a:cubicBezTo>
                  <a:close/>
                </a:path>
              </a:pathLst>
            </a:custGeom>
            <a:grpFill/>
            <a:ln w="0" cap="flat">
              <a:noFill/>
              <a:prstDash val="solid"/>
              <a:miter/>
            </a:ln>
          </p:spPr>
          <p:txBody>
            <a:bodyPr rtlCol="0" anchor="ctr"/>
            <a:lstStyle/>
            <a:p>
              <a:endParaRPr lang="en-GB"/>
            </a:p>
          </p:txBody>
        </p:sp>
        <p:sp>
          <p:nvSpPr>
            <p:cNvPr id="564" name="Freeform 563">
              <a:extLst>
                <a:ext uri="{FF2B5EF4-FFF2-40B4-BE49-F238E27FC236}">
                  <a16:creationId xmlns:a16="http://schemas.microsoft.com/office/drawing/2014/main" id="{0E8AA625-90D3-6B08-2800-FB85A20827A2}"/>
                </a:ext>
              </a:extLst>
            </p:cNvPr>
            <p:cNvSpPr/>
            <p:nvPr/>
          </p:nvSpPr>
          <p:spPr>
            <a:xfrm>
              <a:off x="10667942" y="6688736"/>
              <a:ext cx="78501" cy="78443"/>
            </a:xfrm>
            <a:custGeom>
              <a:avLst/>
              <a:gdLst>
                <a:gd name="connsiteX0" fmla="*/ 78501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1" y="78443"/>
                  </a:cubicBezTo>
                  <a:cubicBezTo>
                    <a:pt x="17573" y="78443"/>
                    <a:pt x="0" y="60883"/>
                    <a:pt x="0" y="39222"/>
                  </a:cubicBezTo>
                  <a:cubicBezTo>
                    <a:pt x="0" y="17560"/>
                    <a:pt x="17573" y="0"/>
                    <a:pt x="39251"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565" name="Freeform 564">
              <a:extLst>
                <a:ext uri="{FF2B5EF4-FFF2-40B4-BE49-F238E27FC236}">
                  <a16:creationId xmlns:a16="http://schemas.microsoft.com/office/drawing/2014/main" id="{745FD2E4-9D17-CC7A-E4D6-5A1E493C5060}"/>
                </a:ext>
              </a:extLst>
            </p:cNvPr>
            <p:cNvSpPr/>
            <p:nvPr/>
          </p:nvSpPr>
          <p:spPr>
            <a:xfrm>
              <a:off x="10586198" y="6547122"/>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3"/>
                    <a:pt x="60748" y="78212"/>
                    <a:pt x="39135" y="78212"/>
                  </a:cubicBezTo>
                  <a:cubicBezTo>
                    <a:pt x="17522" y="78212"/>
                    <a:pt x="0" y="60703"/>
                    <a:pt x="0" y="39106"/>
                  </a:cubicBezTo>
                  <a:cubicBezTo>
                    <a:pt x="0" y="17509"/>
                    <a:pt x="17522" y="0"/>
                    <a:pt x="39135" y="0"/>
                  </a:cubicBezTo>
                  <a:cubicBezTo>
                    <a:pt x="60748" y="0"/>
                    <a:pt x="78270" y="17509"/>
                    <a:pt x="78270" y="39106"/>
                  </a:cubicBezTo>
                  <a:close/>
                </a:path>
              </a:pathLst>
            </a:custGeom>
            <a:grpFill/>
            <a:ln w="0" cap="flat">
              <a:noFill/>
              <a:prstDash val="solid"/>
              <a:miter/>
            </a:ln>
          </p:spPr>
          <p:txBody>
            <a:bodyPr rtlCol="0" anchor="ctr"/>
            <a:lstStyle/>
            <a:p>
              <a:endParaRPr lang="en-GB"/>
            </a:p>
          </p:txBody>
        </p:sp>
        <p:sp>
          <p:nvSpPr>
            <p:cNvPr id="566" name="Freeform 565">
              <a:extLst>
                <a:ext uri="{FF2B5EF4-FFF2-40B4-BE49-F238E27FC236}">
                  <a16:creationId xmlns:a16="http://schemas.microsoft.com/office/drawing/2014/main" id="{2E3411DD-FE84-1F3F-957F-D3D13429CAB9}"/>
                </a:ext>
              </a:extLst>
            </p:cNvPr>
            <p:cNvSpPr/>
            <p:nvPr/>
          </p:nvSpPr>
          <p:spPr>
            <a:xfrm>
              <a:off x="10504224" y="6405391"/>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3"/>
                    <a:pt x="60748" y="78212"/>
                    <a:pt x="39135" y="78212"/>
                  </a:cubicBezTo>
                  <a:cubicBezTo>
                    <a:pt x="17521" y="78212"/>
                    <a:pt x="0" y="60703"/>
                    <a:pt x="0" y="39106"/>
                  </a:cubicBezTo>
                  <a:cubicBezTo>
                    <a:pt x="0" y="17509"/>
                    <a:pt x="17521" y="0"/>
                    <a:pt x="39135" y="0"/>
                  </a:cubicBezTo>
                  <a:cubicBezTo>
                    <a:pt x="60748" y="0"/>
                    <a:pt x="78270" y="17509"/>
                    <a:pt x="78270" y="39106"/>
                  </a:cubicBezTo>
                  <a:close/>
                </a:path>
              </a:pathLst>
            </a:custGeom>
            <a:grpFill/>
            <a:ln w="0" cap="flat">
              <a:noFill/>
              <a:prstDash val="solid"/>
              <a:miter/>
            </a:ln>
          </p:spPr>
          <p:txBody>
            <a:bodyPr rtlCol="0" anchor="ctr"/>
            <a:lstStyle/>
            <a:p>
              <a:endParaRPr lang="en-GB"/>
            </a:p>
          </p:txBody>
        </p:sp>
        <p:sp>
          <p:nvSpPr>
            <p:cNvPr id="567" name="Freeform 566">
              <a:extLst>
                <a:ext uri="{FF2B5EF4-FFF2-40B4-BE49-F238E27FC236}">
                  <a16:creationId xmlns:a16="http://schemas.microsoft.com/office/drawing/2014/main" id="{D09E91AC-30C1-671C-550B-9BF576A2A35F}"/>
                </a:ext>
              </a:extLst>
            </p:cNvPr>
            <p:cNvSpPr/>
            <p:nvPr/>
          </p:nvSpPr>
          <p:spPr>
            <a:xfrm>
              <a:off x="10422481" y="6263777"/>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8" y="77980"/>
                    <a:pt x="39019" y="77980"/>
                  </a:cubicBezTo>
                  <a:cubicBezTo>
                    <a:pt x="17469" y="77980"/>
                    <a:pt x="0" y="60524"/>
                    <a:pt x="0" y="38990"/>
                  </a:cubicBezTo>
                  <a:cubicBezTo>
                    <a:pt x="0" y="17456"/>
                    <a:pt x="17469" y="0"/>
                    <a:pt x="39019" y="0"/>
                  </a:cubicBezTo>
                  <a:cubicBezTo>
                    <a:pt x="60568" y="0"/>
                    <a:pt x="78038" y="17456"/>
                    <a:pt x="78038" y="38990"/>
                  </a:cubicBezTo>
                  <a:close/>
                </a:path>
              </a:pathLst>
            </a:custGeom>
            <a:grpFill/>
            <a:ln w="0" cap="flat">
              <a:noFill/>
              <a:prstDash val="solid"/>
              <a:miter/>
            </a:ln>
          </p:spPr>
          <p:txBody>
            <a:bodyPr rtlCol="0" anchor="ctr"/>
            <a:lstStyle/>
            <a:p>
              <a:endParaRPr lang="en-GB"/>
            </a:p>
          </p:txBody>
        </p:sp>
        <p:sp>
          <p:nvSpPr>
            <p:cNvPr id="568" name="Freeform 567">
              <a:extLst>
                <a:ext uri="{FF2B5EF4-FFF2-40B4-BE49-F238E27FC236}">
                  <a16:creationId xmlns:a16="http://schemas.microsoft.com/office/drawing/2014/main" id="{09941DB5-FCE2-2D2E-B65C-D947D2324E63}"/>
                </a:ext>
              </a:extLst>
            </p:cNvPr>
            <p:cNvSpPr/>
            <p:nvPr/>
          </p:nvSpPr>
          <p:spPr>
            <a:xfrm>
              <a:off x="10340738" y="6122163"/>
              <a:ext cx="77806" cy="77749"/>
            </a:xfrm>
            <a:custGeom>
              <a:avLst/>
              <a:gdLst>
                <a:gd name="connsiteX0" fmla="*/ 77807 w 77806"/>
                <a:gd name="connsiteY0" fmla="*/ 38875 h 77749"/>
                <a:gd name="connsiteX1" fmla="*/ 38904 w 77806"/>
                <a:gd name="connsiteY1" fmla="*/ 77749 h 77749"/>
                <a:gd name="connsiteX2" fmla="*/ 1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4" y="77749"/>
                  </a:cubicBezTo>
                  <a:cubicBezTo>
                    <a:pt x="17418" y="77749"/>
                    <a:pt x="1" y="60344"/>
                    <a:pt x="1" y="38875"/>
                  </a:cubicBezTo>
                  <a:cubicBezTo>
                    <a:pt x="1" y="17405"/>
                    <a:pt x="17418" y="0"/>
                    <a:pt x="38904"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569" name="Freeform 568">
              <a:extLst>
                <a:ext uri="{FF2B5EF4-FFF2-40B4-BE49-F238E27FC236}">
                  <a16:creationId xmlns:a16="http://schemas.microsoft.com/office/drawing/2014/main" id="{2ACFA6A8-57F8-6E80-678F-2C1F9AC940BC}"/>
                </a:ext>
              </a:extLst>
            </p:cNvPr>
            <p:cNvSpPr/>
            <p:nvPr/>
          </p:nvSpPr>
          <p:spPr>
            <a:xfrm>
              <a:off x="10258763" y="5980317"/>
              <a:ext cx="77806" cy="77749"/>
            </a:xfrm>
            <a:custGeom>
              <a:avLst/>
              <a:gdLst>
                <a:gd name="connsiteX0" fmla="*/ 77806 w 77806"/>
                <a:gd name="connsiteY0" fmla="*/ 38874 h 77749"/>
                <a:gd name="connsiteX1" fmla="*/ 38903 w 77806"/>
                <a:gd name="connsiteY1" fmla="*/ 77749 h 77749"/>
                <a:gd name="connsiteX2" fmla="*/ 0 w 77806"/>
                <a:gd name="connsiteY2" fmla="*/ 38874 h 77749"/>
                <a:gd name="connsiteX3" fmla="*/ 38903 w 77806"/>
                <a:gd name="connsiteY3" fmla="*/ 0 h 77749"/>
                <a:gd name="connsiteX4" fmla="*/ 77806 w 77806"/>
                <a:gd name="connsiteY4" fmla="*/ 38874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4"/>
                  </a:moveTo>
                  <a:cubicBezTo>
                    <a:pt x="77806" y="60344"/>
                    <a:pt x="60389" y="77749"/>
                    <a:pt x="38903" y="77749"/>
                  </a:cubicBezTo>
                  <a:cubicBezTo>
                    <a:pt x="17418" y="77749"/>
                    <a:pt x="0" y="60344"/>
                    <a:pt x="0" y="38874"/>
                  </a:cubicBezTo>
                  <a:cubicBezTo>
                    <a:pt x="0" y="17405"/>
                    <a:pt x="17418" y="0"/>
                    <a:pt x="38903" y="0"/>
                  </a:cubicBezTo>
                  <a:cubicBezTo>
                    <a:pt x="60389" y="0"/>
                    <a:pt x="77806" y="17405"/>
                    <a:pt x="77806" y="38874"/>
                  </a:cubicBezTo>
                  <a:close/>
                </a:path>
              </a:pathLst>
            </a:custGeom>
            <a:grpFill/>
            <a:ln w="0" cap="flat">
              <a:noFill/>
              <a:prstDash val="solid"/>
              <a:miter/>
            </a:ln>
          </p:spPr>
          <p:txBody>
            <a:bodyPr rtlCol="0" anchor="ctr"/>
            <a:lstStyle/>
            <a:p>
              <a:endParaRPr lang="en-GB"/>
            </a:p>
          </p:txBody>
        </p:sp>
        <p:sp>
          <p:nvSpPr>
            <p:cNvPr id="570" name="Freeform 569">
              <a:extLst>
                <a:ext uri="{FF2B5EF4-FFF2-40B4-BE49-F238E27FC236}">
                  <a16:creationId xmlns:a16="http://schemas.microsoft.com/office/drawing/2014/main" id="{1AF98E2E-3636-6EDC-9173-D85572E34A64}"/>
                </a:ext>
              </a:extLst>
            </p:cNvPr>
            <p:cNvSpPr/>
            <p:nvPr/>
          </p:nvSpPr>
          <p:spPr>
            <a:xfrm>
              <a:off x="7719052" y="1585293"/>
              <a:ext cx="79659" cy="79600"/>
            </a:xfrm>
            <a:custGeom>
              <a:avLst/>
              <a:gdLst>
                <a:gd name="connsiteX0" fmla="*/ 79659 w 79659"/>
                <a:gd name="connsiteY0" fmla="*/ 39800 h 79600"/>
                <a:gd name="connsiteX1" fmla="*/ 39829 w 79659"/>
                <a:gd name="connsiteY1" fmla="*/ 79600 h 79600"/>
                <a:gd name="connsiteX2" fmla="*/ 0 w 79659"/>
                <a:gd name="connsiteY2" fmla="*/ 39800 h 79600"/>
                <a:gd name="connsiteX3" fmla="*/ 39829 w 79659"/>
                <a:gd name="connsiteY3" fmla="*/ 0 h 79600"/>
                <a:gd name="connsiteX4" fmla="*/ 79659 w 79659"/>
                <a:gd name="connsiteY4" fmla="*/ 39800 h 7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59" h="79600">
                  <a:moveTo>
                    <a:pt x="79659" y="39800"/>
                  </a:moveTo>
                  <a:cubicBezTo>
                    <a:pt x="79659" y="61781"/>
                    <a:pt x="61826" y="79600"/>
                    <a:pt x="39829" y="79600"/>
                  </a:cubicBezTo>
                  <a:cubicBezTo>
                    <a:pt x="17832" y="79600"/>
                    <a:pt x="0" y="61781"/>
                    <a:pt x="0" y="39800"/>
                  </a:cubicBezTo>
                  <a:cubicBezTo>
                    <a:pt x="0" y="17819"/>
                    <a:pt x="17832" y="0"/>
                    <a:pt x="39829" y="0"/>
                  </a:cubicBezTo>
                  <a:cubicBezTo>
                    <a:pt x="61826" y="0"/>
                    <a:pt x="79659" y="17819"/>
                    <a:pt x="79659" y="39800"/>
                  </a:cubicBezTo>
                  <a:close/>
                </a:path>
              </a:pathLst>
            </a:custGeom>
            <a:grpFill/>
            <a:ln w="0" cap="flat">
              <a:noFill/>
              <a:prstDash val="solid"/>
              <a:miter/>
            </a:ln>
          </p:spPr>
          <p:txBody>
            <a:bodyPr rtlCol="0" anchor="ctr"/>
            <a:lstStyle/>
            <a:p>
              <a:endParaRPr lang="en-GB"/>
            </a:p>
          </p:txBody>
        </p:sp>
        <p:sp>
          <p:nvSpPr>
            <p:cNvPr id="571" name="Freeform 570">
              <a:extLst>
                <a:ext uri="{FF2B5EF4-FFF2-40B4-BE49-F238E27FC236}">
                  <a16:creationId xmlns:a16="http://schemas.microsoft.com/office/drawing/2014/main" id="{2739E8CC-CBAB-765C-97D0-870DEC04FDBC}"/>
                </a:ext>
              </a:extLst>
            </p:cNvPr>
            <p:cNvSpPr/>
            <p:nvPr/>
          </p:nvSpPr>
          <p:spPr>
            <a:xfrm>
              <a:off x="7636962" y="1443332"/>
              <a:ext cx="79890" cy="79831"/>
            </a:xfrm>
            <a:custGeom>
              <a:avLst/>
              <a:gdLst>
                <a:gd name="connsiteX0" fmla="*/ 79890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0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0" y="39916"/>
                  </a:moveTo>
                  <a:cubicBezTo>
                    <a:pt x="79890" y="61961"/>
                    <a:pt x="62006" y="79832"/>
                    <a:pt x="39945" y="79832"/>
                  </a:cubicBezTo>
                  <a:cubicBezTo>
                    <a:pt x="17884" y="79832"/>
                    <a:pt x="0" y="61961"/>
                    <a:pt x="0" y="39916"/>
                  </a:cubicBezTo>
                  <a:cubicBezTo>
                    <a:pt x="0" y="17871"/>
                    <a:pt x="17884" y="0"/>
                    <a:pt x="39945" y="0"/>
                  </a:cubicBezTo>
                  <a:cubicBezTo>
                    <a:pt x="62006" y="0"/>
                    <a:pt x="79890" y="17871"/>
                    <a:pt x="79890" y="39916"/>
                  </a:cubicBezTo>
                  <a:close/>
                </a:path>
              </a:pathLst>
            </a:custGeom>
            <a:grpFill/>
            <a:ln w="0" cap="flat">
              <a:noFill/>
              <a:prstDash val="solid"/>
              <a:miter/>
            </a:ln>
          </p:spPr>
          <p:txBody>
            <a:bodyPr rtlCol="0" anchor="ctr"/>
            <a:lstStyle/>
            <a:p>
              <a:endParaRPr lang="en-GB"/>
            </a:p>
          </p:txBody>
        </p:sp>
        <p:sp>
          <p:nvSpPr>
            <p:cNvPr id="572" name="Freeform 571">
              <a:extLst>
                <a:ext uri="{FF2B5EF4-FFF2-40B4-BE49-F238E27FC236}">
                  <a16:creationId xmlns:a16="http://schemas.microsoft.com/office/drawing/2014/main" id="{F9BFEE6F-2A7F-FC3C-AE6B-24C6CBEF2DC4}"/>
                </a:ext>
              </a:extLst>
            </p:cNvPr>
            <p:cNvSpPr/>
            <p:nvPr/>
          </p:nvSpPr>
          <p:spPr>
            <a:xfrm>
              <a:off x="10913518" y="6830351"/>
              <a:ext cx="78732" cy="78674"/>
            </a:xfrm>
            <a:custGeom>
              <a:avLst/>
              <a:gdLst>
                <a:gd name="connsiteX0" fmla="*/ 78733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1" y="61063"/>
                    <a:pt x="-1" y="39337"/>
                  </a:cubicBezTo>
                  <a:cubicBezTo>
                    <a:pt x="-1" y="17612"/>
                    <a:pt x="17624" y="0"/>
                    <a:pt x="39366" y="0"/>
                  </a:cubicBezTo>
                  <a:cubicBezTo>
                    <a:pt x="61107" y="0"/>
                    <a:pt x="78733" y="17611"/>
                    <a:pt x="78733" y="39337"/>
                  </a:cubicBezTo>
                  <a:close/>
                </a:path>
              </a:pathLst>
            </a:custGeom>
            <a:grpFill/>
            <a:ln w="0" cap="flat">
              <a:noFill/>
              <a:prstDash val="solid"/>
              <a:miter/>
            </a:ln>
          </p:spPr>
          <p:txBody>
            <a:bodyPr rtlCol="0" anchor="ctr"/>
            <a:lstStyle/>
            <a:p>
              <a:endParaRPr lang="en-GB"/>
            </a:p>
          </p:txBody>
        </p:sp>
        <p:sp>
          <p:nvSpPr>
            <p:cNvPr id="573" name="Freeform 572">
              <a:extLst>
                <a:ext uri="{FF2B5EF4-FFF2-40B4-BE49-F238E27FC236}">
                  <a16:creationId xmlns:a16="http://schemas.microsoft.com/office/drawing/2014/main" id="{3662CFE6-D9BD-326C-79D6-E70A15CC9BFD}"/>
                </a:ext>
              </a:extLst>
            </p:cNvPr>
            <p:cNvSpPr/>
            <p:nvPr/>
          </p:nvSpPr>
          <p:spPr>
            <a:xfrm>
              <a:off x="10831775" y="6688736"/>
              <a:ext cx="78501" cy="78443"/>
            </a:xfrm>
            <a:custGeom>
              <a:avLst/>
              <a:gdLst>
                <a:gd name="connsiteX0" fmla="*/ 78501 w 78501"/>
                <a:gd name="connsiteY0" fmla="*/ 39222 h 78443"/>
                <a:gd name="connsiteX1" fmla="*/ 39250 w 78501"/>
                <a:gd name="connsiteY1" fmla="*/ 78443 h 78443"/>
                <a:gd name="connsiteX2" fmla="*/ 0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0" y="60883"/>
                    <a:pt x="0" y="39222"/>
                  </a:cubicBezTo>
                  <a:cubicBezTo>
                    <a:pt x="0"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574" name="Freeform 573">
              <a:extLst>
                <a:ext uri="{FF2B5EF4-FFF2-40B4-BE49-F238E27FC236}">
                  <a16:creationId xmlns:a16="http://schemas.microsoft.com/office/drawing/2014/main" id="{82646E91-A248-9EF3-4F38-48A34E713AB2}"/>
                </a:ext>
              </a:extLst>
            </p:cNvPr>
            <p:cNvSpPr/>
            <p:nvPr/>
          </p:nvSpPr>
          <p:spPr>
            <a:xfrm>
              <a:off x="10749916" y="6547122"/>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3"/>
                    <a:pt x="60748" y="78212"/>
                    <a:pt x="39135" y="78212"/>
                  </a:cubicBezTo>
                  <a:cubicBezTo>
                    <a:pt x="17522" y="78212"/>
                    <a:pt x="0" y="60703"/>
                    <a:pt x="0" y="39106"/>
                  </a:cubicBezTo>
                  <a:cubicBezTo>
                    <a:pt x="0" y="17509"/>
                    <a:pt x="17522" y="0"/>
                    <a:pt x="39135" y="0"/>
                  </a:cubicBezTo>
                  <a:cubicBezTo>
                    <a:pt x="60748" y="0"/>
                    <a:pt x="78270" y="17509"/>
                    <a:pt x="78270" y="39106"/>
                  </a:cubicBezTo>
                  <a:close/>
                </a:path>
              </a:pathLst>
            </a:custGeom>
            <a:grpFill/>
            <a:ln w="0" cap="flat">
              <a:noFill/>
              <a:prstDash val="solid"/>
              <a:miter/>
            </a:ln>
          </p:spPr>
          <p:txBody>
            <a:bodyPr rtlCol="0" anchor="ctr"/>
            <a:lstStyle/>
            <a:p>
              <a:endParaRPr lang="en-GB"/>
            </a:p>
          </p:txBody>
        </p:sp>
        <p:sp>
          <p:nvSpPr>
            <p:cNvPr id="575" name="Freeform 574">
              <a:extLst>
                <a:ext uri="{FF2B5EF4-FFF2-40B4-BE49-F238E27FC236}">
                  <a16:creationId xmlns:a16="http://schemas.microsoft.com/office/drawing/2014/main" id="{0F837B90-426C-82B0-BE67-B3D812F74DD3}"/>
                </a:ext>
              </a:extLst>
            </p:cNvPr>
            <p:cNvSpPr/>
            <p:nvPr/>
          </p:nvSpPr>
          <p:spPr>
            <a:xfrm>
              <a:off x="10668057" y="6405391"/>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3"/>
                    <a:pt x="60748" y="78212"/>
                    <a:pt x="39135" y="78212"/>
                  </a:cubicBezTo>
                  <a:cubicBezTo>
                    <a:pt x="17522" y="78212"/>
                    <a:pt x="0" y="60703"/>
                    <a:pt x="0" y="39106"/>
                  </a:cubicBezTo>
                  <a:cubicBezTo>
                    <a:pt x="0" y="17509"/>
                    <a:pt x="17522" y="0"/>
                    <a:pt x="39135" y="0"/>
                  </a:cubicBezTo>
                  <a:cubicBezTo>
                    <a:pt x="60748" y="0"/>
                    <a:pt x="78270" y="17509"/>
                    <a:pt x="78270" y="39106"/>
                  </a:cubicBezTo>
                  <a:close/>
                </a:path>
              </a:pathLst>
            </a:custGeom>
            <a:grpFill/>
            <a:ln w="0" cap="flat">
              <a:noFill/>
              <a:prstDash val="solid"/>
              <a:miter/>
            </a:ln>
          </p:spPr>
          <p:txBody>
            <a:bodyPr rtlCol="0" anchor="ctr"/>
            <a:lstStyle/>
            <a:p>
              <a:endParaRPr lang="en-GB"/>
            </a:p>
          </p:txBody>
        </p:sp>
        <p:sp>
          <p:nvSpPr>
            <p:cNvPr id="576" name="Freeform 575">
              <a:extLst>
                <a:ext uri="{FF2B5EF4-FFF2-40B4-BE49-F238E27FC236}">
                  <a16:creationId xmlns:a16="http://schemas.microsoft.com/office/drawing/2014/main" id="{2B560D01-C02C-728B-177A-905498E956A6}"/>
                </a:ext>
              </a:extLst>
            </p:cNvPr>
            <p:cNvSpPr/>
            <p:nvPr/>
          </p:nvSpPr>
          <p:spPr>
            <a:xfrm>
              <a:off x="10586314" y="6263777"/>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69" y="77980"/>
                    <a:pt x="0" y="60524"/>
                    <a:pt x="0" y="38990"/>
                  </a:cubicBezTo>
                  <a:cubicBezTo>
                    <a:pt x="0" y="17456"/>
                    <a:pt x="17469"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577" name="Freeform 576">
              <a:extLst>
                <a:ext uri="{FF2B5EF4-FFF2-40B4-BE49-F238E27FC236}">
                  <a16:creationId xmlns:a16="http://schemas.microsoft.com/office/drawing/2014/main" id="{D8CDE47B-3307-B1E4-486C-F58121D4D9CB}"/>
                </a:ext>
              </a:extLst>
            </p:cNvPr>
            <p:cNvSpPr/>
            <p:nvPr/>
          </p:nvSpPr>
          <p:spPr>
            <a:xfrm>
              <a:off x="10504455" y="6122163"/>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4"/>
                    <a:pt x="60388" y="77749"/>
                    <a:pt x="38903" y="77749"/>
                  </a:cubicBezTo>
                  <a:cubicBezTo>
                    <a:pt x="17418" y="77749"/>
                    <a:pt x="0" y="60344"/>
                    <a:pt x="0" y="38875"/>
                  </a:cubicBezTo>
                  <a:cubicBezTo>
                    <a:pt x="0" y="17405"/>
                    <a:pt x="17418" y="0"/>
                    <a:pt x="38903" y="0"/>
                  </a:cubicBezTo>
                  <a:cubicBezTo>
                    <a:pt x="60388" y="0"/>
                    <a:pt x="77806" y="17405"/>
                    <a:pt x="77806" y="38875"/>
                  </a:cubicBezTo>
                  <a:close/>
                </a:path>
              </a:pathLst>
            </a:custGeom>
            <a:grpFill/>
            <a:ln w="0" cap="flat">
              <a:noFill/>
              <a:prstDash val="solid"/>
              <a:miter/>
            </a:ln>
          </p:spPr>
          <p:txBody>
            <a:bodyPr rtlCol="0" anchor="ctr"/>
            <a:lstStyle/>
            <a:p>
              <a:endParaRPr lang="en-GB"/>
            </a:p>
          </p:txBody>
        </p:sp>
        <p:sp>
          <p:nvSpPr>
            <p:cNvPr id="578" name="Freeform 577">
              <a:extLst>
                <a:ext uri="{FF2B5EF4-FFF2-40B4-BE49-F238E27FC236}">
                  <a16:creationId xmlns:a16="http://schemas.microsoft.com/office/drawing/2014/main" id="{FB31E9F6-A1FD-9009-E85B-1F5BF857D243}"/>
                </a:ext>
              </a:extLst>
            </p:cNvPr>
            <p:cNvSpPr/>
            <p:nvPr/>
          </p:nvSpPr>
          <p:spPr>
            <a:xfrm>
              <a:off x="10422596" y="5980317"/>
              <a:ext cx="77806" cy="77749"/>
            </a:xfrm>
            <a:custGeom>
              <a:avLst/>
              <a:gdLst>
                <a:gd name="connsiteX0" fmla="*/ 77807 w 77806"/>
                <a:gd name="connsiteY0" fmla="*/ 38874 h 77749"/>
                <a:gd name="connsiteX1" fmla="*/ 38904 w 77806"/>
                <a:gd name="connsiteY1" fmla="*/ 77749 h 77749"/>
                <a:gd name="connsiteX2" fmla="*/ 1 w 77806"/>
                <a:gd name="connsiteY2" fmla="*/ 38874 h 77749"/>
                <a:gd name="connsiteX3" fmla="*/ 38904 w 77806"/>
                <a:gd name="connsiteY3" fmla="*/ 0 h 77749"/>
                <a:gd name="connsiteX4" fmla="*/ 77807 w 77806"/>
                <a:gd name="connsiteY4" fmla="*/ 38874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4"/>
                  </a:moveTo>
                  <a:cubicBezTo>
                    <a:pt x="77807" y="60344"/>
                    <a:pt x="60389" y="77749"/>
                    <a:pt x="38904" y="77749"/>
                  </a:cubicBezTo>
                  <a:cubicBezTo>
                    <a:pt x="17418" y="77749"/>
                    <a:pt x="1" y="60344"/>
                    <a:pt x="1" y="38874"/>
                  </a:cubicBezTo>
                  <a:cubicBezTo>
                    <a:pt x="1" y="17405"/>
                    <a:pt x="17418" y="0"/>
                    <a:pt x="38904" y="0"/>
                  </a:cubicBezTo>
                  <a:cubicBezTo>
                    <a:pt x="60389" y="0"/>
                    <a:pt x="77807" y="17405"/>
                    <a:pt x="77807" y="38874"/>
                  </a:cubicBezTo>
                  <a:close/>
                </a:path>
              </a:pathLst>
            </a:custGeom>
            <a:grpFill/>
            <a:ln w="0" cap="flat">
              <a:noFill/>
              <a:prstDash val="solid"/>
              <a:miter/>
            </a:ln>
          </p:spPr>
          <p:txBody>
            <a:bodyPr rtlCol="0" anchor="ctr"/>
            <a:lstStyle/>
            <a:p>
              <a:endParaRPr lang="en-GB"/>
            </a:p>
          </p:txBody>
        </p:sp>
        <p:sp>
          <p:nvSpPr>
            <p:cNvPr id="579" name="Freeform 578">
              <a:extLst>
                <a:ext uri="{FF2B5EF4-FFF2-40B4-BE49-F238E27FC236}">
                  <a16:creationId xmlns:a16="http://schemas.microsoft.com/office/drawing/2014/main" id="{C58AC068-02A8-8710-8497-9212FC7D9CE5}"/>
                </a:ext>
              </a:extLst>
            </p:cNvPr>
            <p:cNvSpPr/>
            <p:nvPr/>
          </p:nvSpPr>
          <p:spPr>
            <a:xfrm>
              <a:off x="10340853" y="5838702"/>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8"/>
                    <a:pt x="38788" y="77518"/>
                  </a:cubicBezTo>
                  <a:cubicBezTo>
                    <a:pt x="17366" y="77518"/>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580" name="Freeform 579">
              <a:extLst>
                <a:ext uri="{FF2B5EF4-FFF2-40B4-BE49-F238E27FC236}">
                  <a16:creationId xmlns:a16="http://schemas.microsoft.com/office/drawing/2014/main" id="{D08737CF-BA67-0034-A1FB-E453125BE065}"/>
                </a:ext>
              </a:extLst>
            </p:cNvPr>
            <p:cNvSpPr/>
            <p:nvPr/>
          </p:nvSpPr>
          <p:spPr>
            <a:xfrm>
              <a:off x="7800911" y="1443447"/>
              <a:ext cx="79659" cy="79600"/>
            </a:xfrm>
            <a:custGeom>
              <a:avLst/>
              <a:gdLst>
                <a:gd name="connsiteX0" fmla="*/ 79659 w 79659"/>
                <a:gd name="connsiteY0" fmla="*/ 39800 h 79600"/>
                <a:gd name="connsiteX1" fmla="*/ 39830 w 79659"/>
                <a:gd name="connsiteY1" fmla="*/ 79600 h 79600"/>
                <a:gd name="connsiteX2" fmla="*/ 0 w 79659"/>
                <a:gd name="connsiteY2" fmla="*/ 39800 h 79600"/>
                <a:gd name="connsiteX3" fmla="*/ 39830 w 79659"/>
                <a:gd name="connsiteY3" fmla="*/ 0 h 79600"/>
                <a:gd name="connsiteX4" fmla="*/ 79659 w 79659"/>
                <a:gd name="connsiteY4" fmla="*/ 39800 h 7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59" h="79600">
                  <a:moveTo>
                    <a:pt x="79659" y="39800"/>
                  </a:moveTo>
                  <a:cubicBezTo>
                    <a:pt x="79659" y="61781"/>
                    <a:pt x="61827" y="79600"/>
                    <a:pt x="39830" y="79600"/>
                  </a:cubicBezTo>
                  <a:cubicBezTo>
                    <a:pt x="17833" y="79600"/>
                    <a:pt x="0" y="61781"/>
                    <a:pt x="0" y="39800"/>
                  </a:cubicBezTo>
                  <a:cubicBezTo>
                    <a:pt x="0" y="17819"/>
                    <a:pt x="17833" y="0"/>
                    <a:pt x="39830" y="0"/>
                  </a:cubicBezTo>
                  <a:cubicBezTo>
                    <a:pt x="61827" y="0"/>
                    <a:pt x="79659" y="17819"/>
                    <a:pt x="79659" y="39800"/>
                  </a:cubicBezTo>
                  <a:close/>
                </a:path>
              </a:pathLst>
            </a:custGeom>
            <a:grpFill/>
            <a:ln w="0" cap="flat">
              <a:noFill/>
              <a:prstDash val="solid"/>
              <a:miter/>
            </a:ln>
          </p:spPr>
          <p:txBody>
            <a:bodyPr rtlCol="0" anchor="ctr"/>
            <a:lstStyle/>
            <a:p>
              <a:endParaRPr lang="en-GB"/>
            </a:p>
          </p:txBody>
        </p:sp>
        <p:sp>
          <p:nvSpPr>
            <p:cNvPr id="581" name="Freeform 580">
              <a:extLst>
                <a:ext uri="{FF2B5EF4-FFF2-40B4-BE49-F238E27FC236}">
                  <a16:creationId xmlns:a16="http://schemas.microsoft.com/office/drawing/2014/main" id="{2C5FF761-AAA0-4010-E164-309E1691ADA1}"/>
                </a:ext>
              </a:extLst>
            </p:cNvPr>
            <p:cNvSpPr/>
            <p:nvPr/>
          </p:nvSpPr>
          <p:spPr>
            <a:xfrm>
              <a:off x="7718936" y="1301601"/>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582" name="Freeform 581">
              <a:extLst>
                <a:ext uri="{FF2B5EF4-FFF2-40B4-BE49-F238E27FC236}">
                  <a16:creationId xmlns:a16="http://schemas.microsoft.com/office/drawing/2014/main" id="{C6778462-D6F2-D7F2-4EA0-3652F8956F3A}"/>
                </a:ext>
              </a:extLst>
            </p:cNvPr>
            <p:cNvSpPr/>
            <p:nvPr/>
          </p:nvSpPr>
          <p:spPr>
            <a:xfrm>
              <a:off x="11077352" y="6830351"/>
              <a:ext cx="78732" cy="78674"/>
            </a:xfrm>
            <a:custGeom>
              <a:avLst/>
              <a:gdLst>
                <a:gd name="connsiteX0" fmla="*/ 78733 w 78732"/>
                <a:gd name="connsiteY0" fmla="*/ 39337 h 78674"/>
                <a:gd name="connsiteX1" fmla="*/ 39366 w 78732"/>
                <a:gd name="connsiteY1" fmla="*/ 78675 h 78674"/>
                <a:gd name="connsiteX2" fmla="*/ 0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0" y="61063"/>
                    <a:pt x="0" y="39337"/>
                  </a:cubicBezTo>
                  <a:cubicBezTo>
                    <a:pt x="0" y="17612"/>
                    <a:pt x="17625" y="0"/>
                    <a:pt x="39366" y="0"/>
                  </a:cubicBezTo>
                  <a:cubicBezTo>
                    <a:pt x="61108" y="0"/>
                    <a:pt x="78733" y="17611"/>
                    <a:pt x="78733" y="39337"/>
                  </a:cubicBezTo>
                  <a:close/>
                </a:path>
              </a:pathLst>
            </a:custGeom>
            <a:grpFill/>
            <a:ln w="0" cap="flat">
              <a:noFill/>
              <a:prstDash val="solid"/>
              <a:miter/>
            </a:ln>
          </p:spPr>
          <p:txBody>
            <a:bodyPr rtlCol="0" anchor="ctr"/>
            <a:lstStyle/>
            <a:p>
              <a:endParaRPr lang="en-GB"/>
            </a:p>
          </p:txBody>
        </p:sp>
        <p:sp>
          <p:nvSpPr>
            <p:cNvPr id="583" name="Freeform 582">
              <a:extLst>
                <a:ext uri="{FF2B5EF4-FFF2-40B4-BE49-F238E27FC236}">
                  <a16:creationId xmlns:a16="http://schemas.microsoft.com/office/drawing/2014/main" id="{2E7B8314-1BF8-3B61-9944-BEBC322319FC}"/>
                </a:ext>
              </a:extLst>
            </p:cNvPr>
            <p:cNvSpPr/>
            <p:nvPr/>
          </p:nvSpPr>
          <p:spPr>
            <a:xfrm>
              <a:off x="10995493" y="6688736"/>
              <a:ext cx="78501" cy="78443"/>
            </a:xfrm>
            <a:custGeom>
              <a:avLst/>
              <a:gdLst>
                <a:gd name="connsiteX0" fmla="*/ 78501 w 78501"/>
                <a:gd name="connsiteY0" fmla="*/ 39222 h 78443"/>
                <a:gd name="connsiteX1" fmla="*/ 39250 w 78501"/>
                <a:gd name="connsiteY1" fmla="*/ 78443 h 78443"/>
                <a:gd name="connsiteX2" fmla="*/ 0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0" y="60883"/>
                    <a:pt x="0" y="39222"/>
                  </a:cubicBezTo>
                  <a:cubicBezTo>
                    <a:pt x="0"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584" name="Freeform 583">
              <a:extLst>
                <a:ext uri="{FF2B5EF4-FFF2-40B4-BE49-F238E27FC236}">
                  <a16:creationId xmlns:a16="http://schemas.microsoft.com/office/drawing/2014/main" id="{A1BF8B95-181D-1F00-B3ED-BBF560007417}"/>
                </a:ext>
              </a:extLst>
            </p:cNvPr>
            <p:cNvSpPr/>
            <p:nvPr/>
          </p:nvSpPr>
          <p:spPr>
            <a:xfrm>
              <a:off x="10913750" y="6547122"/>
              <a:ext cx="78269" cy="78211"/>
            </a:xfrm>
            <a:custGeom>
              <a:avLst/>
              <a:gdLst>
                <a:gd name="connsiteX0" fmla="*/ 78269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69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69" y="39106"/>
                  </a:moveTo>
                  <a:cubicBezTo>
                    <a:pt x="78269" y="60703"/>
                    <a:pt x="60748" y="78212"/>
                    <a:pt x="39135" y="78212"/>
                  </a:cubicBezTo>
                  <a:cubicBezTo>
                    <a:pt x="17521" y="78212"/>
                    <a:pt x="0" y="60703"/>
                    <a:pt x="0" y="39106"/>
                  </a:cubicBezTo>
                  <a:cubicBezTo>
                    <a:pt x="0" y="17509"/>
                    <a:pt x="17521" y="0"/>
                    <a:pt x="39135" y="0"/>
                  </a:cubicBezTo>
                  <a:cubicBezTo>
                    <a:pt x="60748" y="0"/>
                    <a:pt x="78269" y="17509"/>
                    <a:pt x="78269" y="39106"/>
                  </a:cubicBezTo>
                  <a:close/>
                </a:path>
              </a:pathLst>
            </a:custGeom>
            <a:grpFill/>
            <a:ln w="0" cap="flat">
              <a:noFill/>
              <a:prstDash val="solid"/>
              <a:miter/>
            </a:ln>
          </p:spPr>
          <p:txBody>
            <a:bodyPr rtlCol="0" anchor="ctr"/>
            <a:lstStyle/>
            <a:p>
              <a:endParaRPr lang="en-GB"/>
            </a:p>
          </p:txBody>
        </p:sp>
        <p:sp>
          <p:nvSpPr>
            <p:cNvPr id="585" name="Freeform 584">
              <a:extLst>
                <a:ext uri="{FF2B5EF4-FFF2-40B4-BE49-F238E27FC236}">
                  <a16:creationId xmlns:a16="http://schemas.microsoft.com/office/drawing/2014/main" id="{638DBFAF-F0B1-31AF-E92E-1E1EFA56DCAD}"/>
                </a:ext>
              </a:extLst>
            </p:cNvPr>
            <p:cNvSpPr/>
            <p:nvPr/>
          </p:nvSpPr>
          <p:spPr>
            <a:xfrm>
              <a:off x="10831891" y="6405391"/>
              <a:ext cx="78269" cy="78211"/>
            </a:xfrm>
            <a:custGeom>
              <a:avLst/>
              <a:gdLst>
                <a:gd name="connsiteX0" fmla="*/ 78269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69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69" y="39106"/>
                  </a:moveTo>
                  <a:cubicBezTo>
                    <a:pt x="78269" y="60703"/>
                    <a:pt x="60748" y="78212"/>
                    <a:pt x="39135" y="78212"/>
                  </a:cubicBezTo>
                  <a:cubicBezTo>
                    <a:pt x="17521" y="78212"/>
                    <a:pt x="0" y="60703"/>
                    <a:pt x="0" y="39106"/>
                  </a:cubicBezTo>
                  <a:cubicBezTo>
                    <a:pt x="0" y="17509"/>
                    <a:pt x="17521" y="0"/>
                    <a:pt x="39135" y="0"/>
                  </a:cubicBezTo>
                  <a:cubicBezTo>
                    <a:pt x="60748" y="0"/>
                    <a:pt x="78269" y="17509"/>
                    <a:pt x="78269" y="39106"/>
                  </a:cubicBezTo>
                  <a:close/>
                </a:path>
              </a:pathLst>
            </a:custGeom>
            <a:grpFill/>
            <a:ln w="0" cap="flat">
              <a:noFill/>
              <a:prstDash val="solid"/>
              <a:miter/>
            </a:ln>
          </p:spPr>
          <p:txBody>
            <a:bodyPr rtlCol="0" anchor="ctr"/>
            <a:lstStyle/>
            <a:p>
              <a:endParaRPr lang="en-GB"/>
            </a:p>
          </p:txBody>
        </p:sp>
        <p:sp>
          <p:nvSpPr>
            <p:cNvPr id="586" name="Freeform 585">
              <a:extLst>
                <a:ext uri="{FF2B5EF4-FFF2-40B4-BE49-F238E27FC236}">
                  <a16:creationId xmlns:a16="http://schemas.microsoft.com/office/drawing/2014/main" id="{00B0BEFA-9039-9F6B-3F4F-8E50285FC529}"/>
                </a:ext>
              </a:extLst>
            </p:cNvPr>
            <p:cNvSpPr/>
            <p:nvPr/>
          </p:nvSpPr>
          <p:spPr>
            <a:xfrm>
              <a:off x="10750032" y="6263777"/>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70" y="77980"/>
                    <a:pt x="0" y="60524"/>
                    <a:pt x="0" y="38990"/>
                  </a:cubicBezTo>
                  <a:cubicBezTo>
                    <a:pt x="0" y="17456"/>
                    <a:pt x="17470"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587" name="Freeform 586">
              <a:extLst>
                <a:ext uri="{FF2B5EF4-FFF2-40B4-BE49-F238E27FC236}">
                  <a16:creationId xmlns:a16="http://schemas.microsoft.com/office/drawing/2014/main" id="{245D3ED0-8144-2141-447E-3716F27F9BB5}"/>
                </a:ext>
              </a:extLst>
            </p:cNvPr>
            <p:cNvSpPr/>
            <p:nvPr/>
          </p:nvSpPr>
          <p:spPr>
            <a:xfrm>
              <a:off x="10668289" y="6122163"/>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4"/>
                    <a:pt x="60389" y="77749"/>
                    <a:pt x="38903" y="77749"/>
                  </a:cubicBezTo>
                  <a:cubicBezTo>
                    <a:pt x="17418" y="77749"/>
                    <a:pt x="0" y="60344"/>
                    <a:pt x="0" y="38875"/>
                  </a:cubicBezTo>
                  <a:cubicBezTo>
                    <a:pt x="0" y="17405"/>
                    <a:pt x="17418" y="0"/>
                    <a:pt x="38903" y="0"/>
                  </a:cubicBezTo>
                  <a:cubicBezTo>
                    <a:pt x="60389" y="0"/>
                    <a:pt x="77806" y="17405"/>
                    <a:pt x="77806" y="38875"/>
                  </a:cubicBezTo>
                  <a:close/>
                </a:path>
              </a:pathLst>
            </a:custGeom>
            <a:grpFill/>
            <a:ln w="0" cap="flat">
              <a:noFill/>
              <a:prstDash val="solid"/>
              <a:miter/>
            </a:ln>
          </p:spPr>
          <p:txBody>
            <a:bodyPr rtlCol="0" anchor="ctr"/>
            <a:lstStyle/>
            <a:p>
              <a:endParaRPr lang="en-GB"/>
            </a:p>
          </p:txBody>
        </p:sp>
        <p:sp>
          <p:nvSpPr>
            <p:cNvPr id="588" name="Freeform 587">
              <a:extLst>
                <a:ext uri="{FF2B5EF4-FFF2-40B4-BE49-F238E27FC236}">
                  <a16:creationId xmlns:a16="http://schemas.microsoft.com/office/drawing/2014/main" id="{802590D0-EA85-B760-8B93-38BA9031E9C9}"/>
                </a:ext>
              </a:extLst>
            </p:cNvPr>
            <p:cNvSpPr/>
            <p:nvPr/>
          </p:nvSpPr>
          <p:spPr>
            <a:xfrm>
              <a:off x="10586430" y="5980317"/>
              <a:ext cx="77806" cy="77749"/>
            </a:xfrm>
            <a:custGeom>
              <a:avLst/>
              <a:gdLst>
                <a:gd name="connsiteX0" fmla="*/ 77806 w 77806"/>
                <a:gd name="connsiteY0" fmla="*/ 38874 h 77749"/>
                <a:gd name="connsiteX1" fmla="*/ 38903 w 77806"/>
                <a:gd name="connsiteY1" fmla="*/ 77749 h 77749"/>
                <a:gd name="connsiteX2" fmla="*/ 0 w 77806"/>
                <a:gd name="connsiteY2" fmla="*/ 38874 h 77749"/>
                <a:gd name="connsiteX3" fmla="*/ 38903 w 77806"/>
                <a:gd name="connsiteY3" fmla="*/ 0 h 77749"/>
                <a:gd name="connsiteX4" fmla="*/ 77806 w 77806"/>
                <a:gd name="connsiteY4" fmla="*/ 38874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4"/>
                  </a:moveTo>
                  <a:cubicBezTo>
                    <a:pt x="77806" y="60344"/>
                    <a:pt x="60389" y="77749"/>
                    <a:pt x="38903" y="77749"/>
                  </a:cubicBezTo>
                  <a:cubicBezTo>
                    <a:pt x="17418" y="77749"/>
                    <a:pt x="0" y="60344"/>
                    <a:pt x="0" y="38874"/>
                  </a:cubicBezTo>
                  <a:cubicBezTo>
                    <a:pt x="0" y="17405"/>
                    <a:pt x="17418" y="0"/>
                    <a:pt x="38903" y="0"/>
                  </a:cubicBezTo>
                  <a:cubicBezTo>
                    <a:pt x="60389" y="0"/>
                    <a:pt x="77806" y="17405"/>
                    <a:pt x="77806" y="38874"/>
                  </a:cubicBezTo>
                  <a:close/>
                </a:path>
              </a:pathLst>
            </a:custGeom>
            <a:grpFill/>
            <a:ln w="0" cap="flat">
              <a:noFill/>
              <a:prstDash val="solid"/>
              <a:miter/>
            </a:ln>
          </p:spPr>
          <p:txBody>
            <a:bodyPr rtlCol="0" anchor="ctr"/>
            <a:lstStyle/>
            <a:p>
              <a:endParaRPr lang="en-GB"/>
            </a:p>
          </p:txBody>
        </p:sp>
        <p:sp>
          <p:nvSpPr>
            <p:cNvPr id="589" name="Freeform 588">
              <a:extLst>
                <a:ext uri="{FF2B5EF4-FFF2-40B4-BE49-F238E27FC236}">
                  <a16:creationId xmlns:a16="http://schemas.microsoft.com/office/drawing/2014/main" id="{7D939D42-89B0-FA87-B2C5-28B9987CCE90}"/>
                </a:ext>
              </a:extLst>
            </p:cNvPr>
            <p:cNvSpPr/>
            <p:nvPr/>
          </p:nvSpPr>
          <p:spPr>
            <a:xfrm>
              <a:off x="10504571" y="5838702"/>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8"/>
                    <a:pt x="38788" y="77518"/>
                  </a:cubicBezTo>
                  <a:cubicBezTo>
                    <a:pt x="17366" y="77518"/>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590" name="Freeform 589">
              <a:extLst>
                <a:ext uri="{FF2B5EF4-FFF2-40B4-BE49-F238E27FC236}">
                  <a16:creationId xmlns:a16="http://schemas.microsoft.com/office/drawing/2014/main" id="{60491EAE-BD89-F3B3-4F9D-E89E31E10188}"/>
                </a:ext>
              </a:extLst>
            </p:cNvPr>
            <p:cNvSpPr/>
            <p:nvPr/>
          </p:nvSpPr>
          <p:spPr>
            <a:xfrm>
              <a:off x="7882770" y="1301717"/>
              <a:ext cx="79659" cy="79600"/>
            </a:xfrm>
            <a:custGeom>
              <a:avLst/>
              <a:gdLst>
                <a:gd name="connsiteX0" fmla="*/ 79659 w 79659"/>
                <a:gd name="connsiteY0" fmla="*/ 39800 h 79600"/>
                <a:gd name="connsiteX1" fmla="*/ 39830 w 79659"/>
                <a:gd name="connsiteY1" fmla="*/ 79600 h 79600"/>
                <a:gd name="connsiteX2" fmla="*/ 0 w 79659"/>
                <a:gd name="connsiteY2" fmla="*/ 39800 h 79600"/>
                <a:gd name="connsiteX3" fmla="*/ 39830 w 79659"/>
                <a:gd name="connsiteY3" fmla="*/ 0 h 79600"/>
                <a:gd name="connsiteX4" fmla="*/ 79659 w 79659"/>
                <a:gd name="connsiteY4" fmla="*/ 39800 h 7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59" h="79600">
                  <a:moveTo>
                    <a:pt x="79659" y="39800"/>
                  </a:moveTo>
                  <a:cubicBezTo>
                    <a:pt x="79659" y="61781"/>
                    <a:pt x="61827" y="79600"/>
                    <a:pt x="39830" y="79600"/>
                  </a:cubicBezTo>
                  <a:cubicBezTo>
                    <a:pt x="17833" y="79600"/>
                    <a:pt x="0" y="61781"/>
                    <a:pt x="0" y="39800"/>
                  </a:cubicBezTo>
                  <a:cubicBezTo>
                    <a:pt x="0" y="17819"/>
                    <a:pt x="17833" y="0"/>
                    <a:pt x="39830" y="0"/>
                  </a:cubicBezTo>
                  <a:cubicBezTo>
                    <a:pt x="61827" y="0"/>
                    <a:pt x="79659" y="17819"/>
                    <a:pt x="79659" y="39800"/>
                  </a:cubicBezTo>
                  <a:close/>
                </a:path>
              </a:pathLst>
            </a:custGeom>
            <a:grpFill/>
            <a:ln w="0" cap="flat">
              <a:noFill/>
              <a:prstDash val="solid"/>
              <a:miter/>
            </a:ln>
          </p:spPr>
          <p:txBody>
            <a:bodyPr rtlCol="0" anchor="ctr"/>
            <a:lstStyle/>
            <a:p>
              <a:endParaRPr lang="en-GB"/>
            </a:p>
          </p:txBody>
        </p:sp>
        <p:sp>
          <p:nvSpPr>
            <p:cNvPr id="591" name="Freeform 590">
              <a:extLst>
                <a:ext uri="{FF2B5EF4-FFF2-40B4-BE49-F238E27FC236}">
                  <a16:creationId xmlns:a16="http://schemas.microsoft.com/office/drawing/2014/main" id="{70E3D637-0F3F-705E-D58E-E226A06D8709}"/>
                </a:ext>
              </a:extLst>
            </p:cNvPr>
            <p:cNvSpPr/>
            <p:nvPr/>
          </p:nvSpPr>
          <p:spPr>
            <a:xfrm>
              <a:off x="7800795" y="1159871"/>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592" name="Freeform 591">
              <a:extLst>
                <a:ext uri="{FF2B5EF4-FFF2-40B4-BE49-F238E27FC236}">
                  <a16:creationId xmlns:a16="http://schemas.microsoft.com/office/drawing/2014/main" id="{4C5E6E96-7A6A-8F2D-DE26-2E8A063619E2}"/>
                </a:ext>
              </a:extLst>
            </p:cNvPr>
            <p:cNvSpPr/>
            <p:nvPr/>
          </p:nvSpPr>
          <p:spPr>
            <a:xfrm>
              <a:off x="11241070" y="6830351"/>
              <a:ext cx="78732" cy="78674"/>
            </a:xfrm>
            <a:custGeom>
              <a:avLst/>
              <a:gdLst>
                <a:gd name="connsiteX0" fmla="*/ 78733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1" y="61063"/>
                    <a:pt x="-1" y="39337"/>
                  </a:cubicBezTo>
                  <a:cubicBezTo>
                    <a:pt x="-1" y="17612"/>
                    <a:pt x="17624" y="0"/>
                    <a:pt x="39366" y="0"/>
                  </a:cubicBezTo>
                  <a:cubicBezTo>
                    <a:pt x="61107" y="0"/>
                    <a:pt x="78733" y="17611"/>
                    <a:pt x="78733" y="39337"/>
                  </a:cubicBezTo>
                  <a:close/>
                </a:path>
              </a:pathLst>
            </a:custGeom>
            <a:grpFill/>
            <a:ln w="0" cap="flat">
              <a:noFill/>
              <a:prstDash val="solid"/>
              <a:miter/>
            </a:ln>
          </p:spPr>
          <p:txBody>
            <a:bodyPr rtlCol="0" anchor="ctr"/>
            <a:lstStyle/>
            <a:p>
              <a:endParaRPr lang="en-GB"/>
            </a:p>
          </p:txBody>
        </p:sp>
        <p:sp>
          <p:nvSpPr>
            <p:cNvPr id="593" name="Freeform 592">
              <a:extLst>
                <a:ext uri="{FF2B5EF4-FFF2-40B4-BE49-F238E27FC236}">
                  <a16:creationId xmlns:a16="http://schemas.microsoft.com/office/drawing/2014/main" id="{1E2896BE-DF3B-CAC9-531F-8F471C199ABB}"/>
                </a:ext>
              </a:extLst>
            </p:cNvPr>
            <p:cNvSpPr/>
            <p:nvPr/>
          </p:nvSpPr>
          <p:spPr>
            <a:xfrm>
              <a:off x="11159327" y="6688736"/>
              <a:ext cx="78501" cy="78443"/>
            </a:xfrm>
            <a:custGeom>
              <a:avLst/>
              <a:gdLst>
                <a:gd name="connsiteX0" fmla="*/ 78502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2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2" y="39222"/>
                  </a:moveTo>
                  <a:cubicBezTo>
                    <a:pt x="78502" y="60883"/>
                    <a:pt x="60928" y="78443"/>
                    <a:pt x="39251" y="78443"/>
                  </a:cubicBezTo>
                  <a:cubicBezTo>
                    <a:pt x="17573" y="78443"/>
                    <a:pt x="0" y="60883"/>
                    <a:pt x="0" y="39222"/>
                  </a:cubicBezTo>
                  <a:cubicBezTo>
                    <a:pt x="0" y="17560"/>
                    <a:pt x="17573" y="0"/>
                    <a:pt x="39251" y="0"/>
                  </a:cubicBezTo>
                  <a:cubicBezTo>
                    <a:pt x="60928" y="0"/>
                    <a:pt x="78502" y="17560"/>
                    <a:pt x="78502" y="39222"/>
                  </a:cubicBezTo>
                  <a:close/>
                </a:path>
              </a:pathLst>
            </a:custGeom>
            <a:grpFill/>
            <a:ln w="0" cap="flat">
              <a:noFill/>
              <a:prstDash val="solid"/>
              <a:miter/>
            </a:ln>
          </p:spPr>
          <p:txBody>
            <a:bodyPr rtlCol="0" anchor="ctr"/>
            <a:lstStyle/>
            <a:p>
              <a:endParaRPr lang="en-GB"/>
            </a:p>
          </p:txBody>
        </p:sp>
        <p:sp>
          <p:nvSpPr>
            <p:cNvPr id="594" name="Freeform 593">
              <a:extLst>
                <a:ext uri="{FF2B5EF4-FFF2-40B4-BE49-F238E27FC236}">
                  <a16:creationId xmlns:a16="http://schemas.microsoft.com/office/drawing/2014/main" id="{0172313A-2BDC-795F-0C56-EB06EF518269}"/>
                </a:ext>
              </a:extLst>
            </p:cNvPr>
            <p:cNvSpPr/>
            <p:nvPr/>
          </p:nvSpPr>
          <p:spPr>
            <a:xfrm>
              <a:off x="11077468" y="6547006"/>
              <a:ext cx="78501" cy="78443"/>
            </a:xfrm>
            <a:custGeom>
              <a:avLst/>
              <a:gdLst>
                <a:gd name="connsiteX0" fmla="*/ 78501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1" y="78443"/>
                  </a:cubicBezTo>
                  <a:cubicBezTo>
                    <a:pt x="17573" y="78443"/>
                    <a:pt x="0" y="60883"/>
                    <a:pt x="0" y="39222"/>
                  </a:cubicBezTo>
                  <a:cubicBezTo>
                    <a:pt x="0" y="17560"/>
                    <a:pt x="17573" y="0"/>
                    <a:pt x="39251"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595" name="Freeform 594">
              <a:extLst>
                <a:ext uri="{FF2B5EF4-FFF2-40B4-BE49-F238E27FC236}">
                  <a16:creationId xmlns:a16="http://schemas.microsoft.com/office/drawing/2014/main" id="{BB07E289-7CDC-9714-7D83-E0410AC431D5}"/>
                </a:ext>
              </a:extLst>
            </p:cNvPr>
            <p:cNvSpPr/>
            <p:nvPr/>
          </p:nvSpPr>
          <p:spPr>
            <a:xfrm>
              <a:off x="10995609" y="6405391"/>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3"/>
                    <a:pt x="60748" y="78212"/>
                    <a:pt x="39135" y="78212"/>
                  </a:cubicBezTo>
                  <a:cubicBezTo>
                    <a:pt x="17521" y="78212"/>
                    <a:pt x="0" y="60703"/>
                    <a:pt x="0" y="39106"/>
                  </a:cubicBezTo>
                  <a:cubicBezTo>
                    <a:pt x="0" y="17509"/>
                    <a:pt x="17521" y="0"/>
                    <a:pt x="39135" y="0"/>
                  </a:cubicBezTo>
                  <a:cubicBezTo>
                    <a:pt x="60748" y="0"/>
                    <a:pt x="78270" y="17509"/>
                    <a:pt x="78270" y="39106"/>
                  </a:cubicBezTo>
                  <a:close/>
                </a:path>
              </a:pathLst>
            </a:custGeom>
            <a:grpFill/>
            <a:ln w="0" cap="flat">
              <a:noFill/>
              <a:prstDash val="solid"/>
              <a:miter/>
            </a:ln>
          </p:spPr>
          <p:txBody>
            <a:bodyPr rtlCol="0" anchor="ctr"/>
            <a:lstStyle/>
            <a:p>
              <a:endParaRPr lang="en-GB"/>
            </a:p>
          </p:txBody>
        </p:sp>
        <p:sp>
          <p:nvSpPr>
            <p:cNvPr id="596" name="Freeform 595">
              <a:extLst>
                <a:ext uri="{FF2B5EF4-FFF2-40B4-BE49-F238E27FC236}">
                  <a16:creationId xmlns:a16="http://schemas.microsoft.com/office/drawing/2014/main" id="{3296C6D2-543D-5D39-7FC2-498DEB577845}"/>
                </a:ext>
              </a:extLst>
            </p:cNvPr>
            <p:cNvSpPr/>
            <p:nvPr/>
          </p:nvSpPr>
          <p:spPr>
            <a:xfrm>
              <a:off x="10913866" y="6263777"/>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8" y="77980"/>
                    <a:pt x="39019" y="77980"/>
                  </a:cubicBezTo>
                  <a:cubicBezTo>
                    <a:pt x="17469" y="77980"/>
                    <a:pt x="0" y="60524"/>
                    <a:pt x="0" y="38990"/>
                  </a:cubicBezTo>
                  <a:cubicBezTo>
                    <a:pt x="0" y="17456"/>
                    <a:pt x="17469" y="0"/>
                    <a:pt x="39019" y="0"/>
                  </a:cubicBezTo>
                  <a:cubicBezTo>
                    <a:pt x="60568" y="0"/>
                    <a:pt x="78038" y="17456"/>
                    <a:pt x="78038" y="38990"/>
                  </a:cubicBezTo>
                  <a:close/>
                </a:path>
              </a:pathLst>
            </a:custGeom>
            <a:grpFill/>
            <a:ln w="0" cap="flat">
              <a:noFill/>
              <a:prstDash val="solid"/>
              <a:miter/>
            </a:ln>
          </p:spPr>
          <p:txBody>
            <a:bodyPr rtlCol="0" anchor="ctr"/>
            <a:lstStyle/>
            <a:p>
              <a:endParaRPr lang="en-GB"/>
            </a:p>
          </p:txBody>
        </p:sp>
        <p:sp>
          <p:nvSpPr>
            <p:cNvPr id="597" name="Freeform 596">
              <a:extLst>
                <a:ext uri="{FF2B5EF4-FFF2-40B4-BE49-F238E27FC236}">
                  <a16:creationId xmlns:a16="http://schemas.microsoft.com/office/drawing/2014/main" id="{D85091CB-99D1-C736-E958-78BD6CCBA48C}"/>
                </a:ext>
              </a:extLst>
            </p:cNvPr>
            <p:cNvSpPr/>
            <p:nvPr/>
          </p:nvSpPr>
          <p:spPr>
            <a:xfrm>
              <a:off x="10832007" y="6122047"/>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70" y="77980"/>
                    <a:pt x="0" y="60524"/>
                    <a:pt x="0" y="38990"/>
                  </a:cubicBezTo>
                  <a:cubicBezTo>
                    <a:pt x="0" y="17456"/>
                    <a:pt x="17470"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598" name="Freeform 597">
              <a:extLst>
                <a:ext uri="{FF2B5EF4-FFF2-40B4-BE49-F238E27FC236}">
                  <a16:creationId xmlns:a16="http://schemas.microsoft.com/office/drawing/2014/main" id="{55F51201-5FFE-837B-B441-63022A56B035}"/>
                </a:ext>
              </a:extLst>
            </p:cNvPr>
            <p:cNvSpPr/>
            <p:nvPr/>
          </p:nvSpPr>
          <p:spPr>
            <a:xfrm>
              <a:off x="10750148" y="5980317"/>
              <a:ext cx="77806" cy="77749"/>
            </a:xfrm>
            <a:custGeom>
              <a:avLst/>
              <a:gdLst>
                <a:gd name="connsiteX0" fmla="*/ 77807 w 77806"/>
                <a:gd name="connsiteY0" fmla="*/ 38874 h 77749"/>
                <a:gd name="connsiteX1" fmla="*/ 38903 w 77806"/>
                <a:gd name="connsiteY1" fmla="*/ 77749 h 77749"/>
                <a:gd name="connsiteX2" fmla="*/ 0 w 77806"/>
                <a:gd name="connsiteY2" fmla="*/ 38874 h 77749"/>
                <a:gd name="connsiteX3" fmla="*/ 38903 w 77806"/>
                <a:gd name="connsiteY3" fmla="*/ 0 h 77749"/>
                <a:gd name="connsiteX4" fmla="*/ 77807 w 77806"/>
                <a:gd name="connsiteY4" fmla="*/ 38874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4"/>
                  </a:moveTo>
                  <a:cubicBezTo>
                    <a:pt x="77807" y="60344"/>
                    <a:pt x="60389" y="77749"/>
                    <a:pt x="38903" y="77749"/>
                  </a:cubicBezTo>
                  <a:cubicBezTo>
                    <a:pt x="17418" y="77749"/>
                    <a:pt x="0" y="60344"/>
                    <a:pt x="0" y="38874"/>
                  </a:cubicBezTo>
                  <a:cubicBezTo>
                    <a:pt x="0" y="17405"/>
                    <a:pt x="17418" y="0"/>
                    <a:pt x="38903" y="0"/>
                  </a:cubicBezTo>
                  <a:cubicBezTo>
                    <a:pt x="60389" y="0"/>
                    <a:pt x="77807" y="17405"/>
                    <a:pt x="77807" y="38874"/>
                  </a:cubicBezTo>
                  <a:close/>
                </a:path>
              </a:pathLst>
            </a:custGeom>
            <a:grpFill/>
            <a:ln w="0" cap="flat">
              <a:noFill/>
              <a:prstDash val="solid"/>
              <a:miter/>
            </a:ln>
          </p:spPr>
          <p:txBody>
            <a:bodyPr rtlCol="0" anchor="ctr"/>
            <a:lstStyle/>
            <a:p>
              <a:endParaRPr lang="en-GB"/>
            </a:p>
          </p:txBody>
        </p:sp>
        <p:sp>
          <p:nvSpPr>
            <p:cNvPr id="599" name="Freeform 598">
              <a:extLst>
                <a:ext uri="{FF2B5EF4-FFF2-40B4-BE49-F238E27FC236}">
                  <a16:creationId xmlns:a16="http://schemas.microsoft.com/office/drawing/2014/main" id="{C085BEC0-87E1-CBA0-9B5F-757EBCEA497A}"/>
                </a:ext>
              </a:extLst>
            </p:cNvPr>
            <p:cNvSpPr/>
            <p:nvPr/>
          </p:nvSpPr>
          <p:spPr>
            <a:xfrm>
              <a:off x="10668289" y="5838587"/>
              <a:ext cx="77806" cy="77749"/>
            </a:xfrm>
            <a:custGeom>
              <a:avLst/>
              <a:gdLst>
                <a:gd name="connsiteX0" fmla="*/ 77806 w 77806"/>
                <a:gd name="connsiteY0" fmla="*/ 38874 h 77749"/>
                <a:gd name="connsiteX1" fmla="*/ 38903 w 77806"/>
                <a:gd name="connsiteY1" fmla="*/ 77749 h 77749"/>
                <a:gd name="connsiteX2" fmla="*/ 0 w 77806"/>
                <a:gd name="connsiteY2" fmla="*/ 38874 h 77749"/>
                <a:gd name="connsiteX3" fmla="*/ 38903 w 77806"/>
                <a:gd name="connsiteY3" fmla="*/ 0 h 77749"/>
                <a:gd name="connsiteX4" fmla="*/ 77806 w 77806"/>
                <a:gd name="connsiteY4" fmla="*/ 38874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4"/>
                  </a:moveTo>
                  <a:cubicBezTo>
                    <a:pt x="77806" y="60344"/>
                    <a:pt x="60389" y="77749"/>
                    <a:pt x="38903" y="77749"/>
                  </a:cubicBezTo>
                  <a:cubicBezTo>
                    <a:pt x="17418" y="77749"/>
                    <a:pt x="0" y="60344"/>
                    <a:pt x="0" y="38874"/>
                  </a:cubicBezTo>
                  <a:cubicBezTo>
                    <a:pt x="0" y="17405"/>
                    <a:pt x="17418" y="0"/>
                    <a:pt x="38903" y="0"/>
                  </a:cubicBezTo>
                  <a:cubicBezTo>
                    <a:pt x="60389" y="0"/>
                    <a:pt x="77806" y="17405"/>
                    <a:pt x="77806" y="38874"/>
                  </a:cubicBezTo>
                  <a:close/>
                </a:path>
              </a:pathLst>
            </a:custGeom>
            <a:grpFill/>
            <a:ln w="0" cap="flat">
              <a:noFill/>
              <a:prstDash val="solid"/>
              <a:miter/>
            </a:ln>
          </p:spPr>
          <p:txBody>
            <a:bodyPr rtlCol="0" anchor="ctr"/>
            <a:lstStyle/>
            <a:p>
              <a:endParaRPr lang="en-GB"/>
            </a:p>
          </p:txBody>
        </p:sp>
        <p:sp>
          <p:nvSpPr>
            <p:cNvPr id="600" name="Freeform 599">
              <a:extLst>
                <a:ext uri="{FF2B5EF4-FFF2-40B4-BE49-F238E27FC236}">
                  <a16:creationId xmlns:a16="http://schemas.microsoft.com/office/drawing/2014/main" id="{4DABBA3B-2D1F-D9AD-81D5-4D719AC1357F}"/>
                </a:ext>
              </a:extLst>
            </p:cNvPr>
            <p:cNvSpPr/>
            <p:nvPr/>
          </p:nvSpPr>
          <p:spPr>
            <a:xfrm>
              <a:off x="10586546" y="5696972"/>
              <a:ext cx="77574" cy="77517"/>
            </a:xfrm>
            <a:custGeom>
              <a:avLst/>
              <a:gdLst>
                <a:gd name="connsiteX0" fmla="*/ 77575 w 77574"/>
                <a:gd name="connsiteY0" fmla="*/ 38759 h 77517"/>
                <a:gd name="connsiteX1" fmla="*/ 38787 w 77574"/>
                <a:gd name="connsiteY1" fmla="*/ 77518 h 77517"/>
                <a:gd name="connsiteX2" fmla="*/ 0 w 77574"/>
                <a:gd name="connsiteY2" fmla="*/ 38759 h 77517"/>
                <a:gd name="connsiteX3" fmla="*/ 38787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8"/>
                    <a:pt x="38787" y="77518"/>
                  </a:cubicBezTo>
                  <a:cubicBezTo>
                    <a:pt x="17366" y="77518"/>
                    <a:pt x="0" y="60165"/>
                    <a:pt x="0" y="38759"/>
                  </a:cubicBezTo>
                  <a:cubicBezTo>
                    <a:pt x="0" y="17353"/>
                    <a:pt x="17366" y="0"/>
                    <a:pt x="38787"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601" name="Freeform 600">
              <a:extLst>
                <a:ext uri="{FF2B5EF4-FFF2-40B4-BE49-F238E27FC236}">
                  <a16:creationId xmlns:a16="http://schemas.microsoft.com/office/drawing/2014/main" id="{1F862A9C-9449-BEDE-359E-60481FB3486F}"/>
                </a:ext>
              </a:extLst>
            </p:cNvPr>
            <p:cNvSpPr/>
            <p:nvPr/>
          </p:nvSpPr>
          <p:spPr>
            <a:xfrm>
              <a:off x="7964745" y="1159987"/>
              <a:ext cx="79659" cy="79600"/>
            </a:xfrm>
            <a:custGeom>
              <a:avLst/>
              <a:gdLst>
                <a:gd name="connsiteX0" fmla="*/ 79659 w 79659"/>
                <a:gd name="connsiteY0" fmla="*/ 39800 h 79600"/>
                <a:gd name="connsiteX1" fmla="*/ 39830 w 79659"/>
                <a:gd name="connsiteY1" fmla="*/ 79600 h 79600"/>
                <a:gd name="connsiteX2" fmla="*/ 0 w 79659"/>
                <a:gd name="connsiteY2" fmla="*/ 39800 h 79600"/>
                <a:gd name="connsiteX3" fmla="*/ 39830 w 79659"/>
                <a:gd name="connsiteY3" fmla="*/ 0 h 79600"/>
                <a:gd name="connsiteX4" fmla="*/ 79659 w 79659"/>
                <a:gd name="connsiteY4" fmla="*/ 39800 h 7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59" h="79600">
                  <a:moveTo>
                    <a:pt x="79659" y="39800"/>
                  </a:moveTo>
                  <a:cubicBezTo>
                    <a:pt x="79659" y="61781"/>
                    <a:pt x="61827" y="79600"/>
                    <a:pt x="39830" y="79600"/>
                  </a:cubicBezTo>
                  <a:cubicBezTo>
                    <a:pt x="17833" y="79600"/>
                    <a:pt x="0" y="61781"/>
                    <a:pt x="0" y="39800"/>
                  </a:cubicBezTo>
                  <a:cubicBezTo>
                    <a:pt x="0" y="17819"/>
                    <a:pt x="17833" y="0"/>
                    <a:pt x="39830" y="0"/>
                  </a:cubicBezTo>
                  <a:cubicBezTo>
                    <a:pt x="61827" y="0"/>
                    <a:pt x="79659" y="17819"/>
                    <a:pt x="79659" y="39800"/>
                  </a:cubicBezTo>
                  <a:close/>
                </a:path>
              </a:pathLst>
            </a:custGeom>
            <a:grpFill/>
            <a:ln w="0" cap="flat">
              <a:noFill/>
              <a:prstDash val="solid"/>
              <a:miter/>
            </a:ln>
          </p:spPr>
          <p:txBody>
            <a:bodyPr rtlCol="0" anchor="ctr"/>
            <a:lstStyle/>
            <a:p>
              <a:endParaRPr lang="en-GB"/>
            </a:p>
          </p:txBody>
        </p:sp>
        <p:sp>
          <p:nvSpPr>
            <p:cNvPr id="602" name="Freeform 601">
              <a:extLst>
                <a:ext uri="{FF2B5EF4-FFF2-40B4-BE49-F238E27FC236}">
                  <a16:creationId xmlns:a16="http://schemas.microsoft.com/office/drawing/2014/main" id="{AA8101ED-C716-3307-C90D-45DF1E8D79E5}"/>
                </a:ext>
              </a:extLst>
            </p:cNvPr>
            <p:cNvSpPr/>
            <p:nvPr/>
          </p:nvSpPr>
          <p:spPr>
            <a:xfrm>
              <a:off x="7882654" y="1018141"/>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603" name="Freeform 602">
              <a:extLst>
                <a:ext uri="{FF2B5EF4-FFF2-40B4-BE49-F238E27FC236}">
                  <a16:creationId xmlns:a16="http://schemas.microsoft.com/office/drawing/2014/main" id="{58E54F30-EABD-4B40-EEBB-FF61C07BFB43}"/>
                </a:ext>
              </a:extLst>
            </p:cNvPr>
            <p:cNvSpPr/>
            <p:nvPr/>
          </p:nvSpPr>
          <p:spPr>
            <a:xfrm>
              <a:off x="11404903" y="6830351"/>
              <a:ext cx="78732" cy="78674"/>
            </a:xfrm>
            <a:custGeom>
              <a:avLst/>
              <a:gdLst>
                <a:gd name="connsiteX0" fmla="*/ 78733 w 78732"/>
                <a:gd name="connsiteY0" fmla="*/ 39337 h 78674"/>
                <a:gd name="connsiteX1" fmla="*/ 39366 w 78732"/>
                <a:gd name="connsiteY1" fmla="*/ 78675 h 78674"/>
                <a:gd name="connsiteX2" fmla="*/ 0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0" y="61063"/>
                    <a:pt x="0" y="39337"/>
                  </a:cubicBezTo>
                  <a:cubicBezTo>
                    <a:pt x="0" y="17612"/>
                    <a:pt x="17624" y="0"/>
                    <a:pt x="39366" y="0"/>
                  </a:cubicBezTo>
                  <a:cubicBezTo>
                    <a:pt x="61107" y="0"/>
                    <a:pt x="78733" y="17611"/>
                    <a:pt x="78733" y="39337"/>
                  </a:cubicBezTo>
                  <a:close/>
                </a:path>
              </a:pathLst>
            </a:custGeom>
            <a:grpFill/>
            <a:ln w="0" cap="flat">
              <a:noFill/>
              <a:prstDash val="solid"/>
              <a:miter/>
            </a:ln>
          </p:spPr>
          <p:txBody>
            <a:bodyPr rtlCol="0" anchor="ctr"/>
            <a:lstStyle/>
            <a:p>
              <a:endParaRPr lang="en-GB"/>
            </a:p>
          </p:txBody>
        </p:sp>
        <p:sp>
          <p:nvSpPr>
            <p:cNvPr id="604" name="Freeform 603">
              <a:extLst>
                <a:ext uri="{FF2B5EF4-FFF2-40B4-BE49-F238E27FC236}">
                  <a16:creationId xmlns:a16="http://schemas.microsoft.com/office/drawing/2014/main" id="{3BBEA607-2020-1447-E5B3-2F760E5C3C30}"/>
                </a:ext>
              </a:extLst>
            </p:cNvPr>
            <p:cNvSpPr/>
            <p:nvPr/>
          </p:nvSpPr>
          <p:spPr>
            <a:xfrm>
              <a:off x="11323160" y="6688736"/>
              <a:ext cx="78501" cy="78443"/>
            </a:xfrm>
            <a:custGeom>
              <a:avLst/>
              <a:gdLst>
                <a:gd name="connsiteX0" fmla="*/ 78501 w 78501"/>
                <a:gd name="connsiteY0" fmla="*/ 39222 h 78443"/>
                <a:gd name="connsiteX1" fmla="*/ 39250 w 78501"/>
                <a:gd name="connsiteY1" fmla="*/ 78443 h 78443"/>
                <a:gd name="connsiteX2" fmla="*/ 0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0" y="60883"/>
                    <a:pt x="0" y="39222"/>
                  </a:cubicBezTo>
                  <a:cubicBezTo>
                    <a:pt x="0"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605" name="Freeform 604">
              <a:extLst>
                <a:ext uri="{FF2B5EF4-FFF2-40B4-BE49-F238E27FC236}">
                  <a16:creationId xmlns:a16="http://schemas.microsoft.com/office/drawing/2014/main" id="{93B0D653-0374-F97F-9F4E-E4482B97B94B}"/>
                </a:ext>
              </a:extLst>
            </p:cNvPr>
            <p:cNvSpPr/>
            <p:nvPr/>
          </p:nvSpPr>
          <p:spPr>
            <a:xfrm>
              <a:off x="11241186" y="6547006"/>
              <a:ext cx="78501" cy="78443"/>
            </a:xfrm>
            <a:custGeom>
              <a:avLst/>
              <a:gdLst>
                <a:gd name="connsiteX0" fmla="*/ 78501 w 78501"/>
                <a:gd name="connsiteY0" fmla="*/ 39222 h 78443"/>
                <a:gd name="connsiteX1" fmla="*/ 39250 w 78501"/>
                <a:gd name="connsiteY1" fmla="*/ 78443 h 78443"/>
                <a:gd name="connsiteX2" fmla="*/ -1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1" y="60883"/>
                    <a:pt x="-1" y="39222"/>
                  </a:cubicBezTo>
                  <a:cubicBezTo>
                    <a:pt x="-1"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606" name="Freeform 605">
              <a:extLst>
                <a:ext uri="{FF2B5EF4-FFF2-40B4-BE49-F238E27FC236}">
                  <a16:creationId xmlns:a16="http://schemas.microsoft.com/office/drawing/2014/main" id="{81AA0993-5EE3-A831-D20F-00DEFD53134B}"/>
                </a:ext>
              </a:extLst>
            </p:cNvPr>
            <p:cNvSpPr/>
            <p:nvPr/>
          </p:nvSpPr>
          <p:spPr>
            <a:xfrm>
              <a:off x="11159442" y="6405391"/>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3"/>
                    <a:pt x="60748" y="78212"/>
                    <a:pt x="39135" y="78212"/>
                  </a:cubicBezTo>
                  <a:cubicBezTo>
                    <a:pt x="17522" y="78212"/>
                    <a:pt x="0" y="60703"/>
                    <a:pt x="0" y="39106"/>
                  </a:cubicBezTo>
                  <a:cubicBezTo>
                    <a:pt x="0" y="17509"/>
                    <a:pt x="17522" y="0"/>
                    <a:pt x="39135" y="0"/>
                  </a:cubicBezTo>
                  <a:cubicBezTo>
                    <a:pt x="60748" y="0"/>
                    <a:pt x="78270" y="17509"/>
                    <a:pt x="78270" y="39106"/>
                  </a:cubicBezTo>
                  <a:close/>
                </a:path>
              </a:pathLst>
            </a:custGeom>
            <a:grpFill/>
            <a:ln w="0" cap="flat">
              <a:noFill/>
              <a:prstDash val="solid"/>
              <a:miter/>
            </a:ln>
          </p:spPr>
          <p:txBody>
            <a:bodyPr rtlCol="0" anchor="ctr"/>
            <a:lstStyle/>
            <a:p>
              <a:endParaRPr lang="en-GB"/>
            </a:p>
          </p:txBody>
        </p:sp>
        <p:sp>
          <p:nvSpPr>
            <p:cNvPr id="607" name="Freeform 606">
              <a:extLst>
                <a:ext uri="{FF2B5EF4-FFF2-40B4-BE49-F238E27FC236}">
                  <a16:creationId xmlns:a16="http://schemas.microsoft.com/office/drawing/2014/main" id="{BD32CA7A-574C-19DA-A860-E311ED898258}"/>
                </a:ext>
              </a:extLst>
            </p:cNvPr>
            <p:cNvSpPr/>
            <p:nvPr/>
          </p:nvSpPr>
          <p:spPr>
            <a:xfrm>
              <a:off x="11077699" y="6263777"/>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69" y="77980"/>
                    <a:pt x="0" y="60524"/>
                    <a:pt x="0" y="38990"/>
                  </a:cubicBezTo>
                  <a:cubicBezTo>
                    <a:pt x="0" y="17456"/>
                    <a:pt x="17469"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608" name="Freeform 607">
              <a:extLst>
                <a:ext uri="{FF2B5EF4-FFF2-40B4-BE49-F238E27FC236}">
                  <a16:creationId xmlns:a16="http://schemas.microsoft.com/office/drawing/2014/main" id="{0981E0A1-B4DC-A9E7-9172-96EF48841074}"/>
                </a:ext>
              </a:extLst>
            </p:cNvPr>
            <p:cNvSpPr/>
            <p:nvPr/>
          </p:nvSpPr>
          <p:spPr>
            <a:xfrm>
              <a:off x="10995725" y="6122047"/>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69" y="77980"/>
                    <a:pt x="0" y="60524"/>
                    <a:pt x="0" y="38990"/>
                  </a:cubicBezTo>
                  <a:cubicBezTo>
                    <a:pt x="0" y="17456"/>
                    <a:pt x="17469"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609" name="Freeform 608">
              <a:extLst>
                <a:ext uri="{FF2B5EF4-FFF2-40B4-BE49-F238E27FC236}">
                  <a16:creationId xmlns:a16="http://schemas.microsoft.com/office/drawing/2014/main" id="{F339DBAB-846E-2F76-4888-C6BBC4D8D4E3}"/>
                </a:ext>
              </a:extLst>
            </p:cNvPr>
            <p:cNvSpPr/>
            <p:nvPr/>
          </p:nvSpPr>
          <p:spPr>
            <a:xfrm>
              <a:off x="10913981" y="5980317"/>
              <a:ext cx="77806" cy="77749"/>
            </a:xfrm>
            <a:custGeom>
              <a:avLst/>
              <a:gdLst>
                <a:gd name="connsiteX0" fmla="*/ 77807 w 77806"/>
                <a:gd name="connsiteY0" fmla="*/ 38874 h 77749"/>
                <a:gd name="connsiteX1" fmla="*/ 38904 w 77806"/>
                <a:gd name="connsiteY1" fmla="*/ 77749 h 77749"/>
                <a:gd name="connsiteX2" fmla="*/ 1 w 77806"/>
                <a:gd name="connsiteY2" fmla="*/ 38874 h 77749"/>
                <a:gd name="connsiteX3" fmla="*/ 38904 w 77806"/>
                <a:gd name="connsiteY3" fmla="*/ 0 h 77749"/>
                <a:gd name="connsiteX4" fmla="*/ 77807 w 77806"/>
                <a:gd name="connsiteY4" fmla="*/ 38874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4"/>
                  </a:moveTo>
                  <a:cubicBezTo>
                    <a:pt x="77807" y="60344"/>
                    <a:pt x="60389" y="77749"/>
                    <a:pt x="38904" y="77749"/>
                  </a:cubicBezTo>
                  <a:cubicBezTo>
                    <a:pt x="17418" y="77749"/>
                    <a:pt x="1" y="60344"/>
                    <a:pt x="1" y="38874"/>
                  </a:cubicBezTo>
                  <a:cubicBezTo>
                    <a:pt x="1" y="17405"/>
                    <a:pt x="17418" y="0"/>
                    <a:pt x="38904" y="0"/>
                  </a:cubicBezTo>
                  <a:cubicBezTo>
                    <a:pt x="60389" y="0"/>
                    <a:pt x="77807" y="17405"/>
                    <a:pt x="77807" y="38874"/>
                  </a:cubicBezTo>
                  <a:close/>
                </a:path>
              </a:pathLst>
            </a:custGeom>
            <a:grpFill/>
            <a:ln w="0" cap="flat">
              <a:noFill/>
              <a:prstDash val="solid"/>
              <a:miter/>
            </a:ln>
          </p:spPr>
          <p:txBody>
            <a:bodyPr rtlCol="0" anchor="ctr"/>
            <a:lstStyle/>
            <a:p>
              <a:endParaRPr lang="en-GB"/>
            </a:p>
          </p:txBody>
        </p:sp>
        <p:sp>
          <p:nvSpPr>
            <p:cNvPr id="610" name="Freeform 609">
              <a:extLst>
                <a:ext uri="{FF2B5EF4-FFF2-40B4-BE49-F238E27FC236}">
                  <a16:creationId xmlns:a16="http://schemas.microsoft.com/office/drawing/2014/main" id="{BF6DD8AB-B6E2-347C-677C-DA5EC483C602}"/>
                </a:ext>
              </a:extLst>
            </p:cNvPr>
            <p:cNvSpPr/>
            <p:nvPr/>
          </p:nvSpPr>
          <p:spPr>
            <a:xfrm>
              <a:off x="10832123" y="5838587"/>
              <a:ext cx="77806" cy="77749"/>
            </a:xfrm>
            <a:custGeom>
              <a:avLst/>
              <a:gdLst>
                <a:gd name="connsiteX0" fmla="*/ 77807 w 77806"/>
                <a:gd name="connsiteY0" fmla="*/ 38874 h 77749"/>
                <a:gd name="connsiteX1" fmla="*/ 38904 w 77806"/>
                <a:gd name="connsiteY1" fmla="*/ 77749 h 77749"/>
                <a:gd name="connsiteX2" fmla="*/ 1 w 77806"/>
                <a:gd name="connsiteY2" fmla="*/ 38874 h 77749"/>
                <a:gd name="connsiteX3" fmla="*/ 38904 w 77806"/>
                <a:gd name="connsiteY3" fmla="*/ 0 h 77749"/>
                <a:gd name="connsiteX4" fmla="*/ 77807 w 77806"/>
                <a:gd name="connsiteY4" fmla="*/ 38874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4"/>
                  </a:moveTo>
                  <a:cubicBezTo>
                    <a:pt x="77807" y="60344"/>
                    <a:pt x="60389" y="77749"/>
                    <a:pt x="38904" y="77749"/>
                  </a:cubicBezTo>
                  <a:cubicBezTo>
                    <a:pt x="17418" y="77749"/>
                    <a:pt x="1" y="60344"/>
                    <a:pt x="1" y="38874"/>
                  </a:cubicBezTo>
                  <a:cubicBezTo>
                    <a:pt x="1" y="17405"/>
                    <a:pt x="17418" y="0"/>
                    <a:pt x="38904" y="0"/>
                  </a:cubicBezTo>
                  <a:cubicBezTo>
                    <a:pt x="60389" y="0"/>
                    <a:pt x="77807" y="17405"/>
                    <a:pt x="77807" y="38874"/>
                  </a:cubicBezTo>
                  <a:close/>
                </a:path>
              </a:pathLst>
            </a:custGeom>
            <a:grpFill/>
            <a:ln w="0" cap="flat">
              <a:noFill/>
              <a:prstDash val="solid"/>
              <a:miter/>
            </a:ln>
          </p:spPr>
          <p:txBody>
            <a:bodyPr rtlCol="0" anchor="ctr"/>
            <a:lstStyle/>
            <a:p>
              <a:endParaRPr lang="en-GB"/>
            </a:p>
          </p:txBody>
        </p:sp>
        <p:sp>
          <p:nvSpPr>
            <p:cNvPr id="611" name="Freeform 610">
              <a:extLst>
                <a:ext uri="{FF2B5EF4-FFF2-40B4-BE49-F238E27FC236}">
                  <a16:creationId xmlns:a16="http://schemas.microsoft.com/office/drawing/2014/main" id="{BF048E65-55E9-0700-EAEE-2BFB73B8FE17}"/>
                </a:ext>
              </a:extLst>
            </p:cNvPr>
            <p:cNvSpPr/>
            <p:nvPr/>
          </p:nvSpPr>
          <p:spPr>
            <a:xfrm>
              <a:off x="10750264" y="5696972"/>
              <a:ext cx="77574" cy="77517"/>
            </a:xfrm>
            <a:custGeom>
              <a:avLst/>
              <a:gdLst>
                <a:gd name="connsiteX0" fmla="*/ 77575 w 77574"/>
                <a:gd name="connsiteY0" fmla="*/ 38759 h 77517"/>
                <a:gd name="connsiteX1" fmla="*/ 38788 w 77574"/>
                <a:gd name="connsiteY1" fmla="*/ 77518 h 77517"/>
                <a:gd name="connsiteX2" fmla="*/ 0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8"/>
                    <a:pt x="38788" y="77518"/>
                  </a:cubicBezTo>
                  <a:cubicBezTo>
                    <a:pt x="17366" y="77518"/>
                    <a:pt x="0" y="60165"/>
                    <a:pt x="0" y="38759"/>
                  </a:cubicBezTo>
                  <a:cubicBezTo>
                    <a:pt x="0" y="17353"/>
                    <a:pt x="17366" y="0"/>
                    <a:pt x="38788"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612" name="Freeform 611">
              <a:extLst>
                <a:ext uri="{FF2B5EF4-FFF2-40B4-BE49-F238E27FC236}">
                  <a16:creationId xmlns:a16="http://schemas.microsoft.com/office/drawing/2014/main" id="{1418DF45-68D6-582C-0EA0-20C597444EB3}"/>
                </a:ext>
              </a:extLst>
            </p:cNvPr>
            <p:cNvSpPr/>
            <p:nvPr/>
          </p:nvSpPr>
          <p:spPr>
            <a:xfrm>
              <a:off x="10668405" y="5555242"/>
              <a:ext cx="77574" cy="77517"/>
            </a:xfrm>
            <a:custGeom>
              <a:avLst/>
              <a:gdLst>
                <a:gd name="connsiteX0" fmla="*/ 77575 w 77574"/>
                <a:gd name="connsiteY0" fmla="*/ 38759 h 77517"/>
                <a:gd name="connsiteX1" fmla="*/ 38788 w 77574"/>
                <a:gd name="connsiteY1" fmla="*/ 77518 h 77517"/>
                <a:gd name="connsiteX2" fmla="*/ 0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8"/>
                    <a:pt x="38788" y="77518"/>
                  </a:cubicBezTo>
                  <a:cubicBezTo>
                    <a:pt x="17366" y="77518"/>
                    <a:pt x="0" y="60165"/>
                    <a:pt x="0" y="38759"/>
                  </a:cubicBezTo>
                  <a:cubicBezTo>
                    <a:pt x="0" y="17353"/>
                    <a:pt x="17366" y="0"/>
                    <a:pt x="38788"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613" name="Freeform 612">
              <a:extLst>
                <a:ext uri="{FF2B5EF4-FFF2-40B4-BE49-F238E27FC236}">
                  <a16:creationId xmlns:a16="http://schemas.microsoft.com/office/drawing/2014/main" id="{ABFE3986-FEC6-125D-E566-192E3ECEF8A1}"/>
                </a:ext>
              </a:extLst>
            </p:cNvPr>
            <p:cNvSpPr/>
            <p:nvPr/>
          </p:nvSpPr>
          <p:spPr>
            <a:xfrm>
              <a:off x="8046604" y="1018257"/>
              <a:ext cx="79659" cy="79600"/>
            </a:xfrm>
            <a:custGeom>
              <a:avLst/>
              <a:gdLst>
                <a:gd name="connsiteX0" fmla="*/ 79659 w 79659"/>
                <a:gd name="connsiteY0" fmla="*/ 39800 h 79600"/>
                <a:gd name="connsiteX1" fmla="*/ 39829 w 79659"/>
                <a:gd name="connsiteY1" fmla="*/ 79600 h 79600"/>
                <a:gd name="connsiteX2" fmla="*/ 0 w 79659"/>
                <a:gd name="connsiteY2" fmla="*/ 39800 h 79600"/>
                <a:gd name="connsiteX3" fmla="*/ 39829 w 79659"/>
                <a:gd name="connsiteY3" fmla="*/ 0 h 79600"/>
                <a:gd name="connsiteX4" fmla="*/ 79659 w 79659"/>
                <a:gd name="connsiteY4" fmla="*/ 39800 h 7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59" h="79600">
                  <a:moveTo>
                    <a:pt x="79659" y="39800"/>
                  </a:moveTo>
                  <a:cubicBezTo>
                    <a:pt x="79659" y="61781"/>
                    <a:pt x="61826" y="79600"/>
                    <a:pt x="39829" y="79600"/>
                  </a:cubicBezTo>
                  <a:cubicBezTo>
                    <a:pt x="17832" y="79600"/>
                    <a:pt x="0" y="61781"/>
                    <a:pt x="0" y="39800"/>
                  </a:cubicBezTo>
                  <a:cubicBezTo>
                    <a:pt x="0" y="17819"/>
                    <a:pt x="17832" y="0"/>
                    <a:pt x="39829" y="0"/>
                  </a:cubicBezTo>
                  <a:cubicBezTo>
                    <a:pt x="61826" y="0"/>
                    <a:pt x="79659" y="17819"/>
                    <a:pt x="79659" y="39800"/>
                  </a:cubicBezTo>
                  <a:close/>
                </a:path>
              </a:pathLst>
            </a:custGeom>
            <a:grpFill/>
            <a:ln w="0" cap="flat">
              <a:noFill/>
              <a:prstDash val="solid"/>
              <a:miter/>
            </a:ln>
          </p:spPr>
          <p:txBody>
            <a:bodyPr rtlCol="0" anchor="ctr"/>
            <a:lstStyle/>
            <a:p>
              <a:endParaRPr lang="en-GB"/>
            </a:p>
          </p:txBody>
        </p:sp>
        <p:sp>
          <p:nvSpPr>
            <p:cNvPr id="614" name="Freeform 613">
              <a:extLst>
                <a:ext uri="{FF2B5EF4-FFF2-40B4-BE49-F238E27FC236}">
                  <a16:creationId xmlns:a16="http://schemas.microsoft.com/office/drawing/2014/main" id="{32051DB4-B36B-E382-0ABE-354ADDE0456A}"/>
                </a:ext>
              </a:extLst>
            </p:cNvPr>
            <p:cNvSpPr/>
            <p:nvPr/>
          </p:nvSpPr>
          <p:spPr>
            <a:xfrm>
              <a:off x="7964629" y="876411"/>
              <a:ext cx="79890" cy="79831"/>
            </a:xfrm>
            <a:custGeom>
              <a:avLst/>
              <a:gdLst>
                <a:gd name="connsiteX0" fmla="*/ 79890 w 79890"/>
                <a:gd name="connsiteY0" fmla="*/ 39916 h 79831"/>
                <a:gd name="connsiteX1" fmla="*/ 39945 w 79890"/>
                <a:gd name="connsiteY1" fmla="*/ 79832 h 79831"/>
                <a:gd name="connsiteX2" fmla="*/ -1 w 79890"/>
                <a:gd name="connsiteY2" fmla="*/ 39916 h 79831"/>
                <a:gd name="connsiteX3" fmla="*/ 39945 w 79890"/>
                <a:gd name="connsiteY3" fmla="*/ 0 h 79831"/>
                <a:gd name="connsiteX4" fmla="*/ 79890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0" y="39916"/>
                  </a:moveTo>
                  <a:cubicBezTo>
                    <a:pt x="79890" y="61961"/>
                    <a:pt x="62006" y="79832"/>
                    <a:pt x="39945" y="79832"/>
                  </a:cubicBezTo>
                  <a:cubicBezTo>
                    <a:pt x="17884" y="79832"/>
                    <a:pt x="-1" y="61961"/>
                    <a:pt x="-1" y="39916"/>
                  </a:cubicBezTo>
                  <a:cubicBezTo>
                    <a:pt x="-1" y="17871"/>
                    <a:pt x="17884" y="0"/>
                    <a:pt x="39945" y="0"/>
                  </a:cubicBezTo>
                  <a:cubicBezTo>
                    <a:pt x="62006" y="0"/>
                    <a:pt x="79890" y="17871"/>
                    <a:pt x="79890" y="39916"/>
                  </a:cubicBezTo>
                  <a:close/>
                </a:path>
              </a:pathLst>
            </a:custGeom>
            <a:grpFill/>
            <a:ln w="0" cap="flat">
              <a:noFill/>
              <a:prstDash val="solid"/>
              <a:miter/>
            </a:ln>
          </p:spPr>
          <p:txBody>
            <a:bodyPr rtlCol="0" anchor="ctr"/>
            <a:lstStyle/>
            <a:p>
              <a:endParaRPr lang="en-GB"/>
            </a:p>
          </p:txBody>
        </p:sp>
        <p:sp>
          <p:nvSpPr>
            <p:cNvPr id="615" name="Freeform 614">
              <a:extLst>
                <a:ext uri="{FF2B5EF4-FFF2-40B4-BE49-F238E27FC236}">
                  <a16:creationId xmlns:a16="http://schemas.microsoft.com/office/drawing/2014/main" id="{F038C7EE-DE50-6136-25BF-7B9F56396A6F}"/>
                </a:ext>
              </a:extLst>
            </p:cNvPr>
            <p:cNvSpPr/>
            <p:nvPr/>
          </p:nvSpPr>
          <p:spPr>
            <a:xfrm>
              <a:off x="11568737" y="6830351"/>
              <a:ext cx="78732" cy="78674"/>
            </a:xfrm>
            <a:custGeom>
              <a:avLst/>
              <a:gdLst>
                <a:gd name="connsiteX0" fmla="*/ 78732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2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2" y="39337"/>
                  </a:moveTo>
                  <a:cubicBezTo>
                    <a:pt x="78732" y="61063"/>
                    <a:pt x="61108" y="78675"/>
                    <a:pt x="39366" y="78675"/>
                  </a:cubicBezTo>
                  <a:cubicBezTo>
                    <a:pt x="17625" y="78675"/>
                    <a:pt x="-1" y="61063"/>
                    <a:pt x="-1" y="39337"/>
                  </a:cubicBezTo>
                  <a:cubicBezTo>
                    <a:pt x="-1" y="17612"/>
                    <a:pt x="17624" y="0"/>
                    <a:pt x="39366" y="0"/>
                  </a:cubicBezTo>
                  <a:cubicBezTo>
                    <a:pt x="61107" y="0"/>
                    <a:pt x="78732" y="17611"/>
                    <a:pt x="78732" y="39337"/>
                  </a:cubicBezTo>
                  <a:close/>
                </a:path>
              </a:pathLst>
            </a:custGeom>
            <a:grpFill/>
            <a:ln w="0" cap="flat">
              <a:noFill/>
              <a:prstDash val="solid"/>
              <a:miter/>
            </a:ln>
          </p:spPr>
          <p:txBody>
            <a:bodyPr rtlCol="0" anchor="ctr"/>
            <a:lstStyle/>
            <a:p>
              <a:endParaRPr lang="en-GB"/>
            </a:p>
          </p:txBody>
        </p:sp>
        <p:sp>
          <p:nvSpPr>
            <p:cNvPr id="616" name="Freeform 615">
              <a:extLst>
                <a:ext uri="{FF2B5EF4-FFF2-40B4-BE49-F238E27FC236}">
                  <a16:creationId xmlns:a16="http://schemas.microsoft.com/office/drawing/2014/main" id="{6047B088-D8B2-8CFC-E9D7-CC6DA1A28EC4}"/>
                </a:ext>
              </a:extLst>
            </p:cNvPr>
            <p:cNvSpPr/>
            <p:nvPr/>
          </p:nvSpPr>
          <p:spPr>
            <a:xfrm>
              <a:off x="11486878" y="6688736"/>
              <a:ext cx="78501" cy="78443"/>
            </a:xfrm>
            <a:custGeom>
              <a:avLst/>
              <a:gdLst>
                <a:gd name="connsiteX0" fmla="*/ 78501 w 78501"/>
                <a:gd name="connsiteY0" fmla="*/ 39222 h 78443"/>
                <a:gd name="connsiteX1" fmla="*/ 39250 w 78501"/>
                <a:gd name="connsiteY1" fmla="*/ 78443 h 78443"/>
                <a:gd name="connsiteX2" fmla="*/ 0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0" y="60883"/>
                    <a:pt x="0" y="39222"/>
                  </a:cubicBezTo>
                  <a:cubicBezTo>
                    <a:pt x="0"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617" name="Freeform 616">
              <a:extLst>
                <a:ext uri="{FF2B5EF4-FFF2-40B4-BE49-F238E27FC236}">
                  <a16:creationId xmlns:a16="http://schemas.microsoft.com/office/drawing/2014/main" id="{706405E1-0A16-DC5E-843F-A6AD2AC9B444}"/>
                </a:ext>
              </a:extLst>
            </p:cNvPr>
            <p:cNvSpPr/>
            <p:nvPr/>
          </p:nvSpPr>
          <p:spPr>
            <a:xfrm>
              <a:off x="11405019" y="6547006"/>
              <a:ext cx="78501" cy="78443"/>
            </a:xfrm>
            <a:custGeom>
              <a:avLst/>
              <a:gdLst>
                <a:gd name="connsiteX0" fmla="*/ 78501 w 78501"/>
                <a:gd name="connsiteY0" fmla="*/ 39222 h 78443"/>
                <a:gd name="connsiteX1" fmla="*/ 39250 w 78501"/>
                <a:gd name="connsiteY1" fmla="*/ 78443 h 78443"/>
                <a:gd name="connsiteX2" fmla="*/ 0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0" y="60883"/>
                    <a:pt x="0" y="39222"/>
                  </a:cubicBezTo>
                  <a:cubicBezTo>
                    <a:pt x="0"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618" name="Freeform 617">
              <a:extLst>
                <a:ext uri="{FF2B5EF4-FFF2-40B4-BE49-F238E27FC236}">
                  <a16:creationId xmlns:a16="http://schemas.microsoft.com/office/drawing/2014/main" id="{AF4E774B-E698-0A1B-E25C-710BAD164F48}"/>
                </a:ext>
              </a:extLst>
            </p:cNvPr>
            <p:cNvSpPr/>
            <p:nvPr/>
          </p:nvSpPr>
          <p:spPr>
            <a:xfrm>
              <a:off x="11323276" y="6405391"/>
              <a:ext cx="78269" cy="78211"/>
            </a:xfrm>
            <a:custGeom>
              <a:avLst/>
              <a:gdLst>
                <a:gd name="connsiteX0" fmla="*/ 78269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69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69" y="39106"/>
                  </a:moveTo>
                  <a:cubicBezTo>
                    <a:pt x="78269" y="60703"/>
                    <a:pt x="60748" y="78212"/>
                    <a:pt x="39135" y="78212"/>
                  </a:cubicBezTo>
                  <a:cubicBezTo>
                    <a:pt x="17521" y="78212"/>
                    <a:pt x="0" y="60703"/>
                    <a:pt x="0" y="39106"/>
                  </a:cubicBezTo>
                  <a:cubicBezTo>
                    <a:pt x="0" y="17509"/>
                    <a:pt x="17521" y="0"/>
                    <a:pt x="39135" y="0"/>
                  </a:cubicBezTo>
                  <a:cubicBezTo>
                    <a:pt x="60748" y="0"/>
                    <a:pt x="78269" y="17509"/>
                    <a:pt x="78269" y="39106"/>
                  </a:cubicBezTo>
                  <a:close/>
                </a:path>
              </a:pathLst>
            </a:custGeom>
            <a:grpFill/>
            <a:ln w="0" cap="flat">
              <a:noFill/>
              <a:prstDash val="solid"/>
              <a:miter/>
            </a:ln>
          </p:spPr>
          <p:txBody>
            <a:bodyPr rtlCol="0" anchor="ctr"/>
            <a:lstStyle/>
            <a:p>
              <a:endParaRPr lang="en-GB"/>
            </a:p>
          </p:txBody>
        </p:sp>
        <p:sp>
          <p:nvSpPr>
            <p:cNvPr id="619" name="Freeform 618">
              <a:extLst>
                <a:ext uri="{FF2B5EF4-FFF2-40B4-BE49-F238E27FC236}">
                  <a16:creationId xmlns:a16="http://schemas.microsoft.com/office/drawing/2014/main" id="{9BF0C64B-0A5C-0B80-4536-C987B64BA183}"/>
                </a:ext>
              </a:extLst>
            </p:cNvPr>
            <p:cNvSpPr/>
            <p:nvPr/>
          </p:nvSpPr>
          <p:spPr>
            <a:xfrm>
              <a:off x="11241417" y="6263777"/>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70" y="77980"/>
                    <a:pt x="0" y="60524"/>
                    <a:pt x="0" y="38990"/>
                  </a:cubicBezTo>
                  <a:cubicBezTo>
                    <a:pt x="0" y="17456"/>
                    <a:pt x="17470"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620" name="Freeform 619">
              <a:extLst>
                <a:ext uri="{FF2B5EF4-FFF2-40B4-BE49-F238E27FC236}">
                  <a16:creationId xmlns:a16="http://schemas.microsoft.com/office/drawing/2014/main" id="{AD177F17-BADF-0519-6094-87032BE35D6F}"/>
                </a:ext>
              </a:extLst>
            </p:cNvPr>
            <p:cNvSpPr/>
            <p:nvPr/>
          </p:nvSpPr>
          <p:spPr>
            <a:xfrm>
              <a:off x="11159558" y="6122047"/>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69" y="77980"/>
                    <a:pt x="0" y="60524"/>
                    <a:pt x="0" y="38990"/>
                  </a:cubicBezTo>
                  <a:cubicBezTo>
                    <a:pt x="0" y="17456"/>
                    <a:pt x="17469" y="0"/>
                    <a:pt x="39019" y="0"/>
                  </a:cubicBezTo>
                  <a:cubicBezTo>
                    <a:pt x="60569" y="0"/>
                    <a:pt x="78038" y="17456"/>
                    <a:pt x="78038" y="38990"/>
                  </a:cubicBezTo>
                  <a:close/>
                </a:path>
              </a:pathLst>
            </a:custGeom>
            <a:grpFill/>
            <a:ln w="0" cap="flat">
              <a:noFill/>
              <a:prstDash val="solid"/>
              <a:miter/>
            </a:ln>
          </p:spPr>
          <p:txBody>
            <a:bodyPr rtlCol="0" anchor="ctr"/>
            <a:lstStyle/>
            <a:p>
              <a:endParaRPr lang="en-GB"/>
            </a:p>
          </p:txBody>
        </p:sp>
        <p:sp>
          <p:nvSpPr>
            <p:cNvPr id="621" name="Freeform 620">
              <a:extLst>
                <a:ext uri="{FF2B5EF4-FFF2-40B4-BE49-F238E27FC236}">
                  <a16:creationId xmlns:a16="http://schemas.microsoft.com/office/drawing/2014/main" id="{A371A754-1ADE-6D14-781C-3B368A73110B}"/>
                </a:ext>
              </a:extLst>
            </p:cNvPr>
            <p:cNvSpPr/>
            <p:nvPr/>
          </p:nvSpPr>
          <p:spPr>
            <a:xfrm>
              <a:off x="11077815" y="5980317"/>
              <a:ext cx="77806" cy="77749"/>
            </a:xfrm>
            <a:custGeom>
              <a:avLst/>
              <a:gdLst>
                <a:gd name="connsiteX0" fmla="*/ 77806 w 77806"/>
                <a:gd name="connsiteY0" fmla="*/ 38874 h 77749"/>
                <a:gd name="connsiteX1" fmla="*/ 38903 w 77806"/>
                <a:gd name="connsiteY1" fmla="*/ 77749 h 77749"/>
                <a:gd name="connsiteX2" fmla="*/ 0 w 77806"/>
                <a:gd name="connsiteY2" fmla="*/ 38874 h 77749"/>
                <a:gd name="connsiteX3" fmla="*/ 38903 w 77806"/>
                <a:gd name="connsiteY3" fmla="*/ 0 h 77749"/>
                <a:gd name="connsiteX4" fmla="*/ 77806 w 77806"/>
                <a:gd name="connsiteY4" fmla="*/ 38874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4"/>
                  </a:moveTo>
                  <a:cubicBezTo>
                    <a:pt x="77806" y="60344"/>
                    <a:pt x="60389" y="77749"/>
                    <a:pt x="38903" y="77749"/>
                  </a:cubicBezTo>
                  <a:cubicBezTo>
                    <a:pt x="17418" y="77749"/>
                    <a:pt x="0" y="60344"/>
                    <a:pt x="0" y="38874"/>
                  </a:cubicBezTo>
                  <a:cubicBezTo>
                    <a:pt x="0" y="17405"/>
                    <a:pt x="17418" y="0"/>
                    <a:pt x="38903" y="0"/>
                  </a:cubicBezTo>
                  <a:cubicBezTo>
                    <a:pt x="60389" y="0"/>
                    <a:pt x="77806" y="17405"/>
                    <a:pt x="77806" y="38874"/>
                  </a:cubicBezTo>
                  <a:close/>
                </a:path>
              </a:pathLst>
            </a:custGeom>
            <a:grpFill/>
            <a:ln w="0" cap="flat">
              <a:noFill/>
              <a:prstDash val="solid"/>
              <a:miter/>
            </a:ln>
          </p:spPr>
          <p:txBody>
            <a:bodyPr rtlCol="0" anchor="ctr"/>
            <a:lstStyle/>
            <a:p>
              <a:endParaRPr lang="en-GB"/>
            </a:p>
          </p:txBody>
        </p:sp>
        <p:sp>
          <p:nvSpPr>
            <p:cNvPr id="622" name="Freeform 621">
              <a:extLst>
                <a:ext uri="{FF2B5EF4-FFF2-40B4-BE49-F238E27FC236}">
                  <a16:creationId xmlns:a16="http://schemas.microsoft.com/office/drawing/2014/main" id="{2DA74ABE-CA66-EA39-1257-6D78DFF135D8}"/>
                </a:ext>
              </a:extLst>
            </p:cNvPr>
            <p:cNvSpPr/>
            <p:nvPr/>
          </p:nvSpPr>
          <p:spPr>
            <a:xfrm>
              <a:off x="10995840" y="5838587"/>
              <a:ext cx="77806" cy="77749"/>
            </a:xfrm>
            <a:custGeom>
              <a:avLst/>
              <a:gdLst>
                <a:gd name="connsiteX0" fmla="*/ 77806 w 77806"/>
                <a:gd name="connsiteY0" fmla="*/ 38874 h 77749"/>
                <a:gd name="connsiteX1" fmla="*/ 38903 w 77806"/>
                <a:gd name="connsiteY1" fmla="*/ 77749 h 77749"/>
                <a:gd name="connsiteX2" fmla="*/ 0 w 77806"/>
                <a:gd name="connsiteY2" fmla="*/ 38874 h 77749"/>
                <a:gd name="connsiteX3" fmla="*/ 38903 w 77806"/>
                <a:gd name="connsiteY3" fmla="*/ 0 h 77749"/>
                <a:gd name="connsiteX4" fmla="*/ 77806 w 77806"/>
                <a:gd name="connsiteY4" fmla="*/ 38874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4"/>
                  </a:moveTo>
                  <a:cubicBezTo>
                    <a:pt x="77806" y="60344"/>
                    <a:pt x="60388" y="77749"/>
                    <a:pt x="38903" y="77749"/>
                  </a:cubicBezTo>
                  <a:cubicBezTo>
                    <a:pt x="17418" y="77749"/>
                    <a:pt x="0" y="60344"/>
                    <a:pt x="0" y="38874"/>
                  </a:cubicBezTo>
                  <a:cubicBezTo>
                    <a:pt x="0" y="17405"/>
                    <a:pt x="17418" y="0"/>
                    <a:pt x="38903" y="0"/>
                  </a:cubicBezTo>
                  <a:cubicBezTo>
                    <a:pt x="60388" y="0"/>
                    <a:pt x="77806" y="17405"/>
                    <a:pt x="77806" y="38874"/>
                  </a:cubicBezTo>
                  <a:close/>
                </a:path>
              </a:pathLst>
            </a:custGeom>
            <a:grpFill/>
            <a:ln w="0" cap="flat">
              <a:noFill/>
              <a:prstDash val="solid"/>
              <a:miter/>
            </a:ln>
          </p:spPr>
          <p:txBody>
            <a:bodyPr rtlCol="0" anchor="ctr"/>
            <a:lstStyle/>
            <a:p>
              <a:endParaRPr lang="en-GB"/>
            </a:p>
          </p:txBody>
        </p:sp>
        <p:sp>
          <p:nvSpPr>
            <p:cNvPr id="623" name="Freeform 622">
              <a:extLst>
                <a:ext uri="{FF2B5EF4-FFF2-40B4-BE49-F238E27FC236}">
                  <a16:creationId xmlns:a16="http://schemas.microsoft.com/office/drawing/2014/main" id="{17F299C0-EDAB-66E4-84C8-7C996FAA9B5D}"/>
                </a:ext>
              </a:extLst>
            </p:cNvPr>
            <p:cNvSpPr/>
            <p:nvPr/>
          </p:nvSpPr>
          <p:spPr>
            <a:xfrm>
              <a:off x="10914097" y="5696972"/>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8"/>
                    <a:pt x="38788" y="77518"/>
                  </a:cubicBezTo>
                  <a:cubicBezTo>
                    <a:pt x="17366" y="77518"/>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624" name="Freeform 623">
              <a:extLst>
                <a:ext uri="{FF2B5EF4-FFF2-40B4-BE49-F238E27FC236}">
                  <a16:creationId xmlns:a16="http://schemas.microsoft.com/office/drawing/2014/main" id="{82091B6C-7B07-8608-01D6-B578EAE3B476}"/>
                </a:ext>
              </a:extLst>
            </p:cNvPr>
            <p:cNvSpPr/>
            <p:nvPr/>
          </p:nvSpPr>
          <p:spPr>
            <a:xfrm>
              <a:off x="10832238" y="5555242"/>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8"/>
                    <a:pt x="38788" y="77518"/>
                  </a:cubicBezTo>
                  <a:cubicBezTo>
                    <a:pt x="17366" y="77518"/>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625" name="Freeform 624">
              <a:extLst>
                <a:ext uri="{FF2B5EF4-FFF2-40B4-BE49-F238E27FC236}">
                  <a16:creationId xmlns:a16="http://schemas.microsoft.com/office/drawing/2014/main" id="{F93FC497-D21F-1A4D-EB95-E7E1618CB1BF}"/>
                </a:ext>
              </a:extLst>
            </p:cNvPr>
            <p:cNvSpPr/>
            <p:nvPr/>
          </p:nvSpPr>
          <p:spPr>
            <a:xfrm>
              <a:off x="10750264" y="5413512"/>
              <a:ext cx="77574" cy="77517"/>
            </a:xfrm>
            <a:custGeom>
              <a:avLst/>
              <a:gdLst>
                <a:gd name="connsiteX0" fmla="*/ 77575 w 77574"/>
                <a:gd name="connsiteY0" fmla="*/ 38759 h 77517"/>
                <a:gd name="connsiteX1" fmla="*/ 38788 w 77574"/>
                <a:gd name="connsiteY1" fmla="*/ 77518 h 77517"/>
                <a:gd name="connsiteX2" fmla="*/ 0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8"/>
                    <a:pt x="38788" y="77518"/>
                  </a:cubicBezTo>
                  <a:cubicBezTo>
                    <a:pt x="17366" y="77518"/>
                    <a:pt x="0" y="60165"/>
                    <a:pt x="0" y="38759"/>
                  </a:cubicBezTo>
                  <a:cubicBezTo>
                    <a:pt x="0" y="17353"/>
                    <a:pt x="17366" y="0"/>
                    <a:pt x="38788"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626" name="Freeform 625">
              <a:extLst>
                <a:ext uri="{FF2B5EF4-FFF2-40B4-BE49-F238E27FC236}">
                  <a16:creationId xmlns:a16="http://schemas.microsoft.com/office/drawing/2014/main" id="{4C1E3648-9A74-8943-F2AA-8A47A80EBA57}"/>
                </a:ext>
              </a:extLst>
            </p:cNvPr>
            <p:cNvSpPr/>
            <p:nvPr/>
          </p:nvSpPr>
          <p:spPr>
            <a:xfrm>
              <a:off x="8210553" y="1018373"/>
              <a:ext cx="79427" cy="79368"/>
            </a:xfrm>
            <a:custGeom>
              <a:avLst/>
              <a:gdLst>
                <a:gd name="connsiteX0" fmla="*/ 79427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4" y="79369"/>
                  </a:cubicBezTo>
                  <a:cubicBezTo>
                    <a:pt x="17780" y="79369"/>
                    <a:pt x="0" y="61602"/>
                    <a:pt x="0" y="39684"/>
                  </a:cubicBezTo>
                  <a:cubicBezTo>
                    <a:pt x="0" y="17767"/>
                    <a:pt x="17780" y="0"/>
                    <a:pt x="39714"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627" name="Freeform 626">
              <a:extLst>
                <a:ext uri="{FF2B5EF4-FFF2-40B4-BE49-F238E27FC236}">
                  <a16:creationId xmlns:a16="http://schemas.microsoft.com/office/drawing/2014/main" id="{6C5FDA08-B60A-8BE8-972E-ECBDE7CA97EE}"/>
                </a:ext>
              </a:extLst>
            </p:cNvPr>
            <p:cNvSpPr/>
            <p:nvPr/>
          </p:nvSpPr>
          <p:spPr>
            <a:xfrm>
              <a:off x="8128463" y="876527"/>
              <a:ext cx="79659" cy="79600"/>
            </a:xfrm>
            <a:custGeom>
              <a:avLst/>
              <a:gdLst>
                <a:gd name="connsiteX0" fmla="*/ 79659 w 79659"/>
                <a:gd name="connsiteY0" fmla="*/ 39800 h 79600"/>
                <a:gd name="connsiteX1" fmla="*/ 39829 w 79659"/>
                <a:gd name="connsiteY1" fmla="*/ 79600 h 79600"/>
                <a:gd name="connsiteX2" fmla="*/ 0 w 79659"/>
                <a:gd name="connsiteY2" fmla="*/ 39800 h 79600"/>
                <a:gd name="connsiteX3" fmla="*/ 39829 w 79659"/>
                <a:gd name="connsiteY3" fmla="*/ 0 h 79600"/>
                <a:gd name="connsiteX4" fmla="*/ 79659 w 79659"/>
                <a:gd name="connsiteY4" fmla="*/ 39800 h 7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59" h="79600">
                  <a:moveTo>
                    <a:pt x="79659" y="39800"/>
                  </a:moveTo>
                  <a:cubicBezTo>
                    <a:pt x="79659" y="61781"/>
                    <a:pt x="61826" y="79600"/>
                    <a:pt x="39829" y="79600"/>
                  </a:cubicBezTo>
                  <a:cubicBezTo>
                    <a:pt x="17832" y="79600"/>
                    <a:pt x="0" y="61781"/>
                    <a:pt x="0" y="39800"/>
                  </a:cubicBezTo>
                  <a:cubicBezTo>
                    <a:pt x="0" y="17819"/>
                    <a:pt x="17832" y="0"/>
                    <a:pt x="39829" y="0"/>
                  </a:cubicBezTo>
                  <a:cubicBezTo>
                    <a:pt x="61826" y="0"/>
                    <a:pt x="79659" y="17819"/>
                    <a:pt x="79659" y="39800"/>
                  </a:cubicBezTo>
                  <a:close/>
                </a:path>
              </a:pathLst>
            </a:custGeom>
            <a:grpFill/>
            <a:ln w="0" cap="flat">
              <a:noFill/>
              <a:prstDash val="solid"/>
              <a:miter/>
            </a:ln>
          </p:spPr>
          <p:txBody>
            <a:bodyPr rtlCol="0" anchor="ctr"/>
            <a:lstStyle/>
            <a:p>
              <a:endParaRPr lang="en-GB"/>
            </a:p>
          </p:txBody>
        </p:sp>
        <p:sp>
          <p:nvSpPr>
            <p:cNvPr id="628" name="Freeform 627">
              <a:extLst>
                <a:ext uri="{FF2B5EF4-FFF2-40B4-BE49-F238E27FC236}">
                  <a16:creationId xmlns:a16="http://schemas.microsoft.com/office/drawing/2014/main" id="{981AE5D7-637B-95D9-6999-04F54D4AA409}"/>
                </a:ext>
              </a:extLst>
            </p:cNvPr>
            <p:cNvSpPr/>
            <p:nvPr/>
          </p:nvSpPr>
          <p:spPr>
            <a:xfrm>
              <a:off x="8046488" y="734681"/>
              <a:ext cx="79890" cy="79831"/>
            </a:xfrm>
            <a:custGeom>
              <a:avLst/>
              <a:gdLst>
                <a:gd name="connsiteX0" fmla="*/ 79890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0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0" y="39916"/>
                  </a:moveTo>
                  <a:cubicBezTo>
                    <a:pt x="79890" y="61961"/>
                    <a:pt x="62006" y="79832"/>
                    <a:pt x="39945" y="79832"/>
                  </a:cubicBezTo>
                  <a:cubicBezTo>
                    <a:pt x="17884" y="79832"/>
                    <a:pt x="0" y="61961"/>
                    <a:pt x="0" y="39916"/>
                  </a:cubicBezTo>
                  <a:cubicBezTo>
                    <a:pt x="0" y="17871"/>
                    <a:pt x="17884" y="0"/>
                    <a:pt x="39945" y="0"/>
                  </a:cubicBezTo>
                  <a:cubicBezTo>
                    <a:pt x="62006" y="0"/>
                    <a:pt x="79890" y="17871"/>
                    <a:pt x="79890" y="39916"/>
                  </a:cubicBezTo>
                  <a:close/>
                </a:path>
              </a:pathLst>
            </a:custGeom>
            <a:grpFill/>
            <a:ln w="0" cap="flat">
              <a:noFill/>
              <a:prstDash val="solid"/>
              <a:miter/>
            </a:ln>
          </p:spPr>
          <p:txBody>
            <a:bodyPr rtlCol="0" anchor="ctr"/>
            <a:lstStyle/>
            <a:p>
              <a:endParaRPr lang="en-GB"/>
            </a:p>
          </p:txBody>
        </p:sp>
        <p:sp>
          <p:nvSpPr>
            <p:cNvPr id="629" name="Freeform 628">
              <a:extLst>
                <a:ext uri="{FF2B5EF4-FFF2-40B4-BE49-F238E27FC236}">
                  <a16:creationId xmlns:a16="http://schemas.microsoft.com/office/drawing/2014/main" id="{014ED612-E644-635D-7749-53BBAA5A29BB}"/>
                </a:ext>
              </a:extLst>
            </p:cNvPr>
            <p:cNvSpPr/>
            <p:nvPr/>
          </p:nvSpPr>
          <p:spPr>
            <a:xfrm>
              <a:off x="5180036" y="59283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630" name="Freeform 629">
              <a:extLst>
                <a:ext uri="{FF2B5EF4-FFF2-40B4-BE49-F238E27FC236}">
                  <a16:creationId xmlns:a16="http://schemas.microsoft.com/office/drawing/2014/main" id="{56A3ACF9-21FA-2AD2-8B13-1E0008587340}"/>
                </a:ext>
              </a:extLst>
            </p:cNvPr>
            <p:cNvSpPr/>
            <p:nvPr/>
          </p:nvSpPr>
          <p:spPr>
            <a:xfrm>
              <a:off x="5343870" y="59283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631" name="Freeform 630">
              <a:extLst>
                <a:ext uri="{FF2B5EF4-FFF2-40B4-BE49-F238E27FC236}">
                  <a16:creationId xmlns:a16="http://schemas.microsoft.com/office/drawing/2014/main" id="{8CFA1A21-C362-2476-FD24-E1B258BCED87}"/>
                </a:ext>
              </a:extLst>
            </p:cNvPr>
            <p:cNvSpPr/>
            <p:nvPr/>
          </p:nvSpPr>
          <p:spPr>
            <a:xfrm>
              <a:off x="5262127" y="734912"/>
              <a:ext cx="79427" cy="79368"/>
            </a:xfrm>
            <a:custGeom>
              <a:avLst/>
              <a:gdLst>
                <a:gd name="connsiteX0" fmla="*/ 79427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4" y="79369"/>
                  </a:cubicBezTo>
                  <a:cubicBezTo>
                    <a:pt x="17780" y="79369"/>
                    <a:pt x="0" y="61602"/>
                    <a:pt x="0" y="39684"/>
                  </a:cubicBezTo>
                  <a:cubicBezTo>
                    <a:pt x="0" y="17767"/>
                    <a:pt x="17781" y="0"/>
                    <a:pt x="39714"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632" name="Freeform 631">
              <a:extLst>
                <a:ext uri="{FF2B5EF4-FFF2-40B4-BE49-F238E27FC236}">
                  <a16:creationId xmlns:a16="http://schemas.microsoft.com/office/drawing/2014/main" id="{C445ACC2-AD7C-F9D0-DED7-37277A696160}"/>
                </a:ext>
              </a:extLst>
            </p:cNvPr>
            <p:cNvSpPr/>
            <p:nvPr/>
          </p:nvSpPr>
          <p:spPr>
            <a:xfrm>
              <a:off x="5507704" y="59283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6" y="79832"/>
                    <a:pt x="39945" y="79832"/>
                  </a:cubicBezTo>
                  <a:cubicBezTo>
                    <a:pt x="17884" y="79832"/>
                    <a:pt x="0" y="61961"/>
                    <a:pt x="0" y="39916"/>
                  </a:cubicBezTo>
                  <a:cubicBezTo>
                    <a:pt x="0" y="17871"/>
                    <a:pt x="17884" y="0"/>
                    <a:pt x="39945" y="0"/>
                  </a:cubicBezTo>
                  <a:cubicBezTo>
                    <a:pt x="62006" y="0"/>
                    <a:pt x="79891" y="17871"/>
                    <a:pt x="79891" y="39916"/>
                  </a:cubicBezTo>
                  <a:close/>
                </a:path>
              </a:pathLst>
            </a:custGeom>
            <a:grpFill/>
            <a:ln w="0" cap="flat">
              <a:noFill/>
              <a:prstDash val="solid"/>
              <a:miter/>
            </a:ln>
          </p:spPr>
          <p:txBody>
            <a:bodyPr rtlCol="0" anchor="ctr"/>
            <a:lstStyle/>
            <a:p>
              <a:endParaRPr lang="en-GB"/>
            </a:p>
          </p:txBody>
        </p:sp>
        <p:sp>
          <p:nvSpPr>
            <p:cNvPr id="633" name="Freeform 632">
              <a:extLst>
                <a:ext uri="{FF2B5EF4-FFF2-40B4-BE49-F238E27FC236}">
                  <a16:creationId xmlns:a16="http://schemas.microsoft.com/office/drawing/2014/main" id="{DCA37A9C-89AA-930F-2424-EC88C7D083C0}"/>
                </a:ext>
              </a:extLst>
            </p:cNvPr>
            <p:cNvSpPr/>
            <p:nvPr/>
          </p:nvSpPr>
          <p:spPr>
            <a:xfrm>
              <a:off x="5425961" y="734912"/>
              <a:ext cx="79427" cy="79368"/>
            </a:xfrm>
            <a:custGeom>
              <a:avLst/>
              <a:gdLst>
                <a:gd name="connsiteX0" fmla="*/ 79427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4" y="79369"/>
                  </a:cubicBezTo>
                  <a:cubicBezTo>
                    <a:pt x="17780" y="79369"/>
                    <a:pt x="0" y="61602"/>
                    <a:pt x="0" y="39684"/>
                  </a:cubicBezTo>
                  <a:cubicBezTo>
                    <a:pt x="0" y="17767"/>
                    <a:pt x="17781" y="0"/>
                    <a:pt x="39714"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634" name="Freeform 633">
              <a:extLst>
                <a:ext uri="{FF2B5EF4-FFF2-40B4-BE49-F238E27FC236}">
                  <a16:creationId xmlns:a16="http://schemas.microsoft.com/office/drawing/2014/main" id="{1084FBFA-6273-A452-AAFB-8E76D86ECAC3}"/>
                </a:ext>
              </a:extLst>
            </p:cNvPr>
            <p:cNvSpPr/>
            <p:nvPr/>
          </p:nvSpPr>
          <p:spPr>
            <a:xfrm>
              <a:off x="5344217" y="876758"/>
              <a:ext cx="79195" cy="79137"/>
            </a:xfrm>
            <a:custGeom>
              <a:avLst/>
              <a:gdLst>
                <a:gd name="connsiteX0" fmla="*/ 79196 w 79195"/>
                <a:gd name="connsiteY0" fmla="*/ 39569 h 79137"/>
                <a:gd name="connsiteX1" fmla="*/ 39598 w 79195"/>
                <a:gd name="connsiteY1" fmla="*/ 79138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8" y="79138"/>
                    <a:pt x="0" y="61422"/>
                    <a:pt x="0" y="39569"/>
                  </a:cubicBezTo>
                  <a:cubicBezTo>
                    <a:pt x="0" y="17716"/>
                    <a:pt x="17728"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635" name="Freeform 634">
              <a:extLst>
                <a:ext uri="{FF2B5EF4-FFF2-40B4-BE49-F238E27FC236}">
                  <a16:creationId xmlns:a16="http://schemas.microsoft.com/office/drawing/2014/main" id="{3DC2B998-E840-6141-7FD2-BE81150B2E12}"/>
                </a:ext>
              </a:extLst>
            </p:cNvPr>
            <p:cNvSpPr/>
            <p:nvPr/>
          </p:nvSpPr>
          <p:spPr>
            <a:xfrm>
              <a:off x="5671421" y="59283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636" name="Freeform 635">
              <a:extLst>
                <a:ext uri="{FF2B5EF4-FFF2-40B4-BE49-F238E27FC236}">
                  <a16:creationId xmlns:a16="http://schemas.microsoft.com/office/drawing/2014/main" id="{3DC3DF4E-6038-CE23-4F52-BCD49BD1C5D1}"/>
                </a:ext>
              </a:extLst>
            </p:cNvPr>
            <p:cNvSpPr/>
            <p:nvPr/>
          </p:nvSpPr>
          <p:spPr>
            <a:xfrm>
              <a:off x="5589794" y="734912"/>
              <a:ext cx="79427" cy="79368"/>
            </a:xfrm>
            <a:custGeom>
              <a:avLst/>
              <a:gdLst>
                <a:gd name="connsiteX0" fmla="*/ 79428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8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8" y="39684"/>
                  </a:moveTo>
                  <a:cubicBezTo>
                    <a:pt x="79428" y="61602"/>
                    <a:pt x="61647" y="79369"/>
                    <a:pt x="39714" y="79369"/>
                  </a:cubicBezTo>
                  <a:cubicBezTo>
                    <a:pt x="17781" y="79369"/>
                    <a:pt x="0" y="61602"/>
                    <a:pt x="0" y="39684"/>
                  </a:cubicBezTo>
                  <a:cubicBezTo>
                    <a:pt x="0" y="17767"/>
                    <a:pt x="17781" y="0"/>
                    <a:pt x="39714" y="0"/>
                  </a:cubicBezTo>
                  <a:cubicBezTo>
                    <a:pt x="61647" y="0"/>
                    <a:pt x="79428" y="17767"/>
                    <a:pt x="79428" y="39684"/>
                  </a:cubicBezTo>
                  <a:close/>
                </a:path>
              </a:pathLst>
            </a:custGeom>
            <a:grpFill/>
            <a:ln w="0" cap="flat">
              <a:noFill/>
              <a:prstDash val="solid"/>
              <a:miter/>
            </a:ln>
          </p:spPr>
          <p:txBody>
            <a:bodyPr rtlCol="0" anchor="ctr"/>
            <a:lstStyle/>
            <a:p>
              <a:endParaRPr lang="en-GB"/>
            </a:p>
          </p:txBody>
        </p:sp>
        <p:sp>
          <p:nvSpPr>
            <p:cNvPr id="637" name="Freeform 636">
              <a:extLst>
                <a:ext uri="{FF2B5EF4-FFF2-40B4-BE49-F238E27FC236}">
                  <a16:creationId xmlns:a16="http://schemas.microsoft.com/office/drawing/2014/main" id="{3CC77953-509D-717C-5F35-29FEC7D5A25A}"/>
                </a:ext>
              </a:extLst>
            </p:cNvPr>
            <p:cNvSpPr/>
            <p:nvPr/>
          </p:nvSpPr>
          <p:spPr>
            <a:xfrm>
              <a:off x="5508051" y="876758"/>
              <a:ext cx="79195" cy="79137"/>
            </a:xfrm>
            <a:custGeom>
              <a:avLst/>
              <a:gdLst>
                <a:gd name="connsiteX0" fmla="*/ 79196 w 79195"/>
                <a:gd name="connsiteY0" fmla="*/ 39569 h 79137"/>
                <a:gd name="connsiteX1" fmla="*/ 39598 w 79195"/>
                <a:gd name="connsiteY1" fmla="*/ 79138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8" y="79138"/>
                    <a:pt x="0" y="61422"/>
                    <a:pt x="0" y="39569"/>
                  </a:cubicBezTo>
                  <a:cubicBezTo>
                    <a:pt x="0" y="17716"/>
                    <a:pt x="17728"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638" name="Freeform 637">
              <a:extLst>
                <a:ext uri="{FF2B5EF4-FFF2-40B4-BE49-F238E27FC236}">
                  <a16:creationId xmlns:a16="http://schemas.microsoft.com/office/drawing/2014/main" id="{DBE5D827-48E0-67C9-E057-E5D5CC51065E}"/>
                </a:ext>
              </a:extLst>
            </p:cNvPr>
            <p:cNvSpPr/>
            <p:nvPr/>
          </p:nvSpPr>
          <p:spPr>
            <a:xfrm>
              <a:off x="5426192" y="1018604"/>
              <a:ext cx="78964" cy="78906"/>
            </a:xfrm>
            <a:custGeom>
              <a:avLst/>
              <a:gdLst>
                <a:gd name="connsiteX0" fmla="*/ 78964 w 78964"/>
                <a:gd name="connsiteY0" fmla="*/ 39453 h 78906"/>
                <a:gd name="connsiteX1" fmla="*/ 39482 w 78964"/>
                <a:gd name="connsiteY1" fmla="*/ 78906 h 78906"/>
                <a:gd name="connsiteX2" fmla="*/ 0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8" y="78906"/>
                    <a:pt x="39482" y="78906"/>
                  </a:cubicBezTo>
                  <a:cubicBezTo>
                    <a:pt x="17677" y="78906"/>
                    <a:pt x="0" y="61242"/>
                    <a:pt x="0" y="39453"/>
                  </a:cubicBezTo>
                  <a:cubicBezTo>
                    <a:pt x="0" y="17664"/>
                    <a:pt x="17677"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639" name="Freeform 638">
              <a:extLst>
                <a:ext uri="{FF2B5EF4-FFF2-40B4-BE49-F238E27FC236}">
                  <a16:creationId xmlns:a16="http://schemas.microsoft.com/office/drawing/2014/main" id="{22ACA9B7-A02A-536B-51E8-BFCC9D120BA9}"/>
                </a:ext>
              </a:extLst>
            </p:cNvPr>
            <p:cNvSpPr/>
            <p:nvPr/>
          </p:nvSpPr>
          <p:spPr>
            <a:xfrm>
              <a:off x="5835255" y="59283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640" name="Freeform 639">
              <a:extLst>
                <a:ext uri="{FF2B5EF4-FFF2-40B4-BE49-F238E27FC236}">
                  <a16:creationId xmlns:a16="http://schemas.microsoft.com/office/drawing/2014/main" id="{CBB8424A-D0E4-6D38-3968-151C51AC1FAE}"/>
                </a:ext>
              </a:extLst>
            </p:cNvPr>
            <p:cNvSpPr/>
            <p:nvPr/>
          </p:nvSpPr>
          <p:spPr>
            <a:xfrm>
              <a:off x="5753628" y="734912"/>
              <a:ext cx="79427" cy="79368"/>
            </a:xfrm>
            <a:custGeom>
              <a:avLst/>
              <a:gdLst>
                <a:gd name="connsiteX0" fmla="*/ 79428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8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8" y="39684"/>
                  </a:moveTo>
                  <a:cubicBezTo>
                    <a:pt x="79428" y="61602"/>
                    <a:pt x="61647" y="79369"/>
                    <a:pt x="39714" y="79369"/>
                  </a:cubicBezTo>
                  <a:cubicBezTo>
                    <a:pt x="17780" y="79369"/>
                    <a:pt x="0" y="61602"/>
                    <a:pt x="0" y="39684"/>
                  </a:cubicBezTo>
                  <a:cubicBezTo>
                    <a:pt x="0" y="17767"/>
                    <a:pt x="17781" y="0"/>
                    <a:pt x="39714" y="0"/>
                  </a:cubicBezTo>
                  <a:cubicBezTo>
                    <a:pt x="61647" y="0"/>
                    <a:pt x="79428" y="17767"/>
                    <a:pt x="79428" y="39684"/>
                  </a:cubicBezTo>
                  <a:close/>
                </a:path>
              </a:pathLst>
            </a:custGeom>
            <a:grpFill/>
            <a:ln w="0" cap="flat">
              <a:noFill/>
              <a:prstDash val="solid"/>
              <a:miter/>
            </a:ln>
          </p:spPr>
          <p:txBody>
            <a:bodyPr rtlCol="0" anchor="ctr"/>
            <a:lstStyle/>
            <a:p>
              <a:endParaRPr lang="en-GB"/>
            </a:p>
          </p:txBody>
        </p:sp>
        <p:sp>
          <p:nvSpPr>
            <p:cNvPr id="641" name="Freeform 640">
              <a:extLst>
                <a:ext uri="{FF2B5EF4-FFF2-40B4-BE49-F238E27FC236}">
                  <a16:creationId xmlns:a16="http://schemas.microsoft.com/office/drawing/2014/main" id="{3CE5E921-C3EA-DA63-10AB-E4DE1D2969FA}"/>
                </a:ext>
              </a:extLst>
            </p:cNvPr>
            <p:cNvSpPr/>
            <p:nvPr/>
          </p:nvSpPr>
          <p:spPr>
            <a:xfrm>
              <a:off x="5671769" y="876758"/>
              <a:ext cx="79195" cy="79137"/>
            </a:xfrm>
            <a:custGeom>
              <a:avLst/>
              <a:gdLst>
                <a:gd name="connsiteX0" fmla="*/ 79196 w 79195"/>
                <a:gd name="connsiteY0" fmla="*/ 39569 h 79137"/>
                <a:gd name="connsiteX1" fmla="*/ 39598 w 79195"/>
                <a:gd name="connsiteY1" fmla="*/ 79138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8" y="79138"/>
                    <a:pt x="0" y="61422"/>
                    <a:pt x="0" y="39569"/>
                  </a:cubicBezTo>
                  <a:cubicBezTo>
                    <a:pt x="0" y="17716"/>
                    <a:pt x="17728"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642" name="Freeform 641">
              <a:extLst>
                <a:ext uri="{FF2B5EF4-FFF2-40B4-BE49-F238E27FC236}">
                  <a16:creationId xmlns:a16="http://schemas.microsoft.com/office/drawing/2014/main" id="{C2A78C8C-90DC-4DF9-B478-AE3AC5E1C1AE}"/>
                </a:ext>
              </a:extLst>
            </p:cNvPr>
            <p:cNvSpPr/>
            <p:nvPr/>
          </p:nvSpPr>
          <p:spPr>
            <a:xfrm>
              <a:off x="5590026" y="1018604"/>
              <a:ext cx="78964" cy="78906"/>
            </a:xfrm>
            <a:custGeom>
              <a:avLst/>
              <a:gdLst>
                <a:gd name="connsiteX0" fmla="*/ 78964 w 78964"/>
                <a:gd name="connsiteY0" fmla="*/ 39453 h 78906"/>
                <a:gd name="connsiteX1" fmla="*/ 39482 w 78964"/>
                <a:gd name="connsiteY1" fmla="*/ 78906 h 78906"/>
                <a:gd name="connsiteX2" fmla="*/ 0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8" y="78906"/>
                    <a:pt x="39482" y="78906"/>
                  </a:cubicBezTo>
                  <a:cubicBezTo>
                    <a:pt x="17677" y="78906"/>
                    <a:pt x="0" y="61242"/>
                    <a:pt x="0" y="39453"/>
                  </a:cubicBezTo>
                  <a:cubicBezTo>
                    <a:pt x="0" y="17664"/>
                    <a:pt x="17677"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643" name="Freeform 642">
              <a:extLst>
                <a:ext uri="{FF2B5EF4-FFF2-40B4-BE49-F238E27FC236}">
                  <a16:creationId xmlns:a16="http://schemas.microsoft.com/office/drawing/2014/main" id="{401476EA-32DD-1F25-4330-031BB7299D44}"/>
                </a:ext>
              </a:extLst>
            </p:cNvPr>
            <p:cNvSpPr/>
            <p:nvPr/>
          </p:nvSpPr>
          <p:spPr>
            <a:xfrm>
              <a:off x="5508283" y="1160450"/>
              <a:ext cx="78732" cy="78674"/>
            </a:xfrm>
            <a:custGeom>
              <a:avLst/>
              <a:gdLst>
                <a:gd name="connsiteX0" fmla="*/ 78733 w 78732"/>
                <a:gd name="connsiteY0" fmla="*/ 39337 h 78674"/>
                <a:gd name="connsiteX1" fmla="*/ 39367 w 78732"/>
                <a:gd name="connsiteY1" fmla="*/ 78675 h 78674"/>
                <a:gd name="connsiteX2" fmla="*/ 0 w 78732"/>
                <a:gd name="connsiteY2" fmla="*/ 39337 h 78674"/>
                <a:gd name="connsiteX3" fmla="*/ 39367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7" y="78675"/>
                  </a:cubicBezTo>
                  <a:cubicBezTo>
                    <a:pt x="17625" y="78675"/>
                    <a:pt x="0" y="61063"/>
                    <a:pt x="0" y="39337"/>
                  </a:cubicBezTo>
                  <a:cubicBezTo>
                    <a:pt x="0" y="17612"/>
                    <a:pt x="17625" y="0"/>
                    <a:pt x="39367" y="0"/>
                  </a:cubicBezTo>
                  <a:cubicBezTo>
                    <a:pt x="61108" y="0"/>
                    <a:pt x="78733" y="17612"/>
                    <a:pt x="78733" y="39337"/>
                  </a:cubicBezTo>
                  <a:close/>
                </a:path>
              </a:pathLst>
            </a:custGeom>
            <a:grpFill/>
            <a:ln w="0" cap="flat">
              <a:noFill/>
              <a:prstDash val="solid"/>
              <a:miter/>
            </a:ln>
          </p:spPr>
          <p:txBody>
            <a:bodyPr rtlCol="0" anchor="ctr"/>
            <a:lstStyle/>
            <a:p>
              <a:endParaRPr lang="en-GB"/>
            </a:p>
          </p:txBody>
        </p:sp>
        <p:sp>
          <p:nvSpPr>
            <p:cNvPr id="644" name="Freeform 643">
              <a:extLst>
                <a:ext uri="{FF2B5EF4-FFF2-40B4-BE49-F238E27FC236}">
                  <a16:creationId xmlns:a16="http://schemas.microsoft.com/office/drawing/2014/main" id="{14F81267-9631-66D4-5048-E06FC97E85D7}"/>
                </a:ext>
              </a:extLst>
            </p:cNvPr>
            <p:cNvSpPr/>
            <p:nvPr/>
          </p:nvSpPr>
          <p:spPr>
            <a:xfrm>
              <a:off x="5999089" y="59283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645" name="Freeform 644">
              <a:extLst>
                <a:ext uri="{FF2B5EF4-FFF2-40B4-BE49-F238E27FC236}">
                  <a16:creationId xmlns:a16="http://schemas.microsoft.com/office/drawing/2014/main" id="{E5ED417F-9B14-7F9C-C0B0-F014ACA9BA66}"/>
                </a:ext>
              </a:extLst>
            </p:cNvPr>
            <p:cNvSpPr/>
            <p:nvPr/>
          </p:nvSpPr>
          <p:spPr>
            <a:xfrm>
              <a:off x="5917346" y="734912"/>
              <a:ext cx="79427" cy="79368"/>
            </a:xfrm>
            <a:custGeom>
              <a:avLst/>
              <a:gdLst>
                <a:gd name="connsiteX0" fmla="*/ 79427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4" y="79369"/>
                  </a:cubicBezTo>
                  <a:cubicBezTo>
                    <a:pt x="17780" y="79369"/>
                    <a:pt x="0" y="61602"/>
                    <a:pt x="0" y="39684"/>
                  </a:cubicBezTo>
                  <a:cubicBezTo>
                    <a:pt x="0" y="17767"/>
                    <a:pt x="17780" y="0"/>
                    <a:pt x="39714"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646" name="Freeform 645">
              <a:extLst>
                <a:ext uri="{FF2B5EF4-FFF2-40B4-BE49-F238E27FC236}">
                  <a16:creationId xmlns:a16="http://schemas.microsoft.com/office/drawing/2014/main" id="{173929ED-A2CE-55DE-C695-7FD6486C6BBD}"/>
                </a:ext>
              </a:extLst>
            </p:cNvPr>
            <p:cNvSpPr/>
            <p:nvPr/>
          </p:nvSpPr>
          <p:spPr>
            <a:xfrm>
              <a:off x="5835602" y="876758"/>
              <a:ext cx="79195" cy="79137"/>
            </a:xfrm>
            <a:custGeom>
              <a:avLst/>
              <a:gdLst>
                <a:gd name="connsiteX0" fmla="*/ 79196 w 79195"/>
                <a:gd name="connsiteY0" fmla="*/ 39569 h 79137"/>
                <a:gd name="connsiteX1" fmla="*/ 39598 w 79195"/>
                <a:gd name="connsiteY1" fmla="*/ 79138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8" y="79138"/>
                    <a:pt x="0" y="61422"/>
                    <a:pt x="0" y="39569"/>
                  </a:cubicBezTo>
                  <a:cubicBezTo>
                    <a:pt x="0" y="17716"/>
                    <a:pt x="17728"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647" name="Freeform 646">
              <a:extLst>
                <a:ext uri="{FF2B5EF4-FFF2-40B4-BE49-F238E27FC236}">
                  <a16:creationId xmlns:a16="http://schemas.microsoft.com/office/drawing/2014/main" id="{B8978AA2-066E-02C5-EDEA-B3840A07CA2D}"/>
                </a:ext>
              </a:extLst>
            </p:cNvPr>
            <p:cNvSpPr/>
            <p:nvPr/>
          </p:nvSpPr>
          <p:spPr>
            <a:xfrm>
              <a:off x="5753859" y="1018604"/>
              <a:ext cx="78964" cy="78906"/>
            </a:xfrm>
            <a:custGeom>
              <a:avLst/>
              <a:gdLst>
                <a:gd name="connsiteX0" fmla="*/ 78964 w 78964"/>
                <a:gd name="connsiteY0" fmla="*/ 39453 h 78906"/>
                <a:gd name="connsiteX1" fmla="*/ 39482 w 78964"/>
                <a:gd name="connsiteY1" fmla="*/ 78906 h 78906"/>
                <a:gd name="connsiteX2" fmla="*/ 0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8" y="78906"/>
                    <a:pt x="39482" y="78906"/>
                  </a:cubicBezTo>
                  <a:cubicBezTo>
                    <a:pt x="17676" y="78906"/>
                    <a:pt x="0" y="61242"/>
                    <a:pt x="0" y="39453"/>
                  </a:cubicBezTo>
                  <a:cubicBezTo>
                    <a:pt x="0" y="17664"/>
                    <a:pt x="17676"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648" name="Freeform 647">
              <a:extLst>
                <a:ext uri="{FF2B5EF4-FFF2-40B4-BE49-F238E27FC236}">
                  <a16:creationId xmlns:a16="http://schemas.microsoft.com/office/drawing/2014/main" id="{F793C7A1-9D5B-96AF-6133-D626EC5B61A1}"/>
                </a:ext>
              </a:extLst>
            </p:cNvPr>
            <p:cNvSpPr/>
            <p:nvPr/>
          </p:nvSpPr>
          <p:spPr>
            <a:xfrm>
              <a:off x="5672000" y="1160450"/>
              <a:ext cx="78732" cy="78674"/>
            </a:xfrm>
            <a:custGeom>
              <a:avLst/>
              <a:gdLst>
                <a:gd name="connsiteX0" fmla="*/ 78733 w 78732"/>
                <a:gd name="connsiteY0" fmla="*/ 39337 h 78674"/>
                <a:gd name="connsiteX1" fmla="*/ 39366 w 78732"/>
                <a:gd name="connsiteY1" fmla="*/ 78675 h 78674"/>
                <a:gd name="connsiteX2" fmla="*/ 0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0" y="61063"/>
                    <a:pt x="0" y="39337"/>
                  </a:cubicBezTo>
                  <a:cubicBezTo>
                    <a:pt x="0" y="17612"/>
                    <a:pt x="17625" y="0"/>
                    <a:pt x="39366" y="0"/>
                  </a:cubicBezTo>
                  <a:cubicBezTo>
                    <a:pt x="61108" y="0"/>
                    <a:pt x="78733" y="17612"/>
                    <a:pt x="78733" y="39337"/>
                  </a:cubicBezTo>
                  <a:close/>
                </a:path>
              </a:pathLst>
            </a:custGeom>
            <a:grpFill/>
            <a:ln w="0" cap="flat">
              <a:noFill/>
              <a:prstDash val="solid"/>
              <a:miter/>
            </a:ln>
          </p:spPr>
          <p:txBody>
            <a:bodyPr rtlCol="0" anchor="ctr"/>
            <a:lstStyle/>
            <a:p>
              <a:endParaRPr lang="en-GB"/>
            </a:p>
          </p:txBody>
        </p:sp>
        <p:sp>
          <p:nvSpPr>
            <p:cNvPr id="649" name="Freeform 648">
              <a:extLst>
                <a:ext uri="{FF2B5EF4-FFF2-40B4-BE49-F238E27FC236}">
                  <a16:creationId xmlns:a16="http://schemas.microsoft.com/office/drawing/2014/main" id="{BE0156EA-5521-0F47-3E3B-1AC07E8E9320}"/>
                </a:ext>
              </a:extLst>
            </p:cNvPr>
            <p:cNvSpPr/>
            <p:nvPr/>
          </p:nvSpPr>
          <p:spPr>
            <a:xfrm>
              <a:off x="5590257" y="1302296"/>
              <a:ext cx="78501" cy="78443"/>
            </a:xfrm>
            <a:custGeom>
              <a:avLst/>
              <a:gdLst>
                <a:gd name="connsiteX0" fmla="*/ 78501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1" y="78443"/>
                  </a:cubicBezTo>
                  <a:cubicBezTo>
                    <a:pt x="17573" y="78443"/>
                    <a:pt x="0" y="60883"/>
                    <a:pt x="0" y="39222"/>
                  </a:cubicBezTo>
                  <a:cubicBezTo>
                    <a:pt x="0" y="17560"/>
                    <a:pt x="17573" y="0"/>
                    <a:pt x="39251"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650" name="Freeform 649">
              <a:extLst>
                <a:ext uri="{FF2B5EF4-FFF2-40B4-BE49-F238E27FC236}">
                  <a16:creationId xmlns:a16="http://schemas.microsoft.com/office/drawing/2014/main" id="{B65398EF-9010-B962-D555-1526CDEA5C95}"/>
                </a:ext>
              </a:extLst>
            </p:cNvPr>
            <p:cNvSpPr/>
            <p:nvPr/>
          </p:nvSpPr>
          <p:spPr>
            <a:xfrm>
              <a:off x="6162807" y="592835"/>
              <a:ext cx="79890" cy="79831"/>
            </a:xfrm>
            <a:custGeom>
              <a:avLst/>
              <a:gdLst>
                <a:gd name="connsiteX0" fmla="*/ 79890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0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0" y="39916"/>
                  </a:moveTo>
                  <a:cubicBezTo>
                    <a:pt x="79890" y="61961"/>
                    <a:pt x="62006" y="79832"/>
                    <a:pt x="39945" y="79832"/>
                  </a:cubicBezTo>
                  <a:cubicBezTo>
                    <a:pt x="17884" y="79832"/>
                    <a:pt x="0" y="61961"/>
                    <a:pt x="0" y="39916"/>
                  </a:cubicBezTo>
                  <a:cubicBezTo>
                    <a:pt x="0" y="17871"/>
                    <a:pt x="17884" y="0"/>
                    <a:pt x="39945" y="0"/>
                  </a:cubicBezTo>
                  <a:cubicBezTo>
                    <a:pt x="62006" y="0"/>
                    <a:pt x="79890" y="17871"/>
                    <a:pt x="79890" y="39916"/>
                  </a:cubicBezTo>
                  <a:close/>
                </a:path>
              </a:pathLst>
            </a:custGeom>
            <a:grpFill/>
            <a:ln w="0" cap="flat">
              <a:noFill/>
              <a:prstDash val="solid"/>
              <a:miter/>
            </a:ln>
          </p:spPr>
          <p:txBody>
            <a:bodyPr rtlCol="0" anchor="ctr"/>
            <a:lstStyle/>
            <a:p>
              <a:endParaRPr lang="en-GB"/>
            </a:p>
          </p:txBody>
        </p:sp>
        <p:sp>
          <p:nvSpPr>
            <p:cNvPr id="651" name="Freeform 650">
              <a:extLst>
                <a:ext uri="{FF2B5EF4-FFF2-40B4-BE49-F238E27FC236}">
                  <a16:creationId xmlns:a16="http://schemas.microsoft.com/office/drawing/2014/main" id="{6883CD36-CD1C-9721-46BD-92159877F09F}"/>
                </a:ext>
              </a:extLst>
            </p:cNvPr>
            <p:cNvSpPr/>
            <p:nvPr/>
          </p:nvSpPr>
          <p:spPr>
            <a:xfrm>
              <a:off x="6081179" y="734912"/>
              <a:ext cx="79427" cy="79368"/>
            </a:xfrm>
            <a:custGeom>
              <a:avLst/>
              <a:gdLst>
                <a:gd name="connsiteX0" fmla="*/ 79428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8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8" y="39684"/>
                  </a:moveTo>
                  <a:cubicBezTo>
                    <a:pt x="79428" y="61602"/>
                    <a:pt x="61647" y="79369"/>
                    <a:pt x="39714" y="79369"/>
                  </a:cubicBezTo>
                  <a:cubicBezTo>
                    <a:pt x="17781" y="79369"/>
                    <a:pt x="0" y="61602"/>
                    <a:pt x="0" y="39684"/>
                  </a:cubicBezTo>
                  <a:cubicBezTo>
                    <a:pt x="0" y="17767"/>
                    <a:pt x="17781" y="0"/>
                    <a:pt x="39714" y="0"/>
                  </a:cubicBezTo>
                  <a:cubicBezTo>
                    <a:pt x="61647" y="0"/>
                    <a:pt x="79428" y="17767"/>
                    <a:pt x="79428" y="39684"/>
                  </a:cubicBezTo>
                  <a:close/>
                </a:path>
              </a:pathLst>
            </a:custGeom>
            <a:grpFill/>
            <a:ln w="0" cap="flat">
              <a:noFill/>
              <a:prstDash val="solid"/>
              <a:miter/>
            </a:ln>
          </p:spPr>
          <p:txBody>
            <a:bodyPr rtlCol="0" anchor="ctr"/>
            <a:lstStyle/>
            <a:p>
              <a:endParaRPr lang="en-GB"/>
            </a:p>
          </p:txBody>
        </p:sp>
        <p:sp>
          <p:nvSpPr>
            <p:cNvPr id="652" name="Freeform 651">
              <a:extLst>
                <a:ext uri="{FF2B5EF4-FFF2-40B4-BE49-F238E27FC236}">
                  <a16:creationId xmlns:a16="http://schemas.microsoft.com/office/drawing/2014/main" id="{10690AB7-28AE-34D2-5206-0F2F5A0A87F2}"/>
                </a:ext>
              </a:extLst>
            </p:cNvPr>
            <p:cNvSpPr/>
            <p:nvPr/>
          </p:nvSpPr>
          <p:spPr>
            <a:xfrm>
              <a:off x="5999436" y="876758"/>
              <a:ext cx="79195" cy="79137"/>
            </a:xfrm>
            <a:custGeom>
              <a:avLst/>
              <a:gdLst>
                <a:gd name="connsiteX0" fmla="*/ 79196 w 79195"/>
                <a:gd name="connsiteY0" fmla="*/ 39569 h 79137"/>
                <a:gd name="connsiteX1" fmla="*/ 39598 w 79195"/>
                <a:gd name="connsiteY1" fmla="*/ 79138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653" name="Freeform 652">
              <a:extLst>
                <a:ext uri="{FF2B5EF4-FFF2-40B4-BE49-F238E27FC236}">
                  <a16:creationId xmlns:a16="http://schemas.microsoft.com/office/drawing/2014/main" id="{2BA077CA-2F1B-14BD-D95C-61E664A033F2}"/>
                </a:ext>
              </a:extLst>
            </p:cNvPr>
            <p:cNvSpPr/>
            <p:nvPr/>
          </p:nvSpPr>
          <p:spPr>
            <a:xfrm>
              <a:off x="5917577" y="1018604"/>
              <a:ext cx="78964" cy="78906"/>
            </a:xfrm>
            <a:custGeom>
              <a:avLst/>
              <a:gdLst>
                <a:gd name="connsiteX0" fmla="*/ 78964 w 78964"/>
                <a:gd name="connsiteY0" fmla="*/ 39453 h 78906"/>
                <a:gd name="connsiteX1" fmla="*/ 39482 w 78964"/>
                <a:gd name="connsiteY1" fmla="*/ 78906 h 78906"/>
                <a:gd name="connsiteX2" fmla="*/ 0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7" y="78906"/>
                    <a:pt x="0" y="61242"/>
                    <a:pt x="0" y="39453"/>
                  </a:cubicBezTo>
                  <a:cubicBezTo>
                    <a:pt x="0" y="17664"/>
                    <a:pt x="17677"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654" name="Freeform 653">
              <a:extLst>
                <a:ext uri="{FF2B5EF4-FFF2-40B4-BE49-F238E27FC236}">
                  <a16:creationId xmlns:a16="http://schemas.microsoft.com/office/drawing/2014/main" id="{E06C26D4-11E1-9F0A-28D5-9BDEC9FA0837}"/>
                </a:ext>
              </a:extLst>
            </p:cNvPr>
            <p:cNvSpPr/>
            <p:nvPr/>
          </p:nvSpPr>
          <p:spPr>
            <a:xfrm>
              <a:off x="5835834" y="1160450"/>
              <a:ext cx="78732" cy="78674"/>
            </a:xfrm>
            <a:custGeom>
              <a:avLst/>
              <a:gdLst>
                <a:gd name="connsiteX0" fmla="*/ 78733 w 78732"/>
                <a:gd name="connsiteY0" fmla="*/ 39337 h 78674"/>
                <a:gd name="connsiteX1" fmla="*/ 39366 w 78732"/>
                <a:gd name="connsiteY1" fmla="*/ 78675 h 78674"/>
                <a:gd name="connsiteX2" fmla="*/ 0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0" y="61063"/>
                    <a:pt x="0" y="39337"/>
                  </a:cubicBezTo>
                  <a:cubicBezTo>
                    <a:pt x="0" y="17612"/>
                    <a:pt x="17625" y="0"/>
                    <a:pt x="39366" y="0"/>
                  </a:cubicBezTo>
                  <a:cubicBezTo>
                    <a:pt x="61108" y="0"/>
                    <a:pt x="78733" y="17612"/>
                    <a:pt x="78733" y="39337"/>
                  </a:cubicBezTo>
                  <a:close/>
                </a:path>
              </a:pathLst>
            </a:custGeom>
            <a:grpFill/>
            <a:ln w="0" cap="flat">
              <a:noFill/>
              <a:prstDash val="solid"/>
              <a:miter/>
            </a:ln>
          </p:spPr>
          <p:txBody>
            <a:bodyPr rtlCol="0" anchor="ctr"/>
            <a:lstStyle/>
            <a:p>
              <a:endParaRPr lang="en-GB"/>
            </a:p>
          </p:txBody>
        </p:sp>
        <p:sp>
          <p:nvSpPr>
            <p:cNvPr id="655" name="Freeform 654">
              <a:extLst>
                <a:ext uri="{FF2B5EF4-FFF2-40B4-BE49-F238E27FC236}">
                  <a16:creationId xmlns:a16="http://schemas.microsoft.com/office/drawing/2014/main" id="{848EAA66-E770-9690-E5A2-092A9D5415FF}"/>
                </a:ext>
              </a:extLst>
            </p:cNvPr>
            <p:cNvSpPr/>
            <p:nvPr/>
          </p:nvSpPr>
          <p:spPr>
            <a:xfrm>
              <a:off x="5754091" y="1302296"/>
              <a:ext cx="78501" cy="78443"/>
            </a:xfrm>
            <a:custGeom>
              <a:avLst/>
              <a:gdLst>
                <a:gd name="connsiteX0" fmla="*/ 78501 w 78501"/>
                <a:gd name="connsiteY0" fmla="*/ 39222 h 78443"/>
                <a:gd name="connsiteX1" fmla="*/ 39250 w 78501"/>
                <a:gd name="connsiteY1" fmla="*/ 78443 h 78443"/>
                <a:gd name="connsiteX2" fmla="*/ 0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0" y="60883"/>
                    <a:pt x="0" y="39222"/>
                  </a:cubicBezTo>
                  <a:cubicBezTo>
                    <a:pt x="0"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656" name="Freeform 655">
              <a:extLst>
                <a:ext uri="{FF2B5EF4-FFF2-40B4-BE49-F238E27FC236}">
                  <a16:creationId xmlns:a16="http://schemas.microsoft.com/office/drawing/2014/main" id="{21E2CA01-F30F-A6E4-E65C-7C2996E72C0F}"/>
                </a:ext>
              </a:extLst>
            </p:cNvPr>
            <p:cNvSpPr/>
            <p:nvPr/>
          </p:nvSpPr>
          <p:spPr>
            <a:xfrm>
              <a:off x="5672232" y="1444142"/>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1" y="78212"/>
                    <a:pt x="0" y="60704"/>
                    <a:pt x="0" y="39106"/>
                  </a:cubicBezTo>
                  <a:cubicBezTo>
                    <a:pt x="0" y="17508"/>
                    <a:pt x="17521"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657" name="Freeform 656">
              <a:extLst>
                <a:ext uri="{FF2B5EF4-FFF2-40B4-BE49-F238E27FC236}">
                  <a16:creationId xmlns:a16="http://schemas.microsoft.com/office/drawing/2014/main" id="{BEA39F3F-B45D-0B6D-9836-31D4A3540560}"/>
                </a:ext>
              </a:extLst>
            </p:cNvPr>
            <p:cNvSpPr/>
            <p:nvPr/>
          </p:nvSpPr>
          <p:spPr>
            <a:xfrm>
              <a:off x="6326640" y="59283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658" name="Freeform 657">
              <a:extLst>
                <a:ext uri="{FF2B5EF4-FFF2-40B4-BE49-F238E27FC236}">
                  <a16:creationId xmlns:a16="http://schemas.microsoft.com/office/drawing/2014/main" id="{7E7020AD-EDFD-5A32-A849-963C164CF1D0}"/>
                </a:ext>
              </a:extLst>
            </p:cNvPr>
            <p:cNvSpPr/>
            <p:nvPr/>
          </p:nvSpPr>
          <p:spPr>
            <a:xfrm>
              <a:off x="6245013" y="734912"/>
              <a:ext cx="79427" cy="79368"/>
            </a:xfrm>
            <a:custGeom>
              <a:avLst/>
              <a:gdLst>
                <a:gd name="connsiteX0" fmla="*/ 79427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4" y="79369"/>
                  </a:cubicBezTo>
                  <a:cubicBezTo>
                    <a:pt x="17780" y="79369"/>
                    <a:pt x="0" y="61602"/>
                    <a:pt x="0" y="39684"/>
                  </a:cubicBezTo>
                  <a:cubicBezTo>
                    <a:pt x="0" y="17767"/>
                    <a:pt x="17780" y="0"/>
                    <a:pt x="39714"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659" name="Freeform 658">
              <a:extLst>
                <a:ext uri="{FF2B5EF4-FFF2-40B4-BE49-F238E27FC236}">
                  <a16:creationId xmlns:a16="http://schemas.microsoft.com/office/drawing/2014/main" id="{FCA9824F-3D9B-2934-B27A-B721517E6686}"/>
                </a:ext>
              </a:extLst>
            </p:cNvPr>
            <p:cNvSpPr/>
            <p:nvPr/>
          </p:nvSpPr>
          <p:spPr>
            <a:xfrm>
              <a:off x="6163154" y="876758"/>
              <a:ext cx="79195" cy="79137"/>
            </a:xfrm>
            <a:custGeom>
              <a:avLst/>
              <a:gdLst>
                <a:gd name="connsiteX0" fmla="*/ 79196 w 79195"/>
                <a:gd name="connsiteY0" fmla="*/ 39569 h 79137"/>
                <a:gd name="connsiteX1" fmla="*/ 39598 w 79195"/>
                <a:gd name="connsiteY1" fmla="*/ 79138 h 79137"/>
                <a:gd name="connsiteX2" fmla="*/ 1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1" y="61422"/>
                    <a:pt x="1" y="39569"/>
                  </a:cubicBezTo>
                  <a:cubicBezTo>
                    <a:pt x="1"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660" name="Freeform 659">
              <a:extLst>
                <a:ext uri="{FF2B5EF4-FFF2-40B4-BE49-F238E27FC236}">
                  <a16:creationId xmlns:a16="http://schemas.microsoft.com/office/drawing/2014/main" id="{D5EF8F10-4583-7361-1B40-C07A7EC412E0}"/>
                </a:ext>
              </a:extLst>
            </p:cNvPr>
            <p:cNvSpPr/>
            <p:nvPr/>
          </p:nvSpPr>
          <p:spPr>
            <a:xfrm>
              <a:off x="6081411" y="1018604"/>
              <a:ext cx="78964" cy="78906"/>
            </a:xfrm>
            <a:custGeom>
              <a:avLst/>
              <a:gdLst>
                <a:gd name="connsiteX0" fmla="*/ 78964 w 78964"/>
                <a:gd name="connsiteY0" fmla="*/ 39453 h 78906"/>
                <a:gd name="connsiteX1" fmla="*/ 39482 w 78964"/>
                <a:gd name="connsiteY1" fmla="*/ 78906 h 78906"/>
                <a:gd name="connsiteX2" fmla="*/ 1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7" y="78906"/>
                    <a:pt x="1" y="61242"/>
                    <a:pt x="1" y="39453"/>
                  </a:cubicBezTo>
                  <a:cubicBezTo>
                    <a:pt x="1" y="17664"/>
                    <a:pt x="17678"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661" name="Freeform 660">
              <a:extLst>
                <a:ext uri="{FF2B5EF4-FFF2-40B4-BE49-F238E27FC236}">
                  <a16:creationId xmlns:a16="http://schemas.microsoft.com/office/drawing/2014/main" id="{474ED93A-5C37-F0C5-5EF3-29F0B8DAF67F}"/>
                </a:ext>
              </a:extLst>
            </p:cNvPr>
            <p:cNvSpPr/>
            <p:nvPr/>
          </p:nvSpPr>
          <p:spPr>
            <a:xfrm>
              <a:off x="5999668" y="1160450"/>
              <a:ext cx="78732" cy="78674"/>
            </a:xfrm>
            <a:custGeom>
              <a:avLst/>
              <a:gdLst>
                <a:gd name="connsiteX0" fmla="*/ 78733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1" y="61063"/>
                    <a:pt x="-1" y="39337"/>
                  </a:cubicBezTo>
                  <a:cubicBezTo>
                    <a:pt x="-1" y="17612"/>
                    <a:pt x="17624" y="0"/>
                    <a:pt x="39366" y="0"/>
                  </a:cubicBezTo>
                  <a:cubicBezTo>
                    <a:pt x="61107" y="0"/>
                    <a:pt x="78733" y="17612"/>
                    <a:pt x="78733" y="39337"/>
                  </a:cubicBezTo>
                  <a:close/>
                </a:path>
              </a:pathLst>
            </a:custGeom>
            <a:grpFill/>
            <a:ln w="0" cap="flat">
              <a:noFill/>
              <a:prstDash val="solid"/>
              <a:miter/>
            </a:ln>
          </p:spPr>
          <p:txBody>
            <a:bodyPr rtlCol="0" anchor="ctr"/>
            <a:lstStyle/>
            <a:p>
              <a:endParaRPr lang="en-GB"/>
            </a:p>
          </p:txBody>
        </p:sp>
        <p:sp>
          <p:nvSpPr>
            <p:cNvPr id="662" name="Freeform 661">
              <a:extLst>
                <a:ext uri="{FF2B5EF4-FFF2-40B4-BE49-F238E27FC236}">
                  <a16:creationId xmlns:a16="http://schemas.microsoft.com/office/drawing/2014/main" id="{D7090B69-438B-D2AE-214D-CB31915A0B7F}"/>
                </a:ext>
              </a:extLst>
            </p:cNvPr>
            <p:cNvSpPr/>
            <p:nvPr/>
          </p:nvSpPr>
          <p:spPr>
            <a:xfrm>
              <a:off x="5917809" y="1302296"/>
              <a:ext cx="78501" cy="78443"/>
            </a:xfrm>
            <a:custGeom>
              <a:avLst/>
              <a:gdLst>
                <a:gd name="connsiteX0" fmla="*/ 78501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1" y="78443"/>
                  </a:cubicBezTo>
                  <a:cubicBezTo>
                    <a:pt x="17573" y="78443"/>
                    <a:pt x="0" y="60883"/>
                    <a:pt x="0" y="39222"/>
                  </a:cubicBezTo>
                  <a:cubicBezTo>
                    <a:pt x="0" y="17560"/>
                    <a:pt x="17573" y="0"/>
                    <a:pt x="39251"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663" name="Freeform 662">
              <a:extLst>
                <a:ext uri="{FF2B5EF4-FFF2-40B4-BE49-F238E27FC236}">
                  <a16:creationId xmlns:a16="http://schemas.microsoft.com/office/drawing/2014/main" id="{6301F4C8-250F-29F6-91FF-AD2AE6062320}"/>
                </a:ext>
              </a:extLst>
            </p:cNvPr>
            <p:cNvSpPr/>
            <p:nvPr/>
          </p:nvSpPr>
          <p:spPr>
            <a:xfrm>
              <a:off x="5836066" y="1444142"/>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1" y="78212"/>
                    <a:pt x="0" y="60704"/>
                    <a:pt x="0" y="39106"/>
                  </a:cubicBezTo>
                  <a:cubicBezTo>
                    <a:pt x="0" y="17508"/>
                    <a:pt x="17521"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664" name="Freeform 663">
              <a:extLst>
                <a:ext uri="{FF2B5EF4-FFF2-40B4-BE49-F238E27FC236}">
                  <a16:creationId xmlns:a16="http://schemas.microsoft.com/office/drawing/2014/main" id="{94C922D3-90E3-D846-1A05-15404B6FC89E}"/>
                </a:ext>
              </a:extLst>
            </p:cNvPr>
            <p:cNvSpPr/>
            <p:nvPr/>
          </p:nvSpPr>
          <p:spPr>
            <a:xfrm>
              <a:off x="5754207" y="1585872"/>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1" y="78212"/>
                    <a:pt x="0" y="60704"/>
                    <a:pt x="0" y="39106"/>
                  </a:cubicBezTo>
                  <a:cubicBezTo>
                    <a:pt x="0" y="17508"/>
                    <a:pt x="17521"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665" name="Freeform 664">
              <a:extLst>
                <a:ext uri="{FF2B5EF4-FFF2-40B4-BE49-F238E27FC236}">
                  <a16:creationId xmlns:a16="http://schemas.microsoft.com/office/drawing/2014/main" id="{888EAC28-1061-3140-50ED-B1C8EF0C1ACB}"/>
                </a:ext>
              </a:extLst>
            </p:cNvPr>
            <p:cNvSpPr/>
            <p:nvPr/>
          </p:nvSpPr>
          <p:spPr>
            <a:xfrm>
              <a:off x="6490474" y="592835"/>
              <a:ext cx="79890" cy="79831"/>
            </a:xfrm>
            <a:custGeom>
              <a:avLst/>
              <a:gdLst>
                <a:gd name="connsiteX0" fmla="*/ 79890 w 79890"/>
                <a:gd name="connsiteY0" fmla="*/ 39916 h 79831"/>
                <a:gd name="connsiteX1" fmla="*/ 39945 w 79890"/>
                <a:gd name="connsiteY1" fmla="*/ 79832 h 79831"/>
                <a:gd name="connsiteX2" fmla="*/ -1 w 79890"/>
                <a:gd name="connsiteY2" fmla="*/ 39916 h 79831"/>
                <a:gd name="connsiteX3" fmla="*/ 39945 w 79890"/>
                <a:gd name="connsiteY3" fmla="*/ 0 h 79831"/>
                <a:gd name="connsiteX4" fmla="*/ 79890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0" y="39916"/>
                  </a:moveTo>
                  <a:cubicBezTo>
                    <a:pt x="79890" y="61961"/>
                    <a:pt x="62006" y="79832"/>
                    <a:pt x="39945" y="79832"/>
                  </a:cubicBezTo>
                  <a:cubicBezTo>
                    <a:pt x="17883" y="79832"/>
                    <a:pt x="-1" y="61961"/>
                    <a:pt x="-1" y="39916"/>
                  </a:cubicBezTo>
                  <a:cubicBezTo>
                    <a:pt x="-1" y="17871"/>
                    <a:pt x="17883" y="0"/>
                    <a:pt x="39945" y="0"/>
                  </a:cubicBezTo>
                  <a:cubicBezTo>
                    <a:pt x="62006" y="0"/>
                    <a:pt x="79890" y="17871"/>
                    <a:pt x="79890" y="39916"/>
                  </a:cubicBezTo>
                  <a:close/>
                </a:path>
              </a:pathLst>
            </a:custGeom>
            <a:grpFill/>
            <a:ln w="0" cap="flat">
              <a:noFill/>
              <a:prstDash val="solid"/>
              <a:miter/>
            </a:ln>
          </p:spPr>
          <p:txBody>
            <a:bodyPr rtlCol="0" anchor="ctr"/>
            <a:lstStyle/>
            <a:p>
              <a:endParaRPr lang="en-GB"/>
            </a:p>
          </p:txBody>
        </p:sp>
        <p:sp>
          <p:nvSpPr>
            <p:cNvPr id="666" name="Freeform 665">
              <a:extLst>
                <a:ext uri="{FF2B5EF4-FFF2-40B4-BE49-F238E27FC236}">
                  <a16:creationId xmlns:a16="http://schemas.microsoft.com/office/drawing/2014/main" id="{74BDFF97-0BBB-ADB6-0B08-230E8F211B06}"/>
                </a:ext>
              </a:extLst>
            </p:cNvPr>
            <p:cNvSpPr/>
            <p:nvPr/>
          </p:nvSpPr>
          <p:spPr>
            <a:xfrm>
              <a:off x="6408731" y="734912"/>
              <a:ext cx="79427" cy="79368"/>
            </a:xfrm>
            <a:custGeom>
              <a:avLst/>
              <a:gdLst>
                <a:gd name="connsiteX0" fmla="*/ 79427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4" y="79369"/>
                  </a:cubicBezTo>
                  <a:cubicBezTo>
                    <a:pt x="17780" y="79369"/>
                    <a:pt x="0" y="61602"/>
                    <a:pt x="0" y="39684"/>
                  </a:cubicBezTo>
                  <a:cubicBezTo>
                    <a:pt x="0" y="17767"/>
                    <a:pt x="17780" y="0"/>
                    <a:pt x="39714"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667" name="Freeform 666">
              <a:extLst>
                <a:ext uri="{FF2B5EF4-FFF2-40B4-BE49-F238E27FC236}">
                  <a16:creationId xmlns:a16="http://schemas.microsoft.com/office/drawing/2014/main" id="{4E96F959-AA07-5A08-9E6C-D18A0A72F867}"/>
                </a:ext>
              </a:extLst>
            </p:cNvPr>
            <p:cNvSpPr/>
            <p:nvPr/>
          </p:nvSpPr>
          <p:spPr>
            <a:xfrm>
              <a:off x="6326988" y="876758"/>
              <a:ext cx="79195" cy="79137"/>
            </a:xfrm>
            <a:custGeom>
              <a:avLst/>
              <a:gdLst>
                <a:gd name="connsiteX0" fmla="*/ 79196 w 79195"/>
                <a:gd name="connsiteY0" fmla="*/ 39569 h 79137"/>
                <a:gd name="connsiteX1" fmla="*/ 39598 w 79195"/>
                <a:gd name="connsiteY1" fmla="*/ 79138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668" name="Freeform 667">
              <a:extLst>
                <a:ext uri="{FF2B5EF4-FFF2-40B4-BE49-F238E27FC236}">
                  <a16:creationId xmlns:a16="http://schemas.microsoft.com/office/drawing/2014/main" id="{793A614B-8D2F-1FF7-E7A4-9F95A3C7B604}"/>
                </a:ext>
              </a:extLst>
            </p:cNvPr>
            <p:cNvSpPr/>
            <p:nvPr/>
          </p:nvSpPr>
          <p:spPr>
            <a:xfrm>
              <a:off x="6245244" y="1018604"/>
              <a:ext cx="78964" cy="78906"/>
            </a:xfrm>
            <a:custGeom>
              <a:avLst/>
              <a:gdLst>
                <a:gd name="connsiteX0" fmla="*/ 78965 w 78964"/>
                <a:gd name="connsiteY0" fmla="*/ 39453 h 78906"/>
                <a:gd name="connsiteX1" fmla="*/ 39483 w 78964"/>
                <a:gd name="connsiteY1" fmla="*/ 78906 h 78906"/>
                <a:gd name="connsiteX2" fmla="*/ 1 w 78964"/>
                <a:gd name="connsiteY2" fmla="*/ 39453 h 78906"/>
                <a:gd name="connsiteX3" fmla="*/ 39483 w 78964"/>
                <a:gd name="connsiteY3" fmla="*/ 0 h 78906"/>
                <a:gd name="connsiteX4" fmla="*/ 78965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5" y="39453"/>
                  </a:moveTo>
                  <a:cubicBezTo>
                    <a:pt x="78965" y="61242"/>
                    <a:pt x="61288" y="78906"/>
                    <a:pt x="39483" y="78906"/>
                  </a:cubicBezTo>
                  <a:cubicBezTo>
                    <a:pt x="17677" y="78906"/>
                    <a:pt x="1" y="61242"/>
                    <a:pt x="1" y="39453"/>
                  </a:cubicBezTo>
                  <a:cubicBezTo>
                    <a:pt x="1" y="17664"/>
                    <a:pt x="17678" y="0"/>
                    <a:pt x="39483" y="0"/>
                  </a:cubicBezTo>
                  <a:cubicBezTo>
                    <a:pt x="61288" y="0"/>
                    <a:pt x="78965" y="17664"/>
                    <a:pt x="78965" y="39453"/>
                  </a:cubicBezTo>
                  <a:close/>
                </a:path>
              </a:pathLst>
            </a:custGeom>
            <a:grpFill/>
            <a:ln w="0" cap="flat">
              <a:noFill/>
              <a:prstDash val="solid"/>
              <a:miter/>
            </a:ln>
          </p:spPr>
          <p:txBody>
            <a:bodyPr rtlCol="0" anchor="ctr"/>
            <a:lstStyle/>
            <a:p>
              <a:endParaRPr lang="en-GB"/>
            </a:p>
          </p:txBody>
        </p:sp>
        <p:sp>
          <p:nvSpPr>
            <p:cNvPr id="669" name="Freeform 668">
              <a:extLst>
                <a:ext uri="{FF2B5EF4-FFF2-40B4-BE49-F238E27FC236}">
                  <a16:creationId xmlns:a16="http://schemas.microsoft.com/office/drawing/2014/main" id="{311A9ED4-CBFD-26C4-079F-4141E1C6137B}"/>
                </a:ext>
              </a:extLst>
            </p:cNvPr>
            <p:cNvSpPr/>
            <p:nvPr/>
          </p:nvSpPr>
          <p:spPr>
            <a:xfrm>
              <a:off x="6163385" y="1160450"/>
              <a:ext cx="78732" cy="78674"/>
            </a:xfrm>
            <a:custGeom>
              <a:avLst/>
              <a:gdLst>
                <a:gd name="connsiteX0" fmla="*/ 78733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1" y="61063"/>
                    <a:pt x="-1" y="39337"/>
                  </a:cubicBezTo>
                  <a:cubicBezTo>
                    <a:pt x="-1" y="17612"/>
                    <a:pt x="17624" y="0"/>
                    <a:pt x="39366" y="0"/>
                  </a:cubicBezTo>
                  <a:cubicBezTo>
                    <a:pt x="61107" y="0"/>
                    <a:pt x="78733" y="17612"/>
                    <a:pt x="78733" y="39337"/>
                  </a:cubicBezTo>
                  <a:close/>
                </a:path>
              </a:pathLst>
            </a:custGeom>
            <a:grpFill/>
            <a:ln w="0" cap="flat">
              <a:noFill/>
              <a:prstDash val="solid"/>
              <a:miter/>
            </a:ln>
          </p:spPr>
          <p:txBody>
            <a:bodyPr rtlCol="0" anchor="ctr"/>
            <a:lstStyle/>
            <a:p>
              <a:endParaRPr lang="en-GB"/>
            </a:p>
          </p:txBody>
        </p:sp>
        <p:sp>
          <p:nvSpPr>
            <p:cNvPr id="670" name="Freeform 669">
              <a:extLst>
                <a:ext uri="{FF2B5EF4-FFF2-40B4-BE49-F238E27FC236}">
                  <a16:creationId xmlns:a16="http://schemas.microsoft.com/office/drawing/2014/main" id="{E1E50569-E8F7-1AD9-0D22-9AAA3B846D1F}"/>
                </a:ext>
              </a:extLst>
            </p:cNvPr>
            <p:cNvSpPr/>
            <p:nvPr/>
          </p:nvSpPr>
          <p:spPr>
            <a:xfrm>
              <a:off x="6081642" y="1302296"/>
              <a:ext cx="78501" cy="78443"/>
            </a:xfrm>
            <a:custGeom>
              <a:avLst/>
              <a:gdLst>
                <a:gd name="connsiteX0" fmla="*/ 78501 w 78501"/>
                <a:gd name="connsiteY0" fmla="*/ 39222 h 78443"/>
                <a:gd name="connsiteX1" fmla="*/ 39250 w 78501"/>
                <a:gd name="connsiteY1" fmla="*/ 78443 h 78443"/>
                <a:gd name="connsiteX2" fmla="*/ -1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1" y="60883"/>
                    <a:pt x="-1" y="39222"/>
                  </a:cubicBezTo>
                  <a:cubicBezTo>
                    <a:pt x="-1"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671" name="Freeform 670">
              <a:extLst>
                <a:ext uri="{FF2B5EF4-FFF2-40B4-BE49-F238E27FC236}">
                  <a16:creationId xmlns:a16="http://schemas.microsoft.com/office/drawing/2014/main" id="{83D054EF-C15B-D70E-CEF8-A3E899AE1387}"/>
                </a:ext>
              </a:extLst>
            </p:cNvPr>
            <p:cNvSpPr/>
            <p:nvPr/>
          </p:nvSpPr>
          <p:spPr>
            <a:xfrm>
              <a:off x="5999783" y="1444026"/>
              <a:ext cx="78501" cy="78443"/>
            </a:xfrm>
            <a:custGeom>
              <a:avLst/>
              <a:gdLst>
                <a:gd name="connsiteX0" fmla="*/ 78501 w 78501"/>
                <a:gd name="connsiteY0" fmla="*/ 39222 h 78443"/>
                <a:gd name="connsiteX1" fmla="*/ 39250 w 78501"/>
                <a:gd name="connsiteY1" fmla="*/ 78443 h 78443"/>
                <a:gd name="connsiteX2" fmla="*/ -1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2" y="78443"/>
                    <a:pt x="-1" y="60883"/>
                    <a:pt x="-1" y="39222"/>
                  </a:cubicBezTo>
                  <a:cubicBezTo>
                    <a:pt x="-1" y="17560"/>
                    <a:pt x="17572"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672" name="Freeform 671">
              <a:extLst>
                <a:ext uri="{FF2B5EF4-FFF2-40B4-BE49-F238E27FC236}">
                  <a16:creationId xmlns:a16="http://schemas.microsoft.com/office/drawing/2014/main" id="{4D8B7F89-2A7F-48B9-B172-FEE2889838AF}"/>
                </a:ext>
              </a:extLst>
            </p:cNvPr>
            <p:cNvSpPr/>
            <p:nvPr/>
          </p:nvSpPr>
          <p:spPr>
            <a:xfrm>
              <a:off x="5917925" y="1585872"/>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2" y="78212"/>
                    <a:pt x="0" y="60704"/>
                    <a:pt x="0" y="39106"/>
                  </a:cubicBezTo>
                  <a:cubicBezTo>
                    <a:pt x="0" y="17508"/>
                    <a:pt x="17522"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673" name="Freeform 672">
              <a:extLst>
                <a:ext uri="{FF2B5EF4-FFF2-40B4-BE49-F238E27FC236}">
                  <a16:creationId xmlns:a16="http://schemas.microsoft.com/office/drawing/2014/main" id="{3DD4FD2E-D5E4-8E8F-08FC-7F8EC6C791FD}"/>
                </a:ext>
              </a:extLst>
            </p:cNvPr>
            <p:cNvSpPr/>
            <p:nvPr/>
          </p:nvSpPr>
          <p:spPr>
            <a:xfrm>
              <a:off x="5836181" y="1727833"/>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69" y="77980"/>
                    <a:pt x="0" y="60524"/>
                    <a:pt x="0" y="38990"/>
                  </a:cubicBezTo>
                  <a:cubicBezTo>
                    <a:pt x="0" y="17456"/>
                    <a:pt x="17469" y="0"/>
                    <a:pt x="39019" y="0"/>
                  </a:cubicBezTo>
                  <a:cubicBezTo>
                    <a:pt x="60569" y="0"/>
                    <a:pt x="78038" y="17457"/>
                    <a:pt x="78038" y="38990"/>
                  </a:cubicBezTo>
                  <a:close/>
                </a:path>
              </a:pathLst>
            </a:custGeom>
            <a:grpFill/>
            <a:ln w="0" cap="flat">
              <a:noFill/>
              <a:prstDash val="solid"/>
              <a:miter/>
            </a:ln>
          </p:spPr>
          <p:txBody>
            <a:bodyPr rtlCol="0" anchor="ctr"/>
            <a:lstStyle/>
            <a:p>
              <a:endParaRPr lang="en-GB"/>
            </a:p>
          </p:txBody>
        </p:sp>
        <p:sp>
          <p:nvSpPr>
            <p:cNvPr id="674" name="Freeform 673">
              <a:extLst>
                <a:ext uri="{FF2B5EF4-FFF2-40B4-BE49-F238E27FC236}">
                  <a16:creationId xmlns:a16="http://schemas.microsoft.com/office/drawing/2014/main" id="{48E80DAF-4DE4-5ACE-097D-C74F05CA85D4}"/>
                </a:ext>
              </a:extLst>
            </p:cNvPr>
            <p:cNvSpPr/>
            <p:nvPr/>
          </p:nvSpPr>
          <p:spPr>
            <a:xfrm>
              <a:off x="6654192" y="592835"/>
              <a:ext cx="79890" cy="79831"/>
            </a:xfrm>
            <a:custGeom>
              <a:avLst/>
              <a:gdLst>
                <a:gd name="connsiteX0" fmla="*/ 79890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0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0" y="39916"/>
                  </a:moveTo>
                  <a:cubicBezTo>
                    <a:pt x="79890" y="61961"/>
                    <a:pt x="62006" y="79832"/>
                    <a:pt x="39945" y="79832"/>
                  </a:cubicBezTo>
                  <a:cubicBezTo>
                    <a:pt x="17884" y="79832"/>
                    <a:pt x="0" y="61961"/>
                    <a:pt x="0" y="39916"/>
                  </a:cubicBezTo>
                  <a:cubicBezTo>
                    <a:pt x="0" y="17871"/>
                    <a:pt x="17884" y="0"/>
                    <a:pt x="39945" y="0"/>
                  </a:cubicBezTo>
                  <a:cubicBezTo>
                    <a:pt x="62006" y="0"/>
                    <a:pt x="79890" y="17871"/>
                    <a:pt x="79890" y="39916"/>
                  </a:cubicBezTo>
                  <a:close/>
                </a:path>
              </a:pathLst>
            </a:custGeom>
            <a:grpFill/>
            <a:ln w="0" cap="flat">
              <a:noFill/>
              <a:prstDash val="solid"/>
              <a:miter/>
            </a:ln>
          </p:spPr>
          <p:txBody>
            <a:bodyPr rtlCol="0" anchor="ctr"/>
            <a:lstStyle/>
            <a:p>
              <a:endParaRPr lang="en-GB"/>
            </a:p>
          </p:txBody>
        </p:sp>
        <p:sp>
          <p:nvSpPr>
            <p:cNvPr id="675" name="Freeform 674">
              <a:extLst>
                <a:ext uri="{FF2B5EF4-FFF2-40B4-BE49-F238E27FC236}">
                  <a16:creationId xmlns:a16="http://schemas.microsoft.com/office/drawing/2014/main" id="{34AF3A56-66C6-5112-B8E7-31A1A39C992D}"/>
                </a:ext>
              </a:extLst>
            </p:cNvPr>
            <p:cNvSpPr/>
            <p:nvPr/>
          </p:nvSpPr>
          <p:spPr>
            <a:xfrm>
              <a:off x="6572564" y="734912"/>
              <a:ext cx="79427" cy="79368"/>
            </a:xfrm>
            <a:custGeom>
              <a:avLst/>
              <a:gdLst>
                <a:gd name="connsiteX0" fmla="*/ 79428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8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8" y="39684"/>
                  </a:moveTo>
                  <a:cubicBezTo>
                    <a:pt x="79428" y="61602"/>
                    <a:pt x="61647" y="79369"/>
                    <a:pt x="39714" y="79369"/>
                  </a:cubicBezTo>
                  <a:cubicBezTo>
                    <a:pt x="17781" y="79369"/>
                    <a:pt x="0" y="61602"/>
                    <a:pt x="0" y="39684"/>
                  </a:cubicBezTo>
                  <a:cubicBezTo>
                    <a:pt x="0" y="17767"/>
                    <a:pt x="17781" y="0"/>
                    <a:pt x="39714" y="0"/>
                  </a:cubicBezTo>
                  <a:cubicBezTo>
                    <a:pt x="61647" y="0"/>
                    <a:pt x="79428" y="17767"/>
                    <a:pt x="79428" y="39684"/>
                  </a:cubicBezTo>
                  <a:close/>
                </a:path>
              </a:pathLst>
            </a:custGeom>
            <a:grpFill/>
            <a:ln w="0" cap="flat">
              <a:noFill/>
              <a:prstDash val="solid"/>
              <a:miter/>
            </a:ln>
          </p:spPr>
          <p:txBody>
            <a:bodyPr rtlCol="0" anchor="ctr"/>
            <a:lstStyle/>
            <a:p>
              <a:endParaRPr lang="en-GB"/>
            </a:p>
          </p:txBody>
        </p:sp>
        <p:sp>
          <p:nvSpPr>
            <p:cNvPr id="676" name="Freeform 675">
              <a:extLst>
                <a:ext uri="{FF2B5EF4-FFF2-40B4-BE49-F238E27FC236}">
                  <a16:creationId xmlns:a16="http://schemas.microsoft.com/office/drawing/2014/main" id="{730ED2FB-12AE-8658-DCA4-14BF3B8C6A61}"/>
                </a:ext>
              </a:extLst>
            </p:cNvPr>
            <p:cNvSpPr/>
            <p:nvPr/>
          </p:nvSpPr>
          <p:spPr>
            <a:xfrm>
              <a:off x="6490821" y="876758"/>
              <a:ext cx="79195" cy="79137"/>
            </a:xfrm>
            <a:custGeom>
              <a:avLst/>
              <a:gdLst>
                <a:gd name="connsiteX0" fmla="*/ 79196 w 79195"/>
                <a:gd name="connsiteY0" fmla="*/ 39569 h 79137"/>
                <a:gd name="connsiteX1" fmla="*/ 39598 w 79195"/>
                <a:gd name="connsiteY1" fmla="*/ 79138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677" name="Freeform 676">
              <a:extLst>
                <a:ext uri="{FF2B5EF4-FFF2-40B4-BE49-F238E27FC236}">
                  <a16:creationId xmlns:a16="http://schemas.microsoft.com/office/drawing/2014/main" id="{095E0487-C1BA-288D-13BE-F965BEA30A60}"/>
                </a:ext>
              </a:extLst>
            </p:cNvPr>
            <p:cNvSpPr/>
            <p:nvPr/>
          </p:nvSpPr>
          <p:spPr>
            <a:xfrm>
              <a:off x="6408962" y="1018604"/>
              <a:ext cx="78964" cy="78906"/>
            </a:xfrm>
            <a:custGeom>
              <a:avLst/>
              <a:gdLst>
                <a:gd name="connsiteX0" fmla="*/ 78964 w 78964"/>
                <a:gd name="connsiteY0" fmla="*/ 39453 h 78906"/>
                <a:gd name="connsiteX1" fmla="*/ 39482 w 78964"/>
                <a:gd name="connsiteY1" fmla="*/ 78906 h 78906"/>
                <a:gd name="connsiteX2" fmla="*/ 0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7" y="78906"/>
                    <a:pt x="0" y="61242"/>
                    <a:pt x="0" y="39453"/>
                  </a:cubicBezTo>
                  <a:cubicBezTo>
                    <a:pt x="0" y="17664"/>
                    <a:pt x="17677"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678" name="Freeform 677">
              <a:extLst>
                <a:ext uri="{FF2B5EF4-FFF2-40B4-BE49-F238E27FC236}">
                  <a16:creationId xmlns:a16="http://schemas.microsoft.com/office/drawing/2014/main" id="{2DB1BC2A-1951-C1FF-B500-89DE21DBE198}"/>
                </a:ext>
              </a:extLst>
            </p:cNvPr>
            <p:cNvSpPr/>
            <p:nvPr/>
          </p:nvSpPr>
          <p:spPr>
            <a:xfrm>
              <a:off x="6327219" y="1160450"/>
              <a:ext cx="78732" cy="78674"/>
            </a:xfrm>
            <a:custGeom>
              <a:avLst/>
              <a:gdLst>
                <a:gd name="connsiteX0" fmla="*/ 78733 w 78732"/>
                <a:gd name="connsiteY0" fmla="*/ 39337 h 78674"/>
                <a:gd name="connsiteX1" fmla="*/ 39366 w 78732"/>
                <a:gd name="connsiteY1" fmla="*/ 78675 h 78674"/>
                <a:gd name="connsiteX2" fmla="*/ 0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0" y="61063"/>
                    <a:pt x="0" y="39337"/>
                  </a:cubicBezTo>
                  <a:cubicBezTo>
                    <a:pt x="0" y="17612"/>
                    <a:pt x="17624" y="0"/>
                    <a:pt x="39366" y="0"/>
                  </a:cubicBezTo>
                  <a:cubicBezTo>
                    <a:pt x="61108" y="0"/>
                    <a:pt x="78733" y="17612"/>
                    <a:pt x="78733" y="39337"/>
                  </a:cubicBezTo>
                  <a:close/>
                </a:path>
              </a:pathLst>
            </a:custGeom>
            <a:grpFill/>
            <a:ln w="0" cap="flat">
              <a:noFill/>
              <a:prstDash val="solid"/>
              <a:miter/>
            </a:ln>
          </p:spPr>
          <p:txBody>
            <a:bodyPr rtlCol="0" anchor="ctr"/>
            <a:lstStyle/>
            <a:p>
              <a:endParaRPr lang="en-GB"/>
            </a:p>
          </p:txBody>
        </p:sp>
        <p:sp>
          <p:nvSpPr>
            <p:cNvPr id="679" name="Freeform 678">
              <a:extLst>
                <a:ext uri="{FF2B5EF4-FFF2-40B4-BE49-F238E27FC236}">
                  <a16:creationId xmlns:a16="http://schemas.microsoft.com/office/drawing/2014/main" id="{BF4C9402-C310-B321-7784-89C23542996F}"/>
                </a:ext>
              </a:extLst>
            </p:cNvPr>
            <p:cNvSpPr/>
            <p:nvPr/>
          </p:nvSpPr>
          <p:spPr>
            <a:xfrm>
              <a:off x="6245476" y="1302296"/>
              <a:ext cx="78501" cy="78443"/>
            </a:xfrm>
            <a:custGeom>
              <a:avLst/>
              <a:gdLst>
                <a:gd name="connsiteX0" fmla="*/ 78501 w 78501"/>
                <a:gd name="connsiteY0" fmla="*/ 39222 h 78443"/>
                <a:gd name="connsiteX1" fmla="*/ 39250 w 78501"/>
                <a:gd name="connsiteY1" fmla="*/ 78443 h 78443"/>
                <a:gd name="connsiteX2" fmla="*/ 0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0" y="60883"/>
                    <a:pt x="0" y="39222"/>
                  </a:cubicBezTo>
                  <a:cubicBezTo>
                    <a:pt x="0"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680" name="Freeform 679">
              <a:extLst>
                <a:ext uri="{FF2B5EF4-FFF2-40B4-BE49-F238E27FC236}">
                  <a16:creationId xmlns:a16="http://schemas.microsoft.com/office/drawing/2014/main" id="{0377F5E5-A617-76ED-3BCF-237E6FFAB207}"/>
                </a:ext>
              </a:extLst>
            </p:cNvPr>
            <p:cNvSpPr/>
            <p:nvPr/>
          </p:nvSpPr>
          <p:spPr>
            <a:xfrm>
              <a:off x="6163501" y="1444026"/>
              <a:ext cx="78501" cy="78443"/>
            </a:xfrm>
            <a:custGeom>
              <a:avLst/>
              <a:gdLst>
                <a:gd name="connsiteX0" fmla="*/ 78501 w 78501"/>
                <a:gd name="connsiteY0" fmla="*/ 39222 h 78443"/>
                <a:gd name="connsiteX1" fmla="*/ 39250 w 78501"/>
                <a:gd name="connsiteY1" fmla="*/ 78443 h 78443"/>
                <a:gd name="connsiteX2" fmla="*/ -1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1" y="60883"/>
                    <a:pt x="-1" y="39222"/>
                  </a:cubicBezTo>
                  <a:cubicBezTo>
                    <a:pt x="-1"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681" name="Freeform 680">
              <a:extLst>
                <a:ext uri="{FF2B5EF4-FFF2-40B4-BE49-F238E27FC236}">
                  <a16:creationId xmlns:a16="http://schemas.microsoft.com/office/drawing/2014/main" id="{A2EE39EB-8C51-C657-BCA2-A3F5DF560C41}"/>
                </a:ext>
              </a:extLst>
            </p:cNvPr>
            <p:cNvSpPr/>
            <p:nvPr/>
          </p:nvSpPr>
          <p:spPr>
            <a:xfrm>
              <a:off x="6081758" y="1585872"/>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2" y="78212"/>
                    <a:pt x="0" y="60704"/>
                    <a:pt x="0" y="39106"/>
                  </a:cubicBezTo>
                  <a:cubicBezTo>
                    <a:pt x="0" y="17508"/>
                    <a:pt x="17522"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682" name="Freeform 681">
              <a:extLst>
                <a:ext uri="{FF2B5EF4-FFF2-40B4-BE49-F238E27FC236}">
                  <a16:creationId xmlns:a16="http://schemas.microsoft.com/office/drawing/2014/main" id="{C82A4704-45EA-BB37-E831-FFD76AF673A8}"/>
                </a:ext>
              </a:extLst>
            </p:cNvPr>
            <p:cNvSpPr/>
            <p:nvPr/>
          </p:nvSpPr>
          <p:spPr>
            <a:xfrm>
              <a:off x="6000015" y="1727833"/>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70" y="77980"/>
                    <a:pt x="0" y="60524"/>
                    <a:pt x="0" y="38990"/>
                  </a:cubicBezTo>
                  <a:cubicBezTo>
                    <a:pt x="0" y="17456"/>
                    <a:pt x="17470" y="0"/>
                    <a:pt x="39019" y="0"/>
                  </a:cubicBezTo>
                  <a:cubicBezTo>
                    <a:pt x="60569" y="0"/>
                    <a:pt x="78038" y="17457"/>
                    <a:pt x="78038" y="38990"/>
                  </a:cubicBezTo>
                  <a:close/>
                </a:path>
              </a:pathLst>
            </a:custGeom>
            <a:grpFill/>
            <a:ln w="0" cap="flat">
              <a:noFill/>
              <a:prstDash val="solid"/>
              <a:miter/>
            </a:ln>
          </p:spPr>
          <p:txBody>
            <a:bodyPr rtlCol="0" anchor="ctr"/>
            <a:lstStyle/>
            <a:p>
              <a:endParaRPr lang="en-GB"/>
            </a:p>
          </p:txBody>
        </p:sp>
        <p:sp>
          <p:nvSpPr>
            <p:cNvPr id="683" name="Freeform 682">
              <a:extLst>
                <a:ext uri="{FF2B5EF4-FFF2-40B4-BE49-F238E27FC236}">
                  <a16:creationId xmlns:a16="http://schemas.microsoft.com/office/drawing/2014/main" id="{9088ECDF-1936-A374-100A-D2AAED39D3FA}"/>
                </a:ext>
              </a:extLst>
            </p:cNvPr>
            <p:cNvSpPr/>
            <p:nvPr/>
          </p:nvSpPr>
          <p:spPr>
            <a:xfrm>
              <a:off x="5918156" y="1869679"/>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4"/>
                    <a:pt x="60389" y="77749"/>
                    <a:pt x="38903" y="77749"/>
                  </a:cubicBezTo>
                  <a:cubicBezTo>
                    <a:pt x="17418" y="77749"/>
                    <a:pt x="0" y="60344"/>
                    <a:pt x="0" y="38875"/>
                  </a:cubicBezTo>
                  <a:cubicBezTo>
                    <a:pt x="0" y="17405"/>
                    <a:pt x="17418" y="0"/>
                    <a:pt x="38903" y="0"/>
                  </a:cubicBezTo>
                  <a:cubicBezTo>
                    <a:pt x="60389" y="0"/>
                    <a:pt x="77806" y="17405"/>
                    <a:pt x="77806" y="38875"/>
                  </a:cubicBezTo>
                  <a:close/>
                </a:path>
              </a:pathLst>
            </a:custGeom>
            <a:grpFill/>
            <a:ln w="0" cap="flat">
              <a:noFill/>
              <a:prstDash val="solid"/>
              <a:miter/>
            </a:ln>
          </p:spPr>
          <p:txBody>
            <a:bodyPr rtlCol="0" anchor="ctr"/>
            <a:lstStyle/>
            <a:p>
              <a:endParaRPr lang="en-GB"/>
            </a:p>
          </p:txBody>
        </p:sp>
        <p:sp>
          <p:nvSpPr>
            <p:cNvPr id="684" name="Freeform 683">
              <a:extLst>
                <a:ext uri="{FF2B5EF4-FFF2-40B4-BE49-F238E27FC236}">
                  <a16:creationId xmlns:a16="http://schemas.microsoft.com/office/drawing/2014/main" id="{191B81AE-BA05-58CC-C73D-4C3CF2B94C88}"/>
                </a:ext>
              </a:extLst>
            </p:cNvPr>
            <p:cNvSpPr/>
            <p:nvPr/>
          </p:nvSpPr>
          <p:spPr>
            <a:xfrm>
              <a:off x="6818025" y="59283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685" name="Freeform 684">
              <a:extLst>
                <a:ext uri="{FF2B5EF4-FFF2-40B4-BE49-F238E27FC236}">
                  <a16:creationId xmlns:a16="http://schemas.microsoft.com/office/drawing/2014/main" id="{F827DB6C-6792-5EEB-5042-7622066085E1}"/>
                </a:ext>
              </a:extLst>
            </p:cNvPr>
            <p:cNvSpPr/>
            <p:nvPr/>
          </p:nvSpPr>
          <p:spPr>
            <a:xfrm>
              <a:off x="6736398" y="734912"/>
              <a:ext cx="79427" cy="79368"/>
            </a:xfrm>
            <a:custGeom>
              <a:avLst/>
              <a:gdLst>
                <a:gd name="connsiteX0" fmla="*/ 79427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4" y="79369"/>
                  </a:cubicBezTo>
                  <a:cubicBezTo>
                    <a:pt x="17780" y="79369"/>
                    <a:pt x="0" y="61602"/>
                    <a:pt x="0" y="39684"/>
                  </a:cubicBezTo>
                  <a:cubicBezTo>
                    <a:pt x="0" y="17767"/>
                    <a:pt x="17780" y="0"/>
                    <a:pt x="39714"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686" name="Freeform 685">
              <a:extLst>
                <a:ext uri="{FF2B5EF4-FFF2-40B4-BE49-F238E27FC236}">
                  <a16:creationId xmlns:a16="http://schemas.microsoft.com/office/drawing/2014/main" id="{AAFE1ED9-A0CF-3BE5-E1A8-9474203F2CBC}"/>
                </a:ext>
              </a:extLst>
            </p:cNvPr>
            <p:cNvSpPr/>
            <p:nvPr/>
          </p:nvSpPr>
          <p:spPr>
            <a:xfrm>
              <a:off x="6654539" y="876758"/>
              <a:ext cx="79195" cy="79137"/>
            </a:xfrm>
            <a:custGeom>
              <a:avLst/>
              <a:gdLst>
                <a:gd name="connsiteX0" fmla="*/ 79196 w 79195"/>
                <a:gd name="connsiteY0" fmla="*/ 39569 h 79137"/>
                <a:gd name="connsiteX1" fmla="*/ 39598 w 79195"/>
                <a:gd name="connsiteY1" fmla="*/ 79138 h 79137"/>
                <a:gd name="connsiteX2" fmla="*/ 1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1" y="61422"/>
                    <a:pt x="1" y="39569"/>
                  </a:cubicBezTo>
                  <a:cubicBezTo>
                    <a:pt x="1"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687" name="Freeform 686">
              <a:extLst>
                <a:ext uri="{FF2B5EF4-FFF2-40B4-BE49-F238E27FC236}">
                  <a16:creationId xmlns:a16="http://schemas.microsoft.com/office/drawing/2014/main" id="{95FB6DEC-A897-2114-A106-059027C721A8}"/>
                </a:ext>
              </a:extLst>
            </p:cNvPr>
            <p:cNvSpPr/>
            <p:nvPr/>
          </p:nvSpPr>
          <p:spPr>
            <a:xfrm>
              <a:off x="6572796" y="1018604"/>
              <a:ext cx="78964" cy="78906"/>
            </a:xfrm>
            <a:custGeom>
              <a:avLst/>
              <a:gdLst>
                <a:gd name="connsiteX0" fmla="*/ 78964 w 78964"/>
                <a:gd name="connsiteY0" fmla="*/ 39453 h 78906"/>
                <a:gd name="connsiteX1" fmla="*/ 39482 w 78964"/>
                <a:gd name="connsiteY1" fmla="*/ 78906 h 78906"/>
                <a:gd name="connsiteX2" fmla="*/ 1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7" y="78906"/>
                    <a:pt x="1" y="61242"/>
                    <a:pt x="1" y="39453"/>
                  </a:cubicBezTo>
                  <a:cubicBezTo>
                    <a:pt x="1" y="17664"/>
                    <a:pt x="17678"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688" name="Freeform 687">
              <a:extLst>
                <a:ext uri="{FF2B5EF4-FFF2-40B4-BE49-F238E27FC236}">
                  <a16:creationId xmlns:a16="http://schemas.microsoft.com/office/drawing/2014/main" id="{945D7A72-9568-CD5D-646F-B1B4365B436B}"/>
                </a:ext>
              </a:extLst>
            </p:cNvPr>
            <p:cNvSpPr/>
            <p:nvPr/>
          </p:nvSpPr>
          <p:spPr>
            <a:xfrm>
              <a:off x="6491053" y="1160450"/>
              <a:ext cx="78732" cy="78674"/>
            </a:xfrm>
            <a:custGeom>
              <a:avLst/>
              <a:gdLst>
                <a:gd name="connsiteX0" fmla="*/ 78733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1" y="61063"/>
                    <a:pt x="-1" y="39337"/>
                  </a:cubicBezTo>
                  <a:cubicBezTo>
                    <a:pt x="-1" y="17612"/>
                    <a:pt x="17624" y="0"/>
                    <a:pt x="39366" y="0"/>
                  </a:cubicBezTo>
                  <a:cubicBezTo>
                    <a:pt x="61107" y="0"/>
                    <a:pt x="78733" y="17612"/>
                    <a:pt x="78733" y="39337"/>
                  </a:cubicBezTo>
                  <a:close/>
                </a:path>
              </a:pathLst>
            </a:custGeom>
            <a:grpFill/>
            <a:ln w="0" cap="flat">
              <a:noFill/>
              <a:prstDash val="solid"/>
              <a:miter/>
            </a:ln>
          </p:spPr>
          <p:txBody>
            <a:bodyPr rtlCol="0" anchor="ctr"/>
            <a:lstStyle/>
            <a:p>
              <a:endParaRPr lang="en-GB"/>
            </a:p>
          </p:txBody>
        </p:sp>
        <p:sp>
          <p:nvSpPr>
            <p:cNvPr id="689" name="Freeform 688">
              <a:extLst>
                <a:ext uri="{FF2B5EF4-FFF2-40B4-BE49-F238E27FC236}">
                  <a16:creationId xmlns:a16="http://schemas.microsoft.com/office/drawing/2014/main" id="{9C0BCF9D-ADAC-22A6-F606-5FB4947D811A}"/>
                </a:ext>
              </a:extLst>
            </p:cNvPr>
            <p:cNvSpPr/>
            <p:nvPr/>
          </p:nvSpPr>
          <p:spPr>
            <a:xfrm>
              <a:off x="6409078" y="1302180"/>
              <a:ext cx="78732" cy="78674"/>
            </a:xfrm>
            <a:custGeom>
              <a:avLst/>
              <a:gdLst>
                <a:gd name="connsiteX0" fmla="*/ 78733 w 78732"/>
                <a:gd name="connsiteY0" fmla="*/ 39337 h 78674"/>
                <a:gd name="connsiteX1" fmla="*/ 39366 w 78732"/>
                <a:gd name="connsiteY1" fmla="*/ 78675 h 78674"/>
                <a:gd name="connsiteX2" fmla="*/ 0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0" y="61063"/>
                    <a:pt x="0" y="39337"/>
                  </a:cubicBezTo>
                  <a:cubicBezTo>
                    <a:pt x="0" y="17612"/>
                    <a:pt x="17625" y="0"/>
                    <a:pt x="39366" y="0"/>
                  </a:cubicBezTo>
                  <a:cubicBezTo>
                    <a:pt x="61108" y="0"/>
                    <a:pt x="78733" y="17612"/>
                    <a:pt x="78733" y="39337"/>
                  </a:cubicBezTo>
                  <a:close/>
                </a:path>
              </a:pathLst>
            </a:custGeom>
            <a:grpFill/>
            <a:ln w="0" cap="flat">
              <a:noFill/>
              <a:prstDash val="solid"/>
              <a:miter/>
            </a:ln>
          </p:spPr>
          <p:txBody>
            <a:bodyPr rtlCol="0" anchor="ctr"/>
            <a:lstStyle/>
            <a:p>
              <a:endParaRPr lang="en-GB"/>
            </a:p>
          </p:txBody>
        </p:sp>
        <p:sp>
          <p:nvSpPr>
            <p:cNvPr id="690" name="Freeform 689">
              <a:extLst>
                <a:ext uri="{FF2B5EF4-FFF2-40B4-BE49-F238E27FC236}">
                  <a16:creationId xmlns:a16="http://schemas.microsoft.com/office/drawing/2014/main" id="{CAF3611E-036B-2606-AA5C-D767F52770E8}"/>
                </a:ext>
              </a:extLst>
            </p:cNvPr>
            <p:cNvSpPr/>
            <p:nvPr/>
          </p:nvSpPr>
          <p:spPr>
            <a:xfrm>
              <a:off x="6327335" y="1444026"/>
              <a:ext cx="78501" cy="78443"/>
            </a:xfrm>
            <a:custGeom>
              <a:avLst/>
              <a:gdLst>
                <a:gd name="connsiteX0" fmla="*/ 78501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1" y="78443"/>
                  </a:cubicBezTo>
                  <a:cubicBezTo>
                    <a:pt x="17573" y="78443"/>
                    <a:pt x="0" y="60883"/>
                    <a:pt x="0" y="39222"/>
                  </a:cubicBezTo>
                  <a:cubicBezTo>
                    <a:pt x="0" y="17560"/>
                    <a:pt x="17573" y="0"/>
                    <a:pt x="39251"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691" name="Freeform 690">
              <a:extLst>
                <a:ext uri="{FF2B5EF4-FFF2-40B4-BE49-F238E27FC236}">
                  <a16:creationId xmlns:a16="http://schemas.microsoft.com/office/drawing/2014/main" id="{0276FBF0-E79A-02EF-DECE-076F5B4D0B45}"/>
                </a:ext>
              </a:extLst>
            </p:cNvPr>
            <p:cNvSpPr/>
            <p:nvPr/>
          </p:nvSpPr>
          <p:spPr>
            <a:xfrm>
              <a:off x="6245592" y="1585872"/>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1" y="78212"/>
                    <a:pt x="0" y="60704"/>
                    <a:pt x="0" y="39106"/>
                  </a:cubicBezTo>
                  <a:cubicBezTo>
                    <a:pt x="0" y="17508"/>
                    <a:pt x="17521"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692" name="Freeform 691">
              <a:extLst>
                <a:ext uri="{FF2B5EF4-FFF2-40B4-BE49-F238E27FC236}">
                  <a16:creationId xmlns:a16="http://schemas.microsoft.com/office/drawing/2014/main" id="{6B7EEAB3-0AF3-F2C0-5BDA-6C715C53B070}"/>
                </a:ext>
              </a:extLst>
            </p:cNvPr>
            <p:cNvSpPr/>
            <p:nvPr/>
          </p:nvSpPr>
          <p:spPr>
            <a:xfrm>
              <a:off x="6163733" y="1727833"/>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70" y="77980"/>
                    <a:pt x="0" y="60524"/>
                    <a:pt x="0" y="38990"/>
                  </a:cubicBezTo>
                  <a:cubicBezTo>
                    <a:pt x="0" y="17456"/>
                    <a:pt x="17470" y="0"/>
                    <a:pt x="39019" y="0"/>
                  </a:cubicBezTo>
                  <a:cubicBezTo>
                    <a:pt x="60569" y="0"/>
                    <a:pt x="78038" y="17457"/>
                    <a:pt x="78038" y="38990"/>
                  </a:cubicBezTo>
                  <a:close/>
                </a:path>
              </a:pathLst>
            </a:custGeom>
            <a:grpFill/>
            <a:ln w="0" cap="flat">
              <a:noFill/>
              <a:prstDash val="solid"/>
              <a:miter/>
            </a:ln>
          </p:spPr>
          <p:txBody>
            <a:bodyPr rtlCol="0" anchor="ctr"/>
            <a:lstStyle/>
            <a:p>
              <a:endParaRPr lang="en-GB"/>
            </a:p>
          </p:txBody>
        </p:sp>
        <p:sp>
          <p:nvSpPr>
            <p:cNvPr id="693" name="Freeform 692">
              <a:extLst>
                <a:ext uri="{FF2B5EF4-FFF2-40B4-BE49-F238E27FC236}">
                  <a16:creationId xmlns:a16="http://schemas.microsoft.com/office/drawing/2014/main" id="{F964495C-B95E-C183-8F41-085E2A8206EC}"/>
                </a:ext>
              </a:extLst>
            </p:cNvPr>
            <p:cNvSpPr/>
            <p:nvPr/>
          </p:nvSpPr>
          <p:spPr>
            <a:xfrm>
              <a:off x="6081874" y="1869563"/>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70" y="77980"/>
                    <a:pt x="0" y="60524"/>
                    <a:pt x="0" y="38990"/>
                  </a:cubicBezTo>
                  <a:cubicBezTo>
                    <a:pt x="0" y="17456"/>
                    <a:pt x="17470" y="0"/>
                    <a:pt x="39019" y="0"/>
                  </a:cubicBezTo>
                  <a:cubicBezTo>
                    <a:pt x="60569" y="0"/>
                    <a:pt x="78038" y="17457"/>
                    <a:pt x="78038" y="38990"/>
                  </a:cubicBezTo>
                  <a:close/>
                </a:path>
              </a:pathLst>
            </a:custGeom>
            <a:grpFill/>
            <a:ln w="0" cap="flat">
              <a:noFill/>
              <a:prstDash val="solid"/>
              <a:miter/>
            </a:ln>
          </p:spPr>
          <p:txBody>
            <a:bodyPr rtlCol="0" anchor="ctr"/>
            <a:lstStyle/>
            <a:p>
              <a:endParaRPr lang="en-GB"/>
            </a:p>
          </p:txBody>
        </p:sp>
        <p:sp>
          <p:nvSpPr>
            <p:cNvPr id="694" name="Freeform 693">
              <a:extLst>
                <a:ext uri="{FF2B5EF4-FFF2-40B4-BE49-F238E27FC236}">
                  <a16:creationId xmlns:a16="http://schemas.microsoft.com/office/drawing/2014/main" id="{F17D331B-5130-D6D5-0387-EC79E90C48E9}"/>
                </a:ext>
              </a:extLst>
            </p:cNvPr>
            <p:cNvSpPr/>
            <p:nvPr/>
          </p:nvSpPr>
          <p:spPr>
            <a:xfrm>
              <a:off x="6000131" y="2011409"/>
              <a:ext cx="77806" cy="77749"/>
            </a:xfrm>
            <a:custGeom>
              <a:avLst/>
              <a:gdLst>
                <a:gd name="connsiteX0" fmla="*/ 77807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3" y="77749"/>
                  </a:cubicBezTo>
                  <a:cubicBezTo>
                    <a:pt x="17418" y="77749"/>
                    <a:pt x="0" y="60344"/>
                    <a:pt x="0" y="38875"/>
                  </a:cubicBezTo>
                  <a:cubicBezTo>
                    <a:pt x="0" y="17405"/>
                    <a:pt x="17418" y="0"/>
                    <a:pt x="38903"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695" name="Freeform 694">
              <a:extLst>
                <a:ext uri="{FF2B5EF4-FFF2-40B4-BE49-F238E27FC236}">
                  <a16:creationId xmlns:a16="http://schemas.microsoft.com/office/drawing/2014/main" id="{A863B63D-F682-A994-3C22-55D0D32148F0}"/>
                </a:ext>
              </a:extLst>
            </p:cNvPr>
            <p:cNvSpPr/>
            <p:nvPr/>
          </p:nvSpPr>
          <p:spPr>
            <a:xfrm>
              <a:off x="6981859" y="592835"/>
              <a:ext cx="79890" cy="79831"/>
            </a:xfrm>
            <a:custGeom>
              <a:avLst/>
              <a:gdLst>
                <a:gd name="connsiteX0" fmla="*/ 79890 w 79890"/>
                <a:gd name="connsiteY0" fmla="*/ 39916 h 79831"/>
                <a:gd name="connsiteX1" fmla="*/ 39945 w 79890"/>
                <a:gd name="connsiteY1" fmla="*/ 79832 h 79831"/>
                <a:gd name="connsiteX2" fmla="*/ -1 w 79890"/>
                <a:gd name="connsiteY2" fmla="*/ 39916 h 79831"/>
                <a:gd name="connsiteX3" fmla="*/ 39945 w 79890"/>
                <a:gd name="connsiteY3" fmla="*/ 0 h 79831"/>
                <a:gd name="connsiteX4" fmla="*/ 79890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0" y="39916"/>
                  </a:moveTo>
                  <a:cubicBezTo>
                    <a:pt x="79890" y="61961"/>
                    <a:pt x="62006" y="79832"/>
                    <a:pt x="39945" y="79832"/>
                  </a:cubicBezTo>
                  <a:cubicBezTo>
                    <a:pt x="17884" y="79832"/>
                    <a:pt x="-1" y="61961"/>
                    <a:pt x="-1" y="39916"/>
                  </a:cubicBezTo>
                  <a:cubicBezTo>
                    <a:pt x="-1" y="17871"/>
                    <a:pt x="17884" y="0"/>
                    <a:pt x="39945" y="0"/>
                  </a:cubicBezTo>
                  <a:cubicBezTo>
                    <a:pt x="62006" y="0"/>
                    <a:pt x="79890" y="17871"/>
                    <a:pt x="79890" y="39916"/>
                  </a:cubicBezTo>
                  <a:close/>
                </a:path>
              </a:pathLst>
            </a:custGeom>
            <a:grpFill/>
            <a:ln w="0" cap="flat">
              <a:noFill/>
              <a:prstDash val="solid"/>
              <a:miter/>
            </a:ln>
          </p:spPr>
          <p:txBody>
            <a:bodyPr rtlCol="0" anchor="ctr"/>
            <a:lstStyle/>
            <a:p>
              <a:endParaRPr lang="en-GB"/>
            </a:p>
          </p:txBody>
        </p:sp>
        <p:sp>
          <p:nvSpPr>
            <p:cNvPr id="696" name="Freeform 695">
              <a:extLst>
                <a:ext uri="{FF2B5EF4-FFF2-40B4-BE49-F238E27FC236}">
                  <a16:creationId xmlns:a16="http://schemas.microsoft.com/office/drawing/2014/main" id="{EC87CC20-C7B1-DA27-4C26-0219F8B3A577}"/>
                </a:ext>
              </a:extLst>
            </p:cNvPr>
            <p:cNvSpPr/>
            <p:nvPr/>
          </p:nvSpPr>
          <p:spPr>
            <a:xfrm>
              <a:off x="6900116" y="734912"/>
              <a:ext cx="79427" cy="79368"/>
            </a:xfrm>
            <a:custGeom>
              <a:avLst/>
              <a:gdLst>
                <a:gd name="connsiteX0" fmla="*/ 79427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4" y="79369"/>
                  </a:cubicBezTo>
                  <a:cubicBezTo>
                    <a:pt x="17780" y="79369"/>
                    <a:pt x="0" y="61602"/>
                    <a:pt x="0" y="39684"/>
                  </a:cubicBezTo>
                  <a:cubicBezTo>
                    <a:pt x="0" y="17767"/>
                    <a:pt x="17780" y="0"/>
                    <a:pt x="39714"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697" name="Freeform 696">
              <a:extLst>
                <a:ext uri="{FF2B5EF4-FFF2-40B4-BE49-F238E27FC236}">
                  <a16:creationId xmlns:a16="http://schemas.microsoft.com/office/drawing/2014/main" id="{9F022C54-554C-AAEC-7409-4BC184994BD1}"/>
                </a:ext>
              </a:extLst>
            </p:cNvPr>
            <p:cNvSpPr/>
            <p:nvPr/>
          </p:nvSpPr>
          <p:spPr>
            <a:xfrm>
              <a:off x="6818373" y="876758"/>
              <a:ext cx="79195" cy="79137"/>
            </a:xfrm>
            <a:custGeom>
              <a:avLst/>
              <a:gdLst>
                <a:gd name="connsiteX0" fmla="*/ 79196 w 79195"/>
                <a:gd name="connsiteY0" fmla="*/ 39569 h 79137"/>
                <a:gd name="connsiteX1" fmla="*/ 39598 w 79195"/>
                <a:gd name="connsiteY1" fmla="*/ 79138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698" name="Freeform 697">
              <a:extLst>
                <a:ext uri="{FF2B5EF4-FFF2-40B4-BE49-F238E27FC236}">
                  <a16:creationId xmlns:a16="http://schemas.microsoft.com/office/drawing/2014/main" id="{F2693576-CEF2-1338-7497-E0E31D4D4B9D}"/>
                </a:ext>
              </a:extLst>
            </p:cNvPr>
            <p:cNvSpPr/>
            <p:nvPr/>
          </p:nvSpPr>
          <p:spPr>
            <a:xfrm>
              <a:off x="6736629" y="1018604"/>
              <a:ext cx="78964" cy="78906"/>
            </a:xfrm>
            <a:custGeom>
              <a:avLst/>
              <a:gdLst>
                <a:gd name="connsiteX0" fmla="*/ 78965 w 78964"/>
                <a:gd name="connsiteY0" fmla="*/ 39453 h 78906"/>
                <a:gd name="connsiteX1" fmla="*/ 39483 w 78964"/>
                <a:gd name="connsiteY1" fmla="*/ 78906 h 78906"/>
                <a:gd name="connsiteX2" fmla="*/ 1 w 78964"/>
                <a:gd name="connsiteY2" fmla="*/ 39453 h 78906"/>
                <a:gd name="connsiteX3" fmla="*/ 39483 w 78964"/>
                <a:gd name="connsiteY3" fmla="*/ 0 h 78906"/>
                <a:gd name="connsiteX4" fmla="*/ 78965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5" y="39453"/>
                  </a:moveTo>
                  <a:cubicBezTo>
                    <a:pt x="78965" y="61242"/>
                    <a:pt x="61288" y="78906"/>
                    <a:pt x="39483" y="78906"/>
                  </a:cubicBezTo>
                  <a:cubicBezTo>
                    <a:pt x="17677" y="78906"/>
                    <a:pt x="1" y="61242"/>
                    <a:pt x="1" y="39453"/>
                  </a:cubicBezTo>
                  <a:cubicBezTo>
                    <a:pt x="1" y="17664"/>
                    <a:pt x="17678" y="0"/>
                    <a:pt x="39483" y="0"/>
                  </a:cubicBezTo>
                  <a:cubicBezTo>
                    <a:pt x="61288" y="0"/>
                    <a:pt x="78965" y="17664"/>
                    <a:pt x="78965" y="39453"/>
                  </a:cubicBezTo>
                  <a:close/>
                </a:path>
              </a:pathLst>
            </a:custGeom>
            <a:grpFill/>
            <a:ln w="0" cap="flat">
              <a:noFill/>
              <a:prstDash val="solid"/>
              <a:miter/>
            </a:ln>
          </p:spPr>
          <p:txBody>
            <a:bodyPr rtlCol="0" anchor="ctr"/>
            <a:lstStyle/>
            <a:p>
              <a:endParaRPr lang="en-GB"/>
            </a:p>
          </p:txBody>
        </p:sp>
        <p:sp>
          <p:nvSpPr>
            <p:cNvPr id="699" name="Freeform 698">
              <a:extLst>
                <a:ext uri="{FF2B5EF4-FFF2-40B4-BE49-F238E27FC236}">
                  <a16:creationId xmlns:a16="http://schemas.microsoft.com/office/drawing/2014/main" id="{F199504B-AB9A-47CE-258B-796FB7E64075}"/>
                </a:ext>
              </a:extLst>
            </p:cNvPr>
            <p:cNvSpPr/>
            <p:nvPr/>
          </p:nvSpPr>
          <p:spPr>
            <a:xfrm>
              <a:off x="6654655" y="1160334"/>
              <a:ext cx="78964" cy="78906"/>
            </a:xfrm>
            <a:custGeom>
              <a:avLst/>
              <a:gdLst>
                <a:gd name="connsiteX0" fmla="*/ 78964 w 78964"/>
                <a:gd name="connsiteY0" fmla="*/ 39453 h 78906"/>
                <a:gd name="connsiteX1" fmla="*/ 39483 w 78964"/>
                <a:gd name="connsiteY1" fmla="*/ 78906 h 78906"/>
                <a:gd name="connsiteX2" fmla="*/ 1 w 78964"/>
                <a:gd name="connsiteY2" fmla="*/ 39453 h 78906"/>
                <a:gd name="connsiteX3" fmla="*/ 39483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3" y="78906"/>
                  </a:cubicBezTo>
                  <a:cubicBezTo>
                    <a:pt x="17677" y="78906"/>
                    <a:pt x="1" y="61242"/>
                    <a:pt x="1" y="39453"/>
                  </a:cubicBezTo>
                  <a:cubicBezTo>
                    <a:pt x="1" y="17664"/>
                    <a:pt x="17678" y="0"/>
                    <a:pt x="39483"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700" name="Freeform 699">
              <a:extLst>
                <a:ext uri="{FF2B5EF4-FFF2-40B4-BE49-F238E27FC236}">
                  <a16:creationId xmlns:a16="http://schemas.microsoft.com/office/drawing/2014/main" id="{056659EE-DD8C-2459-4FB0-5A2991D7E628}"/>
                </a:ext>
              </a:extLst>
            </p:cNvPr>
            <p:cNvSpPr/>
            <p:nvPr/>
          </p:nvSpPr>
          <p:spPr>
            <a:xfrm>
              <a:off x="6572912" y="1302180"/>
              <a:ext cx="78732" cy="78674"/>
            </a:xfrm>
            <a:custGeom>
              <a:avLst/>
              <a:gdLst>
                <a:gd name="connsiteX0" fmla="*/ 78733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1" y="61063"/>
                    <a:pt x="-1" y="39337"/>
                  </a:cubicBezTo>
                  <a:cubicBezTo>
                    <a:pt x="-1" y="17612"/>
                    <a:pt x="17624" y="0"/>
                    <a:pt x="39366" y="0"/>
                  </a:cubicBezTo>
                  <a:cubicBezTo>
                    <a:pt x="61107" y="0"/>
                    <a:pt x="78733" y="17612"/>
                    <a:pt x="78733" y="39337"/>
                  </a:cubicBezTo>
                  <a:close/>
                </a:path>
              </a:pathLst>
            </a:custGeom>
            <a:grpFill/>
            <a:ln w="0" cap="flat">
              <a:noFill/>
              <a:prstDash val="solid"/>
              <a:miter/>
            </a:ln>
          </p:spPr>
          <p:txBody>
            <a:bodyPr rtlCol="0" anchor="ctr"/>
            <a:lstStyle/>
            <a:p>
              <a:endParaRPr lang="en-GB"/>
            </a:p>
          </p:txBody>
        </p:sp>
        <p:sp>
          <p:nvSpPr>
            <p:cNvPr id="701" name="Freeform 700">
              <a:extLst>
                <a:ext uri="{FF2B5EF4-FFF2-40B4-BE49-F238E27FC236}">
                  <a16:creationId xmlns:a16="http://schemas.microsoft.com/office/drawing/2014/main" id="{5EFF9DEC-AFBB-23E5-9902-5F6A13D2543A}"/>
                </a:ext>
              </a:extLst>
            </p:cNvPr>
            <p:cNvSpPr/>
            <p:nvPr/>
          </p:nvSpPr>
          <p:spPr>
            <a:xfrm>
              <a:off x="6491169" y="1444026"/>
              <a:ext cx="78501" cy="78443"/>
            </a:xfrm>
            <a:custGeom>
              <a:avLst/>
              <a:gdLst>
                <a:gd name="connsiteX0" fmla="*/ 78501 w 78501"/>
                <a:gd name="connsiteY0" fmla="*/ 39222 h 78443"/>
                <a:gd name="connsiteX1" fmla="*/ 39250 w 78501"/>
                <a:gd name="connsiteY1" fmla="*/ 78443 h 78443"/>
                <a:gd name="connsiteX2" fmla="*/ -1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1" y="60883"/>
                    <a:pt x="-1" y="39222"/>
                  </a:cubicBezTo>
                  <a:cubicBezTo>
                    <a:pt x="-1"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702" name="Freeform 701">
              <a:extLst>
                <a:ext uri="{FF2B5EF4-FFF2-40B4-BE49-F238E27FC236}">
                  <a16:creationId xmlns:a16="http://schemas.microsoft.com/office/drawing/2014/main" id="{C3DE0A1E-E4EC-4050-1036-BC251420ADEC}"/>
                </a:ext>
              </a:extLst>
            </p:cNvPr>
            <p:cNvSpPr/>
            <p:nvPr/>
          </p:nvSpPr>
          <p:spPr>
            <a:xfrm>
              <a:off x="6409310" y="1585872"/>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2" y="78212"/>
                    <a:pt x="0" y="60704"/>
                    <a:pt x="0" y="39106"/>
                  </a:cubicBezTo>
                  <a:cubicBezTo>
                    <a:pt x="0" y="17508"/>
                    <a:pt x="17522"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703" name="Freeform 702">
              <a:extLst>
                <a:ext uri="{FF2B5EF4-FFF2-40B4-BE49-F238E27FC236}">
                  <a16:creationId xmlns:a16="http://schemas.microsoft.com/office/drawing/2014/main" id="{BB216C89-226F-0F8D-2C2E-9556A6F06EC2}"/>
                </a:ext>
              </a:extLst>
            </p:cNvPr>
            <p:cNvSpPr/>
            <p:nvPr/>
          </p:nvSpPr>
          <p:spPr>
            <a:xfrm>
              <a:off x="6327566" y="1727833"/>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69" y="77980"/>
                    <a:pt x="0" y="60524"/>
                    <a:pt x="0" y="38990"/>
                  </a:cubicBezTo>
                  <a:cubicBezTo>
                    <a:pt x="0" y="17456"/>
                    <a:pt x="17469" y="0"/>
                    <a:pt x="39019" y="0"/>
                  </a:cubicBezTo>
                  <a:cubicBezTo>
                    <a:pt x="60569" y="0"/>
                    <a:pt x="78038" y="17457"/>
                    <a:pt x="78038" y="38990"/>
                  </a:cubicBezTo>
                  <a:close/>
                </a:path>
              </a:pathLst>
            </a:custGeom>
            <a:grpFill/>
            <a:ln w="0" cap="flat">
              <a:noFill/>
              <a:prstDash val="solid"/>
              <a:miter/>
            </a:ln>
          </p:spPr>
          <p:txBody>
            <a:bodyPr rtlCol="0" anchor="ctr"/>
            <a:lstStyle/>
            <a:p>
              <a:endParaRPr lang="en-GB"/>
            </a:p>
          </p:txBody>
        </p:sp>
        <p:sp>
          <p:nvSpPr>
            <p:cNvPr id="704" name="Freeform 703">
              <a:extLst>
                <a:ext uri="{FF2B5EF4-FFF2-40B4-BE49-F238E27FC236}">
                  <a16:creationId xmlns:a16="http://schemas.microsoft.com/office/drawing/2014/main" id="{C4A71C65-B59E-602D-BC01-1BF4837EBB36}"/>
                </a:ext>
              </a:extLst>
            </p:cNvPr>
            <p:cNvSpPr/>
            <p:nvPr/>
          </p:nvSpPr>
          <p:spPr>
            <a:xfrm>
              <a:off x="6245708" y="1869563"/>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69" y="77980"/>
                    <a:pt x="0" y="60524"/>
                    <a:pt x="0" y="38990"/>
                  </a:cubicBezTo>
                  <a:cubicBezTo>
                    <a:pt x="0" y="17456"/>
                    <a:pt x="17469" y="0"/>
                    <a:pt x="39019" y="0"/>
                  </a:cubicBezTo>
                  <a:cubicBezTo>
                    <a:pt x="60569" y="0"/>
                    <a:pt x="78038" y="17457"/>
                    <a:pt x="78038" y="38990"/>
                  </a:cubicBezTo>
                  <a:close/>
                </a:path>
              </a:pathLst>
            </a:custGeom>
            <a:grpFill/>
            <a:ln w="0" cap="flat">
              <a:noFill/>
              <a:prstDash val="solid"/>
              <a:miter/>
            </a:ln>
          </p:spPr>
          <p:txBody>
            <a:bodyPr rtlCol="0" anchor="ctr"/>
            <a:lstStyle/>
            <a:p>
              <a:endParaRPr lang="en-GB"/>
            </a:p>
          </p:txBody>
        </p:sp>
        <p:sp>
          <p:nvSpPr>
            <p:cNvPr id="705" name="Freeform 704">
              <a:extLst>
                <a:ext uri="{FF2B5EF4-FFF2-40B4-BE49-F238E27FC236}">
                  <a16:creationId xmlns:a16="http://schemas.microsoft.com/office/drawing/2014/main" id="{7B7A7FD9-C4D9-94A8-9994-A12219751F6D}"/>
                </a:ext>
              </a:extLst>
            </p:cNvPr>
            <p:cNvSpPr/>
            <p:nvPr/>
          </p:nvSpPr>
          <p:spPr>
            <a:xfrm>
              <a:off x="6163849" y="2011409"/>
              <a:ext cx="77806" cy="77749"/>
            </a:xfrm>
            <a:custGeom>
              <a:avLst/>
              <a:gdLst>
                <a:gd name="connsiteX0" fmla="*/ 77807 w 77806"/>
                <a:gd name="connsiteY0" fmla="*/ 38875 h 77749"/>
                <a:gd name="connsiteX1" fmla="*/ 38904 w 77806"/>
                <a:gd name="connsiteY1" fmla="*/ 77749 h 77749"/>
                <a:gd name="connsiteX2" fmla="*/ 1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4" y="77749"/>
                  </a:cubicBezTo>
                  <a:cubicBezTo>
                    <a:pt x="17418" y="77749"/>
                    <a:pt x="1" y="60344"/>
                    <a:pt x="1" y="38875"/>
                  </a:cubicBezTo>
                  <a:cubicBezTo>
                    <a:pt x="1" y="17405"/>
                    <a:pt x="17418" y="0"/>
                    <a:pt x="38904"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706" name="Freeform 705">
              <a:extLst>
                <a:ext uri="{FF2B5EF4-FFF2-40B4-BE49-F238E27FC236}">
                  <a16:creationId xmlns:a16="http://schemas.microsoft.com/office/drawing/2014/main" id="{7EB66093-68F4-F414-6E89-6C414B7147FA}"/>
                </a:ext>
              </a:extLst>
            </p:cNvPr>
            <p:cNvSpPr/>
            <p:nvPr/>
          </p:nvSpPr>
          <p:spPr>
            <a:xfrm>
              <a:off x="6081990" y="2153139"/>
              <a:ext cx="77806" cy="77749"/>
            </a:xfrm>
            <a:custGeom>
              <a:avLst/>
              <a:gdLst>
                <a:gd name="connsiteX0" fmla="*/ 77807 w 77806"/>
                <a:gd name="connsiteY0" fmla="*/ 38875 h 77749"/>
                <a:gd name="connsiteX1" fmla="*/ 38904 w 77806"/>
                <a:gd name="connsiteY1" fmla="*/ 77749 h 77749"/>
                <a:gd name="connsiteX2" fmla="*/ 0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4" y="77749"/>
                  </a:cubicBezTo>
                  <a:cubicBezTo>
                    <a:pt x="17418" y="77749"/>
                    <a:pt x="0" y="60344"/>
                    <a:pt x="0" y="38875"/>
                  </a:cubicBezTo>
                  <a:cubicBezTo>
                    <a:pt x="0" y="17405"/>
                    <a:pt x="17418" y="0"/>
                    <a:pt x="38904"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707" name="Freeform 706">
              <a:extLst>
                <a:ext uri="{FF2B5EF4-FFF2-40B4-BE49-F238E27FC236}">
                  <a16:creationId xmlns:a16="http://schemas.microsoft.com/office/drawing/2014/main" id="{2446B731-3964-90A1-36B3-42139ED4A0A7}"/>
                </a:ext>
              </a:extLst>
            </p:cNvPr>
            <p:cNvSpPr/>
            <p:nvPr/>
          </p:nvSpPr>
          <p:spPr>
            <a:xfrm>
              <a:off x="7145577" y="592835"/>
              <a:ext cx="79890" cy="79831"/>
            </a:xfrm>
            <a:custGeom>
              <a:avLst/>
              <a:gdLst>
                <a:gd name="connsiteX0" fmla="*/ 79890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0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0" y="39916"/>
                  </a:moveTo>
                  <a:cubicBezTo>
                    <a:pt x="79890" y="61961"/>
                    <a:pt x="62006" y="79832"/>
                    <a:pt x="39945" y="79832"/>
                  </a:cubicBezTo>
                  <a:cubicBezTo>
                    <a:pt x="17884" y="79832"/>
                    <a:pt x="0" y="61961"/>
                    <a:pt x="0" y="39916"/>
                  </a:cubicBezTo>
                  <a:cubicBezTo>
                    <a:pt x="0" y="17871"/>
                    <a:pt x="17884" y="0"/>
                    <a:pt x="39945" y="0"/>
                  </a:cubicBezTo>
                  <a:cubicBezTo>
                    <a:pt x="62006" y="0"/>
                    <a:pt x="79890" y="17871"/>
                    <a:pt x="79890" y="39916"/>
                  </a:cubicBezTo>
                  <a:close/>
                </a:path>
              </a:pathLst>
            </a:custGeom>
            <a:grpFill/>
            <a:ln w="0" cap="flat">
              <a:noFill/>
              <a:prstDash val="solid"/>
              <a:miter/>
            </a:ln>
          </p:spPr>
          <p:txBody>
            <a:bodyPr rtlCol="0" anchor="ctr"/>
            <a:lstStyle/>
            <a:p>
              <a:endParaRPr lang="en-GB"/>
            </a:p>
          </p:txBody>
        </p:sp>
        <p:sp>
          <p:nvSpPr>
            <p:cNvPr id="708" name="Freeform 707">
              <a:extLst>
                <a:ext uri="{FF2B5EF4-FFF2-40B4-BE49-F238E27FC236}">
                  <a16:creationId xmlns:a16="http://schemas.microsoft.com/office/drawing/2014/main" id="{FDF26271-B5A3-893E-4AF7-73928AC1968A}"/>
                </a:ext>
              </a:extLst>
            </p:cNvPr>
            <p:cNvSpPr/>
            <p:nvPr/>
          </p:nvSpPr>
          <p:spPr>
            <a:xfrm>
              <a:off x="7063834" y="734796"/>
              <a:ext cx="79659" cy="79600"/>
            </a:xfrm>
            <a:custGeom>
              <a:avLst/>
              <a:gdLst>
                <a:gd name="connsiteX0" fmla="*/ 79659 w 79659"/>
                <a:gd name="connsiteY0" fmla="*/ 39800 h 79600"/>
                <a:gd name="connsiteX1" fmla="*/ 39829 w 79659"/>
                <a:gd name="connsiteY1" fmla="*/ 79600 h 79600"/>
                <a:gd name="connsiteX2" fmla="*/ 0 w 79659"/>
                <a:gd name="connsiteY2" fmla="*/ 39800 h 79600"/>
                <a:gd name="connsiteX3" fmla="*/ 39829 w 79659"/>
                <a:gd name="connsiteY3" fmla="*/ 0 h 79600"/>
                <a:gd name="connsiteX4" fmla="*/ 79659 w 79659"/>
                <a:gd name="connsiteY4" fmla="*/ 39800 h 7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59" h="79600">
                  <a:moveTo>
                    <a:pt x="79659" y="39800"/>
                  </a:moveTo>
                  <a:cubicBezTo>
                    <a:pt x="79659" y="61781"/>
                    <a:pt x="61826" y="79600"/>
                    <a:pt x="39829" y="79600"/>
                  </a:cubicBezTo>
                  <a:cubicBezTo>
                    <a:pt x="17832" y="79600"/>
                    <a:pt x="0" y="61781"/>
                    <a:pt x="0" y="39800"/>
                  </a:cubicBezTo>
                  <a:cubicBezTo>
                    <a:pt x="0" y="17819"/>
                    <a:pt x="17832" y="0"/>
                    <a:pt x="39829" y="0"/>
                  </a:cubicBezTo>
                  <a:cubicBezTo>
                    <a:pt x="61826" y="0"/>
                    <a:pt x="79659" y="17819"/>
                    <a:pt x="79659" y="39800"/>
                  </a:cubicBezTo>
                  <a:close/>
                </a:path>
              </a:pathLst>
            </a:custGeom>
            <a:grpFill/>
            <a:ln w="0" cap="flat">
              <a:noFill/>
              <a:prstDash val="solid"/>
              <a:miter/>
            </a:ln>
          </p:spPr>
          <p:txBody>
            <a:bodyPr rtlCol="0" anchor="ctr"/>
            <a:lstStyle/>
            <a:p>
              <a:endParaRPr lang="en-GB"/>
            </a:p>
          </p:txBody>
        </p:sp>
        <p:sp>
          <p:nvSpPr>
            <p:cNvPr id="709" name="Freeform 708">
              <a:extLst>
                <a:ext uri="{FF2B5EF4-FFF2-40B4-BE49-F238E27FC236}">
                  <a16:creationId xmlns:a16="http://schemas.microsoft.com/office/drawing/2014/main" id="{15EABC4C-3CC8-F36D-65EC-36B6DDB1AA24}"/>
                </a:ext>
              </a:extLst>
            </p:cNvPr>
            <p:cNvSpPr/>
            <p:nvPr/>
          </p:nvSpPr>
          <p:spPr>
            <a:xfrm>
              <a:off x="6982090" y="876642"/>
              <a:ext cx="79427" cy="79368"/>
            </a:xfrm>
            <a:custGeom>
              <a:avLst/>
              <a:gdLst>
                <a:gd name="connsiteX0" fmla="*/ 79428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8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8" y="39684"/>
                  </a:moveTo>
                  <a:cubicBezTo>
                    <a:pt x="79428" y="61602"/>
                    <a:pt x="61647" y="79369"/>
                    <a:pt x="39714" y="79369"/>
                  </a:cubicBezTo>
                  <a:cubicBezTo>
                    <a:pt x="17781" y="79369"/>
                    <a:pt x="0" y="61602"/>
                    <a:pt x="0" y="39684"/>
                  </a:cubicBezTo>
                  <a:cubicBezTo>
                    <a:pt x="0" y="17767"/>
                    <a:pt x="17781" y="0"/>
                    <a:pt x="39714" y="0"/>
                  </a:cubicBezTo>
                  <a:cubicBezTo>
                    <a:pt x="61647" y="0"/>
                    <a:pt x="79428" y="17767"/>
                    <a:pt x="79428" y="39684"/>
                  </a:cubicBezTo>
                  <a:close/>
                </a:path>
              </a:pathLst>
            </a:custGeom>
            <a:grpFill/>
            <a:ln w="0" cap="flat">
              <a:noFill/>
              <a:prstDash val="solid"/>
              <a:miter/>
            </a:ln>
          </p:spPr>
          <p:txBody>
            <a:bodyPr rtlCol="0" anchor="ctr"/>
            <a:lstStyle/>
            <a:p>
              <a:endParaRPr lang="en-GB"/>
            </a:p>
          </p:txBody>
        </p:sp>
        <p:sp>
          <p:nvSpPr>
            <p:cNvPr id="710" name="Freeform 709">
              <a:extLst>
                <a:ext uri="{FF2B5EF4-FFF2-40B4-BE49-F238E27FC236}">
                  <a16:creationId xmlns:a16="http://schemas.microsoft.com/office/drawing/2014/main" id="{7A3C24C6-7F04-00BD-0F18-3B14CD2DB2A3}"/>
                </a:ext>
              </a:extLst>
            </p:cNvPr>
            <p:cNvSpPr/>
            <p:nvPr/>
          </p:nvSpPr>
          <p:spPr>
            <a:xfrm>
              <a:off x="6900232" y="1018488"/>
              <a:ext cx="79195" cy="79137"/>
            </a:xfrm>
            <a:custGeom>
              <a:avLst/>
              <a:gdLst>
                <a:gd name="connsiteX0" fmla="*/ 79196 w 79195"/>
                <a:gd name="connsiteY0" fmla="*/ 39569 h 79137"/>
                <a:gd name="connsiteX1" fmla="*/ 39598 w 79195"/>
                <a:gd name="connsiteY1" fmla="*/ 79138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711" name="Freeform 710">
              <a:extLst>
                <a:ext uri="{FF2B5EF4-FFF2-40B4-BE49-F238E27FC236}">
                  <a16:creationId xmlns:a16="http://schemas.microsoft.com/office/drawing/2014/main" id="{B5F2B377-FF3A-0D1D-242C-3702042E3B25}"/>
                </a:ext>
              </a:extLst>
            </p:cNvPr>
            <p:cNvSpPr/>
            <p:nvPr/>
          </p:nvSpPr>
          <p:spPr>
            <a:xfrm>
              <a:off x="6818488" y="1160334"/>
              <a:ext cx="78964" cy="78906"/>
            </a:xfrm>
            <a:custGeom>
              <a:avLst/>
              <a:gdLst>
                <a:gd name="connsiteX0" fmla="*/ 78964 w 78964"/>
                <a:gd name="connsiteY0" fmla="*/ 39453 h 78906"/>
                <a:gd name="connsiteX1" fmla="*/ 39482 w 78964"/>
                <a:gd name="connsiteY1" fmla="*/ 78906 h 78906"/>
                <a:gd name="connsiteX2" fmla="*/ 0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7" y="78906"/>
                    <a:pt x="0" y="61242"/>
                    <a:pt x="0" y="39453"/>
                  </a:cubicBezTo>
                  <a:cubicBezTo>
                    <a:pt x="0" y="17664"/>
                    <a:pt x="17677"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712" name="Freeform 711">
              <a:extLst>
                <a:ext uri="{FF2B5EF4-FFF2-40B4-BE49-F238E27FC236}">
                  <a16:creationId xmlns:a16="http://schemas.microsoft.com/office/drawing/2014/main" id="{4A86DD33-69F3-E30E-6969-49589C0AAD82}"/>
                </a:ext>
              </a:extLst>
            </p:cNvPr>
            <p:cNvSpPr/>
            <p:nvPr/>
          </p:nvSpPr>
          <p:spPr>
            <a:xfrm>
              <a:off x="6736745" y="1302180"/>
              <a:ext cx="78732" cy="78674"/>
            </a:xfrm>
            <a:custGeom>
              <a:avLst/>
              <a:gdLst>
                <a:gd name="connsiteX0" fmla="*/ 78733 w 78732"/>
                <a:gd name="connsiteY0" fmla="*/ 39337 h 78674"/>
                <a:gd name="connsiteX1" fmla="*/ 39366 w 78732"/>
                <a:gd name="connsiteY1" fmla="*/ 78675 h 78674"/>
                <a:gd name="connsiteX2" fmla="*/ 0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0" y="61063"/>
                    <a:pt x="0" y="39337"/>
                  </a:cubicBezTo>
                  <a:cubicBezTo>
                    <a:pt x="0" y="17612"/>
                    <a:pt x="17624" y="0"/>
                    <a:pt x="39366" y="0"/>
                  </a:cubicBezTo>
                  <a:cubicBezTo>
                    <a:pt x="61107" y="0"/>
                    <a:pt x="78733" y="17612"/>
                    <a:pt x="78733" y="39337"/>
                  </a:cubicBezTo>
                  <a:close/>
                </a:path>
              </a:pathLst>
            </a:custGeom>
            <a:grpFill/>
            <a:ln w="0" cap="flat">
              <a:noFill/>
              <a:prstDash val="solid"/>
              <a:miter/>
            </a:ln>
          </p:spPr>
          <p:txBody>
            <a:bodyPr rtlCol="0" anchor="ctr"/>
            <a:lstStyle/>
            <a:p>
              <a:endParaRPr lang="en-GB"/>
            </a:p>
          </p:txBody>
        </p:sp>
        <p:sp>
          <p:nvSpPr>
            <p:cNvPr id="713" name="Freeform 712">
              <a:extLst>
                <a:ext uri="{FF2B5EF4-FFF2-40B4-BE49-F238E27FC236}">
                  <a16:creationId xmlns:a16="http://schemas.microsoft.com/office/drawing/2014/main" id="{2181FF4C-F283-A4EB-5A29-D89AB7335A21}"/>
                </a:ext>
              </a:extLst>
            </p:cNvPr>
            <p:cNvSpPr/>
            <p:nvPr/>
          </p:nvSpPr>
          <p:spPr>
            <a:xfrm>
              <a:off x="6654886" y="1444026"/>
              <a:ext cx="78501" cy="78443"/>
            </a:xfrm>
            <a:custGeom>
              <a:avLst/>
              <a:gdLst>
                <a:gd name="connsiteX0" fmla="*/ 78501 w 78501"/>
                <a:gd name="connsiteY0" fmla="*/ 39222 h 78443"/>
                <a:gd name="connsiteX1" fmla="*/ 39250 w 78501"/>
                <a:gd name="connsiteY1" fmla="*/ 78443 h 78443"/>
                <a:gd name="connsiteX2" fmla="*/ 0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0" y="60883"/>
                    <a:pt x="0" y="39222"/>
                  </a:cubicBezTo>
                  <a:cubicBezTo>
                    <a:pt x="0"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714" name="Freeform 713">
              <a:extLst>
                <a:ext uri="{FF2B5EF4-FFF2-40B4-BE49-F238E27FC236}">
                  <a16:creationId xmlns:a16="http://schemas.microsoft.com/office/drawing/2014/main" id="{EA38D375-2D6E-B296-DBCB-42B9C5F3A265}"/>
                </a:ext>
              </a:extLst>
            </p:cNvPr>
            <p:cNvSpPr/>
            <p:nvPr/>
          </p:nvSpPr>
          <p:spPr>
            <a:xfrm>
              <a:off x="6573143" y="1585872"/>
              <a:ext cx="78269" cy="78211"/>
            </a:xfrm>
            <a:custGeom>
              <a:avLst/>
              <a:gdLst>
                <a:gd name="connsiteX0" fmla="*/ 78269 w 78269"/>
                <a:gd name="connsiteY0" fmla="*/ 39106 h 78211"/>
                <a:gd name="connsiteX1" fmla="*/ 39134 w 78269"/>
                <a:gd name="connsiteY1" fmla="*/ 78212 h 78211"/>
                <a:gd name="connsiteX2" fmla="*/ 0 w 78269"/>
                <a:gd name="connsiteY2" fmla="*/ 39106 h 78211"/>
                <a:gd name="connsiteX3" fmla="*/ 39134 w 78269"/>
                <a:gd name="connsiteY3" fmla="*/ 0 h 78211"/>
                <a:gd name="connsiteX4" fmla="*/ 78269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69" y="39106"/>
                  </a:moveTo>
                  <a:cubicBezTo>
                    <a:pt x="78269" y="60704"/>
                    <a:pt x="60748" y="78212"/>
                    <a:pt x="39134" y="78212"/>
                  </a:cubicBezTo>
                  <a:cubicBezTo>
                    <a:pt x="17521" y="78212"/>
                    <a:pt x="0" y="60704"/>
                    <a:pt x="0" y="39106"/>
                  </a:cubicBezTo>
                  <a:cubicBezTo>
                    <a:pt x="0" y="17508"/>
                    <a:pt x="17521" y="0"/>
                    <a:pt x="39134" y="0"/>
                  </a:cubicBezTo>
                  <a:cubicBezTo>
                    <a:pt x="60748" y="0"/>
                    <a:pt x="78269" y="17508"/>
                    <a:pt x="78269" y="39106"/>
                  </a:cubicBezTo>
                  <a:close/>
                </a:path>
              </a:pathLst>
            </a:custGeom>
            <a:grpFill/>
            <a:ln w="0" cap="flat">
              <a:noFill/>
              <a:prstDash val="solid"/>
              <a:miter/>
            </a:ln>
          </p:spPr>
          <p:txBody>
            <a:bodyPr rtlCol="0" anchor="ctr"/>
            <a:lstStyle/>
            <a:p>
              <a:endParaRPr lang="en-GB"/>
            </a:p>
          </p:txBody>
        </p:sp>
        <p:sp>
          <p:nvSpPr>
            <p:cNvPr id="715" name="Freeform 714">
              <a:extLst>
                <a:ext uri="{FF2B5EF4-FFF2-40B4-BE49-F238E27FC236}">
                  <a16:creationId xmlns:a16="http://schemas.microsoft.com/office/drawing/2014/main" id="{FF208591-5267-626B-CBBE-3F6565C62A04}"/>
                </a:ext>
              </a:extLst>
            </p:cNvPr>
            <p:cNvSpPr/>
            <p:nvPr/>
          </p:nvSpPr>
          <p:spPr>
            <a:xfrm>
              <a:off x="6491284" y="1727718"/>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2" y="78212"/>
                    <a:pt x="0" y="60704"/>
                    <a:pt x="0" y="39106"/>
                  </a:cubicBezTo>
                  <a:cubicBezTo>
                    <a:pt x="0" y="17508"/>
                    <a:pt x="17522"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716" name="Freeform 715">
              <a:extLst>
                <a:ext uri="{FF2B5EF4-FFF2-40B4-BE49-F238E27FC236}">
                  <a16:creationId xmlns:a16="http://schemas.microsoft.com/office/drawing/2014/main" id="{B030E894-8DA4-9F38-205F-5AC557FEA4B5}"/>
                </a:ext>
              </a:extLst>
            </p:cNvPr>
            <p:cNvSpPr/>
            <p:nvPr/>
          </p:nvSpPr>
          <p:spPr>
            <a:xfrm>
              <a:off x="6409425" y="1869563"/>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69" y="77980"/>
                    <a:pt x="0" y="60524"/>
                    <a:pt x="0" y="38990"/>
                  </a:cubicBezTo>
                  <a:cubicBezTo>
                    <a:pt x="0" y="17456"/>
                    <a:pt x="17469" y="0"/>
                    <a:pt x="39019" y="0"/>
                  </a:cubicBezTo>
                  <a:cubicBezTo>
                    <a:pt x="60569" y="0"/>
                    <a:pt x="78038" y="17457"/>
                    <a:pt x="78038" y="38990"/>
                  </a:cubicBezTo>
                  <a:close/>
                </a:path>
              </a:pathLst>
            </a:custGeom>
            <a:grpFill/>
            <a:ln w="0" cap="flat">
              <a:noFill/>
              <a:prstDash val="solid"/>
              <a:miter/>
            </a:ln>
          </p:spPr>
          <p:txBody>
            <a:bodyPr rtlCol="0" anchor="ctr"/>
            <a:lstStyle/>
            <a:p>
              <a:endParaRPr lang="en-GB"/>
            </a:p>
          </p:txBody>
        </p:sp>
        <p:sp>
          <p:nvSpPr>
            <p:cNvPr id="717" name="Freeform 716">
              <a:extLst>
                <a:ext uri="{FF2B5EF4-FFF2-40B4-BE49-F238E27FC236}">
                  <a16:creationId xmlns:a16="http://schemas.microsoft.com/office/drawing/2014/main" id="{83CEAB83-8B5C-8873-3ECD-353925998848}"/>
                </a:ext>
              </a:extLst>
            </p:cNvPr>
            <p:cNvSpPr/>
            <p:nvPr/>
          </p:nvSpPr>
          <p:spPr>
            <a:xfrm>
              <a:off x="6327682" y="2011409"/>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4"/>
                    <a:pt x="60389" y="77749"/>
                    <a:pt x="38903" y="77749"/>
                  </a:cubicBezTo>
                  <a:cubicBezTo>
                    <a:pt x="17418" y="77749"/>
                    <a:pt x="0" y="60344"/>
                    <a:pt x="0" y="38875"/>
                  </a:cubicBezTo>
                  <a:cubicBezTo>
                    <a:pt x="0" y="17405"/>
                    <a:pt x="17418" y="0"/>
                    <a:pt x="38903" y="0"/>
                  </a:cubicBezTo>
                  <a:cubicBezTo>
                    <a:pt x="60389" y="0"/>
                    <a:pt x="77806" y="17405"/>
                    <a:pt x="77806" y="38875"/>
                  </a:cubicBezTo>
                  <a:close/>
                </a:path>
              </a:pathLst>
            </a:custGeom>
            <a:grpFill/>
            <a:ln w="0" cap="flat">
              <a:noFill/>
              <a:prstDash val="solid"/>
              <a:miter/>
            </a:ln>
          </p:spPr>
          <p:txBody>
            <a:bodyPr rtlCol="0" anchor="ctr"/>
            <a:lstStyle/>
            <a:p>
              <a:endParaRPr lang="en-GB"/>
            </a:p>
          </p:txBody>
        </p:sp>
        <p:sp>
          <p:nvSpPr>
            <p:cNvPr id="718" name="Freeform 717">
              <a:extLst>
                <a:ext uri="{FF2B5EF4-FFF2-40B4-BE49-F238E27FC236}">
                  <a16:creationId xmlns:a16="http://schemas.microsoft.com/office/drawing/2014/main" id="{0C1F3891-E884-5ECA-308E-13DA1A03B060}"/>
                </a:ext>
              </a:extLst>
            </p:cNvPr>
            <p:cNvSpPr/>
            <p:nvPr/>
          </p:nvSpPr>
          <p:spPr>
            <a:xfrm>
              <a:off x="6245823" y="2153139"/>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4"/>
                    <a:pt x="60388" y="77749"/>
                    <a:pt x="38903" y="77749"/>
                  </a:cubicBezTo>
                  <a:cubicBezTo>
                    <a:pt x="17418" y="77749"/>
                    <a:pt x="0" y="60344"/>
                    <a:pt x="0" y="38875"/>
                  </a:cubicBezTo>
                  <a:cubicBezTo>
                    <a:pt x="0" y="17405"/>
                    <a:pt x="17418" y="0"/>
                    <a:pt x="38903" y="0"/>
                  </a:cubicBezTo>
                  <a:cubicBezTo>
                    <a:pt x="60388" y="0"/>
                    <a:pt x="77806" y="17405"/>
                    <a:pt x="77806" y="38875"/>
                  </a:cubicBezTo>
                  <a:close/>
                </a:path>
              </a:pathLst>
            </a:custGeom>
            <a:grpFill/>
            <a:ln w="0" cap="flat">
              <a:noFill/>
              <a:prstDash val="solid"/>
              <a:miter/>
            </a:ln>
          </p:spPr>
          <p:txBody>
            <a:bodyPr rtlCol="0" anchor="ctr"/>
            <a:lstStyle/>
            <a:p>
              <a:endParaRPr lang="en-GB"/>
            </a:p>
          </p:txBody>
        </p:sp>
        <p:sp>
          <p:nvSpPr>
            <p:cNvPr id="719" name="Freeform 718">
              <a:extLst>
                <a:ext uri="{FF2B5EF4-FFF2-40B4-BE49-F238E27FC236}">
                  <a16:creationId xmlns:a16="http://schemas.microsoft.com/office/drawing/2014/main" id="{62CE9303-B56E-6AD5-6C18-E6CF44C045A6}"/>
                </a:ext>
              </a:extLst>
            </p:cNvPr>
            <p:cNvSpPr/>
            <p:nvPr/>
          </p:nvSpPr>
          <p:spPr>
            <a:xfrm>
              <a:off x="6163964" y="2294985"/>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8"/>
                    <a:pt x="38788" y="77518"/>
                  </a:cubicBezTo>
                  <a:cubicBezTo>
                    <a:pt x="17366" y="77518"/>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720" name="Freeform 719">
              <a:extLst>
                <a:ext uri="{FF2B5EF4-FFF2-40B4-BE49-F238E27FC236}">
                  <a16:creationId xmlns:a16="http://schemas.microsoft.com/office/drawing/2014/main" id="{D150F4BF-1311-18A7-0481-4068536D9E13}"/>
                </a:ext>
              </a:extLst>
            </p:cNvPr>
            <p:cNvSpPr/>
            <p:nvPr/>
          </p:nvSpPr>
          <p:spPr>
            <a:xfrm>
              <a:off x="7309410" y="59283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721" name="Freeform 720">
              <a:extLst>
                <a:ext uri="{FF2B5EF4-FFF2-40B4-BE49-F238E27FC236}">
                  <a16:creationId xmlns:a16="http://schemas.microsoft.com/office/drawing/2014/main" id="{1D401A7C-93D0-E483-1B68-498F24AFA423}"/>
                </a:ext>
              </a:extLst>
            </p:cNvPr>
            <p:cNvSpPr/>
            <p:nvPr/>
          </p:nvSpPr>
          <p:spPr>
            <a:xfrm>
              <a:off x="7227667" y="734796"/>
              <a:ext cx="79659" cy="79600"/>
            </a:xfrm>
            <a:custGeom>
              <a:avLst/>
              <a:gdLst>
                <a:gd name="connsiteX0" fmla="*/ 79659 w 79659"/>
                <a:gd name="connsiteY0" fmla="*/ 39800 h 79600"/>
                <a:gd name="connsiteX1" fmla="*/ 39829 w 79659"/>
                <a:gd name="connsiteY1" fmla="*/ 79600 h 79600"/>
                <a:gd name="connsiteX2" fmla="*/ 0 w 79659"/>
                <a:gd name="connsiteY2" fmla="*/ 39800 h 79600"/>
                <a:gd name="connsiteX3" fmla="*/ 39829 w 79659"/>
                <a:gd name="connsiteY3" fmla="*/ 0 h 79600"/>
                <a:gd name="connsiteX4" fmla="*/ 79659 w 79659"/>
                <a:gd name="connsiteY4" fmla="*/ 39800 h 7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59" h="79600">
                  <a:moveTo>
                    <a:pt x="79659" y="39800"/>
                  </a:moveTo>
                  <a:cubicBezTo>
                    <a:pt x="79659" y="61781"/>
                    <a:pt x="61826" y="79600"/>
                    <a:pt x="39829" y="79600"/>
                  </a:cubicBezTo>
                  <a:cubicBezTo>
                    <a:pt x="17832" y="79600"/>
                    <a:pt x="0" y="61781"/>
                    <a:pt x="0" y="39800"/>
                  </a:cubicBezTo>
                  <a:cubicBezTo>
                    <a:pt x="0" y="17819"/>
                    <a:pt x="17832" y="0"/>
                    <a:pt x="39829" y="0"/>
                  </a:cubicBezTo>
                  <a:cubicBezTo>
                    <a:pt x="61826" y="0"/>
                    <a:pt x="79659" y="17819"/>
                    <a:pt x="79659" y="39800"/>
                  </a:cubicBezTo>
                  <a:close/>
                </a:path>
              </a:pathLst>
            </a:custGeom>
            <a:grpFill/>
            <a:ln w="0" cap="flat">
              <a:noFill/>
              <a:prstDash val="solid"/>
              <a:miter/>
            </a:ln>
          </p:spPr>
          <p:txBody>
            <a:bodyPr rtlCol="0" anchor="ctr"/>
            <a:lstStyle/>
            <a:p>
              <a:endParaRPr lang="en-GB"/>
            </a:p>
          </p:txBody>
        </p:sp>
        <p:sp>
          <p:nvSpPr>
            <p:cNvPr id="722" name="Freeform 721">
              <a:extLst>
                <a:ext uri="{FF2B5EF4-FFF2-40B4-BE49-F238E27FC236}">
                  <a16:creationId xmlns:a16="http://schemas.microsoft.com/office/drawing/2014/main" id="{B4E3891D-7E86-AD95-9F00-78703682D763}"/>
                </a:ext>
              </a:extLst>
            </p:cNvPr>
            <p:cNvSpPr/>
            <p:nvPr/>
          </p:nvSpPr>
          <p:spPr>
            <a:xfrm>
              <a:off x="7145808" y="876642"/>
              <a:ext cx="79427" cy="79368"/>
            </a:xfrm>
            <a:custGeom>
              <a:avLst/>
              <a:gdLst>
                <a:gd name="connsiteX0" fmla="*/ 79428 w 79427"/>
                <a:gd name="connsiteY0" fmla="*/ 39684 h 79368"/>
                <a:gd name="connsiteX1" fmla="*/ 39714 w 79427"/>
                <a:gd name="connsiteY1" fmla="*/ 79369 h 79368"/>
                <a:gd name="connsiteX2" fmla="*/ 1 w 79427"/>
                <a:gd name="connsiteY2" fmla="*/ 39684 h 79368"/>
                <a:gd name="connsiteX3" fmla="*/ 39714 w 79427"/>
                <a:gd name="connsiteY3" fmla="*/ 0 h 79368"/>
                <a:gd name="connsiteX4" fmla="*/ 79428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8" y="39684"/>
                  </a:moveTo>
                  <a:cubicBezTo>
                    <a:pt x="79428" y="61602"/>
                    <a:pt x="61648" y="79369"/>
                    <a:pt x="39714" y="79369"/>
                  </a:cubicBezTo>
                  <a:cubicBezTo>
                    <a:pt x="17781" y="79369"/>
                    <a:pt x="1" y="61602"/>
                    <a:pt x="1" y="39684"/>
                  </a:cubicBezTo>
                  <a:cubicBezTo>
                    <a:pt x="1" y="17767"/>
                    <a:pt x="17781" y="0"/>
                    <a:pt x="39714" y="0"/>
                  </a:cubicBezTo>
                  <a:cubicBezTo>
                    <a:pt x="61648" y="0"/>
                    <a:pt x="79428" y="17767"/>
                    <a:pt x="79428" y="39684"/>
                  </a:cubicBezTo>
                  <a:close/>
                </a:path>
              </a:pathLst>
            </a:custGeom>
            <a:grpFill/>
            <a:ln w="0" cap="flat">
              <a:noFill/>
              <a:prstDash val="solid"/>
              <a:miter/>
            </a:ln>
          </p:spPr>
          <p:txBody>
            <a:bodyPr rtlCol="0" anchor="ctr"/>
            <a:lstStyle/>
            <a:p>
              <a:endParaRPr lang="en-GB"/>
            </a:p>
          </p:txBody>
        </p:sp>
        <p:sp>
          <p:nvSpPr>
            <p:cNvPr id="723" name="Freeform 722">
              <a:extLst>
                <a:ext uri="{FF2B5EF4-FFF2-40B4-BE49-F238E27FC236}">
                  <a16:creationId xmlns:a16="http://schemas.microsoft.com/office/drawing/2014/main" id="{8924D89B-576B-22F2-F277-09CB56F446BE}"/>
                </a:ext>
              </a:extLst>
            </p:cNvPr>
            <p:cNvSpPr/>
            <p:nvPr/>
          </p:nvSpPr>
          <p:spPr>
            <a:xfrm>
              <a:off x="7064065" y="1018488"/>
              <a:ext cx="79195" cy="79137"/>
            </a:xfrm>
            <a:custGeom>
              <a:avLst/>
              <a:gdLst>
                <a:gd name="connsiteX0" fmla="*/ 79196 w 79195"/>
                <a:gd name="connsiteY0" fmla="*/ 39569 h 79137"/>
                <a:gd name="connsiteX1" fmla="*/ 39598 w 79195"/>
                <a:gd name="connsiteY1" fmla="*/ 79138 h 79137"/>
                <a:gd name="connsiteX2" fmla="*/ 1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1" y="61422"/>
                    <a:pt x="1" y="39569"/>
                  </a:cubicBezTo>
                  <a:cubicBezTo>
                    <a:pt x="1"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724" name="Freeform 723">
              <a:extLst>
                <a:ext uri="{FF2B5EF4-FFF2-40B4-BE49-F238E27FC236}">
                  <a16:creationId xmlns:a16="http://schemas.microsoft.com/office/drawing/2014/main" id="{BD9177CB-EA72-0351-1901-2A139B752AE0}"/>
                </a:ext>
              </a:extLst>
            </p:cNvPr>
            <p:cNvSpPr/>
            <p:nvPr/>
          </p:nvSpPr>
          <p:spPr>
            <a:xfrm>
              <a:off x="6982322" y="1160334"/>
              <a:ext cx="78964" cy="78906"/>
            </a:xfrm>
            <a:custGeom>
              <a:avLst/>
              <a:gdLst>
                <a:gd name="connsiteX0" fmla="*/ 78964 w 78964"/>
                <a:gd name="connsiteY0" fmla="*/ 39453 h 78906"/>
                <a:gd name="connsiteX1" fmla="*/ 39482 w 78964"/>
                <a:gd name="connsiteY1" fmla="*/ 78906 h 78906"/>
                <a:gd name="connsiteX2" fmla="*/ 1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7" y="78906"/>
                    <a:pt x="1" y="61242"/>
                    <a:pt x="1" y="39453"/>
                  </a:cubicBezTo>
                  <a:cubicBezTo>
                    <a:pt x="1" y="17664"/>
                    <a:pt x="17678"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725" name="Freeform 724">
              <a:extLst>
                <a:ext uri="{FF2B5EF4-FFF2-40B4-BE49-F238E27FC236}">
                  <a16:creationId xmlns:a16="http://schemas.microsoft.com/office/drawing/2014/main" id="{37FAA938-58B1-E1EE-8357-484D0FBDDB3E}"/>
                </a:ext>
              </a:extLst>
            </p:cNvPr>
            <p:cNvSpPr/>
            <p:nvPr/>
          </p:nvSpPr>
          <p:spPr>
            <a:xfrm>
              <a:off x="6900463" y="1302180"/>
              <a:ext cx="78732" cy="78674"/>
            </a:xfrm>
            <a:custGeom>
              <a:avLst/>
              <a:gdLst>
                <a:gd name="connsiteX0" fmla="*/ 78733 w 78732"/>
                <a:gd name="connsiteY0" fmla="*/ 39337 h 78674"/>
                <a:gd name="connsiteX1" fmla="*/ 39366 w 78732"/>
                <a:gd name="connsiteY1" fmla="*/ 78675 h 78674"/>
                <a:gd name="connsiteX2" fmla="*/ 0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0" y="61063"/>
                    <a:pt x="0" y="39337"/>
                  </a:cubicBezTo>
                  <a:cubicBezTo>
                    <a:pt x="0" y="17612"/>
                    <a:pt x="17625" y="0"/>
                    <a:pt x="39366" y="0"/>
                  </a:cubicBezTo>
                  <a:cubicBezTo>
                    <a:pt x="61108" y="0"/>
                    <a:pt x="78733" y="17612"/>
                    <a:pt x="78733" y="39337"/>
                  </a:cubicBezTo>
                  <a:close/>
                </a:path>
              </a:pathLst>
            </a:custGeom>
            <a:grpFill/>
            <a:ln w="0" cap="flat">
              <a:noFill/>
              <a:prstDash val="solid"/>
              <a:miter/>
            </a:ln>
          </p:spPr>
          <p:txBody>
            <a:bodyPr rtlCol="0" anchor="ctr"/>
            <a:lstStyle/>
            <a:p>
              <a:endParaRPr lang="en-GB"/>
            </a:p>
          </p:txBody>
        </p:sp>
        <p:sp>
          <p:nvSpPr>
            <p:cNvPr id="726" name="Freeform 725">
              <a:extLst>
                <a:ext uri="{FF2B5EF4-FFF2-40B4-BE49-F238E27FC236}">
                  <a16:creationId xmlns:a16="http://schemas.microsoft.com/office/drawing/2014/main" id="{F262469D-E5D3-4A23-DB20-62DF7D9986CF}"/>
                </a:ext>
              </a:extLst>
            </p:cNvPr>
            <p:cNvSpPr/>
            <p:nvPr/>
          </p:nvSpPr>
          <p:spPr>
            <a:xfrm>
              <a:off x="6818720" y="1444026"/>
              <a:ext cx="78501" cy="78443"/>
            </a:xfrm>
            <a:custGeom>
              <a:avLst/>
              <a:gdLst>
                <a:gd name="connsiteX0" fmla="*/ 78501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1" y="78443"/>
                  </a:cubicBezTo>
                  <a:cubicBezTo>
                    <a:pt x="17573" y="78443"/>
                    <a:pt x="0" y="60883"/>
                    <a:pt x="0" y="39222"/>
                  </a:cubicBezTo>
                  <a:cubicBezTo>
                    <a:pt x="0" y="17560"/>
                    <a:pt x="17573" y="0"/>
                    <a:pt x="39251"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727" name="Freeform 726">
              <a:extLst>
                <a:ext uri="{FF2B5EF4-FFF2-40B4-BE49-F238E27FC236}">
                  <a16:creationId xmlns:a16="http://schemas.microsoft.com/office/drawing/2014/main" id="{1CE56FE1-7B86-C991-8276-BB0325EAA728}"/>
                </a:ext>
              </a:extLst>
            </p:cNvPr>
            <p:cNvSpPr/>
            <p:nvPr/>
          </p:nvSpPr>
          <p:spPr>
            <a:xfrm>
              <a:off x="6736977" y="1585872"/>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1" y="78212"/>
                    <a:pt x="0" y="60704"/>
                    <a:pt x="0" y="39106"/>
                  </a:cubicBezTo>
                  <a:cubicBezTo>
                    <a:pt x="0" y="17508"/>
                    <a:pt x="17521"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728" name="Freeform 727">
              <a:extLst>
                <a:ext uri="{FF2B5EF4-FFF2-40B4-BE49-F238E27FC236}">
                  <a16:creationId xmlns:a16="http://schemas.microsoft.com/office/drawing/2014/main" id="{08CBBD08-4403-4DAC-BC96-0FFB38740ED0}"/>
                </a:ext>
              </a:extLst>
            </p:cNvPr>
            <p:cNvSpPr/>
            <p:nvPr/>
          </p:nvSpPr>
          <p:spPr>
            <a:xfrm>
              <a:off x="6655002" y="1727718"/>
              <a:ext cx="78269" cy="78211"/>
            </a:xfrm>
            <a:custGeom>
              <a:avLst/>
              <a:gdLst>
                <a:gd name="connsiteX0" fmla="*/ 78269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69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69" y="39106"/>
                  </a:moveTo>
                  <a:cubicBezTo>
                    <a:pt x="78269" y="60704"/>
                    <a:pt x="60748" y="78212"/>
                    <a:pt x="39135" y="78212"/>
                  </a:cubicBezTo>
                  <a:cubicBezTo>
                    <a:pt x="17521" y="78212"/>
                    <a:pt x="0" y="60704"/>
                    <a:pt x="0" y="39106"/>
                  </a:cubicBezTo>
                  <a:cubicBezTo>
                    <a:pt x="0" y="17508"/>
                    <a:pt x="17521" y="0"/>
                    <a:pt x="39135" y="0"/>
                  </a:cubicBezTo>
                  <a:cubicBezTo>
                    <a:pt x="60748" y="0"/>
                    <a:pt x="78269" y="17508"/>
                    <a:pt x="78269" y="39106"/>
                  </a:cubicBezTo>
                  <a:close/>
                </a:path>
              </a:pathLst>
            </a:custGeom>
            <a:grpFill/>
            <a:ln w="0" cap="flat">
              <a:noFill/>
              <a:prstDash val="solid"/>
              <a:miter/>
            </a:ln>
          </p:spPr>
          <p:txBody>
            <a:bodyPr rtlCol="0" anchor="ctr"/>
            <a:lstStyle/>
            <a:p>
              <a:endParaRPr lang="en-GB"/>
            </a:p>
          </p:txBody>
        </p:sp>
        <p:sp>
          <p:nvSpPr>
            <p:cNvPr id="729" name="Freeform 728">
              <a:extLst>
                <a:ext uri="{FF2B5EF4-FFF2-40B4-BE49-F238E27FC236}">
                  <a16:creationId xmlns:a16="http://schemas.microsoft.com/office/drawing/2014/main" id="{4985B6EA-4ED9-9F54-AF0F-23AAC63877D7}"/>
                </a:ext>
              </a:extLst>
            </p:cNvPr>
            <p:cNvSpPr/>
            <p:nvPr/>
          </p:nvSpPr>
          <p:spPr>
            <a:xfrm>
              <a:off x="6573259" y="1869563"/>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70" y="77980"/>
                    <a:pt x="0" y="60524"/>
                    <a:pt x="0" y="38990"/>
                  </a:cubicBezTo>
                  <a:cubicBezTo>
                    <a:pt x="0" y="17456"/>
                    <a:pt x="17470" y="0"/>
                    <a:pt x="39019" y="0"/>
                  </a:cubicBezTo>
                  <a:cubicBezTo>
                    <a:pt x="60569" y="0"/>
                    <a:pt x="78038" y="17457"/>
                    <a:pt x="78038" y="38990"/>
                  </a:cubicBezTo>
                  <a:close/>
                </a:path>
              </a:pathLst>
            </a:custGeom>
            <a:grpFill/>
            <a:ln w="0" cap="flat">
              <a:noFill/>
              <a:prstDash val="solid"/>
              <a:miter/>
            </a:ln>
          </p:spPr>
          <p:txBody>
            <a:bodyPr rtlCol="0" anchor="ctr"/>
            <a:lstStyle/>
            <a:p>
              <a:endParaRPr lang="en-GB"/>
            </a:p>
          </p:txBody>
        </p:sp>
        <p:sp>
          <p:nvSpPr>
            <p:cNvPr id="730" name="Freeform 729">
              <a:extLst>
                <a:ext uri="{FF2B5EF4-FFF2-40B4-BE49-F238E27FC236}">
                  <a16:creationId xmlns:a16="http://schemas.microsoft.com/office/drawing/2014/main" id="{4E2B9096-B436-04BD-C7AF-DC4B060029A8}"/>
                </a:ext>
              </a:extLst>
            </p:cNvPr>
            <p:cNvSpPr/>
            <p:nvPr/>
          </p:nvSpPr>
          <p:spPr>
            <a:xfrm>
              <a:off x="6491516" y="2011409"/>
              <a:ext cx="77806" cy="77749"/>
            </a:xfrm>
            <a:custGeom>
              <a:avLst/>
              <a:gdLst>
                <a:gd name="connsiteX0" fmla="*/ 77807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3" y="77749"/>
                  </a:cubicBezTo>
                  <a:cubicBezTo>
                    <a:pt x="17418" y="77749"/>
                    <a:pt x="0" y="60344"/>
                    <a:pt x="0" y="38875"/>
                  </a:cubicBezTo>
                  <a:cubicBezTo>
                    <a:pt x="0" y="17405"/>
                    <a:pt x="17418" y="0"/>
                    <a:pt x="38903"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731" name="Freeform 730">
              <a:extLst>
                <a:ext uri="{FF2B5EF4-FFF2-40B4-BE49-F238E27FC236}">
                  <a16:creationId xmlns:a16="http://schemas.microsoft.com/office/drawing/2014/main" id="{4F058549-1123-D8E5-296D-7FF3FF05E05F}"/>
                </a:ext>
              </a:extLst>
            </p:cNvPr>
            <p:cNvSpPr/>
            <p:nvPr/>
          </p:nvSpPr>
          <p:spPr>
            <a:xfrm>
              <a:off x="6409541" y="2153139"/>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4"/>
                    <a:pt x="60389" y="77749"/>
                    <a:pt x="38903" y="77749"/>
                  </a:cubicBezTo>
                  <a:cubicBezTo>
                    <a:pt x="17418" y="77749"/>
                    <a:pt x="0" y="60344"/>
                    <a:pt x="0" y="38875"/>
                  </a:cubicBezTo>
                  <a:cubicBezTo>
                    <a:pt x="0" y="17405"/>
                    <a:pt x="17418" y="0"/>
                    <a:pt x="38903" y="0"/>
                  </a:cubicBezTo>
                  <a:cubicBezTo>
                    <a:pt x="60389" y="0"/>
                    <a:pt x="77806" y="17405"/>
                    <a:pt x="77806" y="38875"/>
                  </a:cubicBezTo>
                  <a:close/>
                </a:path>
              </a:pathLst>
            </a:custGeom>
            <a:grpFill/>
            <a:ln w="0" cap="flat">
              <a:noFill/>
              <a:prstDash val="solid"/>
              <a:miter/>
            </a:ln>
          </p:spPr>
          <p:txBody>
            <a:bodyPr rtlCol="0" anchor="ctr"/>
            <a:lstStyle/>
            <a:p>
              <a:endParaRPr lang="en-GB"/>
            </a:p>
          </p:txBody>
        </p:sp>
        <p:sp>
          <p:nvSpPr>
            <p:cNvPr id="732" name="Freeform 731">
              <a:extLst>
                <a:ext uri="{FF2B5EF4-FFF2-40B4-BE49-F238E27FC236}">
                  <a16:creationId xmlns:a16="http://schemas.microsoft.com/office/drawing/2014/main" id="{F1E34028-B47F-3059-3A32-275D3A79C4ED}"/>
                </a:ext>
              </a:extLst>
            </p:cNvPr>
            <p:cNvSpPr/>
            <p:nvPr/>
          </p:nvSpPr>
          <p:spPr>
            <a:xfrm>
              <a:off x="6327798" y="2294985"/>
              <a:ext cx="77574" cy="77517"/>
            </a:xfrm>
            <a:custGeom>
              <a:avLst/>
              <a:gdLst>
                <a:gd name="connsiteX0" fmla="*/ 77575 w 77574"/>
                <a:gd name="connsiteY0" fmla="*/ 38759 h 77517"/>
                <a:gd name="connsiteX1" fmla="*/ 38787 w 77574"/>
                <a:gd name="connsiteY1" fmla="*/ 77518 h 77517"/>
                <a:gd name="connsiteX2" fmla="*/ 0 w 77574"/>
                <a:gd name="connsiteY2" fmla="*/ 38759 h 77517"/>
                <a:gd name="connsiteX3" fmla="*/ 38787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8"/>
                    <a:pt x="38787" y="77518"/>
                  </a:cubicBezTo>
                  <a:cubicBezTo>
                    <a:pt x="17366" y="77518"/>
                    <a:pt x="0" y="60165"/>
                    <a:pt x="0" y="38759"/>
                  </a:cubicBezTo>
                  <a:cubicBezTo>
                    <a:pt x="0" y="17353"/>
                    <a:pt x="17366" y="0"/>
                    <a:pt x="38787"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733" name="Freeform 732">
              <a:extLst>
                <a:ext uri="{FF2B5EF4-FFF2-40B4-BE49-F238E27FC236}">
                  <a16:creationId xmlns:a16="http://schemas.microsoft.com/office/drawing/2014/main" id="{7ACA4D88-3333-2DC2-0D55-FA5BF0AED977}"/>
                </a:ext>
              </a:extLst>
            </p:cNvPr>
            <p:cNvSpPr/>
            <p:nvPr/>
          </p:nvSpPr>
          <p:spPr>
            <a:xfrm>
              <a:off x="6245939" y="2436715"/>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8"/>
                    <a:pt x="38788" y="77518"/>
                  </a:cubicBezTo>
                  <a:cubicBezTo>
                    <a:pt x="17366" y="77518"/>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734" name="Freeform 733">
              <a:extLst>
                <a:ext uri="{FF2B5EF4-FFF2-40B4-BE49-F238E27FC236}">
                  <a16:creationId xmlns:a16="http://schemas.microsoft.com/office/drawing/2014/main" id="{FF644585-2CEB-0D9B-3BAE-63497D07F886}"/>
                </a:ext>
              </a:extLst>
            </p:cNvPr>
            <p:cNvSpPr/>
            <p:nvPr/>
          </p:nvSpPr>
          <p:spPr>
            <a:xfrm>
              <a:off x="7473244" y="592835"/>
              <a:ext cx="79890" cy="79831"/>
            </a:xfrm>
            <a:custGeom>
              <a:avLst/>
              <a:gdLst>
                <a:gd name="connsiteX0" fmla="*/ 79890 w 79890"/>
                <a:gd name="connsiteY0" fmla="*/ 39916 h 79831"/>
                <a:gd name="connsiteX1" fmla="*/ 39945 w 79890"/>
                <a:gd name="connsiteY1" fmla="*/ 79832 h 79831"/>
                <a:gd name="connsiteX2" fmla="*/ -1 w 79890"/>
                <a:gd name="connsiteY2" fmla="*/ 39916 h 79831"/>
                <a:gd name="connsiteX3" fmla="*/ 39945 w 79890"/>
                <a:gd name="connsiteY3" fmla="*/ 0 h 79831"/>
                <a:gd name="connsiteX4" fmla="*/ 79890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0" y="39916"/>
                  </a:moveTo>
                  <a:cubicBezTo>
                    <a:pt x="79890" y="61961"/>
                    <a:pt x="62006" y="79832"/>
                    <a:pt x="39945" y="79832"/>
                  </a:cubicBezTo>
                  <a:cubicBezTo>
                    <a:pt x="17884" y="79832"/>
                    <a:pt x="-1" y="61961"/>
                    <a:pt x="-1" y="39916"/>
                  </a:cubicBezTo>
                  <a:cubicBezTo>
                    <a:pt x="-1" y="17871"/>
                    <a:pt x="17884" y="0"/>
                    <a:pt x="39945" y="0"/>
                  </a:cubicBezTo>
                  <a:cubicBezTo>
                    <a:pt x="62006" y="0"/>
                    <a:pt x="79890" y="17871"/>
                    <a:pt x="79890" y="39916"/>
                  </a:cubicBezTo>
                  <a:close/>
                </a:path>
              </a:pathLst>
            </a:custGeom>
            <a:grpFill/>
            <a:ln w="0" cap="flat">
              <a:noFill/>
              <a:prstDash val="solid"/>
              <a:miter/>
            </a:ln>
          </p:spPr>
          <p:txBody>
            <a:bodyPr rtlCol="0" anchor="ctr"/>
            <a:lstStyle/>
            <a:p>
              <a:endParaRPr lang="en-GB"/>
            </a:p>
          </p:txBody>
        </p:sp>
        <p:sp>
          <p:nvSpPr>
            <p:cNvPr id="735" name="Freeform 734">
              <a:extLst>
                <a:ext uri="{FF2B5EF4-FFF2-40B4-BE49-F238E27FC236}">
                  <a16:creationId xmlns:a16="http://schemas.microsoft.com/office/drawing/2014/main" id="{5E29507F-7062-9EAC-0346-4E7629A67B5A}"/>
                </a:ext>
              </a:extLst>
            </p:cNvPr>
            <p:cNvSpPr/>
            <p:nvPr/>
          </p:nvSpPr>
          <p:spPr>
            <a:xfrm>
              <a:off x="7391385" y="734796"/>
              <a:ext cx="79659" cy="79600"/>
            </a:xfrm>
            <a:custGeom>
              <a:avLst/>
              <a:gdLst>
                <a:gd name="connsiteX0" fmla="*/ 79659 w 79659"/>
                <a:gd name="connsiteY0" fmla="*/ 39800 h 79600"/>
                <a:gd name="connsiteX1" fmla="*/ 39830 w 79659"/>
                <a:gd name="connsiteY1" fmla="*/ 79600 h 79600"/>
                <a:gd name="connsiteX2" fmla="*/ 0 w 79659"/>
                <a:gd name="connsiteY2" fmla="*/ 39800 h 79600"/>
                <a:gd name="connsiteX3" fmla="*/ 39830 w 79659"/>
                <a:gd name="connsiteY3" fmla="*/ 0 h 79600"/>
                <a:gd name="connsiteX4" fmla="*/ 79659 w 79659"/>
                <a:gd name="connsiteY4" fmla="*/ 39800 h 7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59" h="79600">
                  <a:moveTo>
                    <a:pt x="79659" y="39800"/>
                  </a:moveTo>
                  <a:cubicBezTo>
                    <a:pt x="79659" y="61781"/>
                    <a:pt x="61827" y="79600"/>
                    <a:pt x="39830" y="79600"/>
                  </a:cubicBezTo>
                  <a:cubicBezTo>
                    <a:pt x="17833" y="79600"/>
                    <a:pt x="0" y="61781"/>
                    <a:pt x="0" y="39800"/>
                  </a:cubicBezTo>
                  <a:cubicBezTo>
                    <a:pt x="0" y="17819"/>
                    <a:pt x="17833" y="0"/>
                    <a:pt x="39830" y="0"/>
                  </a:cubicBezTo>
                  <a:cubicBezTo>
                    <a:pt x="61827" y="0"/>
                    <a:pt x="79659" y="17819"/>
                    <a:pt x="79659" y="39800"/>
                  </a:cubicBezTo>
                  <a:close/>
                </a:path>
              </a:pathLst>
            </a:custGeom>
            <a:grpFill/>
            <a:ln w="0" cap="flat">
              <a:noFill/>
              <a:prstDash val="solid"/>
              <a:miter/>
            </a:ln>
          </p:spPr>
          <p:txBody>
            <a:bodyPr rtlCol="0" anchor="ctr"/>
            <a:lstStyle/>
            <a:p>
              <a:endParaRPr lang="en-GB"/>
            </a:p>
          </p:txBody>
        </p:sp>
        <p:sp>
          <p:nvSpPr>
            <p:cNvPr id="736" name="Freeform 735">
              <a:extLst>
                <a:ext uri="{FF2B5EF4-FFF2-40B4-BE49-F238E27FC236}">
                  <a16:creationId xmlns:a16="http://schemas.microsoft.com/office/drawing/2014/main" id="{0FD81B4D-5366-1EF3-5559-21F90474F2AE}"/>
                </a:ext>
              </a:extLst>
            </p:cNvPr>
            <p:cNvSpPr/>
            <p:nvPr/>
          </p:nvSpPr>
          <p:spPr>
            <a:xfrm>
              <a:off x="7309642" y="876642"/>
              <a:ext cx="79427" cy="79368"/>
            </a:xfrm>
            <a:custGeom>
              <a:avLst/>
              <a:gdLst>
                <a:gd name="connsiteX0" fmla="*/ 79427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4" y="79369"/>
                  </a:cubicBezTo>
                  <a:cubicBezTo>
                    <a:pt x="17780" y="79369"/>
                    <a:pt x="0" y="61602"/>
                    <a:pt x="0" y="39684"/>
                  </a:cubicBezTo>
                  <a:cubicBezTo>
                    <a:pt x="0" y="17767"/>
                    <a:pt x="17780" y="0"/>
                    <a:pt x="39714"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737" name="Freeform 736">
              <a:extLst>
                <a:ext uri="{FF2B5EF4-FFF2-40B4-BE49-F238E27FC236}">
                  <a16:creationId xmlns:a16="http://schemas.microsoft.com/office/drawing/2014/main" id="{8C1911E3-F7CA-8B38-E8A1-9BC991257C65}"/>
                </a:ext>
              </a:extLst>
            </p:cNvPr>
            <p:cNvSpPr/>
            <p:nvPr/>
          </p:nvSpPr>
          <p:spPr>
            <a:xfrm>
              <a:off x="7227899" y="1018488"/>
              <a:ext cx="79195" cy="79137"/>
            </a:xfrm>
            <a:custGeom>
              <a:avLst/>
              <a:gdLst>
                <a:gd name="connsiteX0" fmla="*/ 79196 w 79195"/>
                <a:gd name="connsiteY0" fmla="*/ 39569 h 79137"/>
                <a:gd name="connsiteX1" fmla="*/ 39598 w 79195"/>
                <a:gd name="connsiteY1" fmla="*/ 79138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738" name="Freeform 737">
              <a:extLst>
                <a:ext uri="{FF2B5EF4-FFF2-40B4-BE49-F238E27FC236}">
                  <a16:creationId xmlns:a16="http://schemas.microsoft.com/office/drawing/2014/main" id="{9FE20501-F6EF-7FDA-8A58-CC0B3A84069F}"/>
                </a:ext>
              </a:extLst>
            </p:cNvPr>
            <p:cNvSpPr/>
            <p:nvPr/>
          </p:nvSpPr>
          <p:spPr>
            <a:xfrm>
              <a:off x="7146040" y="1160334"/>
              <a:ext cx="78964" cy="78906"/>
            </a:xfrm>
            <a:custGeom>
              <a:avLst/>
              <a:gdLst>
                <a:gd name="connsiteX0" fmla="*/ 78964 w 78964"/>
                <a:gd name="connsiteY0" fmla="*/ 39453 h 78906"/>
                <a:gd name="connsiteX1" fmla="*/ 39483 w 78964"/>
                <a:gd name="connsiteY1" fmla="*/ 78906 h 78906"/>
                <a:gd name="connsiteX2" fmla="*/ 1 w 78964"/>
                <a:gd name="connsiteY2" fmla="*/ 39453 h 78906"/>
                <a:gd name="connsiteX3" fmla="*/ 39483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3" y="78906"/>
                  </a:cubicBezTo>
                  <a:cubicBezTo>
                    <a:pt x="17677" y="78906"/>
                    <a:pt x="1" y="61242"/>
                    <a:pt x="1" y="39453"/>
                  </a:cubicBezTo>
                  <a:cubicBezTo>
                    <a:pt x="1" y="17664"/>
                    <a:pt x="17678" y="0"/>
                    <a:pt x="39483"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739" name="Freeform 738">
              <a:extLst>
                <a:ext uri="{FF2B5EF4-FFF2-40B4-BE49-F238E27FC236}">
                  <a16:creationId xmlns:a16="http://schemas.microsoft.com/office/drawing/2014/main" id="{67D3261C-B759-3411-9099-3AC795DB5A13}"/>
                </a:ext>
              </a:extLst>
            </p:cNvPr>
            <p:cNvSpPr/>
            <p:nvPr/>
          </p:nvSpPr>
          <p:spPr>
            <a:xfrm>
              <a:off x="7064297" y="1302180"/>
              <a:ext cx="78732" cy="78674"/>
            </a:xfrm>
            <a:custGeom>
              <a:avLst/>
              <a:gdLst>
                <a:gd name="connsiteX0" fmla="*/ 78733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1" y="61063"/>
                    <a:pt x="-1" y="39337"/>
                  </a:cubicBezTo>
                  <a:cubicBezTo>
                    <a:pt x="-1" y="17612"/>
                    <a:pt x="17624" y="0"/>
                    <a:pt x="39366" y="0"/>
                  </a:cubicBezTo>
                  <a:cubicBezTo>
                    <a:pt x="61107" y="0"/>
                    <a:pt x="78733" y="17612"/>
                    <a:pt x="78733" y="39337"/>
                  </a:cubicBezTo>
                  <a:close/>
                </a:path>
              </a:pathLst>
            </a:custGeom>
            <a:grpFill/>
            <a:ln w="0" cap="flat">
              <a:noFill/>
              <a:prstDash val="solid"/>
              <a:miter/>
            </a:ln>
          </p:spPr>
          <p:txBody>
            <a:bodyPr rtlCol="0" anchor="ctr"/>
            <a:lstStyle/>
            <a:p>
              <a:endParaRPr lang="en-GB"/>
            </a:p>
          </p:txBody>
        </p:sp>
        <p:sp>
          <p:nvSpPr>
            <p:cNvPr id="740" name="Freeform 739">
              <a:extLst>
                <a:ext uri="{FF2B5EF4-FFF2-40B4-BE49-F238E27FC236}">
                  <a16:creationId xmlns:a16="http://schemas.microsoft.com/office/drawing/2014/main" id="{C1D3B75B-9028-65A9-1F75-2F97C6FBC4C5}"/>
                </a:ext>
              </a:extLst>
            </p:cNvPr>
            <p:cNvSpPr/>
            <p:nvPr/>
          </p:nvSpPr>
          <p:spPr>
            <a:xfrm>
              <a:off x="6982554" y="1444026"/>
              <a:ext cx="78501" cy="78443"/>
            </a:xfrm>
            <a:custGeom>
              <a:avLst/>
              <a:gdLst>
                <a:gd name="connsiteX0" fmla="*/ 78501 w 78501"/>
                <a:gd name="connsiteY0" fmla="*/ 39222 h 78443"/>
                <a:gd name="connsiteX1" fmla="*/ 39250 w 78501"/>
                <a:gd name="connsiteY1" fmla="*/ 78443 h 78443"/>
                <a:gd name="connsiteX2" fmla="*/ -1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1" y="60883"/>
                    <a:pt x="-1" y="39222"/>
                  </a:cubicBezTo>
                  <a:cubicBezTo>
                    <a:pt x="-1"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741" name="Freeform 740">
              <a:extLst>
                <a:ext uri="{FF2B5EF4-FFF2-40B4-BE49-F238E27FC236}">
                  <a16:creationId xmlns:a16="http://schemas.microsoft.com/office/drawing/2014/main" id="{895124F8-D9DD-F641-4E68-CB1917FC3C90}"/>
                </a:ext>
              </a:extLst>
            </p:cNvPr>
            <p:cNvSpPr/>
            <p:nvPr/>
          </p:nvSpPr>
          <p:spPr>
            <a:xfrm>
              <a:off x="6900695" y="1585872"/>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2" y="78212"/>
                    <a:pt x="0" y="60704"/>
                    <a:pt x="0" y="39106"/>
                  </a:cubicBezTo>
                  <a:cubicBezTo>
                    <a:pt x="0" y="17508"/>
                    <a:pt x="17522"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742" name="Freeform 741">
              <a:extLst>
                <a:ext uri="{FF2B5EF4-FFF2-40B4-BE49-F238E27FC236}">
                  <a16:creationId xmlns:a16="http://schemas.microsoft.com/office/drawing/2014/main" id="{C5591F8B-0616-A176-F925-C741D7D83B9D}"/>
                </a:ext>
              </a:extLst>
            </p:cNvPr>
            <p:cNvSpPr/>
            <p:nvPr/>
          </p:nvSpPr>
          <p:spPr>
            <a:xfrm>
              <a:off x="6818836" y="1727718"/>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1" y="78212"/>
                    <a:pt x="0" y="60704"/>
                    <a:pt x="0" y="39106"/>
                  </a:cubicBezTo>
                  <a:cubicBezTo>
                    <a:pt x="0" y="17508"/>
                    <a:pt x="17521"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743" name="Freeform 742">
              <a:extLst>
                <a:ext uri="{FF2B5EF4-FFF2-40B4-BE49-F238E27FC236}">
                  <a16:creationId xmlns:a16="http://schemas.microsoft.com/office/drawing/2014/main" id="{01BF6195-8AAA-7AB7-78B9-EE86C5F406FE}"/>
                </a:ext>
              </a:extLst>
            </p:cNvPr>
            <p:cNvSpPr/>
            <p:nvPr/>
          </p:nvSpPr>
          <p:spPr>
            <a:xfrm>
              <a:off x="6737093" y="1869563"/>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69" y="77980"/>
                    <a:pt x="0" y="60524"/>
                    <a:pt x="0" y="38990"/>
                  </a:cubicBezTo>
                  <a:cubicBezTo>
                    <a:pt x="0" y="17456"/>
                    <a:pt x="17469" y="0"/>
                    <a:pt x="39019" y="0"/>
                  </a:cubicBezTo>
                  <a:cubicBezTo>
                    <a:pt x="60569" y="0"/>
                    <a:pt x="78038" y="17457"/>
                    <a:pt x="78038" y="38990"/>
                  </a:cubicBezTo>
                  <a:close/>
                </a:path>
              </a:pathLst>
            </a:custGeom>
            <a:grpFill/>
            <a:ln w="0" cap="flat">
              <a:noFill/>
              <a:prstDash val="solid"/>
              <a:miter/>
            </a:ln>
          </p:spPr>
          <p:txBody>
            <a:bodyPr rtlCol="0" anchor="ctr"/>
            <a:lstStyle/>
            <a:p>
              <a:endParaRPr lang="en-GB"/>
            </a:p>
          </p:txBody>
        </p:sp>
        <p:sp>
          <p:nvSpPr>
            <p:cNvPr id="744" name="Freeform 743">
              <a:extLst>
                <a:ext uri="{FF2B5EF4-FFF2-40B4-BE49-F238E27FC236}">
                  <a16:creationId xmlns:a16="http://schemas.microsoft.com/office/drawing/2014/main" id="{900646B0-8466-19F3-CA4F-28A0E56E5C70}"/>
                </a:ext>
              </a:extLst>
            </p:cNvPr>
            <p:cNvSpPr/>
            <p:nvPr/>
          </p:nvSpPr>
          <p:spPr>
            <a:xfrm>
              <a:off x="6655234" y="2011409"/>
              <a:ext cx="77806" cy="77749"/>
            </a:xfrm>
            <a:custGeom>
              <a:avLst/>
              <a:gdLst>
                <a:gd name="connsiteX0" fmla="*/ 77807 w 77806"/>
                <a:gd name="connsiteY0" fmla="*/ 38875 h 77749"/>
                <a:gd name="connsiteX1" fmla="*/ 38904 w 77806"/>
                <a:gd name="connsiteY1" fmla="*/ 77749 h 77749"/>
                <a:gd name="connsiteX2" fmla="*/ 1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4" y="77749"/>
                  </a:cubicBezTo>
                  <a:cubicBezTo>
                    <a:pt x="17418" y="77749"/>
                    <a:pt x="1" y="60344"/>
                    <a:pt x="1" y="38875"/>
                  </a:cubicBezTo>
                  <a:cubicBezTo>
                    <a:pt x="1" y="17405"/>
                    <a:pt x="17418" y="0"/>
                    <a:pt x="38904"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745" name="Freeform 744">
              <a:extLst>
                <a:ext uri="{FF2B5EF4-FFF2-40B4-BE49-F238E27FC236}">
                  <a16:creationId xmlns:a16="http://schemas.microsoft.com/office/drawing/2014/main" id="{4E5B149F-17AF-4983-F8ED-36997DF566D7}"/>
                </a:ext>
              </a:extLst>
            </p:cNvPr>
            <p:cNvSpPr/>
            <p:nvPr/>
          </p:nvSpPr>
          <p:spPr>
            <a:xfrm>
              <a:off x="6573375" y="2153139"/>
              <a:ext cx="77806" cy="77749"/>
            </a:xfrm>
            <a:custGeom>
              <a:avLst/>
              <a:gdLst>
                <a:gd name="connsiteX0" fmla="*/ 77807 w 77806"/>
                <a:gd name="connsiteY0" fmla="*/ 38875 h 77749"/>
                <a:gd name="connsiteX1" fmla="*/ 38904 w 77806"/>
                <a:gd name="connsiteY1" fmla="*/ 77749 h 77749"/>
                <a:gd name="connsiteX2" fmla="*/ 0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4" y="77749"/>
                  </a:cubicBezTo>
                  <a:cubicBezTo>
                    <a:pt x="17418" y="77749"/>
                    <a:pt x="0" y="60344"/>
                    <a:pt x="0" y="38875"/>
                  </a:cubicBezTo>
                  <a:cubicBezTo>
                    <a:pt x="0" y="17405"/>
                    <a:pt x="17418" y="0"/>
                    <a:pt x="38904"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746" name="Freeform 745">
              <a:extLst>
                <a:ext uri="{FF2B5EF4-FFF2-40B4-BE49-F238E27FC236}">
                  <a16:creationId xmlns:a16="http://schemas.microsoft.com/office/drawing/2014/main" id="{34384BB8-BBE6-7291-69D1-E0C5A19B8CBD}"/>
                </a:ext>
              </a:extLst>
            </p:cNvPr>
            <p:cNvSpPr/>
            <p:nvPr/>
          </p:nvSpPr>
          <p:spPr>
            <a:xfrm>
              <a:off x="6491632" y="2294985"/>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8"/>
                    <a:pt x="38788" y="77518"/>
                  </a:cubicBezTo>
                  <a:cubicBezTo>
                    <a:pt x="17366" y="77518"/>
                    <a:pt x="1" y="60165"/>
                    <a:pt x="1" y="38759"/>
                  </a:cubicBezTo>
                  <a:cubicBezTo>
                    <a:pt x="1" y="17353"/>
                    <a:pt x="17366" y="0"/>
                    <a:pt x="38788"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747" name="Freeform 746">
              <a:extLst>
                <a:ext uri="{FF2B5EF4-FFF2-40B4-BE49-F238E27FC236}">
                  <a16:creationId xmlns:a16="http://schemas.microsoft.com/office/drawing/2014/main" id="{BFC9A7C0-6A8F-18EB-8FF0-FB61C29E5DB9}"/>
                </a:ext>
              </a:extLst>
            </p:cNvPr>
            <p:cNvSpPr/>
            <p:nvPr/>
          </p:nvSpPr>
          <p:spPr>
            <a:xfrm>
              <a:off x="6409657" y="2436715"/>
              <a:ext cx="77574" cy="77517"/>
            </a:xfrm>
            <a:custGeom>
              <a:avLst/>
              <a:gdLst>
                <a:gd name="connsiteX0" fmla="*/ 77575 w 77574"/>
                <a:gd name="connsiteY0" fmla="*/ 38759 h 77517"/>
                <a:gd name="connsiteX1" fmla="*/ 38787 w 77574"/>
                <a:gd name="connsiteY1" fmla="*/ 77518 h 77517"/>
                <a:gd name="connsiteX2" fmla="*/ 0 w 77574"/>
                <a:gd name="connsiteY2" fmla="*/ 38759 h 77517"/>
                <a:gd name="connsiteX3" fmla="*/ 38787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8"/>
                    <a:pt x="38787" y="77518"/>
                  </a:cubicBezTo>
                  <a:cubicBezTo>
                    <a:pt x="17366" y="77518"/>
                    <a:pt x="0" y="60165"/>
                    <a:pt x="0" y="38759"/>
                  </a:cubicBezTo>
                  <a:cubicBezTo>
                    <a:pt x="0" y="17353"/>
                    <a:pt x="17366" y="0"/>
                    <a:pt x="38787"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748" name="Freeform 747">
              <a:extLst>
                <a:ext uri="{FF2B5EF4-FFF2-40B4-BE49-F238E27FC236}">
                  <a16:creationId xmlns:a16="http://schemas.microsoft.com/office/drawing/2014/main" id="{8982322B-93D4-14F9-D9F9-AFA6D4E062FD}"/>
                </a:ext>
              </a:extLst>
            </p:cNvPr>
            <p:cNvSpPr/>
            <p:nvPr/>
          </p:nvSpPr>
          <p:spPr>
            <a:xfrm>
              <a:off x="6327798" y="2578561"/>
              <a:ext cx="77574" cy="77517"/>
            </a:xfrm>
            <a:custGeom>
              <a:avLst/>
              <a:gdLst>
                <a:gd name="connsiteX0" fmla="*/ 77575 w 77574"/>
                <a:gd name="connsiteY0" fmla="*/ 38759 h 77517"/>
                <a:gd name="connsiteX1" fmla="*/ 38787 w 77574"/>
                <a:gd name="connsiteY1" fmla="*/ 77518 h 77517"/>
                <a:gd name="connsiteX2" fmla="*/ 0 w 77574"/>
                <a:gd name="connsiteY2" fmla="*/ 38759 h 77517"/>
                <a:gd name="connsiteX3" fmla="*/ 38787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8"/>
                    <a:pt x="38787" y="77518"/>
                  </a:cubicBezTo>
                  <a:cubicBezTo>
                    <a:pt x="17366" y="77518"/>
                    <a:pt x="0" y="60165"/>
                    <a:pt x="0" y="38759"/>
                  </a:cubicBezTo>
                  <a:cubicBezTo>
                    <a:pt x="0" y="17353"/>
                    <a:pt x="17366" y="0"/>
                    <a:pt x="38787"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749" name="Freeform 748">
              <a:extLst>
                <a:ext uri="{FF2B5EF4-FFF2-40B4-BE49-F238E27FC236}">
                  <a16:creationId xmlns:a16="http://schemas.microsoft.com/office/drawing/2014/main" id="{29915647-141B-04B8-50D1-858C3CD5B103}"/>
                </a:ext>
              </a:extLst>
            </p:cNvPr>
            <p:cNvSpPr/>
            <p:nvPr/>
          </p:nvSpPr>
          <p:spPr>
            <a:xfrm>
              <a:off x="7636962" y="592835"/>
              <a:ext cx="79890" cy="79831"/>
            </a:xfrm>
            <a:custGeom>
              <a:avLst/>
              <a:gdLst>
                <a:gd name="connsiteX0" fmla="*/ 79890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0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0" y="39916"/>
                  </a:moveTo>
                  <a:cubicBezTo>
                    <a:pt x="79890" y="61961"/>
                    <a:pt x="62006" y="79832"/>
                    <a:pt x="39945" y="79832"/>
                  </a:cubicBezTo>
                  <a:cubicBezTo>
                    <a:pt x="17884" y="79832"/>
                    <a:pt x="0" y="61961"/>
                    <a:pt x="0" y="39916"/>
                  </a:cubicBezTo>
                  <a:cubicBezTo>
                    <a:pt x="0" y="17871"/>
                    <a:pt x="17884" y="0"/>
                    <a:pt x="39945" y="0"/>
                  </a:cubicBezTo>
                  <a:cubicBezTo>
                    <a:pt x="62006" y="0"/>
                    <a:pt x="79890" y="17871"/>
                    <a:pt x="79890" y="39916"/>
                  </a:cubicBezTo>
                  <a:close/>
                </a:path>
              </a:pathLst>
            </a:custGeom>
            <a:grpFill/>
            <a:ln w="0" cap="flat">
              <a:noFill/>
              <a:prstDash val="solid"/>
              <a:miter/>
            </a:ln>
          </p:spPr>
          <p:txBody>
            <a:bodyPr rtlCol="0" anchor="ctr"/>
            <a:lstStyle/>
            <a:p>
              <a:endParaRPr lang="en-GB"/>
            </a:p>
          </p:txBody>
        </p:sp>
        <p:sp>
          <p:nvSpPr>
            <p:cNvPr id="750" name="Freeform 749">
              <a:extLst>
                <a:ext uri="{FF2B5EF4-FFF2-40B4-BE49-F238E27FC236}">
                  <a16:creationId xmlns:a16="http://schemas.microsoft.com/office/drawing/2014/main" id="{8C6E3098-0407-5E6D-9C66-FF0287409DF1}"/>
                </a:ext>
              </a:extLst>
            </p:cNvPr>
            <p:cNvSpPr/>
            <p:nvPr/>
          </p:nvSpPr>
          <p:spPr>
            <a:xfrm>
              <a:off x="7555219" y="734796"/>
              <a:ext cx="79659" cy="79600"/>
            </a:xfrm>
            <a:custGeom>
              <a:avLst/>
              <a:gdLst>
                <a:gd name="connsiteX0" fmla="*/ 79659 w 79659"/>
                <a:gd name="connsiteY0" fmla="*/ 39800 h 79600"/>
                <a:gd name="connsiteX1" fmla="*/ 39829 w 79659"/>
                <a:gd name="connsiteY1" fmla="*/ 79600 h 79600"/>
                <a:gd name="connsiteX2" fmla="*/ 0 w 79659"/>
                <a:gd name="connsiteY2" fmla="*/ 39800 h 79600"/>
                <a:gd name="connsiteX3" fmla="*/ 39829 w 79659"/>
                <a:gd name="connsiteY3" fmla="*/ 0 h 79600"/>
                <a:gd name="connsiteX4" fmla="*/ 79659 w 79659"/>
                <a:gd name="connsiteY4" fmla="*/ 39800 h 7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59" h="79600">
                  <a:moveTo>
                    <a:pt x="79659" y="39800"/>
                  </a:moveTo>
                  <a:cubicBezTo>
                    <a:pt x="79659" y="61781"/>
                    <a:pt x="61826" y="79600"/>
                    <a:pt x="39829" y="79600"/>
                  </a:cubicBezTo>
                  <a:cubicBezTo>
                    <a:pt x="17832" y="79600"/>
                    <a:pt x="0" y="61781"/>
                    <a:pt x="0" y="39800"/>
                  </a:cubicBezTo>
                  <a:cubicBezTo>
                    <a:pt x="0" y="17819"/>
                    <a:pt x="17832" y="0"/>
                    <a:pt x="39829" y="0"/>
                  </a:cubicBezTo>
                  <a:cubicBezTo>
                    <a:pt x="61826" y="0"/>
                    <a:pt x="79659" y="17819"/>
                    <a:pt x="79659" y="39800"/>
                  </a:cubicBezTo>
                  <a:close/>
                </a:path>
              </a:pathLst>
            </a:custGeom>
            <a:grpFill/>
            <a:ln w="0" cap="flat">
              <a:noFill/>
              <a:prstDash val="solid"/>
              <a:miter/>
            </a:ln>
          </p:spPr>
          <p:txBody>
            <a:bodyPr rtlCol="0" anchor="ctr"/>
            <a:lstStyle/>
            <a:p>
              <a:endParaRPr lang="en-GB"/>
            </a:p>
          </p:txBody>
        </p:sp>
        <p:sp>
          <p:nvSpPr>
            <p:cNvPr id="751" name="Freeform 750">
              <a:extLst>
                <a:ext uri="{FF2B5EF4-FFF2-40B4-BE49-F238E27FC236}">
                  <a16:creationId xmlns:a16="http://schemas.microsoft.com/office/drawing/2014/main" id="{B4D1E074-18B5-9314-0022-065B5C2897C8}"/>
                </a:ext>
              </a:extLst>
            </p:cNvPr>
            <p:cNvSpPr/>
            <p:nvPr/>
          </p:nvSpPr>
          <p:spPr>
            <a:xfrm>
              <a:off x="7473476" y="876642"/>
              <a:ext cx="79427" cy="79368"/>
            </a:xfrm>
            <a:custGeom>
              <a:avLst/>
              <a:gdLst>
                <a:gd name="connsiteX0" fmla="*/ 79428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8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8" y="39684"/>
                  </a:moveTo>
                  <a:cubicBezTo>
                    <a:pt x="79428" y="61602"/>
                    <a:pt x="61647" y="79369"/>
                    <a:pt x="39714" y="79369"/>
                  </a:cubicBezTo>
                  <a:cubicBezTo>
                    <a:pt x="17781" y="79369"/>
                    <a:pt x="0" y="61602"/>
                    <a:pt x="0" y="39684"/>
                  </a:cubicBezTo>
                  <a:cubicBezTo>
                    <a:pt x="0" y="17767"/>
                    <a:pt x="17781" y="0"/>
                    <a:pt x="39714" y="0"/>
                  </a:cubicBezTo>
                  <a:cubicBezTo>
                    <a:pt x="61647" y="0"/>
                    <a:pt x="79428" y="17767"/>
                    <a:pt x="79428" y="39684"/>
                  </a:cubicBezTo>
                  <a:close/>
                </a:path>
              </a:pathLst>
            </a:custGeom>
            <a:grpFill/>
            <a:ln w="0" cap="flat">
              <a:noFill/>
              <a:prstDash val="solid"/>
              <a:miter/>
            </a:ln>
          </p:spPr>
          <p:txBody>
            <a:bodyPr rtlCol="0" anchor="ctr"/>
            <a:lstStyle/>
            <a:p>
              <a:endParaRPr lang="en-GB"/>
            </a:p>
          </p:txBody>
        </p:sp>
        <p:sp>
          <p:nvSpPr>
            <p:cNvPr id="752" name="Freeform 751">
              <a:extLst>
                <a:ext uri="{FF2B5EF4-FFF2-40B4-BE49-F238E27FC236}">
                  <a16:creationId xmlns:a16="http://schemas.microsoft.com/office/drawing/2014/main" id="{C64BF894-5853-4DA4-B4AE-AF3849AA2B32}"/>
                </a:ext>
              </a:extLst>
            </p:cNvPr>
            <p:cNvSpPr/>
            <p:nvPr/>
          </p:nvSpPr>
          <p:spPr>
            <a:xfrm>
              <a:off x="7391617" y="1018488"/>
              <a:ext cx="79195" cy="79137"/>
            </a:xfrm>
            <a:custGeom>
              <a:avLst/>
              <a:gdLst>
                <a:gd name="connsiteX0" fmla="*/ 79196 w 79195"/>
                <a:gd name="connsiteY0" fmla="*/ 39569 h 79137"/>
                <a:gd name="connsiteX1" fmla="*/ 39598 w 79195"/>
                <a:gd name="connsiteY1" fmla="*/ 79138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753" name="Freeform 752">
              <a:extLst>
                <a:ext uri="{FF2B5EF4-FFF2-40B4-BE49-F238E27FC236}">
                  <a16:creationId xmlns:a16="http://schemas.microsoft.com/office/drawing/2014/main" id="{9DC542D2-559D-A668-3B78-DB884BD7FDD2}"/>
                </a:ext>
              </a:extLst>
            </p:cNvPr>
            <p:cNvSpPr/>
            <p:nvPr/>
          </p:nvSpPr>
          <p:spPr>
            <a:xfrm>
              <a:off x="7309873" y="1160334"/>
              <a:ext cx="78964" cy="78906"/>
            </a:xfrm>
            <a:custGeom>
              <a:avLst/>
              <a:gdLst>
                <a:gd name="connsiteX0" fmla="*/ 78964 w 78964"/>
                <a:gd name="connsiteY0" fmla="*/ 39453 h 78906"/>
                <a:gd name="connsiteX1" fmla="*/ 39482 w 78964"/>
                <a:gd name="connsiteY1" fmla="*/ 78906 h 78906"/>
                <a:gd name="connsiteX2" fmla="*/ 0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7" y="78906"/>
                    <a:pt x="0" y="61242"/>
                    <a:pt x="0" y="39453"/>
                  </a:cubicBezTo>
                  <a:cubicBezTo>
                    <a:pt x="0" y="17664"/>
                    <a:pt x="17677"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754" name="Freeform 753">
              <a:extLst>
                <a:ext uri="{FF2B5EF4-FFF2-40B4-BE49-F238E27FC236}">
                  <a16:creationId xmlns:a16="http://schemas.microsoft.com/office/drawing/2014/main" id="{E38EF74C-4183-E96D-0DF0-83D821A588A8}"/>
                </a:ext>
              </a:extLst>
            </p:cNvPr>
            <p:cNvSpPr/>
            <p:nvPr/>
          </p:nvSpPr>
          <p:spPr>
            <a:xfrm>
              <a:off x="7228130" y="1302180"/>
              <a:ext cx="78732" cy="78674"/>
            </a:xfrm>
            <a:custGeom>
              <a:avLst/>
              <a:gdLst>
                <a:gd name="connsiteX0" fmla="*/ 78733 w 78732"/>
                <a:gd name="connsiteY0" fmla="*/ 39337 h 78674"/>
                <a:gd name="connsiteX1" fmla="*/ 39366 w 78732"/>
                <a:gd name="connsiteY1" fmla="*/ 78675 h 78674"/>
                <a:gd name="connsiteX2" fmla="*/ 0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0" y="61063"/>
                    <a:pt x="0" y="39337"/>
                  </a:cubicBezTo>
                  <a:cubicBezTo>
                    <a:pt x="0" y="17612"/>
                    <a:pt x="17624" y="0"/>
                    <a:pt x="39366" y="0"/>
                  </a:cubicBezTo>
                  <a:cubicBezTo>
                    <a:pt x="61108" y="0"/>
                    <a:pt x="78733" y="17612"/>
                    <a:pt x="78733" y="39337"/>
                  </a:cubicBezTo>
                  <a:close/>
                </a:path>
              </a:pathLst>
            </a:custGeom>
            <a:grpFill/>
            <a:ln w="0" cap="flat">
              <a:noFill/>
              <a:prstDash val="solid"/>
              <a:miter/>
            </a:ln>
          </p:spPr>
          <p:txBody>
            <a:bodyPr rtlCol="0" anchor="ctr"/>
            <a:lstStyle/>
            <a:p>
              <a:endParaRPr lang="en-GB"/>
            </a:p>
          </p:txBody>
        </p:sp>
        <p:sp>
          <p:nvSpPr>
            <p:cNvPr id="755" name="Freeform 754">
              <a:extLst>
                <a:ext uri="{FF2B5EF4-FFF2-40B4-BE49-F238E27FC236}">
                  <a16:creationId xmlns:a16="http://schemas.microsoft.com/office/drawing/2014/main" id="{A79E98D4-F138-495D-CACE-E502886BD9C6}"/>
                </a:ext>
              </a:extLst>
            </p:cNvPr>
            <p:cNvSpPr/>
            <p:nvPr/>
          </p:nvSpPr>
          <p:spPr>
            <a:xfrm>
              <a:off x="7146271" y="1444026"/>
              <a:ext cx="78501" cy="78443"/>
            </a:xfrm>
            <a:custGeom>
              <a:avLst/>
              <a:gdLst>
                <a:gd name="connsiteX0" fmla="*/ 78501 w 78501"/>
                <a:gd name="connsiteY0" fmla="*/ 39222 h 78443"/>
                <a:gd name="connsiteX1" fmla="*/ 39250 w 78501"/>
                <a:gd name="connsiteY1" fmla="*/ 78443 h 78443"/>
                <a:gd name="connsiteX2" fmla="*/ 0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0" y="60883"/>
                    <a:pt x="0" y="39222"/>
                  </a:cubicBezTo>
                  <a:cubicBezTo>
                    <a:pt x="0"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756" name="Freeform 755">
              <a:extLst>
                <a:ext uri="{FF2B5EF4-FFF2-40B4-BE49-F238E27FC236}">
                  <a16:creationId xmlns:a16="http://schemas.microsoft.com/office/drawing/2014/main" id="{D00E863A-190D-455E-C464-02AE248DC80E}"/>
                </a:ext>
              </a:extLst>
            </p:cNvPr>
            <p:cNvSpPr/>
            <p:nvPr/>
          </p:nvSpPr>
          <p:spPr>
            <a:xfrm>
              <a:off x="7064412" y="1585756"/>
              <a:ext cx="78501" cy="78443"/>
            </a:xfrm>
            <a:custGeom>
              <a:avLst/>
              <a:gdLst>
                <a:gd name="connsiteX0" fmla="*/ 78501 w 78501"/>
                <a:gd name="connsiteY0" fmla="*/ 39222 h 78443"/>
                <a:gd name="connsiteX1" fmla="*/ 39250 w 78501"/>
                <a:gd name="connsiteY1" fmla="*/ 78443 h 78443"/>
                <a:gd name="connsiteX2" fmla="*/ -1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1" y="60883"/>
                    <a:pt x="-1" y="39222"/>
                  </a:cubicBezTo>
                  <a:cubicBezTo>
                    <a:pt x="-1"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757" name="Freeform 756">
              <a:extLst>
                <a:ext uri="{FF2B5EF4-FFF2-40B4-BE49-F238E27FC236}">
                  <a16:creationId xmlns:a16="http://schemas.microsoft.com/office/drawing/2014/main" id="{1ABA4EFA-E14C-535D-1FED-0A4213A3F1C2}"/>
                </a:ext>
              </a:extLst>
            </p:cNvPr>
            <p:cNvSpPr/>
            <p:nvPr/>
          </p:nvSpPr>
          <p:spPr>
            <a:xfrm>
              <a:off x="6982669" y="1727718"/>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2" y="78212"/>
                    <a:pt x="0" y="60704"/>
                    <a:pt x="0" y="39106"/>
                  </a:cubicBezTo>
                  <a:cubicBezTo>
                    <a:pt x="0" y="17508"/>
                    <a:pt x="17522"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758" name="Freeform 757">
              <a:extLst>
                <a:ext uri="{FF2B5EF4-FFF2-40B4-BE49-F238E27FC236}">
                  <a16:creationId xmlns:a16="http://schemas.microsoft.com/office/drawing/2014/main" id="{D66CDDBD-96B2-EEFD-A1BA-A8892A2D6364}"/>
                </a:ext>
              </a:extLst>
            </p:cNvPr>
            <p:cNvSpPr/>
            <p:nvPr/>
          </p:nvSpPr>
          <p:spPr>
            <a:xfrm>
              <a:off x="6900810" y="1869563"/>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69" y="77980"/>
                    <a:pt x="0" y="60524"/>
                    <a:pt x="0" y="38990"/>
                  </a:cubicBezTo>
                  <a:cubicBezTo>
                    <a:pt x="0" y="17456"/>
                    <a:pt x="17469" y="0"/>
                    <a:pt x="39019" y="0"/>
                  </a:cubicBezTo>
                  <a:cubicBezTo>
                    <a:pt x="60569" y="0"/>
                    <a:pt x="78038" y="17457"/>
                    <a:pt x="78038" y="38990"/>
                  </a:cubicBezTo>
                  <a:close/>
                </a:path>
              </a:pathLst>
            </a:custGeom>
            <a:grpFill/>
            <a:ln w="0" cap="flat">
              <a:noFill/>
              <a:prstDash val="solid"/>
              <a:miter/>
            </a:ln>
          </p:spPr>
          <p:txBody>
            <a:bodyPr rtlCol="0" anchor="ctr"/>
            <a:lstStyle/>
            <a:p>
              <a:endParaRPr lang="en-GB"/>
            </a:p>
          </p:txBody>
        </p:sp>
        <p:sp>
          <p:nvSpPr>
            <p:cNvPr id="759" name="Freeform 758">
              <a:extLst>
                <a:ext uri="{FF2B5EF4-FFF2-40B4-BE49-F238E27FC236}">
                  <a16:creationId xmlns:a16="http://schemas.microsoft.com/office/drawing/2014/main" id="{D672134C-DD1D-C2B5-1354-1F61B4C46816}"/>
                </a:ext>
              </a:extLst>
            </p:cNvPr>
            <p:cNvSpPr/>
            <p:nvPr/>
          </p:nvSpPr>
          <p:spPr>
            <a:xfrm>
              <a:off x="6818952" y="2011294"/>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69" y="77980"/>
                    <a:pt x="0" y="60524"/>
                    <a:pt x="0" y="38990"/>
                  </a:cubicBezTo>
                  <a:cubicBezTo>
                    <a:pt x="0" y="17456"/>
                    <a:pt x="17469" y="0"/>
                    <a:pt x="39019" y="0"/>
                  </a:cubicBezTo>
                  <a:cubicBezTo>
                    <a:pt x="60569" y="0"/>
                    <a:pt x="78038" y="17457"/>
                    <a:pt x="78038" y="38990"/>
                  </a:cubicBezTo>
                  <a:close/>
                </a:path>
              </a:pathLst>
            </a:custGeom>
            <a:grpFill/>
            <a:ln w="0" cap="flat">
              <a:noFill/>
              <a:prstDash val="solid"/>
              <a:miter/>
            </a:ln>
          </p:spPr>
          <p:txBody>
            <a:bodyPr rtlCol="0" anchor="ctr"/>
            <a:lstStyle/>
            <a:p>
              <a:endParaRPr lang="en-GB"/>
            </a:p>
          </p:txBody>
        </p:sp>
        <p:sp>
          <p:nvSpPr>
            <p:cNvPr id="760" name="Freeform 759">
              <a:extLst>
                <a:ext uri="{FF2B5EF4-FFF2-40B4-BE49-F238E27FC236}">
                  <a16:creationId xmlns:a16="http://schemas.microsoft.com/office/drawing/2014/main" id="{D05A7E05-D719-ED6E-B6B2-335137074D5B}"/>
                </a:ext>
              </a:extLst>
            </p:cNvPr>
            <p:cNvSpPr/>
            <p:nvPr/>
          </p:nvSpPr>
          <p:spPr>
            <a:xfrm>
              <a:off x="6737208" y="2153139"/>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4"/>
                    <a:pt x="60389" y="77749"/>
                    <a:pt x="38903" y="77749"/>
                  </a:cubicBezTo>
                  <a:cubicBezTo>
                    <a:pt x="17418" y="77749"/>
                    <a:pt x="0" y="60344"/>
                    <a:pt x="0" y="38875"/>
                  </a:cubicBezTo>
                  <a:cubicBezTo>
                    <a:pt x="0" y="17405"/>
                    <a:pt x="17418" y="0"/>
                    <a:pt x="38903" y="0"/>
                  </a:cubicBezTo>
                  <a:cubicBezTo>
                    <a:pt x="60389" y="0"/>
                    <a:pt x="77806" y="17405"/>
                    <a:pt x="77806" y="38875"/>
                  </a:cubicBezTo>
                  <a:close/>
                </a:path>
              </a:pathLst>
            </a:custGeom>
            <a:grpFill/>
            <a:ln w="0" cap="flat">
              <a:noFill/>
              <a:prstDash val="solid"/>
              <a:miter/>
            </a:ln>
          </p:spPr>
          <p:txBody>
            <a:bodyPr rtlCol="0" anchor="ctr"/>
            <a:lstStyle/>
            <a:p>
              <a:endParaRPr lang="en-GB"/>
            </a:p>
          </p:txBody>
        </p:sp>
        <p:sp>
          <p:nvSpPr>
            <p:cNvPr id="761" name="Freeform 760">
              <a:extLst>
                <a:ext uri="{FF2B5EF4-FFF2-40B4-BE49-F238E27FC236}">
                  <a16:creationId xmlns:a16="http://schemas.microsoft.com/office/drawing/2014/main" id="{22549F18-71C6-04F3-3CA7-D9EFCF2BF1B2}"/>
                </a:ext>
              </a:extLst>
            </p:cNvPr>
            <p:cNvSpPr/>
            <p:nvPr/>
          </p:nvSpPr>
          <p:spPr>
            <a:xfrm>
              <a:off x="6655234" y="2294870"/>
              <a:ext cx="77806" cy="77749"/>
            </a:xfrm>
            <a:custGeom>
              <a:avLst/>
              <a:gdLst>
                <a:gd name="connsiteX0" fmla="*/ 77807 w 77806"/>
                <a:gd name="connsiteY0" fmla="*/ 38875 h 77749"/>
                <a:gd name="connsiteX1" fmla="*/ 38904 w 77806"/>
                <a:gd name="connsiteY1" fmla="*/ 77749 h 77749"/>
                <a:gd name="connsiteX2" fmla="*/ 1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4" y="77749"/>
                  </a:cubicBezTo>
                  <a:cubicBezTo>
                    <a:pt x="17418" y="77749"/>
                    <a:pt x="1" y="60344"/>
                    <a:pt x="1" y="38875"/>
                  </a:cubicBezTo>
                  <a:cubicBezTo>
                    <a:pt x="1" y="17405"/>
                    <a:pt x="17418" y="0"/>
                    <a:pt x="38904"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762" name="Freeform 761">
              <a:extLst>
                <a:ext uri="{FF2B5EF4-FFF2-40B4-BE49-F238E27FC236}">
                  <a16:creationId xmlns:a16="http://schemas.microsoft.com/office/drawing/2014/main" id="{2ED5D864-CFA1-FBBC-5EF9-A5E5CAC3775E}"/>
                </a:ext>
              </a:extLst>
            </p:cNvPr>
            <p:cNvSpPr/>
            <p:nvPr/>
          </p:nvSpPr>
          <p:spPr>
            <a:xfrm>
              <a:off x="6573491" y="2436715"/>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8"/>
                    <a:pt x="38788" y="77518"/>
                  </a:cubicBezTo>
                  <a:cubicBezTo>
                    <a:pt x="17366" y="77518"/>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763" name="Freeform 762">
              <a:extLst>
                <a:ext uri="{FF2B5EF4-FFF2-40B4-BE49-F238E27FC236}">
                  <a16:creationId xmlns:a16="http://schemas.microsoft.com/office/drawing/2014/main" id="{DD3C3BB3-15C5-A36B-B850-3D2AE8F245BF}"/>
                </a:ext>
              </a:extLst>
            </p:cNvPr>
            <p:cNvSpPr/>
            <p:nvPr/>
          </p:nvSpPr>
          <p:spPr>
            <a:xfrm>
              <a:off x="6491632" y="2578561"/>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8"/>
                    <a:pt x="38788" y="77518"/>
                  </a:cubicBezTo>
                  <a:cubicBezTo>
                    <a:pt x="17366" y="77518"/>
                    <a:pt x="1" y="60165"/>
                    <a:pt x="1" y="38759"/>
                  </a:cubicBezTo>
                  <a:cubicBezTo>
                    <a:pt x="1" y="17353"/>
                    <a:pt x="17366" y="0"/>
                    <a:pt x="38788"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764" name="Freeform 763">
              <a:extLst>
                <a:ext uri="{FF2B5EF4-FFF2-40B4-BE49-F238E27FC236}">
                  <a16:creationId xmlns:a16="http://schemas.microsoft.com/office/drawing/2014/main" id="{3F27E4ED-03E8-2B66-A793-1483523D1BB1}"/>
                </a:ext>
              </a:extLst>
            </p:cNvPr>
            <p:cNvSpPr/>
            <p:nvPr/>
          </p:nvSpPr>
          <p:spPr>
            <a:xfrm>
              <a:off x="6409773" y="2720407"/>
              <a:ext cx="77343" cy="77286"/>
            </a:xfrm>
            <a:custGeom>
              <a:avLst/>
              <a:gdLst>
                <a:gd name="connsiteX0" fmla="*/ 77344 w 77343"/>
                <a:gd name="connsiteY0" fmla="*/ 38643 h 77286"/>
                <a:gd name="connsiteX1" fmla="*/ 38672 w 77343"/>
                <a:gd name="connsiteY1" fmla="*/ 77286 h 77286"/>
                <a:gd name="connsiteX2" fmla="*/ 0 w 77343"/>
                <a:gd name="connsiteY2" fmla="*/ 38643 h 77286"/>
                <a:gd name="connsiteX3" fmla="*/ 38672 w 77343"/>
                <a:gd name="connsiteY3" fmla="*/ 0 h 77286"/>
                <a:gd name="connsiteX4" fmla="*/ 77344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4" y="38643"/>
                  </a:moveTo>
                  <a:cubicBezTo>
                    <a:pt x="77344" y="59985"/>
                    <a:pt x="60030" y="77286"/>
                    <a:pt x="38672" y="77286"/>
                  </a:cubicBezTo>
                  <a:cubicBezTo>
                    <a:pt x="17314" y="77286"/>
                    <a:pt x="0" y="59985"/>
                    <a:pt x="0" y="38643"/>
                  </a:cubicBezTo>
                  <a:cubicBezTo>
                    <a:pt x="0" y="17301"/>
                    <a:pt x="17314" y="0"/>
                    <a:pt x="38672" y="0"/>
                  </a:cubicBezTo>
                  <a:cubicBezTo>
                    <a:pt x="60029" y="0"/>
                    <a:pt x="77344" y="17301"/>
                    <a:pt x="77344" y="38643"/>
                  </a:cubicBezTo>
                  <a:close/>
                </a:path>
              </a:pathLst>
            </a:custGeom>
            <a:grpFill/>
            <a:ln w="0" cap="flat">
              <a:noFill/>
              <a:prstDash val="solid"/>
              <a:miter/>
            </a:ln>
          </p:spPr>
          <p:txBody>
            <a:bodyPr rtlCol="0" anchor="ctr"/>
            <a:lstStyle/>
            <a:p>
              <a:endParaRPr lang="en-GB"/>
            </a:p>
          </p:txBody>
        </p:sp>
        <p:sp>
          <p:nvSpPr>
            <p:cNvPr id="765" name="Freeform 764">
              <a:extLst>
                <a:ext uri="{FF2B5EF4-FFF2-40B4-BE49-F238E27FC236}">
                  <a16:creationId xmlns:a16="http://schemas.microsoft.com/office/drawing/2014/main" id="{7F06C2D8-A38C-0612-AD64-7CE8EDBDD80C}"/>
                </a:ext>
              </a:extLst>
            </p:cNvPr>
            <p:cNvSpPr/>
            <p:nvPr/>
          </p:nvSpPr>
          <p:spPr>
            <a:xfrm>
              <a:off x="7800795" y="59283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766" name="Freeform 765">
              <a:extLst>
                <a:ext uri="{FF2B5EF4-FFF2-40B4-BE49-F238E27FC236}">
                  <a16:creationId xmlns:a16="http://schemas.microsoft.com/office/drawing/2014/main" id="{39E85341-1F73-FE3A-9CCF-4C0DCB62DE47}"/>
                </a:ext>
              </a:extLst>
            </p:cNvPr>
            <p:cNvSpPr/>
            <p:nvPr/>
          </p:nvSpPr>
          <p:spPr>
            <a:xfrm>
              <a:off x="7719052" y="734796"/>
              <a:ext cx="79659" cy="79600"/>
            </a:xfrm>
            <a:custGeom>
              <a:avLst/>
              <a:gdLst>
                <a:gd name="connsiteX0" fmla="*/ 79659 w 79659"/>
                <a:gd name="connsiteY0" fmla="*/ 39800 h 79600"/>
                <a:gd name="connsiteX1" fmla="*/ 39829 w 79659"/>
                <a:gd name="connsiteY1" fmla="*/ 79600 h 79600"/>
                <a:gd name="connsiteX2" fmla="*/ 0 w 79659"/>
                <a:gd name="connsiteY2" fmla="*/ 39800 h 79600"/>
                <a:gd name="connsiteX3" fmla="*/ 39829 w 79659"/>
                <a:gd name="connsiteY3" fmla="*/ 0 h 79600"/>
                <a:gd name="connsiteX4" fmla="*/ 79659 w 79659"/>
                <a:gd name="connsiteY4" fmla="*/ 39800 h 7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59" h="79600">
                  <a:moveTo>
                    <a:pt x="79659" y="39800"/>
                  </a:moveTo>
                  <a:cubicBezTo>
                    <a:pt x="79659" y="61781"/>
                    <a:pt x="61826" y="79600"/>
                    <a:pt x="39829" y="79600"/>
                  </a:cubicBezTo>
                  <a:cubicBezTo>
                    <a:pt x="17832" y="79600"/>
                    <a:pt x="0" y="61781"/>
                    <a:pt x="0" y="39800"/>
                  </a:cubicBezTo>
                  <a:cubicBezTo>
                    <a:pt x="0" y="17819"/>
                    <a:pt x="17832" y="0"/>
                    <a:pt x="39829" y="0"/>
                  </a:cubicBezTo>
                  <a:cubicBezTo>
                    <a:pt x="61826" y="0"/>
                    <a:pt x="79659" y="17819"/>
                    <a:pt x="79659" y="39800"/>
                  </a:cubicBezTo>
                  <a:close/>
                </a:path>
              </a:pathLst>
            </a:custGeom>
            <a:grpFill/>
            <a:ln w="0" cap="flat">
              <a:noFill/>
              <a:prstDash val="solid"/>
              <a:miter/>
            </a:ln>
          </p:spPr>
          <p:txBody>
            <a:bodyPr rtlCol="0" anchor="ctr"/>
            <a:lstStyle/>
            <a:p>
              <a:endParaRPr lang="en-GB"/>
            </a:p>
          </p:txBody>
        </p:sp>
        <p:sp>
          <p:nvSpPr>
            <p:cNvPr id="767" name="Freeform 766">
              <a:extLst>
                <a:ext uri="{FF2B5EF4-FFF2-40B4-BE49-F238E27FC236}">
                  <a16:creationId xmlns:a16="http://schemas.microsoft.com/office/drawing/2014/main" id="{83CAED40-649B-3754-0108-EC9F79E04420}"/>
                </a:ext>
              </a:extLst>
            </p:cNvPr>
            <p:cNvSpPr/>
            <p:nvPr/>
          </p:nvSpPr>
          <p:spPr>
            <a:xfrm>
              <a:off x="7637193" y="876642"/>
              <a:ext cx="79427" cy="79368"/>
            </a:xfrm>
            <a:custGeom>
              <a:avLst/>
              <a:gdLst>
                <a:gd name="connsiteX0" fmla="*/ 79427 w 79427"/>
                <a:gd name="connsiteY0" fmla="*/ 39684 h 79368"/>
                <a:gd name="connsiteX1" fmla="*/ 39713 w 79427"/>
                <a:gd name="connsiteY1" fmla="*/ 79369 h 79368"/>
                <a:gd name="connsiteX2" fmla="*/ 0 w 79427"/>
                <a:gd name="connsiteY2" fmla="*/ 39684 h 79368"/>
                <a:gd name="connsiteX3" fmla="*/ 39713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3" y="79369"/>
                  </a:cubicBezTo>
                  <a:cubicBezTo>
                    <a:pt x="17780" y="79369"/>
                    <a:pt x="0" y="61602"/>
                    <a:pt x="0" y="39684"/>
                  </a:cubicBezTo>
                  <a:cubicBezTo>
                    <a:pt x="0" y="17767"/>
                    <a:pt x="17780" y="0"/>
                    <a:pt x="39713"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768" name="Freeform 767">
              <a:extLst>
                <a:ext uri="{FF2B5EF4-FFF2-40B4-BE49-F238E27FC236}">
                  <a16:creationId xmlns:a16="http://schemas.microsoft.com/office/drawing/2014/main" id="{713DFA7A-D748-19F1-4E89-CF960F83FCF1}"/>
                </a:ext>
              </a:extLst>
            </p:cNvPr>
            <p:cNvSpPr/>
            <p:nvPr/>
          </p:nvSpPr>
          <p:spPr>
            <a:xfrm>
              <a:off x="7555450" y="1018488"/>
              <a:ext cx="79195" cy="79137"/>
            </a:xfrm>
            <a:custGeom>
              <a:avLst/>
              <a:gdLst>
                <a:gd name="connsiteX0" fmla="*/ 79196 w 79195"/>
                <a:gd name="connsiteY0" fmla="*/ 39569 h 79137"/>
                <a:gd name="connsiteX1" fmla="*/ 39598 w 79195"/>
                <a:gd name="connsiteY1" fmla="*/ 79138 h 79137"/>
                <a:gd name="connsiteX2" fmla="*/ 1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1" y="61422"/>
                    <a:pt x="1" y="39569"/>
                  </a:cubicBezTo>
                  <a:cubicBezTo>
                    <a:pt x="1"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769" name="Freeform 768">
              <a:extLst>
                <a:ext uri="{FF2B5EF4-FFF2-40B4-BE49-F238E27FC236}">
                  <a16:creationId xmlns:a16="http://schemas.microsoft.com/office/drawing/2014/main" id="{C2546804-D9D7-B8D0-303C-8877C08677FC}"/>
                </a:ext>
              </a:extLst>
            </p:cNvPr>
            <p:cNvSpPr/>
            <p:nvPr/>
          </p:nvSpPr>
          <p:spPr>
            <a:xfrm>
              <a:off x="7473707" y="1160334"/>
              <a:ext cx="78964" cy="78906"/>
            </a:xfrm>
            <a:custGeom>
              <a:avLst/>
              <a:gdLst>
                <a:gd name="connsiteX0" fmla="*/ 78964 w 78964"/>
                <a:gd name="connsiteY0" fmla="*/ 39453 h 78906"/>
                <a:gd name="connsiteX1" fmla="*/ 39482 w 78964"/>
                <a:gd name="connsiteY1" fmla="*/ 78906 h 78906"/>
                <a:gd name="connsiteX2" fmla="*/ 1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7" y="78906"/>
                    <a:pt x="1" y="61242"/>
                    <a:pt x="1" y="39453"/>
                  </a:cubicBezTo>
                  <a:cubicBezTo>
                    <a:pt x="1" y="17664"/>
                    <a:pt x="17678"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770" name="Freeform 769">
              <a:extLst>
                <a:ext uri="{FF2B5EF4-FFF2-40B4-BE49-F238E27FC236}">
                  <a16:creationId xmlns:a16="http://schemas.microsoft.com/office/drawing/2014/main" id="{4D6668C5-06FC-CD69-9D57-2BD43633212A}"/>
                </a:ext>
              </a:extLst>
            </p:cNvPr>
            <p:cNvSpPr/>
            <p:nvPr/>
          </p:nvSpPr>
          <p:spPr>
            <a:xfrm>
              <a:off x="7391848" y="1302180"/>
              <a:ext cx="78732" cy="78674"/>
            </a:xfrm>
            <a:custGeom>
              <a:avLst/>
              <a:gdLst>
                <a:gd name="connsiteX0" fmla="*/ 78732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2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2" y="39337"/>
                  </a:moveTo>
                  <a:cubicBezTo>
                    <a:pt x="78732" y="61063"/>
                    <a:pt x="61108" y="78675"/>
                    <a:pt x="39366" y="78675"/>
                  </a:cubicBezTo>
                  <a:cubicBezTo>
                    <a:pt x="17625" y="78675"/>
                    <a:pt x="-1" y="61063"/>
                    <a:pt x="-1" y="39337"/>
                  </a:cubicBezTo>
                  <a:cubicBezTo>
                    <a:pt x="-1" y="17612"/>
                    <a:pt x="17624" y="0"/>
                    <a:pt x="39366" y="0"/>
                  </a:cubicBezTo>
                  <a:cubicBezTo>
                    <a:pt x="61107" y="0"/>
                    <a:pt x="78732" y="17612"/>
                    <a:pt x="78732" y="39337"/>
                  </a:cubicBezTo>
                  <a:close/>
                </a:path>
              </a:pathLst>
            </a:custGeom>
            <a:grpFill/>
            <a:ln w="0" cap="flat">
              <a:noFill/>
              <a:prstDash val="solid"/>
              <a:miter/>
            </a:ln>
          </p:spPr>
          <p:txBody>
            <a:bodyPr rtlCol="0" anchor="ctr"/>
            <a:lstStyle/>
            <a:p>
              <a:endParaRPr lang="en-GB"/>
            </a:p>
          </p:txBody>
        </p:sp>
        <p:sp>
          <p:nvSpPr>
            <p:cNvPr id="771" name="Freeform 770">
              <a:extLst>
                <a:ext uri="{FF2B5EF4-FFF2-40B4-BE49-F238E27FC236}">
                  <a16:creationId xmlns:a16="http://schemas.microsoft.com/office/drawing/2014/main" id="{F7C39D46-114D-DFA1-0ADB-2F1C052C6BB7}"/>
                </a:ext>
              </a:extLst>
            </p:cNvPr>
            <p:cNvSpPr/>
            <p:nvPr/>
          </p:nvSpPr>
          <p:spPr>
            <a:xfrm>
              <a:off x="7310105" y="1444026"/>
              <a:ext cx="78501" cy="78443"/>
            </a:xfrm>
            <a:custGeom>
              <a:avLst/>
              <a:gdLst>
                <a:gd name="connsiteX0" fmla="*/ 78501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1" y="78443"/>
                  </a:cubicBezTo>
                  <a:cubicBezTo>
                    <a:pt x="17573" y="78443"/>
                    <a:pt x="0" y="60883"/>
                    <a:pt x="0" y="39222"/>
                  </a:cubicBezTo>
                  <a:cubicBezTo>
                    <a:pt x="0" y="17560"/>
                    <a:pt x="17573" y="0"/>
                    <a:pt x="39251"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772" name="Freeform 771">
              <a:extLst>
                <a:ext uri="{FF2B5EF4-FFF2-40B4-BE49-F238E27FC236}">
                  <a16:creationId xmlns:a16="http://schemas.microsoft.com/office/drawing/2014/main" id="{F7249FF6-7B43-3A8B-B707-89D23DD0DCDA}"/>
                </a:ext>
              </a:extLst>
            </p:cNvPr>
            <p:cNvSpPr/>
            <p:nvPr/>
          </p:nvSpPr>
          <p:spPr>
            <a:xfrm>
              <a:off x="7228246" y="1585756"/>
              <a:ext cx="78501" cy="78443"/>
            </a:xfrm>
            <a:custGeom>
              <a:avLst/>
              <a:gdLst>
                <a:gd name="connsiteX0" fmla="*/ 78501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1" y="78443"/>
                  </a:cubicBezTo>
                  <a:cubicBezTo>
                    <a:pt x="17573" y="78443"/>
                    <a:pt x="0" y="60883"/>
                    <a:pt x="0" y="39222"/>
                  </a:cubicBezTo>
                  <a:cubicBezTo>
                    <a:pt x="0" y="17560"/>
                    <a:pt x="17573" y="0"/>
                    <a:pt x="39251"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773" name="Freeform 772">
              <a:extLst>
                <a:ext uri="{FF2B5EF4-FFF2-40B4-BE49-F238E27FC236}">
                  <a16:creationId xmlns:a16="http://schemas.microsoft.com/office/drawing/2014/main" id="{BB7A1186-5456-0A23-50CB-63F5AC3B29E7}"/>
                </a:ext>
              </a:extLst>
            </p:cNvPr>
            <p:cNvSpPr/>
            <p:nvPr/>
          </p:nvSpPr>
          <p:spPr>
            <a:xfrm>
              <a:off x="7146387" y="1727718"/>
              <a:ext cx="78269" cy="78211"/>
            </a:xfrm>
            <a:custGeom>
              <a:avLst/>
              <a:gdLst>
                <a:gd name="connsiteX0" fmla="*/ 78269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69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69" y="39106"/>
                  </a:moveTo>
                  <a:cubicBezTo>
                    <a:pt x="78269" y="60704"/>
                    <a:pt x="60748" y="78212"/>
                    <a:pt x="39135" y="78212"/>
                  </a:cubicBezTo>
                  <a:cubicBezTo>
                    <a:pt x="17521" y="78212"/>
                    <a:pt x="0" y="60704"/>
                    <a:pt x="0" y="39106"/>
                  </a:cubicBezTo>
                  <a:cubicBezTo>
                    <a:pt x="0" y="17508"/>
                    <a:pt x="17521" y="0"/>
                    <a:pt x="39135" y="0"/>
                  </a:cubicBezTo>
                  <a:cubicBezTo>
                    <a:pt x="60748" y="0"/>
                    <a:pt x="78269" y="17508"/>
                    <a:pt x="78269" y="39106"/>
                  </a:cubicBezTo>
                  <a:close/>
                </a:path>
              </a:pathLst>
            </a:custGeom>
            <a:grpFill/>
            <a:ln w="0" cap="flat">
              <a:noFill/>
              <a:prstDash val="solid"/>
              <a:miter/>
            </a:ln>
          </p:spPr>
          <p:txBody>
            <a:bodyPr rtlCol="0" anchor="ctr"/>
            <a:lstStyle/>
            <a:p>
              <a:endParaRPr lang="en-GB"/>
            </a:p>
          </p:txBody>
        </p:sp>
        <p:sp>
          <p:nvSpPr>
            <p:cNvPr id="774" name="Freeform 773">
              <a:extLst>
                <a:ext uri="{FF2B5EF4-FFF2-40B4-BE49-F238E27FC236}">
                  <a16:creationId xmlns:a16="http://schemas.microsoft.com/office/drawing/2014/main" id="{EF9C2AC5-DBF0-3D63-5A9D-F4E377B9D8C0}"/>
                </a:ext>
              </a:extLst>
            </p:cNvPr>
            <p:cNvSpPr/>
            <p:nvPr/>
          </p:nvSpPr>
          <p:spPr>
            <a:xfrm>
              <a:off x="7064644" y="1869563"/>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70" y="77980"/>
                    <a:pt x="0" y="60524"/>
                    <a:pt x="0" y="38990"/>
                  </a:cubicBezTo>
                  <a:cubicBezTo>
                    <a:pt x="0" y="17456"/>
                    <a:pt x="17470" y="0"/>
                    <a:pt x="39019" y="0"/>
                  </a:cubicBezTo>
                  <a:cubicBezTo>
                    <a:pt x="60569" y="0"/>
                    <a:pt x="78038" y="17457"/>
                    <a:pt x="78038" y="38990"/>
                  </a:cubicBezTo>
                  <a:close/>
                </a:path>
              </a:pathLst>
            </a:custGeom>
            <a:grpFill/>
            <a:ln w="0" cap="flat">
              <a:noFill/>
              <a:prstDash val="solid"/>
              <a:miter/>
            </a:ln>
          </p:spPr>
          <p:txBody>
            <a:bodyPr rtlCol="0" anchor="ctr"/>
            <a:lstStyle/>
            <a:p>
              <a:endParaRPr lang="en-GB"/>
            </a:p>
          </p:txBody>
        </p:sp>
        <p:sp>
          <p:nvSpPr>
            <p:cNvPr id="775" name="Freeform 774">
              <a:extLst>
                <a:ext uri="{FF2B5EF4-FFF2-40B4-BE49-F238E27FC236}">
                  <a16:creationId xmlns:a16="http://schemas.microsoft.com/office/drawing/2014/main" id="{E98611F5-AECC-EBAA-E195-68A3CF3B0A4F}"/>
                </a:ext>
              </a:extLst>
            </p:cNvPr>
            <p:cNvSpPr/>
            <p:nvPr/>
          </p:nvSpPr>
          <p:spPr>
            <a:xfrm>
              <a:off x="6982785" y="2011294"/>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70" y="77980"/>
                    <a:pt x="0" y="60524"/>
                    <a:pt x="0" y="38990"/>
                  </a:cubicBezTo>
                  <a:cubicBezTo>
                    <a:pt x="0" y="17456"/>
                    <a:pt x="17470" y="0"/>
                    <a:pt x="39019" y="0"/>
                  </a:cubicBezTo>
                  <a:cubicBezTo>
                    <a:pt x="60569" y="0"/>
                    <a:pt x="78038" y="17457"/>
                    <a:pt x="78038" y="38990"/>
                  </a:cubicBezTo>
                  <a:close/>
                </a:path>
              </a:pathLst>
            </a:custGeom>
            <a:grpFill/>
            <a:ln w="0" cap="flat">
              <a:noFill/>
              <a:prstDash val="solid"/>
              <a:miter/>
            </a:ln>
          </p:spPr>
          <p:txBody>
            <a:bodyPr rtlCol="0" anchor="ctr"/>
            <a:lstStyle/>
            <a:p>
              <a:endParaRPr lang="en-GB"/>
            </a:p>
          </p:txBody>
        </p:sp>
        <p:sp>
          <p:nvSpPr>
            <p:cNvPr id="776" name="Freeform 775">
              <a:extLst>
                <a:ext uri="{FF2B5EF4-FFF2-40B4-BE49-F238E27FC236}">
                  <a16:creationId xmlns:a16="http://schemas.microsoft.com/office/drawing/2014/main" id="{05C75A4A-65DD-C6B9-8FB0-5069320CCFA5}"/>
                </a:ext>
              </a:extLst>
            </p:cNvPr>
            <p:cNvSpPr/>
            <p:nvPr/>
          </p:nvSpPr>
          <p:spPr>
            <a:xfrm>
              <a:off x="6900926" y="2153139"/>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4"/>
                    <a:pt x="60389" y="77749"/>
                    <a:pt x="38903" y="77749"/>
                  </a:cubicBezTo>
                  <a:cubicBezTo>
                    <a:pt x="17418" y="77749"/>
                    <a:pt x="0" y="60344"/>
                    <a:pt x="0" y="38875"/>
                  </a:cubicBezTo>
                  <a:cubicBezTo>
                    <a:pt x="0" y="17405"/>
                    <a:pt x="17418" y="0"/>
                    <a:pt x="38903" y="0"/>
                  </a:cubicBezTo>
                  <a:cubicBezTo>
                    <a:pt x="60389" y="0"/>
                    <a:pt x="77806" y="17405"/>
                    <a:pt x="77806" y="38875"/>
                  </a:cubicBezTo>
                  <a:close/>
                </a:path>
              </a:pathLst>
            </a:custGeom>
            <a:grpFill/>
            <a:ln w="0" cap="flat">
              <a:noFill/>
              <a:prstDash val="solid"/>
              <a:miter/>
            </a:ln>
          </p:spPr>
          <p:txBody>
            <a:bodyPr rtlCol="0" anchor="ctr"/>
            <a:lstStyle/>
            <a:p>
              <a:endParaRPr lang="en-GB"/>
            </a:p>
          </p:txBody>
        </p:sp>
        <p:sp>
          <p:nvSpPr>
            <p:cNvPr id="777" name="Freeform 776">
              <a:extLst>
                <a:ext uri="{FF2B5EF4-FFF2-40B4-BE49-F238E27FC236}">
                  <a16:creationId xmlns:a16="http://schemas.microsoft.com/office/drawing/2014/main" id="{7E672D09-346D-42C3-D7AF-EFC3BD11EC43}"/>
                </a:ext>
              </a:extLst>
            </p:cNvPr>
            <p:cNvSpPr/>
            <p:nvPr/>
          </p:nvSpPr>
          <p:spPr>
            <a:xfrm>
              <a:off x="6819067" y="2294870"/>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4"/>
                    <a:pt x="60389" y="77749"/>
                    <a:pt x="38903" y="77749"/>
                  </a:cubicBezTo>
                  <a:cubicBezTo>
                    <a:pt x="17418" y="77749"/>
                    <a:pt x="0" y="60344"/>
                    <a:pt x="0" y="38875"/>
                  </a:cubicBezTo>
                  <a:cubicBezTo>
                    <a:pt x="0" y="17405"/>
                    <a:pt x="17418" y="0"/>
                    <a:pt x="38903" y="0"/>
                  </a:cubicBezTo>
                  <a:cubicBezTo>
                    <a:pt x="60389" y="0"/>
                    <a:pt x="77806" y="17405"/>
                    <a:pt x="77806" y="38875"/>
                  </a:cubicBezTo>
                  <a:close/>
                </a:path>
              </a:pathLst>
            </a:custGeom>
            <a:grpFill/>
            <a:ln w="0" cap="flat">
              <a:noFill/>
              <a:prstDash val="solid"/>
              <a:miter/>
            </a:ln>
          </p:spPr>
          <p:txBody>
            <a:bodyPr rtlCol="0" anchor="ctr"/>
            <a:lstStyle/>
            <a:p>
              <a:endParaRPr lang="en-GB"/>
            </a:p>
          </p:txBody>
        </p:sp>
        <p:sp>
          <p:nvSpPr>
            <p:cNvPr id="778" name="Freeform 777">
              <a:extLst>
                <a:ext uri="{FF2B5EF4-FFF2-40B4-BE49-F238E27FC236}">
                  <a16:creationId xmlns:a16="http://schemas.microsoft.com/office/drawing/2014/main" id="{8823A26A-D050-3FA8-6B66-5F7BE2594EC1}"/>
                </a:ext>
              </a:extLst>
            </p:cNvPr>
            <p:cNvSpPr/>
            <p:nvPr/>
          </p:nvSpPr>
          <p:spPr>
            <a:xfrm>
              <a:off x="6737324" y="2436715"/>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8"/>
                    <a:pt x="38788" y="77518"/>
                  </a:cubicBezTo>
                  <a:cubicBezTo>
                    <a:pt x="17366" y="77518"/>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779" name="Freeform 778">
              <a:extLst>
                <a:ext uri="{FF2B5EF4-FFF2-40B4-BE49-F238E27FC236}">
                  <a16:creationId xmlns:a16="http://schemas.microsoft.com/office/drawing/2014/main" id="{C143AEB3-99C7-ABDD-259E-E74DE6D8B06D}"/>
                </a:ext>
              </a:extLst>
            </p:cNvPr>
            <p:cNvSpPr/>
            <p:nvPr/>
          </p:nvSpPr>
          <p:spPr>
            <a:xfrm>
              <a:off x="6655349" y="2578561"/>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8"/>
                    <a:pt x="38788" y="77518"/>
                  </a:cubicBezTo>
                  <a:cubicBezTo>
                    <a:pt x="17366" y="77518"/>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780" name="Freeform 779">
              <a:extLst>
                <a:ext uri="{FF2B5EF4-FFF2-40B4-BE49-F238E27FC236}">
                  <a16:creationId xmlns:a16="http://schemas.microsoft.com/office/drawing/2014/main" id="{22E4A7E0-1D9E-6E48-EF7C-237E2E0E54BD}"/>
                </a:ext>
              </a:extLst>
            </p:cNvPr>
            <p:cNvSpPr/>
            <p:nvPr/>
          </p:nvSpPr>
          <p:spPr>
            <a:xfrm>
              <a:off x="6573606" y="2720407"/>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781" name="Freeform 780">
              <a:extLst>
                <a:ext uri="{FF2B5EF4-FFF2-40B4-BE49-F238E27FC236}">
                  <a16:creationId xmlns:a16="http://schemas.microsoft.com/office/drawing/2014/main" id="{EC826ED9-3A97-B7D5-E179-36BDA9C681EB}"/>
                </a:ext>
              </a:extLst>
            </p:cNvPr>
            <p:cNvSpPr/>
            <p:nvPr/>
          </p:nvSpPr>
          <p:spPr>
            <a:xfrm>
              <a:off x="6491747" y="2862137"/>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782" name="Freeform 781">
              <a:extLst>
                <a:ext uri="{FF2B5EF4-FFF2-40B4-BE49-F238E27FC236}">
                  <a16:creationId xmlns:a16="http://schemas.microsoft.com/office/drawing/2014/main" id="{1B0EBEC9-1C8B-E3BF-7310-C9F4255E3701}"/>
                </a:ext>
              </a:extLst>
            </p:cNvPr>
            <p:cNvSpPr/>
            <p:nvPr/>
          </p:nvSpPr>
          <p:spPr>
            <a:xfrm>
              <a:off x="7964629" y="592835"/>
              <a:ext cx="79890" cy="79831"/>
            </a:xfrm>
            <a:custGeom>
              <a:avLst/>
              <a:gdLst>
                <a:gd name="connsiteX0" fmla="*/ 79890 w 79890"/>
                <a:gd name="connsiteY0" fmla="*/ 39916 h 79831"/>
                <a:gd name="connsiteX1" fmla="*/ 39945 w 79890"/>
                <a:gd name="connsiteY1" fmla="*/ 79832 h 79831"/>
                <a:gd name="connsiteX2" fmla="*/ -1 w 79890"/>
                <a:gd name="connsiteY2" fmla="*/ 39916 h 79831"/>
                <a:gd name="connsiteX3" fmla="*/ 39945 w 79890"/>
                <a:gd name="connsiteY3" fmla="*/ 0 h 79831"/>
                <a:gd name="connsiteX4" fmla="*/ 79890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0" y="39916"/>
                  </a:moveTo>
                  <a:cubicBezTo>
                    <a:pt x="79890" y="61961"/>
                    <a:pt x="62006" y="79832"/>
                    <a:pt x="39945" y="79832"/>
                  </a:cubicBezTo>
                  <a:cubicBezTo>
                    <a:pt x="17884" y="79832"/>
                    <a:pt x="-1" y="61961"/>
                    <a:pt x="-1" y="39916"/>
                  </a:cubicBezTo>
                  <a:cubicBezTo>
                    <a:pt x="-1" y="17871"/>
                    <a:pt x="17884" y="0"/>
                    <a:pt x="39945" y="0"/>
                  </a:cubicBezTo>
                  <a:cubicBezTo>
                    <a:pt x="62006" y="0"/>
                    <a:pt x="79890" y="17871"/>
                    <a:pt x="79890" y="39916"/>
                  </a:cubicBezTo>
                  <a:close/>
                </a:path>
              </a:pathLst>
            </a:custGeom>
            <a:grpFill/>
            <a:ln w="0" cap="flat">
              <a:noFill/>
              <a:prstDash val="solid"/>
              <a:miter/>
            </a:ln>
          </p:spPr>
          <p:txBody>
            <a:bodyPr rtlCol="0" anchor="ctr"/>
            <a:lstStyle/>
            <a:p>
              <a:endParaRPr lang="en-GB"/>
            </a:p>
          </p:txBody>
        </p:sp>
        <p:sp>
          <p:nvSpPr>
            <p:cNvPr id="783" name="Freeform 782">
              <a:extLst>
                <a:ext uri="{FF2B5EF4-FFF2-40B4-BE49-F238E27FC236}">
                  <a16:creationId xmlns:a16="http://schemas.microsoft.com/office/drawing/2014/main" id="{8AE28775-4CF9-AA0E-9625-34EA1FF578DC}"/>
                </a:ext>
              </a:extLst>
            </p:cNvPr>
            <p:cNvSpPr/>
            <p:nvPr/>
          </p:nvSpPr>
          <p:spPr>
            <a:xfrm>
              <a:off x="7882770" y="734796"/>
              <a:ext cx="79659" cy="79600"/>
            </a:xfrm>
            <a:custGeom>
              <a:avLst/>
              <a:gdLst>
                <a:gd name="connsiteX0" fmla="*/ 79659 w 79659"/>
                <a:gd name="connsiteY0" fmla="*/ 39800 h 79600"/>
                <a:gd name="connsiteX1" fmla="*/ 39830 w 79659"/>
                <a:gd name="connsiteY1" fmla="*/ 79600 h 79600"/>
                <a:gd name="connsiteX2" fmla="*/ 0 w 79659"/>
                <a:gd name="connsiteY2" fmla="*/ 39800 h 79600"/>
                <a:gd name="connsiteX3" fmla="*/ 39830 w 79659"/>
                <a:gd name="connsiteY3" fmla="*/ 0 h 79600"/>
                <a:gd name="connsiteX4" fmla="*/ 79659 w 79659"/>
                <a:gd name="connsiteY4" fmla="*/ 39800 h 7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59" h="79600">
                  <a:moveTo>
                    <a:pt x="79659" y="39800"/>
                  </a:moveTo>
                  <a:cubicBezTo>
                    <a:pt x="79659" y="61781"/>
                    <a:pt x="61827" y="79600"/>
                    <a:pt x="39830" y="79600"/>
                  </a:cubicBezTo>
                  <a:cubicBezTo>
                    <a:pt x="17833" y="79600"/>
                    <a:pt x="0" y="61781"/>
                    <a:pt x="0" y="39800"/>
                  </a:cubicBezTo>
                  <a:cubicBezTo>
                    <a:pt x="0" y="17819"/>
                    <a:pt x="17833" y="0"/>
                    <a:pt x="39830" y="0"/>
                  </a:cubicBezTo>
                  <a:cubicBezTo>
                    <a:pt x="61827" y="0"/>
                    <a:pt x="79659" y="17819"/>
                    <a:pt x="79659" y="39800"/>
                  </a:cubicBezTo>
                  <a:close/>
                </a:path>
              </a:pathLst>
            </a:custGeom>
            <a:grpFill/>
            <a:ln w="0" cap="flat">
              <a:noFill/>
              <a:prstDash val="solid"/>
              <a:miter/>
            </a:ln>
          </p:spPr>
          <p:txBody>
            <a:bodyPr rtlCol="0" anchor="ctr"/>
            <a:lstStyle/>
            <a:p>
              <a:endParaRPr lang="en-GB"/>
            </a:p>
          </p:txBody>
        </p:sp>
        <p:sp>
          <p:nvSpPr>
            <p:cNvPr id="784" name="Freeform 783">
              <a:extLst>
                <a:ext uri="{FF2B5EF4-FFF2-40B4-BE49-F238E27FC236}">
                  <a16:creationId xmlns:a16="http://schemas.microsoft.com/office/drawing/2014/main" id="{0F960A40-E7D5-9F19-4679-8B18137D435D}"/>
                </a:ext>
              </a:extLst>
            </p:cNvPr>
            <p:cNvSpPr/>
            <p:nvPr/>
          </p:nvSpPr>
          <p:spPr>
            <a:xfrm>
              <a:off x="7801027" y="876642"/>
              <a:ext cx="79427" cy="79368"/>
            </a:xfrm>
            <a:custGeom>
              <a:avLst/>
              <a:gdLst>
                <a:gd name="connsiteX0" fmla="*/ 79427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4" y="79369"/>
                  </a:cubicBezTo>
                  <a:cubicBezTo>
                    <a:pt x="17780" y="79369"/>
                    <a:pt x="0" y="61602"/>
                    <a:pt x="0" y="39684"/>
                  </a:cubicBezTo>
                  <a:cubicBezTo>
                    <a:pt x="0" y="17767"/>
                    <a:pt x="17780" y="0"/>
                    <a:pt x="39714"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785" name="Freeform 784">
              <a:extLst>
                <a:ext uri="{FF2B5EF4-FFF2-40B4-BE49-F238E27FC236}">
                  <a16:creationId xmlns:a16="http://schemas.microsoft.com/office/drawing/2014/main" id="{A45769B1-0C8C-86EE-E02C-DE7670713C82}"/>
                </a:ext>
              </a:extLst>
            </p:cNvPr>
            <p:cNvSpPr/>
            <p:nvPr/>
          </p:nvSpPr>
          <p:spPr>
            <a:xfrm>
              <a:off x="7719284" y="1018488"/>
              <a:ext cx="79195" cy="79137"/>
            </a:xfrm>
            <a:custGeom>
              <a:avLst/>
              <a:gdLst>
                <a:gd name="connsiteX0" fmla="*/ 79196 w 79195"/>
                <a:gd name="connsiteY0" fmla="*/ 39569 h 79137"/>
                <a:gd name="connsiteX1" fmla="*/ 39598 w 79195"/>
                <a:gd name="connsiteY1" fmla="*/ 79138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786" name="Freeform 785">
              <a:extLst>
                <a:ext uri="{FF2B5EF4-FFF2-40B4-BE49-F238E27FC236}">
                  <a16:creationId xmlns:a16="http://schemas.microsoft.com/office/drawing/2014/main" id="{852CA14F-1787-6BBC-7C7C-54232E0268E0}"/>
                </a:ext>
              </a:extLst>
            </p:cNvPr>
            <p:cNvSpPr/>
            <p:nvPr/>
          </p:nvSpPr>
          <p:spPr>
            <a:xfrm>
              <a:off x="7637425" y="1160334"/>
              <a:ext cx="78964" cy="78906"/>
            </a:xfrm>
            <a:custGeom>
              <a:avLst/>
              <a:gdLst>
                <a:gd name="connsiteX0" fmla="*/ 78964 w 78964"/>
                <a:gd name="connsiteY0" fmla="*/ 39453 h 78906"/>
                <a:gd name="connsiteX1" fmla="*/ 39483 w 78964"/>
                <a:gd name="connsiteY1" fmla="*/ 78906 h 78906"/>
                <a:gd name="connsiteX2" fmla="*/ 1 w 78964"/>
                <a:gd name="connsiteY2" fmla="*/ 39453 h 78906"/>
                <a:gd name="connsiteX3" fmla="*/ 39483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3" y="78906"/>
                  </a:cubicBezTo>
                  <a:cubicBezTo>
                    <a:pt x="17677" y="78906"/>
                    <a:pt x="1" y="61242"/>
                    <a:pt x="1" y="39453"/>
                  </a:cubicBezTo>
                  <a:cubicBezTo>
                    <a:pt x="1" y="17664"/>
                    <a:pt x="17678" y="0"/>
                    <a:pt x="39483"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787" name="Freeform 786">
              <a:extLst>
                <a:ext uri="{FF2B5EF4-FFF2-40B4-BE49-F238E27FC236}">
                  <a16:creationId xmlns:a16="http://schemas.microsoft.com/office/drawing/2014/main" id="{4D889530-6E5C-3F7F-C225-D3352894F50A}"/>
                </a:ext>
              </a:extLst>
            </p:cNvPr>
            <p:cNvSpPr/>
            <p:nvPr/>
          </p:nvSpPr>
          <p:spPr>
            <a:xfrm>
              <a:off x="7555682" y="1302180"/>
              <a:ext cx="78732" cy="78674"/>
            </a:xfrm>
            <a:custGeom>
              <a:avLst/>
              <a:gdLst>
                <a:gd name="connsiteX0" fmla="*/ 78733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1" y="61063"/>
                    <a:pt x="-1" y="39337"/>
                  </a:cubicBezTo>
                  <a:cubicBezTo>
                    <a:pt x="-1" y="17612"/>
                    <a:pt x="17624" y="0"/>
                    <a:pt x="39366" y="0"/>
                  </a:cubicBezTo>
                  <a:cubicBezTo>
                    <a:pt x="61107" y="0"/>
                    <a:pt x="78733" y="17612"/>
                    <a:pt x="78733" y="39337"/>
                  </a:cubicBezTo>
                  <a:close/>
                </a:path>
              </a:pathLst>
            </a:custGeom>
            <a:grpFill/>
            <a:ln w="0" cap="flat">
              <a:noFill/>
              <a:prstDash val="solid"/>
              <a:miter/>
            </a:ln>
          </p:spPr>
          <p:txBody>
            <a:bodyPr rtlCol="0" anchor="ctr"/>
            <a:lstStyle/>
            <a:p>
              <a:endParaRPr lang="en-GB"/>
            </a:p>
          </p:txBody>
        </p:sp>
        <p:sp>
          <p:nvSpPr>
            <p:cNvPr id="788" name="Freeform 787">
              <a:extLst>
                <a:ext uri="{FF2B5EF4-FFF2-40B4-BE49-F238E27FC236}">
                  <a16:creationId xmlns:a16="http://schemas.microsoft.com/office/drawing/2014/main" id="{7A508443-9499-5B25-49C8-7A5F62F71E26}"/>
                </a:ext>
              </a:extLst>
            </p:cNvPr>
            <p:cNvSpPr/>
            <p:nvPr/>
          </p:nvSpPr>
          <p:spPr>
            <a:xfrm>
              <a:off x="7473939" y="1444026"/>
              <a:ext cx="78501" cy="78443"/>
            </a:xfrm>
            <a:custGeom>
              <a:avLst/>
              <a:gdLst>
                <a:gd name="connsiteX0" fmla="*/ 78501 w 78501"/>
                <a:gd name="connsiteY0" fmla="*/ 39222 h 78443"/>
                <a:gd name="connsiteX1" fmla="*/ 39250 w 78501"/>
                <a:gd name="connsiteY1" fmla="*/ 78443 h 78443"/>
                <a:gd name="connsiteX2" fmla="*/ -1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1" y="60883"/>
                    <a:pt x="-1" y="39222"/>
                  </a:cubicBezTo>
                  <a:cubicBezTo>
                    <a:pt x="-1"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789" name="Freeform 788">
              <a:extLst>
                <a:ext uri="{FF2B5EF4-FFF2-40B4-BE49-F238E27FC236}">
                  <a16:creationId xmlns:a16="http://schemas.microsoft.com/office/drawing/2014/main" id="{BD14C4BF-58AC-E63D-5E18-9B0598EB50AE}"/>
                </a:ext>
              </a:extLst>
            </p:cNvPr>
            <p:cNvSpPr/>
            <p:nvPr/>
          </p:nvSpPr>
          <p:spPr>
            <a:xfrm>
              <a:off x="7391964" y="1585756"/>
              <a:ext cx="78501" cy="78443"/>
            </a:xfrm>
            <a:custGeom>
              <a:avLst/>
              <a:gdLst>
                <a:gd name="connsiteX0" fmla="*/ 78501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1" y="78443"/>
                  </a:cubicBezTo>
                  <a:cubicBezTo>
                    <a:pt x="17573" y="78443"/>
                    <a:pt x="0" y="60883"/>
                    <a:pt x="0" y="39222"/>
                  </a:cubicBezTo>
                  <a:cubicBezTo>
                    <a:pt x="0" y="17560"/>
                    <a:pt x="17573" y="0"/>
                    <a:pt x="39251"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790" name="Freeform 789">
              <a:extLst>
                <a:ext uri="{FF2B5EF4-FFF2-40B4-BE49-F238E27FC236}">
                  <a16:creationId xmlns:a16="http://schemas.microsoft.com/office/drawing/2014/main" id="{CE1ECCFA-9441-BA30-C5CA-78AFAB1C432D}"/>
                </a:ext>
              </a:extLst>
            </p:cNvPr>
            <p:cNvSpPr/>
            <p:nvPr/>
          </p:nvSpPr>
          <p:spPr>
            <a:xfrm>
              <a:off x="7310221" y="1727718"/>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2" y="78212"/>
                    <a:pt x="0" y="60704"/>
                    <a:pt x="0" y="39106"/>
                  </a:cubicBezTo>
                  <a:cubicBezTo>
                    <a:pt x="0" y="17508"/>
                    <a:pt x="17522"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791" name="Freeform 790">
              <a:extLst>
                <a:ext uri="{FF2B5EF4-FFF2-40B4-BE49-F238E27FC236}">
                  <a16:creationId xmlns:a16="http://schemas.microsoft.com/office/drawing/2014/main" id="{4A092066-60F1-9906-F557-C1651917844F}"/>
                </a:ext>
              </a:extLst>
            </p:cNvPr>
            <p:cNvSpPr/>
            <p:nvPr/>
          </p:nvSpPr>
          <p:spPr>
            <a:xfrm>
              <a:off x="7228478" y="1869563"/>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0"/>
                    <a:pt x="39019" y="77980"/>
                  </a:cubicBezTo>
                  <a:cubicBezTo>
                    <a:pt x="17469" y="77980"/>
                    <a:pt x="0" y="60524"/>
                    <a:pt x="0" y="38990"/>
                  </a:cubicBezTo>
                  <a:cubicBezTo>
                    <a:pt x="0" y="17456"/>
                    <a:pt x="17469" y="0"/>
                    <a:pt x="39019" y="0"/>
                  </a:cubicBezTo>
                  <a:cubicBezTo>
                    <a:pt x="60569" y="0"/>
                    <a:pt x="78038" y="17457"/>
                    <a:pt x="78038" y="38990"/>
                  </a:cubicBezTo>
                  <a:close/>
                </a:path>
              </a:pathLst>
            </a:custGeom>
            <a:grpFill/>
            <a:ln w="0" cap="flat">
              <a:noFill/>
              <a:prstDash val="solid"/>
              <a:miter/>
            </a:ln>
          </p:spPr>
          <p:txBody>
            <a:bodyPr rtlCol="0" anchor="ctr"/>
            <a:lstStyle/>
            <a:p>
              <a:endParaRPr lang="en-GB"/>
            </a:p>
          </p:txBody>
        </p:sp>
        <p:sp>
          <p:nvSpPr>
            <p:cNvPr id="792" name="Freeform 791">
              <a:extLst>
                <a:ext uri="{FF2B5EF4-FFF2-40B4-BE49-F238E27FC236}">
                  <a16:creationId xmlns:a16="http://schemas.microsoft.com/office/drawing/2014/main" id="{1488C451-DA3E-CDC4-6A49-65FC417EE8B9}"/>
                </a:ext>
              </a:extLst>
            </p:cNvPr>
            <p:cNvSpPr/>
            <p:nvPr/>
          </p:nvSpPr>
          <p:spPr>
            <a:xfrm>
              <a:off x="7146503" y="2011294"/>
              <a:ext cx="78038" cy="77980"/>
            </a:xfrm>
            <a:custGeom>
              <a:avLst/>
              <a:gdLst>
                <a:gd name="connsiteX0" fmla="*/ 78038 w 78038"/>
                <a:gd name="connsiteY0" fmla="*/ 38990 h 77980"/>
                <a:gd name="connsiteX1" fmla="*/ 39019 w 78038"/>
                <a:gd name="connsiteY1" fmla="*/ 77980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8" y="77980"/>
                    <a:pt x="39019" y="77980"/>
                  </a:cubicBezTo>
                  <a:cubicBezTo>
                    <a:pt x="17469" y="77980"/>
                    <a:pt x="0" y="60524"/>
                    <a:pt x="0" y="38990"/>
                  </a:cubicBezTo>
                  <a:cubicBezTo>
                    <a:pt x="0" y="17456"/>
                    <a:pt x="17469" y="0"/>
                    <a:pt x="39019" y="0"/>
                  </a:cubicBezTo>
                  <a:cubicBezTo>
                    <a:pt x="60568" y="0"/>
                    <a:pt x="78038" y="17457"/>
                    <a:pt x="78038" y="38990"/>
                  </a:cubicBezTo>
                  <a:close/>
                </a:path>
              </a:pathLst>
            </a:custGeom>
            <a:grpFill/>
            <a:ln w="0" cap="flat">
              <a:noFill/>
              <a:prstDash val="solid"/>
              <a:miter/>
            </a:ln>
          </p:spPr>
          <p:txBody>
            <a:bodyPr rtlCol="0" anchor="ctr"/>
            <a:lstStyle/>
            <a:p>
              <a:endParaRPr lang="en-GB"/>
            </a:p>
          </p:txBody>
        </p:sp>
        <p:sp>
          <p:nvSpPr>
            <p:cNvPr id="793" name="Freeform 792">
              <a:extLst>
                <a:ext uri="{FF2B5EF4-FFF2-40B4-BE49-F238E27FC236}">
                  <a16:creationId xmlns:a16="http://schemas.microsoft.com/office/drawing/2014/main" id="{7532CE4E-FBD8-2919-3DB1-0601E1CD053F}"/>
                </a:ext>
              </a:extLst>
            </p:cNvPr>
            <p:cNvSpPr/>
            <p:nvPr/>
          </p:nvSpPr>
          <p:spPr>
            <a:xfrm>
              <a:off x="7064760" y="2153139"/>
              <a:ext cx="77806" cy="77749"/>
            </a:xfrm>
            <a:custGeom>
              <a:avLst/>
              <a:gdLst>
                <a:gd name="connsiteX0" fmla="*/ 77807 w 77806"/>
                <a:gd name="connsiteY0" fmla="*/ 38875 h 77749"/>
                <a:gd name="connsiteX1" fmla="*/ 38904 w 77806"/>
                <a:gd name="connsiteY1" fmla="*/ 77749 h 77749"/>
                <a:gd name="connsiteX2" fmla="*/ 1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4" y="77749"/>
                  </a:cubicBezTo>
                  <a:cubicBezTo>
                    <a:pt x="17418" y="77749"/>
                    <a:pt x="1" y="60344"/>
                    <a:pt x="1" y="38875"/>
                  </a:cubicBezTo>
                  <a:cubicBezTo>
                    <a:pt x="1" y="17405"/>
                    <a:pt x="17418" y="0"/>
                    <a:pt x="38904"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794" name="Freeform 793">
              <a:extLst>
                <a:ext uri="{FF2B5EF4-FFF2-40B4-BE49-F238E27FC236}">
                  <a16:creationId xmlns:a16="http://schemas.microsoft.com/office/drawing/2014/main" id="{B0DE8485-E334-899F-4146-D68C1A699ACA}"/>
                </a:ext>
              </a:extLst>
            </p:cNvPr>
            <p:cNvSpPr/>
            <p:nvPr/>
          </p:nvSpPr>
          <p:spPr>
            <a:xfrm>
              <a:off x="6982901" y="2294870"/>
              <a:ext cx="77806" cy="77749"/>
            </a:xfrm>
            <a:custGeom>
              <a:avLst/>
              <a:gdLst>
                <a:gd name="connsiteX0" fmla="*/ 77807 w 77806"/>
                <a:gd name="connsiteY0" fmla="*/ 38875 h 77749"/>
                <a:gd name="connsiteX1" fmla="*/ 38904 w 77806"/>
                <a:gd name="connsiteY1" fmla="*/ 77749 h 77749"/>
                <a:gd name="connsiteX2" fmla="*/ 0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4" y="77749"/>
                  </a:cubicBezTo>
                  <a:cubicBezTo>
                    <a:pt x="17418" y="77749"/>
                    <a:pt x="0" y="60344"/>
                    <a:pt x="0" y="38875"/>
                  </a:cubicBezTo>
                  <a:cubicBezTo>
                    <a:pt x="0" y="17405"/>
                    <a:pt x="17418" y="0"/>
                    <a:pt x="38904"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795" name="Freeform 794">
              <a:extLst>
                <a:ext uri="{FF2B5EF4-FFF2-40B4-BE49-F238E27FC236}">
                  <a16:creationId xmlns:a16="http://schemas.microsoft.com/office/drawing/2014/main" id="{41573313-564F-01F7-E75A-1B692222F1D2}"/>
                </a:ext>
              </a:extLst>
            </p:cNvPr>
            <p:cNvSpPr/>
            <p:nvPr/>
          </p:nvSpPr>
          <p:spPr>
            <a:xfrm>
              <a:off x="6901042" y="2436715"/>
              <a:ext cx="77574" cy="77517"/>
            </a:xfrm>
            <a:custGeom>
              <a:avLst/>
              <a:gdLst>
                <a:gd name="connsiteX0" fmla="*/ 77575 w 77574"/>
                <a:gd name="connsiteY0" fmla="*/ 38759 h 77517"/>
                <a:gd name="connsiteX1" fmla="*/ 38788 w 77574"/>
                <a:gd name="connsiteY1" fmla="*/ 77518 h 77517"/>
                <a:gd name="connsiteX2" fmla="*/ 0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8"/>
                    <a:pt x="38788" y="77518"/>
                  </a:cubicBezTo>
                  <a:cubicBezTo>
                    <a:pt x="17366" y="77518"/>
                    <a:pt x="0" y="60165"/>
                    <a:pt x="0" y="38759"/>
                  </a:cubicBezTo>
                  <a:cubicBezTo>
                    <a:pt x="0" y="17353"/>
                    <a:pt x="17366" y="0"/>
                    <a:pt x="38788"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796" name="Freeform 795">
              <a:extLst>
                <a:ext uri="{FF2B5EF4-FFF2-40B4-BE49-F238E27FC236}">
                  <a16:creationId xmlns:a16="http://schemas.microsoft.com/office/drawing/2014/main" id="{FB8C0D75-6C0D-1612-B82B-A17FA6335892}"/>
                </a:ext>
              </a:extLst>
            </p:cNvPr>
            <p:cNvSpPr/>
            <p:nvPr/>
          </p:nvSpPr>
          <p:spPr>
            <a:xfrm>
              <a:off x="6819183" y="2578561"/>
              <a:ext cx="77574" cy="77517"/>
            </a:xfrm>
            <a:custGeom>
              <a:avLst/>
              <a:gdLst>
                <a:gd name="connsiteX0" fmla="*/ 77575 w 77574"/>
                <a:gd name="connsiteY0" fmla="*/ 38759 h 77517"/>
                <a:gd name="connsiteX1" fmla="*/ 38787 w 77574"/>
                <a:gd name="connsiteY1" fmla="*/ 77518 h 77517"/>
                <a:gd name="connsiteX2" fmla="*/ 0 w 77574"/>
                <a:gd name="connsiteY2" fmla="*/ 38759 h 77517"/>
                <a:gd name="connsiteX3" fmla="*/ 38787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8"/>
                    <a:pt x="38787" y="77518"/>
                  </a:cubicBezTo>
                  <a:cubicBezTo>
                    <a:pt x="17366" y="77518"/>
                    <a:pt x="0" y="60165"/>
                    <a:pt x="0" y="38759"/>
                  </a:cubicBezTo>
                  <a:cubicBezTo>
                    <a:pt x="0" y="17353"/>
                    <a:pt x="17366" y="0"/>
                    <a:pt x="38787"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797" name="Freeform 796">
              <a:extLst>
                <a:ext uri="{FF2B5EF4-FFF2-40B4-BE49-F238E27FC236}">
                  <a16:creationId xmlns:a16="http://schemas.microsoft.com/office/drawing/2014/main" id="{B3399C40-F458-C0C7-C00E-B71F6D683DE8}"/>
                </a:ext>
              </a:extLst>
            </p:cNvPr>
            <p:cNvSpPr/>
            <p:nvPr/>
          </p:nvSpPr>
          <p:spPr>
            <a:xfrm>
              <a:off x="6737324" y="2720291"/>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8"/>
                    <a:pt x="38788" y="77518"/>
                  </a:cubicBezTo>
                  <a:cubicBezTo>
                    <a:pt x="17366" y="77518"/>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798" name="Freeform 797">
              <a:extLst>
                <a:ext uri="{FF2B5EF4-FFF2-40B4-BE49-F238E27FC236}">
                  <a16:creationId xmlns:a16="http://schemas.microsoft.com/office/drawing/2014/main" id="{D41B601A-350D-6703-2615-4DA53DEB1287}"/>
                </a:ext>
              </a:extLst>
            </p:cNvPr>
            <p:cNvSpPr/>
            <p:nvPr/>
          </p:nvSpPr>
          <p:spPr>
            <a:xfrm>
              <a:off x="6655465" y="2862137"/>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30"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799" name="Freeform 798">
              <a:extLst>
                <a:ext uri="{FF2B5EF4-FFF2-40B4-BE49-F238E27FC236}">
                  <a16:creationId xmlns:a16="http://schemas.microsoft.com/office/drawing/2014/main" id="{524FF9B3-F153-1F44-6199-F77375F1C91D}"/>
                </a:ext>
              </a:extLst>
            </p:cNvPr>
            <p:cNvSpPr/>
            <p:nvPr/>
          </p:nvSpPr>
          <p:spPr>
            <a:xfrm>
              <a:off x="6573606" y="3003868"/>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800" name="Freeform 799">
              <a:extLst>
                <a:ext uri="{FF2B5EF4-FFF2-40B4-BE49-F238E27FC236}">
                  <a16:creationId xmlns:a16="http://schemas.microsoft.com/office/drawing/2014/main" id="{6812046A-860F-CA07-6627-45C776D6CA15}"/>
                </a:ext>
              </a:extLst>
            </p:cNvPr>
            <p:cNvSpPr/>
            <p:nvPr/>
          </p:nvSpPr>
          <p:spPr>
            <a:xfrm>
              <a:off x="11486531" y="451452"/>
              <a:ext cx="79195" cy="79137"/>
            </a:xfrm>
            <a:custGeom>
              <a:avLst/>
              <a:gdLst>
                <a:gd name="connsiteX0" fmla="*/ 79196 w 79195"/>
                <a:gd name="connsiteY0" fmla="*/ 39569 h 79137"/>
                <a:gd name="connsiteX1" fmla="*/ 39598 w 79195"/>
                <a:gd name="connsiteY1" fmla="*/ 79137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7"/>
                    <a:pt x="39598" y="79137"/>
                  </a:cubicBezTo>
                  <a:cubicBezTo>
                    <a:pt x="17729" y="79137"/>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801" name="Freeform 800">
              <a:extLst>
                <a:ext uri="{FF2B5EF4-FFF2-40B4-BE49-F238E27FC236}">
                  <a16:creationId xmlns:a16="http://schemas.microsoft.com/office/drawing/2014/main" id="{D3C40B7D-6550-7CFE-795E-6258481F2C01}"/>
                </a:ext>
              </a:extLst>
            </p:cNvPr>
            <p:cNvSpPr/>
            <p:nvPr/>
          </p:nvSpPr>
          <p:spPr>
            <a:xfrm>
              <a:off x="11404788" y="309837"/>
              <a:ext cx="78964" cy="78906"/>
            </a:xfrm>
            <a:custGeom>
              <a:avLst/>
              <a:gdLst>
                <a:gd name="connsiteX0" fmla="*/ 78965 w 78964"/>
                <a:gd name="connsiteY0" fmla="*/ 39453 h 78906"/>
                <a:gd name="connsiteX1" fmla="*/ 39483 w 78964"/>
                <a:gd name="connsiteY1" fmla="*/ 78906 h 78906"/>
                <a:gd name="connsiteX2" fmla="*/ 1 w 78964"/>
                <a:gd name="connsiteY2" fmla="*/ 39453 h 78906"/>
                <a:gd name="connsiteX3" fmla="*/ 39483 w 78964"/>
                <a:gd name="connsiteY3" fmla="*/ 0 h 78906"/>
                <a:gd name="connsiteX4" fmla="*/ 78965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5" y="39453"/>
                  </a:moveTo>
                  <a:cubicBezTo>
                    <a:pt x="78965" y="61242"/>
                    <a:pt x="61287" y="78906"/>
                    <a:pt x="39483" y="78906"/>
                  </a:cubicBezTo>
                  <a:cubicBezTo>
                    <a:pt x="17677" y="78906"/>
                    <a:pt x="1" y="61242"/>
                    <a:pt x="1" y="39453"/>
                  </a:cubicBezTo>
                  <a:cubicBezTo>
                    <a:pt x="1" y="17664"/>
                    <a:pt x="17678" y="0"/>
                    <a:pt x="39483" y="0"/>
                  </a:cubicBezTo>
                  <a:cubicBezTo>
                    <a:pt x="61288" y="0"/>
                    <a:pt x="78965" y="17664"/>
                    <a:pt x="78965" y="39453"/>
                  </a:cubicBezTo>
                  <a:close/>
                </a:path>
              </a:pathLst>
            </a:custGeom>
            <a:grpFill/>
            <a:ln w="0" cap="flat">
              <a:noFill/>
              <a:prstDash val="solid"/>
              <a:miter/>
            </a:ln>
          </p:spPr>
          <p:txBody>
            <a:bodyPr rtlCol="0" anchor="ctr"/>
            <a:lstStyle/>
            <a:p>
              <a:endParaRPr lang="en-GB"/>
            </a:p>
          </p:txBody>
        </p:sp>
        <p:sp>
          <p:nvSpPr>
            <p:cNvPr id="802" name="Freeform 801">
              <a:extLst>
                <a:ext uri="{FF2B5EF4-FFF2-40B4-BE49-F238E27FC236}">
                  <a16:creationId xmlns:a16="http://schemas.microsoft.com/office/drawing/2014/main" id="{B9CC399A-2D48-9FA9-B12D-6846F19D8C0F}"/>
                </a:ext>
              </a:extLst>
            </p:cNvPr>
            <p:cNvSpPr/>
            <p:nvPr/>
          </p:nvSpPr>
          <p:spPr>
            <a:xfrm>
              <a:off x="11323160" y="168339"/>
              <a:ext cx="78501" cy="78443"/>
            </a:xfrm>
            <a:custGeom>
              <a:avLst/>
              <a:gdLst>
                <a:gd name="connsiteX0" fmla="*/ 78501 w 78501"/>
                <a:gd name="connsiteY0" fmla="*/ 39222 h 78443"/>
                <a:gd name="connsiteX1" fmla="*/ 39250 w 78501"/>
                <a:gd name="connsiteY1" fmla="*/ 78443 h 78443"/>
                <a:gd name="connsiteX2" fmla="*/ 0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0" y="60883"/>
                    <a:pt x="0" y="39222"/>
                  </a:cubicBezTo>
                  <a:cubicBezTo>
                    <a:pt x="0"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803" name="Freeform 802">
              <a:extLst>
                <a:ext uri="{FF2B5EF4-FFF2-40B4-BE49-F238E27FC236}">
                  <a16:creationId xmlns:a16="http://schemas.microsoft.com/office/drawing/2014/main" id="{9A6F3B31-F391-290C-A662-D58E1A07BEA6}"/>
                </a:ext>
              </a:extLst>
            </p:cNvPr>
            <p:cNvSpPr/>
            <p:nvPr/>
          </p:nvSpPr>
          <p:spPr>
            <a:xfrm>
              <a:off x="11241417" y="26840"/>
              <a:ext cx="78038" cy="77980"/>
            </a:xfrm>
            <a:custGeom>
              <a:avLst/>
              <a:gdLst>
                <a:gd name="connsiteX0" fmla="*/ 78038 w 78038"/>
                <a:gd name="connsiteY0" fmla="*/ 38990 h 77980"/>
                <a:gd name="connsiteX1" fmla="*/ 39019 w 78038"/>
                <a:gd name="connsiteY1" fmla="*/ 77981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1"/>
                    <a:pt x="39019" y="77981"/>
                  </a:cubicBezTo>
                  <a:cubicBezTo>
                    <a:pt x="17470" y="77981"/>
                    <a:pt x="0" y="60524"/>
                    <a:pt x="0" y="38990"/>
                  </a:cubicBezTo>
                  <a:cubicBezTo>
                    <a:pt x="0" y="17457"/>
                    <a:pt x="17470" y="0"/>
                    <a:pt x="39019" y="0"/>
                  </a:cubicBezTo>
                  <a:cubicBezTo>
                    <a:pt x="60569" y="0"/>
                    <a:pt x="78038" y="17457"/>
                    <a:pt x="78038" y="38990"/>
                  </a:cubicBezTo>
                  <a:close/>
                </a:path>
              </a:pathLst>
            </a:custGeom>
            <a:grpFill/>
            <a:ln w="0" cap="flat">
              <a:noFill/>
              <a:prstDash val="solid"/>
              <a:miter/>
            </a:ln>
          </p:spPr>
          <p:txBody>
            <a:bodyPr rtlCol="0" anchor="ctr"/>
            <a:lstStyle/>
            <a:p>
              <a:endParaRPr lang="en-GB"/>
            </a:p>
          </p:txBody>
        </p:sp>
        <p:sp>
          <p:nvSpPr>
            <p:cNvPr id="804" name="Freeform 803">
              <a:extLst>
                <a:ext uri="{FF2B5EF4-FFF2-40B4-BE49-F238E27FC236}">
                  <a16:creationId xmlns:a16="http://schemas.microsoft.com/office/drawing/2014/main" id="{FF2D5075-BCF5-A42E-19F8-132800F68804}"/>
                </a:ext>
              </a:extLst>
            </p:cNvPr>
            <p:cNvSpPr/>
            <p:nvPr/>
          </p:nvSpPr>
          <p:spPr>
            <a:xfrm>
              <a:off x="11650249" y="451336"/>
              <a:ext cx="79427" cy="79368"/>
            </a:xfrm>
            <a:custGeom>
              <a:avLst/>
              <a:gdLst>
                <a:gd name="connsiteX0" fmla="*/ 79428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8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8" y="39684"/>
                  </a:moveTo>
                  <a:cubicBezTo>
                    <a:pt x="79428" y="61602"/>
                    <a:pt x="61647" y="79369"/>
                    <a:pt x="39714" y="79369"/>
                  </a:cubicBezTo>
                  <a:cubicBezTo>
                    <a:pt x="17780" y="79369"/>
                    <a:pt x="0" y="61602"/>
                    <a:pt x="0" y="39684"/>
                  </a:cubicBezTo>
                  <a:cubicBezTo>
                    <a:pt x="0" y="17767"/>
                    <a:pt x="17780" y="0"/>
                    <a:pt x="39714" y="0"/>
                  </a:cubicBezTo>
                  <a:cubicBezTo>
                    <a:pt x="61647" y="0"/>
                    <a:pt x="79428" y="17767"/>
                    <a:pt x="79428" y="39684"/>
                  </a:cubicBezTo>
                  <a:close/>
                </a:path>
              </a:pathLst>
            </a:custGeom>
            <a:grpFill/>
            <a:ln w="0" cap="flat">
              <a:noFill/>
              <a:prstDash val="solid"/>
              <a:miter/>
            </a:ln>
          </p:spPr>
          <p:txBody>
            <a:bodyPr rtlCol="0" anchor="ctr"/>
            <a:lstStyle/>
            <a:p>
              <a:endParaRPr lang="en-GB"/>
            </a:p>
          </p:txBody>
        </p:sp>
        <p:sp>
          <p:nvSpPr>
            <p:cNvPr id="805" name="Freeform 804">
              <a:extLst>
                <a:ext uri="{FF2B5EF4-FFF2-40B4-BE49-F238E27FC236}">
                  <a16:creationId xmlns:a16="http://schemas.microsoft.com/office/drawing/2014/main" id="{82500E28-455E-3543-284A-B2FB90EE0CB4}"/>
                </a:ext>
              </a:extLst>
            </p:cNvPr>
            <p:cNvSpPr/>
            <p:nvPr/>
          </p:nvSpPr>
          <p:spPr>
            <a:xfrm>
              <a:off x="11568621" y="309837"/>
              <a:ext cx="78964" cy="78906"/>
            </a:xfrm>
            <a:custGeom>
              <a:avLst/>
              <a:gdLst>
                <a:gd name="connsiteX0" fmla="*/ 78964 w 78964"/>
                <a:gd name="connsiteY0" fmla="*/ 39453 h 78906"/>
                <a:gd name="connsiteX1" fmla="*/ 39482 w 78964"/>
                <a:gd name="connsiteY1" fmla="*/ 78906 h 78906"/>
                <a:gd name="connsiteX2" fmla="*/ 0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7" y="78906"/>
                    <a:pt x="0" y="61242"/>
                    <a:pt x="0" y="39453"/>
                  </a:cubicBezTo>
                  <a:cubicBezTo>
                    <a:pt x="0" y="17664"/>
                    <a:pt x="17677"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806" name="Freeform 805">
              <a:extLst>
                <a:ext uri="{FF2B5EF4-FFF2-40B4-BE49-F238E27FC236}">
                  <a16:creationId xmlns:a16="http://schemas.microsoft.com/office/drawing/2014/main" id="{BF3DCB4E-6210-F64D-F46A-1FA1ED61D1A7}"/>
                </a:ext>
              </a:extLst>
            </p:cNvPr>
            <p:cNvSpPr/>
            <p:nvPr/>
          </p:nvSpPr>
          <p:spPr>
            <a:xfrm>
              <a:off x="11486878" y="168339"/>
              <a:ext cx="78501" cy="78443"/>
            </a:xfrm>
            <a:custGeom>
              <a:avLst/>
              <a:gdLst>
                <a:gd name="connsiteX0" fmla="*/ 78501 w 78501"/>
                <a:gd name="connsiteY0" fmla="*/ 39222 h 78443"/>
                <a:gd name="connsiteX1" fmla="*/ 39250 w 78501"/>
                <a:gd name="connsiteY1" fmla="*/ 78443 h 78443"/>
                <a:gd name="connsiteX2" fmla="*/ 0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0" y="60883"/>
                    <a:pt x="0" y="39222"/>
                  </a:cubicBezTo>
                  <a:cubicBezTo>
                    <a:pt x="0"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807" name="Freeform 806">
              <a:extLst>
                <a:ext uri="{FF2B5EF4-FFF2-40B4-BE49-F238E27FC236}">
                  <a16:creationId xmlns:a16="http://schemas.microsoft.com/office/drawing/2014/main" id="{84154252-A688-571F-C7F4-B8E331B14EBA}"/>
                </a:ext>
              </a:extLst>
            </p:cNvPr>
            <p:cNvSpPr/>
            <p:nvPr/>
          </p:nvSpPr>
          <p:spPr>
            <a:xfrm>
              <a:off x="11405135" y="26724"/>
              <a:ext cx="78269" cy="78211"/>
            </a:xfrm>
            <a:custGeom>
              <a:avLst/>
              <a:gdLst>
                <a:gd name="connsiteX0" fmla="*/ 78269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69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69" y="39106"/>
                  </a:moveTo>
                  <a:cubicBezTo>
                    <a:pt x="78269" y="60704"/>
                    <a:pt x="60748" y="78212"/>
                    <a:pt x="39135" y="78212"/>
                  </a:cubicBezTo>
                  <a:cubicBezTo>
                    <a:pt x="17521" y="78212"/>
                    <a:pt x="0" y="60704"/>
                    <a:pt x="0" y="39106"/>
                  </a:cubicBezTo>
                  <a:cubicBezTo>
                    <a:pt x="0" y="17508"/>
                    <a:pt x="17521" y="0"/>
                    <a:pt x="39135" y="0"/>
                  </a:cubicBezTo>
                  <a:cubicBezTo>
                    <a:pt x="60748" y="0"/>
                    <a:pt x="78269" y="17508"/>
                    <a:pt x="78269" y="39106"/>
                  </a:cubicBezTo>
                  <a:close/>
                </a:path>
              </a:pathLst>
            </a:custGeom>
            <a:grpFill/>
            <a:ln w="0" cap="flat">
              <a:noFill/>
              <a:prstDash val="solid"/>
              <a:miter/>
            </a:ln>
          </p:spPr>
          <p:txBody>
            <a:bodyPr rtlCol="0" anchor="ctr"/>
            <a:lstStyle/>
            <a:p>
              <a:endParaRPr lang="en-GB"/>
            </a:p>
          </p:txBody>
        </p:sp>
        <p:sp>
          <p:nvSpPr>
            <p:cNvPr id="808" name="Freeform 807">
              <a:extLst>
                <a:ext uri="{FF2B5EF4-FFF2-40B4-BE49-F238E27FC236}">
                  <a16:creationId xmlns:a16="http://schemas.microsoft.com/office/drawing/2014/main" id="{93FC5E67-04D7-E0FC-367E-B8929A2B7135}"/>
                </a:ext>
              </a:extLst>
            </p:cNvPr>
            <p:cNvSpPr/>
            <p:nvPr/>
          </p:nvSpPr>
          <p:spPr>
            <a:xfrm>
              <a:off x="11814082" y="451336"/>
              <a:ext cx="79427" cy="79368"/>
            </a:xfrm>
            <a:custGeom>
              <a:avLst/>
              <a:gdLst>
                <a:gd name="connsiteX0" fmla="*/ 79427 w 79427"/>
                <a:gd name="connsiteY0" fmla="*/ 39684 h 79368"/>
                <a:gd name="connsiteX1" fmla="*/ 39713 w 79427"/>
                <a:gd name="connsiteY1" fmla="*/ 79369 h 79368"/>
                <a:gd name="connsiteX2" fmla="*/ 0 w 79427"/>
                <a:gd name="connsiteY2" fmla="*/ 39684 h 79368"/>
                <a:gd name="connsiteX3" fmla="*/ 39713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3" y="79369"/>
                  </a:cubicBezTo>
                  <a:cubicBezTo>
                    <a:pt x="17780" y="79369"/>
                    <a:pt x="0" y="61602"/>
                    <a:pt x="0" y="39684"/>
                  </a:cubicBezTo>
                  <a:cubicBezTo>
                    <a:pt x="0" y="17767"/>
                    <a:pt x="17780" y="0"/>
                    <a:pt x="39713"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809" name="Freeform 808">
              <a:extLst>
                <a:ext uri="{FF2B5EF4-FFF2-40B4-BE49-F238E27FC236}">
                  <a16:creationId xmlns:a16="http://schemas.microsoft.com/office/drawing/2014/main" id="{8CC28042-9193-3134-811F-F3DA84C63727}"/>
                </a:ext>
              </a:extLst>
            </p:cNvPr>
            <p:cNvSpPr/>
            <p:nvPr/>
          </p:nvSpPr>
          <p:spPr>
            <a:xfrm>
              <a:off x="11732339" y="309837"/>
              <a:ext cx="78964" cy="78906"/>
            </a:xfrm>
            <a:custGeom>
              <a:avLst/>
              <a:gdLst>
                <a:gd name="connsiteX0" fmla="*/ 78964 w 78964"/>
                <a:gd name="connsiteY0" fmla="*/ 39453 h 78906"/>
                <a:gd name="connsiteX1" fmla="*/ 39482 w 78964"/>
                <a:gd name="connsiteY1" fmla="*/ 78906 h 78906"/>
                <a:gd name="connsiteX2" fmla="*/ 1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7" y="78906"/>
                    <a:pt x="1" y="61242"/>
                    <a:pt x="1" y="39453"/>
                  </a:cubicBezTo>
                  <a:cubicBezTo>
                    <a:pt x="1" y="17664"/>
                    <a:pt x="17678"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810" name="Freeform 809">
              <a:extLst>
                <a:ext uri="{FF2B5EF4-FFF2-40B4-BE49-F238E27FC236}">
                  <a16:creationId xmlns:a16="http://schemas.microsoft.com/office/drawing/2014/main" id="{C6820EE4-8167-3394-7DBA-EB24CEBA0D7F}"/>
                </a:ext>
              </a:extLst>
            </p:cNvPr>
            <p:cNvSpPr/>
            <p:nvPr/>
          </p:nvSpPr>
          <p:spPr>
            <a:xfrm>
              <a:off x="11650712" y="168339"/>
              <a:ext cx="78501" cy="78443"/>
            </a:xfrm>
            <a:custGeom>
              <a:avLst/>
              <a:gdLst>
                <a:gd name="connsiteX0" fmla="*/ 78502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2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2" y="39222"/>
                  </a:moveTo>
                  <a:cubicBezTo>
                    <a:pt x="78502" y="60883"/>
                    <a:pt x="60928" y="78443"/>
                    <a:pt x="39251" y="78443"/>
                  </a:cubicBezTo>
                  <a:cubicBezTo>
                    <a:pt x="17573" y="78443"/>
                    <a:pt x="0" y="60883"/>
                    <a:pt x="0" y="39222"/>
                  </a:cubicBezTo>
                  <a:cubicBezTo>
                    <a:pt x="0" y="17560"/>
                    <a:pt x="17573" y="0"/>
                    <a:pt x="39251" y="0"/>
                  </a:cubicBezTo>
                  <a:cubicBezTo>
                    <a:pt x="60928" y="0"/>
                    <a:pt x="78502" y="17560"/>
                    <a:pt x="78502" y="39222"/>
                  </a:cubicBezTo>
                  <a:close/>
                </a:path>
              </a:pathLst>
            </a:custGeom>
            <a:grpFill/>
            <a:ln w="0" cap="flat">
              <a:noFill/>
              <a:prstDash val="solid"/>
              <a:miter/>
            </a:ln>
          </p:spPr>
          <p:txBody>
            <a:bodyPr rtlCol="0" anchor="ctr"/>
            <a:lstStyle/>
            <a:p>
              <a:endParaRPr lang="en-GB"/>
            </a:p>
          </p:txBody>
        </p:sp>
        <p:sp>
          <p:nvSpPr>
            <p:cNvPr id="811" name="Freeform 810">
              <a:extLst>
                <a:ext uri="{FF2B5EF4-FFF2-40B4-BE49-F238E27FC236}">
                  <a16:creationId xmlns:a16="http://schemas.microsoft.com/office/drawing/2014/main" id="{7A349BEE-2297-48FE-1A12-E7E03CC8F1AD}"/>
                </a:ext>
              </a:extLst>
            </p:cNvPr>
            <p:cNvSpPr/>
            <p:nvPr/>
          </p:nvSpPr>
          <p:spPr>
            <a:xfrm>
              <a:off x="11568969" y="26724"/>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2" y="78212"/>
                    <a:pt x="0" y="60704"/>
                    <a:pt x="0" y="39106"/>
                  </a:cubicBezTo>
                  <a:cubicBezTo>
                    <a:pt x="0" y="17508"/>
                    <a:pt x="17522"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812" name="Freeform 811">
              <a:extLst>
                <a:ext uri="{FF2B5EF4-FFF2-40B4-BE49-F238E27FC236}">
                  <a16:creationId xmlns:a16="http://schemas.microsoft.com/office/drawing/2014/main" id="{13A2DEF6-318F-BFD8-1C23-02B9607AEF61}"/>
                </a:ext>
              </a:extLst>
            </p:cNvPr>
            <p:cNvSpPr/>
            <p:nvPr/>
          </p:nvSpPr>
          <p:spPr>
            <a:xfrm>
              <a:off x="11977800" y="451336"/>
              <a:ext cx="79427" cy="79368"/>
            </a:xfrm>
            <a:custGeom>
              <a:avLst/>
              <a:gdLst>
                <a:gd name="connsiteX0" fmla="*/ 79427 w 79427"/>
                <a:gd name="connsiteY0" fmla="*/ 39684 h 79368"/>
                <a:gd name="connsiteX1" fmla="*/ 39713 w 79427"/>
                <a:gd name="connsiteY1" fmla="*/ 79369 h 79368"/>
                <a:gd name="connsiteX2" fmla="*/ -1 w 79427"/>
                <a:gd name="connsiteY2" fmla="*/ 39684 h 79368"/>
                <a:gd name="connsiteX3" fmla="*/ 39713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3" y="79369"/>
                  </a:cubicBezTo>
                  <a:cubicBezTo>
                    <a:pt x="17780" y="79369"/>
                    <a:pt x="-1" y="61602"/>
                    <a:pt x="-1" y="39684"/>
                  </a:cubicBezTo>
                  <a:cubicBezTo>
                    <a:pt x="-1" y="17767"/>
                    <a:pt x="17779" y="0"/>
                    <a:pt x="39713" y="0"/>
                  </a:cubicBezTo>
                  <a:cubicBezTo>
                    <a:pt x="61646" y="0"/>
                    <a:pt x="79427" y="17767"/>
                    <a:pt x="79427" y="39684"/>
                  </a:cubicBezTo>
                  <a:close/>
                </a:path>
              </a:pathLst>
            </a:custGeom>
            <a:grpFill/>
            <a:ln w="0" cap="flat">
              <a:noFill/>
              <a:prstDash val="solid"/>
              <a:miter/>
            </a:ln>
          </p:spPr>
          <p:txBody>
            <a:bodyPr rtlCol="0" anchor="ctr"/>
            <a:lstStyle/>
            <a:p>
              <a:endParaRPr lang="en-GB"/>
            </a:p>
          </p:txBody>
        </p:sp>
        <p:sp>
          <p:nvSpPr>
            <p:cNvPr id="813" name="Freeform 812">
              <a:extLst>
                <a:ext uri="{FF2B5EF4-FFF2-40B4-BE49-F238E27FC236}">
                  <a16:creationId xmlns:a16="http://schemas.microsoft.com/office/drawing/2014/main" id="{649A2764-A6DB-36F3-CEF1-13FA638AB3B2}"/>
                </a:ext>
              </a:extLst>
            </p:cNvPr>
            <p:cNvSpPr/>
            <p:nvPr/>
          </p:nvSpPr>
          <p:spPr>
            <a:xfrm>
              <a:off x="11896173" y="309837"/>
              <a:ext cx="78964" cy="78906"/>
            </a:xfrm>
            <a:custGeom>
              <a:avLst/>
              <a:gdLst>
                <a:gd name="connsiteX0" fmla="*/ 78965 w 78964"/>
                <a:gd name="connsiteY0" fmla="*/ 39453 h 78906"/>
                <a:gd name="connsiteX1" fmla="*/ 39482 w 78964"/>
                <a:gd name="connsiteY1" fmla="*/ 78906 h 78906"/>
                <a:gd name="connsiteX2" fmla="*/ -1 w 78964"/>
                <a:gd name="connsiteY2" fmla="*/ 39453 h 78906"/>
                <a:gd name="connsiteX3" fmla="*/ 39482 w 78964"/>
                <a:gd name="connsiteY3" fmla="*/ 0 h 78906"/>
                <a:gd name="connsiteX4" fmla="*/ 78965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5" y="39453"/>
                  </a:moveTo>
                  <a:cubicBezTo>
                    <a:pt x="78965" y="61242"/>
                    <a:pt x="61288" y="78906"/>
                    <a:pt x="39482" y="78906"/>
                  </a:cubicBezTo>
                  <a:cubicBezTo>
                    <a:pt x="17676" y="78906"/>
                    <a:pt x="-1" y="61242"/>
                    <a:pt x="-1" y="39453"/>
                  </a:cubicBezTo>
                  <a:cubicBezTo>
                    <a:pt x="-1" y="17664"/>
                    <a:pt x="17676" y="0"/>
                    <a:pt x="39482" y="0"/>
                  </a:cubicBezTo>
                  <a:cubicBezTo>
                    <a:pt x="61288" y="0"/>
                    <a:pt x="78965" y="17664"/>
                    <a:pt x="78965" y="39453"/>
                  </a:cubicBezTo>
                  <a:close/>
                </a:path>
              </a:pathLst>
            </a:custGeom>
            <a:grpFill/>
            <a:ln w="0" cap="flat">
              <a:noFill/>
              <a:prstDash val="solid"/>
              <a:miter/>
            </a:ln>
          </p:spPr>
          <p:txBody>
            <a:bodyPr rtlCol="0" anchor="ctr"/>
            <a:lstStyle/>
            <a:p>
              <a:endParaRPr lang="en-GB"/>
            </a:p>
          </p:txBody>
        </p:sp>
        <p:sp>
          <p:nvSpPr>
            <p:cNvPr id="814" name="Freeform 813">
              <a:extLst>
                <a:ext uri="{FF2B5EF4-FFF2-40B4-BE49-F238E27FC236}">
                  <a16:creationId xmlns:a16="http://schemas.microsoft.com/office/drawing/2014/main" id="{C605F5BD-F174-43D2-7E81-17D9CDEAD779}"/>
                </a:ext>
              </a:extLst>
            </p:cNvPr>
            <p:cNvSpPr/>
            <p:nvPr/>
          </p:nvSpPr>
          <p:spPr>
            <a:xfrm>
              <a:off x="11814545" y="168339"/>
              <a:ext cx="78501" cy="78443"/>
            </a:xfrm>
            <a:custGeom>
              <a:avLst/>
              <a:gdLst>
                <a:gd name="connsiteX0" fmla="*/ 78502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2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2" y="39222"/>
                  </a:moveTo>
                  <a:cubicBezTo>
                    <a:pt x="78502" y="60883"/>
                    <a:pt x="60929" y="78443"/>
                    <a:pt x="39251" y="78443"/>
                  </a:cubicBezTo>
                  <a:cubicBezTo>
                    <a:pt x="17573" y="78443"/>
                    <a:pt x="0" y="60883"/>
                    <a:pt x="0" y="39222"/>
                  </a:cubicBezTo>
                  <a:cubicBezTo>
                    <a:pt x="0" y="17560"/>
                    <a:pt x="17573" y="0"/>
                    <a:pt x="39251" y="0"/>
                  </a:cubicBezTo>
                  <a:cubicBezTo>
                    <a:pt x="60928" y="0"/>
                    <a:pt x="78502" y="17560"/>
                    <a:pt x="78502" y="39222"/>
                  </a:cubicBezTo>
                  <a:close/>
                </a:path>
              </a:pathLst>
            </a:custGeom>
            <a:grpFill/>
            <a:ln w="0" cap="flat">
              <a:noFill/>
              <a:prstDash val="solid"/>
              <a:miter/>
            </a:ln>
          </p:spPr>
          <p:txBody>
            <a:bodyPr rtlCol="0" anchor="ctr"/>
            <a:lstStyle/>
            <a:p>
              <a:endParaRPr lang="en-GB"/>
            </a:p>
          </p:txBody>
        </p:sp>
        <p:sp>
          <p:nvSpPr>
            <p:cNvPr id="815" name="Freeform 814">
              <a:extLst>
                <a:ext uri="{FF2B5EF4-FFF2-40B4-BE49-F238E27FC236}">
                  <a16:creationId xmlns:a16="http://schemas.microsoft.com/office/drawing/2014/main" id="{38CD4F9B-BA0E-00A1-B36E-4C3145A1CA41}"/>
                </a:ext>
              </a:extLst>
            </p:cNvPr>
            <p:cNvSpPr/>
            <p:nvPr/>
          </p:nvSpPr>
          <p:spPr>
            <a:xfrm>
              <a:off x="11732686" y="26724"/>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2" y="78212"/>
                    <a:pt x="0" y="60704"/>
                    <a:pt x="0" y="39106"/>
                  </a:cubicBezTo>
                  <a:cubicBezTo>
                    <a:pt x="0" y="17508"/>
                    <a:pt x="17522"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816" name="Freeform 815">
              <a:extLst>
                <a:ext uri="{FF2B5EF4-FFF2-40B4-BE49-F238E27FC236}">
                  <a16:creationId xmlns:a16="http://schemas.microsoft.com/office/drawing/2014/main" id="{E1E6C2A2-9A30-9B16-5E17-DE01F3BCB7FF}"/>
                </a:ext>
              </a:extLst>
            </p:cNvPr>
            <p:cNvSpPr/>
            <p:nvPr/>
          </p:nvSpPr>
          <p:spPr>
            <a:xfrm>
              <a:off x="12141634" y="451336"/>
              <a:ext cx="79427" cy="79368"/>
            </a:xfrm>
            <a:custGeom>
              <a:avLst/>
              <a:gdLst>
                <a:gd name="connsiteX0" fmla="*/ 79428 w 79427"/>
                <a:gd name="connsiteY0" fmla="*/ 39684 h 79368"/>
                <a:gd name="connsiteX1" fmla="*/ 39713 w 79427"/>
                <a:gd name="connsiteY1" fmla="*/ 79369 h 79368"/>
                <a:gd name="connsiteX2" fmla="*/ -1 w 79427"/>
                <a:gd name="connsiteY2" fmla="*/ 39684 h 79368"/>
                <a:gd name="connsiteX3" fmla="*/ 39713 w 79427"/>
                <a:gd name="connsiteY3" fmla="*/ 0 h 79368"/>
                <a:gd name="connsiteX4" fmla="*/ 79428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8" y="39684"/>
                  </a:moveTo>
                  <a:cubicBezTo>
                    <a:pt x="79428" y="61602"/>
                    <a:pt x="61647" y="79369"/>
                    <a:pt x="39713" y="79369"/>
                  </a:cubicBezTo>
                  <a:cubicBezTo>
                    <a:pt x="17781" y="79369"/>
                    <a:pt x="-1" y="61602"/>
                    <a:pt x="-1" y="39684"/>
                  </a:cubicBezTo>
                  <a:cubicBezTo>
                    <a:pt x="-1" y="17767"/>
                    <a:pt x="17779" y="0"/>
                    <a:pt x="39713" y="0"/>
                  </a:cubicBezTo>
                  <a:cubicBezTo>
                    <a:pt x="61646" y="0"/>
                    <a:pt x="79428" y="17767"/>
                    <a:pt x="79428" y="39684"/>
                  </a:cubicBezTo>
                  <a:close/>
                </a:path>
              </a:pathLst>
            </a:custGeom>
            <a:grpFill/>
            <a:ln w="0" cap="flat">
              <a:noFill/>
              <a:prstDash val="solid"/>
              <a:miter/>
            </a:ln>
          </p:spPr>
          <p:txBody>
            <a:bodyPr rtlCol="0" anchor="ctr"/>
            <a:lstStyle/>
            <a:p>
              <a:endParaRPr lang="en-GB"/>
            </a:p>
          </p:txBody>
        </p:sp>
        <p:sp>
          <p:nvSpPr>
            <p:cNvPr id="817" name="Freeform 816">
              <a:extLst>
                <a:ext uri="{FF2B5EF4-FFF2-40B4-BE49-F238E27FC236}">
                  <a16:creationId xmlns:a16="http://schemas.microsoft.com/office/drawing/2014/main" id="{01254990-478F-5B0D-81C7-26C95CF273B7}"/>
                </a:ext>
              </a:extLst>
            </p:cNvPr>
            <p:cNvSpPr/>
            <p:nvPr/>
          </p:nvSpPr>
          <p:spPr>
            <a:xfrm>
              <a:off x="12060006" y="309837"/>
              <a:ext cx="78964" cy="78906"/>
            </a:xfrm>
            <a:custGeom>
              <a:avLst/>
              <a:gdLst>
                <a:gd name="connsiteX0" fmla="*/ 78965 w 78964"/>
                <a:gd name="connsiteY0" fmla="*/ 39453 h 78906"/>
                <a:gd name="connsiteX1" fmla="*/ 39482 w 78964"/>
                <a:gd name="connsiteY1" fmla="*/ 78906 h 78906"/>
                <a:gd name="connsiteX2" fmla="*/ 0 w 78964"/>
                <a:gd name="connsiteY2" fmla="*/ 39453 h 78906"/>
                <a:gd name="connsiteX3" fmla="*/ 39482 w 78964"/>
                <a:gd name="connsiteY3" fmla="*/ 0 h 78906"/>
                <a:gd name="connsiteX4" fmla="*/ 78965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5" y="39453"/>
                  </a:moveTo>
                  <a:cubicBezTo>
                    <a:pt x="78965" y="61242"/>
                    <a:pt x="61288" y="78906"/>
                    <a:pt x="39482" y="78906"/>
                  </a:cubicBezTo>
                  <a:cubicBezTo>
                    <a:pt x="17677" y="78906"/>
                    <a:pt x="0" y="61242"/>
                    <a:pt x="0" y="39453"/>
                  </a:cubicBezTo>
                  <a:cubicBezTo>
                    <a:pt x="0" y="17664"/>
                    <a:pt x="17677" y="0"/>
                    <a:pt x="39482" y="0"/>
                  </a:cubicBezTo>
                  <a:cubicBezTo>
                    <a:pt x="61288" y="0"/>
                    <a:pt x="78965" y="17664"/>
                    <a:pt x="78965" y="39453"/>
                  </a:cubicBezTo>
                  <a:close/>
                </a:path>
              </a:pathLst>
            </a:custGeom>
            <a:grpFill/>
            <a:ln w="0" cap="flat">
              <a:noFill/>
              <a:prstDash val="solid"/>
              <a:miter/>
            </a:ln>
          </p:spPr>
          <p:txBody>
            <a:bodyPr rtlCol="0" anchor="ctr"/>
            <a:lstStyle/>
            <a:p>
              <a:endParaRPr lang="en-GB"/>
            </a:p>
          </p:txBody>
        </p:sp>
        <p:sp>
          <p:nvSpPr>
            <p:cNvPr id="818" name="Freeform 817">
              <a:extLst>
                <a:ext uri="{FF2B5EF4-FFF2-40B4-BE49-F238E27FC236}">
                  <a16:creationId xmlns:a16="http://schemas.microsoft.com/office/drawing/2014/main" id="{38C11782-7C87-DFCF-F8D2-3E94ED0C6201}"/>
                </a:ext>
              </a:extLst>
            </p:cNvPr>
            <p:cNvSpPr/>
            <p:nvPr/>
          </p:nvSpPr>
          <p:spPr>
            <a:xfrm>
              <a:off x="11978147" y="168223"/>
              <a:ext cx="78732" cy="78674"/>
            </a:xfrm>
            <a:custGeom>
              <a:avLst/>
              <a:gdLst>
                <a:gd name="connsiteX0" fmla="*/ 78732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2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2" y="39337"/>
                  </a:moveTo>
                  <a:cubicBezTo>
                    <a:pt x="78732" y="61063"/>
                    <a:pt x="61108" y="78675"/>
                    <a:pt x="39366" y="78675"/>
                  </a:cubicBezTo>
                  <a:cubicBezTo>
                    <a:pt x="17624" y="78675"/>
                    <a:pt x="-1" y="61063"/>
                    <a:pt x="-1" y="39337"/>
                  </a:cubicBezTo>
                  <a:cubicBezTo>
                    <a:pt x="-1" y="17612"/>
                    <a:pt x="17624" y="0"/>
                    <a:pt x="39366" y="0"/>
                  </a:cubicBezTo>
                  <a:cubicBezTo>
                    <a:pt x="61108" y="0"/>
                    <a:pt x="78732" y="17612"/>
                    <a:pt x="78732" y="39337"/>
                  </a:cubicBezTo>
                  <a:close/>
                </a:path>
              </a:pathLst>
            </a:custGeom>
            <a:grpFill/>
            <a:ln w="0" cap="flat">
              <a:noFill/>
              <a:prstDash val="solid"/>
              <a:miter/>
            </a:ln>
          </p:spPr>
          <p:txBody>
            <a:bodyPr rtlCol="0" anchor="ctr"/>
            <a:lstStyle/>
            <a:p>
              <a:endParaRPr lang="en-GB"/>
            </a:p>
          </p:txBody>
        </p:sp>
        <p:sp>
          <p:nvSpPr>
            <p:cNvPr id="819" name="Freeform 818">
              <a:extLst>
                <a:ext uri="{FF2B5EF4-FFF2-40B4-BE49-F238E27FC236}">
                  <a16:creationId xmlns:a16="http://schemas.microsoft.com/office/drawing/2014/main" id="{8CDF5A0B-9B71-4FD4-8504-866C82938EDF}"/>
                </a:ext>
              </a:extLst>
            </p:cNvPr>
            <p:cNvSpPr/>
            <p:nvPr/>
          </p:nvSpPr>
          <p:spPr>
            <a:xfrm>
              <a:off x="11896520" y="26724"/>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1" y="78212"/>
                    <a:pt x="0" y="60704"/>
                    <a:pt x="0" y="39106"/>
                  </a:cubicBezTo>
                  <a:cubicBezTo>
                    <a:pt x="0" y="17508"/>
                    <a:pt x="17521"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820" name="Freeform 819">
              <a:extLst>
                <a:ext uri="{FF2B5EF4-FFF2-40B4-BE49-F238E27FC236}">
                  <a16:creationId xmlns:a16="http://schemas.microsoft.com/office/drawing/2014/main" id="{AE25E1F4-36E3-7E60-AF5D-A90C50FCDFEB}"/>
                </a:ext>
              </a:extLst>
            </p:cNvPr>
            <p:cNvSpPr/>
            <p:nvPr/>
          </p:nvSpPr>
          <p:spPr>
            <a:xfrm>
              <a:off x="12141981" y="168223"/>
              <a:ext cx="78732" cy="78674"/>
            </a:xfrm>
            <a:custGeom>
              <a:avLst/>
              <a:gdLst>
                <a:gd name="connsiteX0" fmla="*/ 78733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4" y="78675"/>
                    <a:pt x="-1" y="61063"/>
                    <a:pt x="-1" y="39337"/>
                  </a:cubicBezTo>
                  <a:cubicBezTo>
                    <a:pt x="-1" y="17612"/>
                    <a:pt x="17624" y="0"/>
                    <a:pt x="39366" y="0"/>
                  </a:cubicBezTo>
                  <a:cubicBezTo>
                    <a:pt x="61108" y="0"/>
                    <a:pt x="78733" y="17612"/>
                    <a:pt x="78733" y="39337"/>
                  </a:cubicBezTo>
                  <a:close/>
                </a:path>
              </a:pathLst>
            </a:custGeom>
            <a:grpFill/>
            <a:ln w="0" cap="flat">
              <a:noFill/>
              <a:prstDash val="solid"/>
              <a:miter/>
            </a:ln>
          </p:spPr>
          <p:txBody>
            <a:bodyPr rtlCol="0" anchor="ctr"/>
            <a:lstStyle/>
            <a:p>
              <a:endParaRPr lang="en-GB"/>
            </a:p>
          </p:txBody>
        </p:sp>
        <p:sp>
          <p:nvSpPr>
            <p:cNvPr id="821" name="Freeform 820">
              <a:extLst>
                <a:ext uri="{FF2B5EF4-FFF2-40B4-BE49-F238E27FC236}">
                  <a16:creationId xmlns:a16="http://schemas.microsoft.com/office/drawing/2014/main" id="{9090DD6C-623E-36AC-14C2-FEEE7EC3EEA5}"/>
                </a:ext>
              </a:extLst>
            </p:cNvPr>
            <p:cNvSpPr/>
            <p:nvPr/>
          </p:nvSpPr>
          <p:spPr>
            <a:xfrm>
              <a:off x="12060238" y="26608"/>
              <a:ext cx="78501" cy="78443"/>
            </a:xfrm>
            <a:custGeom>
              <a:avLst/>
              <a:gdLst>
                <a:gd name="connsiteX0" fmla="*/ 78501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9" y="78443"/>
                    <a:pt x="39251" y="78443"/>
                  </a:cubicBezTo>
                  <a:cubicBezTo>
                    <a:pt x="17574" y="78443"/>
                    <a:pt x="0" y="60883"/>
                    <a:pt x="0" y="39222"/>
                  </a:cubicBezTo>
                  <a:cubicBezTo>
                    <a:pt x="0" y="17560"/>
                    <a:pt x="17572" y="0"/>
                    <a:pt x="39251"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822" name="Freeform 821">
              <a:extLst>
                <a:ext uri="{FF2B5EF4-FFF2-40B4-BE49-F238E27FC236}">
                  <a16:creationId xmlns:a16="http://schemas.microsoft.com/office/drawing/2014/main" id="{A83E6C93-F553-64A4-8286-C125DB1C4540}"/>
                </a:ext>
              </a:extLst>
            </p:cNvPr>
            <p:cNvSpPr/>
            <p:nvPr/>
          </p:nvSpPr>
          <p:spPr>
            <a:xfrm>
              <a:off x="8210322" y="45110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823" name="Freeform 822">
              <a:extLst>
                <a:ext uri="{FF2B5EF4-FFF2-40B4-BE49-F238E27FC236}">
                  <a16:creationId xmlns:a16="http://schemas.microsoft.com/office/drawing/2014/main" id="{1220B236-A2C0-4E20-0A13-F45E76361217}"/>
                </a:ext>
              </a:extLst>
            </p:cNvPr>
            <p:cNvSpPr/>
            <p:nvPr/>
          </p:nvSpPr>
          <p:spPr>
            <a:xfrm>
              <a:off x="8375429" y="452493"/>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6"/>
                    <a:pt x="0" y="38527"/>
                  </a:cubicBezTo>
                  <a:cubicBezTo>
                    <a:pt x="0" y="17249"/>
                    <a:pt x="17262" y="0"/>
                    <a:pt x="38556" y="0"/>
                  </a:cubicBezTo>
                  <a:cubicBezTo>
                    <a:pt x="59850" y="0"/>
                    <a:pt x="77112" y="17249"/>
                    <a:pt x="77112" y="38527"/>
                  </a:cubicBezTo>
                  <a:close/>
                </a:path>
              </a:pathLst>
            </a:custGeom>
            <a:grpFill/>
            <a:ln w="0" cap="flat">
              <a:noFill/>
              <a:prstDash val="solid"/>
              <a:miter/>
            </a:ln>
          </p:spPr>
          <p:txBody>
            <a:bodyPr rtlCol="0" anchor="ctr"/>
            <a:lstStyle/>
            <a:p>
              <a:endParaRPr lang="en-GB"/>
            </a:p>
          </p:txBody>
        </p:sp>
        <p:sp>
          <p:nvSpPr>
            <p:cNvPr id="824" name="Freeform 823">
              <a:extLst>
                <a:ext uri="{FF2B5EF4-FFF2-40B4-BE49-F238E27FC236}">
                  <a16:creationId xmlns:a16="http://schemas.microsoft.com/office/drawing/2014/main" id="{32B691B3-DF12-3B21-0269-8E71797CF966}"/>
                </a:ext>
              </a:extLst>
            </p:cNvPr>
            <p:cNvSpPr/>
            <p:nvPr/>
          </p:nvSpPr>
          <p:spPr>
            <a:xfrm>
              <a:off x="8292180" y="309375"/>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825" name="Freeform 824">
              <a:extLst>
                <a:ext uri="{FF2B5EF4-FFF2-40B4-BE49-F238E27FC236}">
                  <a16:creationId xmlns:a16="http://schemas.microsoft.com/office/drawing/2014/main" id="{54F90FF3-B5C5-69EB-9DF4-81552E58EE3D}"/>
                </a:ext>
              </a:extLst>
            </p:cNvPr>
            <p:cNvSpPr/>
            <p:nvPr/>
          </p:nvSpPr>
          <p:spPr>
            <a:xfrm>
              <a:off x="8539147" y="452377"/>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30"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826" name="Freeform 825">
              <a:extLst>
                <a:ext uri="{FF2B5EF4-FFF2-40B4-BE49-F238E27FC236}">
                  <a16:creationId xmlns:a16="http://schemas.microsoft.com/office/drawing/2014/main" id="{BAF952EF-BC35-7652-5455-B6500FE93B2D}"/>
                </a:ext>
              </a:extLst>
            </p:cNvPr>
            <p:cNvSpPr/>
            <p:nvPr/>
          </p:nvSpPr>
          <p:spPr>
            <a:xfrm>
              <a:off x="8457288" y="310647"/>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827" name="Freeform 826">
              <a:extLst>
                <a:ext uri="{FF2B5EF4-FFF2-40B4-BE49-F238E27FC236}">
                  <a16:creationId xmlns:a16="http://schemas.microsoft.com/office/drawing/2014/main" id="{5E3596CB-9C58-8A70-9719-81F3A1884433}"/>
                </a:ext>
              </a:extLst>
            </p:cNvPr>
            <p:cNvSpPr/>
            <p:nvPr/>
          </p:nvSpPr>
          <p:spPr>
            <a:xfrm>
              <a:off x="8374039" y="167644"/>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828" name="Freeform 827">
              <a:extLst>
                <a:ext uri="{FF2B5EF4-FFF2-40B4-BE49-F238E27FC236}">
                  <a16:creationId xmlns:a16="http://schemas.microsoft.com/office/drawing/2014/main" id="{80A01923-F0E3-C962-AEDF-9AC00F7BA937}"/>
                </a:ext>
              </a:extLst>
            </p:cNvPr>
            <p:cNvSpPr/>
            <p:nvPr/>
          </p:nvSpPr>
          <p:spPr>
            <a:xfrm>
              <a:off x="8702749" y="452146"/>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4"/>
                    <a:pt x="60389" y="77749"/>
                    <a:pt x="38903" y="77749"/>
                  </a:cubicBezTo>
                  <a:cubicBezTo>
                    <a:pt x="17418" y="77749"/>
                    <a:pt x="0" y="60344"/>
                    <a:pt x="0" y="38875"/>
                  </a:cubicBezTo>
                  <a:cubicBezTo>
                    <a:pt x="0" y="17405"/>
                    <a:pt x="17418" y="0"/>
                    <a:pt x="38903" y="0"/>
                  </a:cubicBezTo>
                  <a:cubicBezTo>
                    <a:pt x="60389" y="0"/>
                    <a:pt x="77806" y="17405"/>
                    <a:pt x="77806" y="38875"/>
                  </a:cubicBezTo>
                  <a:close/>
                </a:path>
              </a:pathLst>
            </a:custGeom>
            <a:grpFill/>
            <a:ln w="0" cap="flat">
              <a:noFill/>
              <a:prstDash val="solid"/>
              <a:miter/>
            </a:ln>
          </p:spPr>
          <p:txBody>
            <a:bodyPr rtlCol="0" anchor="ctr"/>
            <a:lstStyle/>
            <a:p>
              <a:endParaRPr lang="en-GB"/>
            </a:p>
          </p:txBody>
        </p:sp>
        <p:sp>
          <p:nvSpPr>
            <p:cNvPr id="829" name="Freeform 828">
              <a:extLst>
                <a:ext uri="{FF2B5EF4-FFF2-40B4-BE49-F238E27FC236}">
                  <a16:creationId xmlns:a16="http://schemas.microsoft.com/office/drawing/2014/main" id="{E01F0A04-5FAE-1871-9A75-A34CA3515889}"/>
                </a:ext>
              </a:extLst>
            </p:cNvPr>
            <p:cNvSpPr/>
            <p:nvPr/>
          </p:nvSpPr>
          <p:spPr>
            <a:xfrm>
              <a:off x="8621121" y="310763"/>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6"/>
                    <a:pt x="0" y="38527"/>
                  </a:cubicBezTo>
                  <a:cubicBezTo>
                    <a:pt x="0" y="17249"/>
                    <a:pt x="17262" y="0"/>
                    <a:pt x="38556" y="0"/>
                  </a:cubicBezTo>
                  <a:cubicBezTo>
                    <a:pt x="59850" y="0"/>
                    <a:pt x="77112" y="17249"/>
                    <a:pt x="77112" y="38527"/>
                  </a:cubicBezTo>
                  <a:close/>
                </a:path>
              </a:pathLst>
            </a:custGeom>
            <a:grpFill/>
            <a:ln w="0" cap="flat">
              <a:noFill/>
              <a:prstDash val="solid"/>
              <a:miter/>
            </a:ln>
          </p:spPr>
          <p:txBody>
            <a:bodyPr rtlCol="0" anchor="ctr"/>
            <a:lstStyle/>
            <a:p>
              <a:endParaRPr lang="en-GB"/>
            </a:p>
          </p:txBody>
        </p:sp>
        <p:sp>
          <p:nvSpPr>
            <p:cNvPr id="830" name="Freeform 829">
              <a:extLst>
                <a:ext uri="{FF2B5EF4-FFF2-40B4-BE49-F238E27FC236}">
                  <a16:creationId xmlns:a16="http://schemas.microsoft.com/office/drawing/2014/main" id="{8DDB90E9-7508-2943-B211-A244CE36BEA9}"/>
                </a:ext>
              </a:extLst>
            </p:cNvPr>
            <p:cNvSpPr/>
            <p:nvPr/>
          </p:nvSpPr>
          <p:spPr>
            <a:xfrm>
              <a:off x="8538915" y="168686"/>
              <a:ext cx="77806" cy="77749"/>
            </a:xfrm>
            <a:custGeom>
              <a:avLst/>
              <a:gdLst>
                <a:gd name="connsiteX0" fmla="*/ 77807 w 77806"/>
                <a:gd name="connsiteY0" fmla="*/ 38875 h 77749"/>
                <a:gd name="connsiteX1" fmla="*/ 38904 w 77806"/>
                <a:gd name="connsiteY1" fmla="*/ 77749 h 77749"/>
                <a:gd name="connsiteX2" fmla="*/ 1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4" y="77749"/>
                  </a:cubicBezTo>
                  <a:cubicBezTo>
                    <a:pt x="17418" y="77749"/>
                    <a:pt x="1" y="60344"/>
                    <a:pt x="1" y="38875"/>
                  </a:cubicBezTo>
                  <a:cubicBezTo>
                    <a:pt x="1" y="17405"/>
                    <a:pt x="17418" y="0"/>
                    <a:pt x="38904"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831" name="Freeform 830">
              <a:extLst>
                <a:ext uri="{FF2B5EF4-FFF2-40B4-BE49-F238E27FC236}">
                  <a16:creationId xmlns:a16="http://schemas.microsoft.com/office/drawing/2014/main" id="{22AED348-3464-DF7D-DAFF-9F4B9D17DF56}"/>
                </a:ext>
              </a:extLst>
            </p:cNvPr>
            <p:cNvSpPr/>
            <p:nvPr/>
          </p:nvSpPr>
          <p:spPr>
            <a:xfrm>
              <a:off x="8456014" y="25914"/>
              <a:ext cx="79890" cy="79831"/>
            </a:xfrm>
            <a:custGeom>
              <a:avLst/>
              <a:gdLst>
                <a:gd name="connsiteX0" fmla="*/ 79890 w 79890"/>
                <a:gd name="connsiteY0" fmla="*/ 39916 h 79831"/>
                <a:gd name="connsiteX1" fmla="*/ 39945 w 79890"/>
                <a:gd name="connsiteY1" fmla="*/ 79832 h 79831"/>
                <a:gd name="connsiteX2" fmla="*/ -1 w 79890"/>
                <a:gd name="connsiteY2" fmla="*/ 39916 h 79831"/>
                <a:gd name="connsiteX3" fmla="*/ 39945 w 79890"/>
                <a:gd name="connsiteY3" fmla="*/ 0 h 79831"/>
                <a:gd name="connsiteX4" fmla="*/ 79890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0" y="39916"/>
                  </a:moveTo>
                  <a:cubicBezTo>
                    <a:pt x="79890" y="61961"/>
                    <a:pt x="62006" y="79832"/>
                    <a:pt x="39945" y="79832"/>
                  </a:cubicBezTo>
                  <a:cubicBezTo>
                    <a:pt x="17884" y="79832"/>
                    <a:pt x="-1" y="61961"/>
                    <a:pt x="-1" y="39916"/>
                  </a:cubicBezTo>
                  <a:cubicBezTo>
                    <a:pt x="-1" y="17871"/>
                    <a:pt x="17884" y="0"/>
                    <a:pt x="39945" y="0"/>
                  </a:cubicBezTo>
                  <a:cubicBezTo>
                    <a:pt x="62006" y="0"/>
                    <a:pt x="79890" y="17871"/>
                    <a:pt x="79890" y="39916"/>
                  </a:cubicBezTo>
                  <a:close/>
                </a:path>
              </a:pathLst>
            </a:custGeom>
            <a:grpFill/>
            <a:ln w="0" cap="flat">
              <a:noFill/>
              <a:prstDash val="solid"/>
              <a:miter/>
            </a:ln>
          </p:spPr>
          <p:txBody>
            <a:bodyPr rtlCol="0" anchor="ctr"/>
            <a:lstStyle/>
            <a:p>
              <a:endParaRPr lang="en-GB"/>
            </a:p>
          </p:txBody>
        </p:sp>
        <p:sp>
          <p:nvSpPr>
            <p:cNvPr id="832" name="Freeform 831">
              <a:extLst>
                <a:ext uri="{FF2B5EF4-FFF2-40B4-BE49-F238E27FC236}">
                  <a16:creationId xmlns:a16="http://schemas.microsoft.com/office/drawing/2014/main" id="{8C643F35-2396-6CDC-ADDD-8405E1B43EDF}"/>
                </a:ext>
              </a:extLst>
            </p:cNvPr>
            <p:cNvSpPr/>
            <p:nvPr/>
          </p:nvSpPr>
          <p:spPr>
            <a:xfrm>
              <a:off x="8866351" y="452030"/>
              <a:ext cx="78038" cy="77980"/>
            </a:xfrm>
            <a:custGeom>
              <a:avLst/>
              <a:gdLst>
                <a:gd name="connsiteX0" fmla="*/ 78038 w 78038"/>
                <a:gd name="connsiteY0" fmla="*/ 38990 h 77980"/>
                <a:gd name="connsiteX1" fmla="*/ 39019 w 78038"/>
                <a:gd name="connsiteY1" fmla="*/ 77981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1"/>
                    <a:pt x="39019" y="77981"/>
                  </a:cubicBezTo>
                  <a:cubicBezTo>
                    <a:pt x="17470" y="77981"/>
                    <a:pt x="0" y="60524"/>
                    <a:pt x="0" y="38990"/>
                  </a:cubicBezTo>
                  <a:cubicBezTo>
                    <a:pt x="0" y="17457"/>
                    <a:pt x="17470" y="0"/>
                    <a:pt x="39019" y="0"/>
                  </a:cubicBezTo>
                  <a:cubicBezTo>
                    <a:pt x="60569" y="0"/>
                    <a:pt x="78038" y="17457"/>
                    <a:pt x="78038" y="38990"/>
                  </a:cubicBezTo>
                  <a:close/>
                </a:path>
              </a:pathLst>
            </a:custGeom>
            <a:grpFill/>
            <a:ln w="0" cap="flat">
              <a:noFill/>
              <a:prstDash val="solid"/>
              <a:miter/>
            </a:ln>
          </p:spPr>
          <p:txBody>
            <a:bodyPr rtlCol="0" anchor="ctr"/>
            <a:lstStyle/>
            <a:p>
              <a:endParaRPr lang="en-GB"/>
            </a:p>
          </p:txBody>
        </p:sp>
        <p:sp>
          <p:nvSpPr>
            <p:cNvPr id="833" name="Freeform 832">
              <a:extLst>
                <a:ext uri="{FF2B5EF4-FFF2-40B4-BE49-F238E27FC236}">
                  <a16:creationId xmlns:a16="http://schemas.microsoft.com/office/drawing/2014/main" id="{2EE896F5-6B2E-84EA-1C2E-B5A082E6F7AF}"/>
                </a:ext>
              </a:extLst>
            </p:cNvPr>
            <p:cNvSpPr/>
            <p:nvPr/>
          </p:nvSpPr>
          <p:spPr>
            <a:xfrm>
              <a:off x="8784955" y="310763"/>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6"/>
                    <a:pt x="0" y="38527"/>
                  </a:cubicBezTo>
                  <a:cubicBezTo>
                    <a:pt x="0" y="17249"/>
                    <a:pt x="17262" y="0"/>
                    <a:pt x="38556" y="0"/>
                  </a:cubicBezTo>
                  <a:cubicBezTo>
                    <a:pt x="59850" y="0"/>
                    <a:pt x="77112" y="17249"/>
                    <a:pt x="77112" y="38527"/>
                  </a:cubicBezTo>
                  <a:close/>
                </a:path>
              </a:pathLst>
            </a:custGeom>
            <a:grpFill/>
            <a:ln w="0" cap="flat">
              <a:noFill/>
              <a:prstDash val="solid"/>
              <a:miter/>
            </a:ln>
          </p:spPr>
          <p:txBody>
            <a:bodyPr rtlCol="0" anchor="ctr"/>
            <a:lstStyle/>
            <a:p>
              <a:endParaRPr lang="en-GB"/>
            </a:p>
          </p:txBody>
        </p:sp>
        <p:sp>
          <p:nvSpPr>
            <p:cNvPr id="834" name="Freeform 833">
              <a:extLst>
                <a:ext uri="{FF2B5EF4-FFF2-40B4-BE49-F238E27FC236}">
                  <a16:creationId xmlns:a16="http://schemas.microsoft.com/office/drawing/2014/main" id="{8FEE83AC-804B-D4AC-FEE5-909F16707C82}"/>
                </a:ext>
              </a:extLst>
            </p:cNvPr>
            <p:cNvSpPr/>
            <p:nvPr/>
          </p:nvSpPr>
          <p:spPr>
            <a:xfrm>
              <a:off x="8703096" y="169033"/>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6"/>
                    <a:pt x="0" y="38527"/>
                  </a:cubicBezTo>
                  <a:cubicBezTo>
                    <a:pt x="0" y="17249"/>
                    <a:pt x="17262" y="0"/>
                    <a:pt x="38556" y="0"/>
                  </a:cubicBezTo>
                  <a:cubicBezTo>
                    <a:pt x="59850" y="0"/>
                    <a:pt x="77112" y="17249"/>
                    <a:pt x="77112" y="38527"/>
                  </a:cubicBezTo>
                  <a:close/>
                </a:path>
              </a:pathLst>
            </a:custGeom>
            <a:grpFill/>
            <a:ln w="0" cap="flat">
              <a:noFill/>
              <a:prstDash val="solid"/>
              <a:miter/>
            </a:ln>
          </p:spPr>
          <p:txBody>
            <a:bodyPr rtlCol="0" anchor="ctr"/>
            <a:lstStyle/>
            <a:p>
              <a:endParaRPr lang="en-GB"/>
            </a:p>
          </p:txBody>
        </p:sp>
        <p:sp>
          <p:nvSpPr>
            <p:cNvPr id="835" name="Freeform 834">
              <a:extLst>
                <a:ext uri="{FF2B5EF4-FFF2-40B4-BE49-F238E27FC236}">
                  <a16:creationId xmlns:a16="http://schemas.microsoft.com/office/drawing/2014/main" id="{6EEABD96-939F-A528-C755-3683B13C0AD9}"/>
                </a:ext>
              </a:extLst>
            </p:cNvPr>
            <p:cNvSpPr/>
            <p:nvPr/>
          </p:nvSpPr>
          <p:spPr>
            <a:xfrm>
              <a:off x="8620658" y="26840"/>
              <a:ext cx="78038" cy="77980"/>
            </a:xfrm>
            <a:custGeom>
              <a:avLst/>
              <a:gdLst>
                <a:gd name="connsiteX0" fmla="*/ 78038 w 78038"/>
                <a:gd name="connsiteY0" fmla="*/ 38990 h 77980"/>
                <a:gd name="connsiteX1" fmla="*/ 39019 w 78038"/>
                <a:gd name="connsiteY1" fmla="*/ 77981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1"/>
                    <a:pt x="39019" y="77981"/>
                  </a:cubicBezTo>
                  <a:cubicBezTo>
                    <a:pt x="17469" y="77981"/>
                    <a:pt x="0" y="60524"/>
                    <a:pt x="0" y="38990"/>
                  </a:cubicBezTo>
                  <a:cubicBezTo>
                    <a:pt x="0" y="17457"/>
                    <a:pt x="17469" y="0"/>
                    <a:pt x="39019" y="0"/>
                  </a:cubicBezTo>
                  <a:cubicBezTo>
                    <a:pt x="60569" y="0"/>
                    <a:pt x="78038" y="17457"/>
                    <a:pt x="78038" y="38990"/>
                  </a:cubicBezTo>
                  <a:close/>
                </a:path>
              </a:pathLst>
            </a:custGeom>
            <a:grpFill/>
            <a:ln w="0" cap="flat">
              <a:noFill/>
              <a:prstDash val="solid"/>
              <a:miter/>
            </a:ln>
          </p:spPr>
          <p:txBody>
            <a:bodyPr rtlCol="0" anchor="ctr"/>
            <a:lstStyle/>
            <a:p>
              <a:endParaRPr lang="en-GB"/>
            </a:p>
          </p:txBody>
        </p:sp>
        <p:sp>
          <p:nvSpPr>
            <p:cNvPr id="836" name="Freeform 835">
              <a:extLst>
                <a:ext uri="{FF2B5EF4-FFF2-40B4-BE49-F238E27FC236}">
                  <a16:creationId xmlns:a16="http://schemas.microsoft.com/office/drawing/2014/main" id="{1141BC8F-5961-34D2-3833-7DADE0FDBB45}"/>
                </a:ext>
              </a:extLst>
            </p:cNvPr>
            <p:cNvSpPr/>
            <p:nvPr/>
          </p:nvSpPr>
          <p:spPr>
            <a:xfrm>
              <a:off x="9030069" y="451915"/>
              <a:ext cx="78269" cy="78211"/>
            </a:xfrm>
            <a:custGeom>
              <a:avLst/>
              <a:gdLst>
                <a:gd name="connsiteX0" fmla="*/ 78269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69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69" y="39106"/>
                  </a:moveTo>
                  <a:cubicBezTo>
                    <a:pt x="78269" y="60704"/>
                    <a:pt x="60748" y="78212"/>
                    <a:pt x="39135" y="78212"/>
                  </a:cubicBezTo>
                  <a:cubicBezTo>
                    <a:pt x="17521" y="78212"/>
                    <a:pt x="0" y="60704"/>
                    <a:pt x="0" y="39106"/>
                  </a:cubicBezTo>
                  <a:cubicBezTo>
                    <a:pt x="0" y="17508"/>
                    <a:pt x="17521" y="0"/>
                    <a:pt x="39135" y="0"/>
                  </a:cubicBezTo>
                  <a:cubicBezTo>
                    <a:pt x="60748" y="0"/>
                    <a:pt x="78269" y="17508"/>
                    <a:pt x="78269" y="39106"/>
                  </a:cubicBezTo>
                  <a:close/>
                </a:path>
              </a:pathLst>
            </a:custGeom>
            <a:grpFill/>
            <a:ln w="0" cap="flat">
              <a:noFill/>
              <a:prstDash val="solid"/>
              <a:miter/>
            </a:ln>
          </p:spPr>
          <p:txBody>
            <a:bodyPr rtlCol="0" anchor="ctr"/>
            <a:lstStyle/>
            <a:p>
              <a:endParaRPr lang="en-GB"/>
            </a:p>
          </p:txBody>
        </p:sp>
        <p:sp>
          <p:nvSpPr>
            <p:cNvPr id="837" name="Freeform 836">
              <a:extLst>
                <a:ext uri="{FF2B5EF4-FFF2-40B4-BE49-F238E27FC236}">
                  <a16:creationId xmlns:a16="http://schemas.microsoft.com/office/drawing/2014/main" id="{A8E30C31-E363-3FBA-5D0C-104D16203FFF}"/>
                </a:ext>
              </a:extLst>
            </p:cNvPr>
            <p:cNvSpPr/>
            <p:nvPr/>
          </p:nvSpPr>
          <p:spPr>
            <a:xfrm>
              <a:off x="8948673" y="310647"/>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30"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838" name="Freeform 837">
              <a:extLst>
                <a:ext uri="{FF2B5EF4-FFF2-40B4-BE49-F238E27FC236}">
                  <a16:creationId xmlns:a16="http://schemas.microsoft.com/office/drawing/2014/main" id="{C475B91B-36B8-A3A4-95DC-14780D319F5F}"/>
                </a:ext>
              </a:extLst>
            </p:cNvPr>
            <p:cNvSpPr/>
            <p:nvPr/>
          </p:nvSpPr>
          <p:spPr>
            <a:xfrm>
              <a:off x="8866814" y="169033"/>
              <a:ext cx="77111" cy="77054"/>
            </a:xfrm>
            <a:custGeom>
              <a:avLst/>
              <a:gdLst>
                <a:gd name="connsiteX0" fmla="*/ 77111 w 77111"/>
                <a:gd name="connsiteY0" fmla="*/ 38527 h 77054"/>
                <a:gd name="connsiteX1" fmla="*/ 38555 w 77111"/>
                <a:gd name="connsiteY1" fmla="*/ 77055 h 77054"/>
                <a:gd name="connsiteX2" fmla="*/ -1 w 77111"/>
                <a:gd name="connsiteY2" fmla="*/ 38527 h 77054"/>
                <a:gd name="connsiteX3" fmla="*/ 38555 w 77111"/>
                <a:gd name="connsiteY3" fmla="*/ 0 h 77054"/>
                <a:gd name="connsiteX4" fmla="*/ 77111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1" y="38527"/>
                  </a:moveTo>
                  <a:cubicBezTo>
                    <a:pt x="77111" y="59806"/>
                    <a:pt x="59849" y="77055"/>
                    <a:pt x="38555" y="77055"/>
                  </a:cubicBezTo>
                  <a:cubicBezTo>
                    <a:pt x="17261" y="77055"/>
                    <a:pt x="-1" y="59806"/>
                    <a:pt x="-1" y="38527"/>
                  </a:cubicBezTo>
                  <a:cubicBezTo>
                    <a:pt x="-1" y="17249"/>
                    <a:pt x="17261" y="0"/>
                    <a:pt x="38555" y="0"/>
                  </a:cubicBezTo>
                  <a:cubicBezTo>
                    <a:pt x="59849" y="0"/>
                    <a:pt x="77111" y="17249"/>
                    <a:pt x="77111" y="38527"/>
                  </a:cubicBezTo>
                  <a:close/>
                </a:path>
              </a:pathLst>
            </a:custGeom>
            <a:grpFill/>
            <a:ln w="0" cap="flat">
              <a:noFill/>
              <a:prstDash val="solid"/>
              <a:miter/>
            </a:ln>
          </p:spPr>
          <p:txBody>
            <a:bodyPr rtlCol="0" anchor="ctr"/>
            <a:lstStyle/>
            <a:p>
              <a:endParaRPr lang="en-GB"/>
            </a:p>
          </p:txBody>
        </p:sp>
        <p:sp>
          <p:nvSpPr>
            <p:cNvPr id="839" name="Freeform 838">
              <a:extLst>
                <a:ext uri="{FF2B5EF4-FFF2-40B4-BE49-F238E27FC236}">
                  <a16:creationId xmlns:a16="http://schemas.microsoft.com/office/drawing/2014/main" id="{388038A6-26DF-C581-7D56-235E55D292E9}"/>
                </a:ext>
              </a:extLst>
            </p:cNvPr>
            <p:cNvSpPr/>
            <p:nvPr/>
          </p:nvSpPr>
          <p:spPr>
            <a:xfrm>
              <a:off x="8784839" y="27187"/>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840" name="Freeform 839">
              <a:extLst>
                <a:ext uri="{FF2B5EF4-FFF2-40B4-BE49-F238E27FC236}">
                  <a16:creationId xmlns:a16="http://schemas.microsoft.com/office/drawing/2014/main" id="{D75F5443-6673-5868-48A4-9E48164C6266}"/>
                </a:ext>
              </a:extLst>
            </p:cNvPr>
            <p:cNvSpPr/>
            <p:nvPr/>
          </p:nvSpPr>
          <p:spPr>
            <a:xfrm>
              <a:off x="9193786" y="451799"/>
              <a:ext cx="78501" cy="78443"/>
            </a:xfrm>
            <a:custGeom>
              <a:avLst/>
              <a:gdLst>
                <a:gd name="connsiteX0" fmla="*/ 78501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1" y="78443"/>
                  </a:cubicBezTo>
                  <a:cubicBezTo>
                    <a:pt x="17573" y="78443"/>
                    <a:pt x="0" y="60883"/>
                    <a:pt x="0" y="39222"/>
                  </a:cubicBezTo>
                  <a:cubicBezTo>
                    <a:pt x="0" y="17560"/>
                    <a:pt x="17573" y="0"/>
                    <a:pt x="39251"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841" name="Freeform 840">
              <a:extLst>
                <a:ext uri="{FF2B5EF4-FFF2-40B4-BE49-F238E27FC236}">
                  <a16:creationId xmlns:a16="http://schemas.microsoft.com/office/drawing/2014/main" id="{9D628074-7264-3FCF-8E4A-B4AE54AB959B}"/>
                </a:ext>
              </a:extLst>
            </p:cNvPr>
            <p:cNvSpPr/>
            <p:nvPr/>
          </p:nvSpPr>
          <p:spPr>
            <a:xfrm>
              <a:off x="9112275" y="310532"/>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8"/>
                    <a:pt x="38788" y="77518"/>
                  </a:cubicBezTo>
                  <a:cubicBezTo>
                    <a:pt x="17366" y="77518"/>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842" name="Freeform 841">
              <a:extLst>
                <a:ext uri="{FF2B5EF4-FFF2-40B4-BE49-F238E27FC236}">
                  <a16:creationId xmlns:a16="http://schemas.microsoft.com/office/drawing/2014/main" id="{D58F97B7-5169-D37E-F10B-C366AD033B26}"/>
                </a:ext>
              </a:extLst>
            </p:cNvPr>
            <p:cNvSpPr/>
            <p:nvPr/>
          </p:nvSpPr>
          <p:spPr>
            <a:xfrm>
              <a:off x="9030647" y="169033"/>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6"/>
                    <a:pt x="0" y="38527"/>
                  </a:cubicBezTo>
                  <a:cubicBezTo>
                    <a:pt x="0" y="17249"/>
                    <a:pt x="17262" y="0"/>
                    <a:pt x="38556" y="0"/>
                  </a:cubicBezTo>
                  <a:cubicBezTo>
                    <a:pt x="59850" y="0"/>
                    <a:pt x="77112" y="17249"/>
                    <a:pt x="77112" y="38527"/>
                  </a:cubicBezTo>
                  <a:close/>
                </a:path>
              </a:pathLst>
            </a:custGeom>
            <a:grpFill/>
            <a:ln w="0" cap="flat">
              <a:noFill/>
              <a:prstDash val="solid"/>
              <a:miter/>
            </a:ln>
          </p:spPr>
          <p:txBody>
            <a:bodyPr rtlCol="0" anchor="ctr"/>
            <a:lstStyle/>
            <a:p>
              <a:endParaRPr lang="en-GB"/>
            </a:p>
          </p:txBody>
        </p:sp>
        <p:sp>
          <p:nvSpPr>
            <p:cNvPr id="843" name="Freeform 842">
              <a:extLst>
                <a:ext uri="{FF2B5EF4-FFF2-40B4-BE49-F238E27FC236}">
                  <a16:creationId xmlns:a16="http://schemas.microsoft.com/office/drawing/2014/main" id="{4A51BDCC-47B8-0BA4-965F-9B48016E16AC}"/>
                </a:ext>
              </a:extLst>
            </p:cNvPr>
            <p:cNvSpPr/>
            <p:nvPr/>
          </p:nvSpPr>
          <p:spPr>
            <a:xfrm>
              <a:off x="8948789" y="27303"/>
              <a:ext cx="77111" cy="77054"/>
            </a:xfrm>
            <a:custGeom>
              <a:avLst/>
              <a:gdLst>
                <a:gd name="connsiteX0" fmla="*/ 77112 w 77111"/>
                <a:gd name="connsiteY0" fmla="*/ 38527 h 77054"/>
                <a:gd name="connsiteX1" fmla="*/ 38556 w 77111"/>
                <a:gd name="connsiteY1" fmla="*/ 77055 h 77054"/>
                <a:gd name="connsiteX2" fmla="*/ -1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49" y="77055"/>
                    <a:pt x="38556" y="77055"/>
                  </a:cubicBezTo>
                  <a:cubicBezTo>
                    <a:pt x="17262" y="77055"/>
                    <a:pt x="-1" y="59806"/>
                    <a:pt x="-1" y="38527"/>
                  </a:cubicBezTo>
                  <a:cubicBezTo>
                    <a:pt x="-1" y="17249"/>
                    <a:pt x="17262" y="0"/>
                    <a:pt x="38556" y="0"/>
                  </a:cubicBezTo>
                  <a:cubicBezTo>
                    <a:pt x="59849" y="0"/>
                    <a:pt x="77112" y="17249"/>
                    <a:pt x="77112" y="38527"/>
                  </a:cubicBezTo>
                  <a:close/>
                </a:path>
              </a:pathLst>
            </a:custGeom>
            <a:grpFill/>
            <a:ln w="0" cap="flat">
              <a:noFill/>
              <a:prstDash val="solid"/>
              <a:miter/>
            </a:ln>
          </p:spPr>
          <p:txBody>
            <a:bodyPr rtlCol="0" anchor="ctr"/>
            <a:lstStyle/>
            <a:p>
              <a:endParaRPr lang="en-GB"/>
            </a:p>
          </p:txBody>
        </p:sp>
        <p:sp>
          <p:nvSpPr>
            <p:cNvPr id="844" name="Freeform 843">
              <a:extLst>
                <a:ext uri="{FF2B5EF4-FFF2-40B4-BE49-F238E27FC236}">
                  <a16:creationId xmlns:a16="http://schemas.microsoft.com/office/drawing/2014/main" id="{6DF15E0F-B2B0-EAB9-EE70-DED8664CC51D}"/>
                </a:ext>
              </a:extLst>
            </p:cNvPr>
            <p:cNvSpPr/>
            <p:nvPr/>
          </p:nvSpPr>
          <p:spPr>
            <a:xfrm>
              <a:off x="9357504" y="451799"/>
              <a:ext cx="78501" cy="78443"/>
            </a:xfrm>
            <a:custGeom>
              <a:avLst/>
              <a:gdLst>
                <a:gd name="connsiteX0" fmla="*/ 78501 w 78501"/>
                <a:gd name="connsiteY0" fmla="*/ 39222 h 78443"/>
                <a:gd name="connsiteX1" fmla="*/ 39250 w 78501"/>
                <a:gd name="connsiteY1" fmla="*/ 78443 h 78443"/>
                <a:gd name="connsiteX2" fmla="*/ -1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2" y="78443"/>
                    <a:pt x="-1" y="60883"/>
                    <a:pt x="-1" y="39222"/>
                  </a:cubicBezTo>
                  <a:cubicBezTo>
                    <a:pt x="-1" y="17560"/>
                    <a:pt x="17572"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845" name="Freeform 844">
              <a:extLst>
                <a:ext uri="{FF2B5EF4-FFF2-40B4-BE49-F238E27FC236}">
                  <a16:creationId xmlns:a16="http://schemas.microsoft.com/office/drawing/2014/main" id="{B1643590-EC31-74C1-77D2-1AB98F611C58}"/>
                </a:ext>
              </a:extLst>
            </p:cNvPr>
            <p:cNvSpPr/>
            <p:nvPr/>
          </p:nvSpPr>
          <p:spPr>
            <a:xfrm>
              <a:off x="9275993" y="310416"/>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4"/>
                    <a:pt x="60389" y="77749"/>
                    <a:pt x="38903" y="77749"/>
                  </a:cubicBezTo>
                  <a:cubicBezTo>
                    <a:pt x="17418" y="77749"/>
                    <a:pt x="0" y="60344"/>
                    <a:pt x="0" y="38875"/>
                  </a:cubicBezTo>
                  <a:cubicBezTo>
                    <a:pt x="0" y="17405"/>
                    <a:pt x="17418" y="0"/>
                    <a:pt x="38903" y="0"/>
                  </a:cubicBezTo>
                  <a:cubicBezTo>
                    <a:pt x="60389" y="0"/>
                    <a:pt x="77806" y="17405"/>
                    <a:pt x="77806" y="38875"/>
                  </a:cubicBezTo>
                  <a:close/>
                </a:path>
              </a:pathLst>
            </a:custGeom>
            <a:grpFill/>
            <a:ln w="0" cap="flat">
              <a:noFill/>
              <a:prstDash val="solid"/>
              <a:miter/>
            </a:ln>
          </p:spPr>
          <p:txBody>
            <a:bodyPr rtlCol="0" anchor="ctr"/>
            <a:lstStyle/>
            <a:p>
              <a:endParaRPr lang="en-GB"/>
            </a:p>
          </p:txBody>
        </p:sp>
        <p:sp>
          <p:nvSpPr>
            <p:cNvPr id="846" name="Freeform 845">
              <a:extLst>
                <a:ext uri="{FF2B5EF4-FFF2-40B4-BE49-F238E27FC236}">
                  <a16:creationId xmlns:a16="http://schemas.microsoft.com/office/drawing/2014/main" id="{F20CC943-C07F-FDDF-7028-E770D5FC1443}"/>
                </a:ext>
              </a:extLst>
            </p:cNvPr>
            <p:cNvSpPr/>
            <p:nvPr/>
          </p:nvSpPr>
          <p:spPr>
            <a:xfrm>
              <a:off x="9194365" y="168917"/>
              <a:ext cx="77343" cy="77286"/>
            </a:xfrm>
            <a:custGeom>
              <a:avLst/>
              <a:gdLst>
                <a:gd name="connsiteX0" fmla="*/ 77344 w 77343"/>
                <a:gd name="connsiteY0" fmla="*/ 38643 h 77286"/>
                <a:gd name="connsiteX1" fmla="*/ 38672 w 77343"/>
                <a:gd name="connsiteY1" fmla="*/ 77286 h 77286"/>
                <a:gd name="connsiteX2" fmla="*/ 0 w 77343"/>
                <a:gd name="connsiteY2" fmla="*/ 38643 h 77286"/>
                <a:gd name="connsiteX3" fmla="*/ 38672 w 77343"/>
                <a:gd name="connsiteY3" fmla="*/ 0 h 77286"/>
                <a:gd name="connsiteX4" fmla="*/ 77344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4" y="38643"/>
                  </a:moveTo>
                  <a:cubicBezTo>
                    <a:pt x="77344" y="59985"/>
                    <a:pt x="60030" y="77286"/>
                    <a:pt x="38672" y="77286"/>
                  </a:cubicBezTo>
                  <a:cubicBezTo>
                    <a:pt x="17314" y="77286"/>
                    <a:pt x="0" y="59985"/>
                    <a:pt x="0" y="38643"/>
                  </a:cubicBezTo>
                  <a:cubicBezTo>
                    <a:pt x="0" y="17301"/>
                    <a:pt x="17314" y="0"/>
                    <a:pt x="38672" y="0"/>
                  </a:cubicBezTo>
                  <a:cubicBezTo>
                    <a:pt x="60029" y="0"/>
                    <a:pt x="77344" y="17301"/>
                    <a:pt x="77344" y="38643"/>
                  </a:cubicBezTo>
                  <a:close/>
                </a:path>
              </a:pathLst>
            </a:custGeom>
            <a:grpFill/>
            <a:ln w="0" cap="flat">
              <a:noFill/>
              <a:prstDash val="solid"/>
              <a:miter/>
            </a:ln>
          </p:spPr>
          <p:txBody>
            <a:bodyPr rtlCol="0" anchor="ctr"/>
            <a:lstStyle/>
            <a:p>
              <a:endParaRPr lang="en-GB"/>
            </a:p>
          </p:txBody>
        </p:sp>
        <p:sp>
          <p:nvSpPr>
            <p:cNvPr id="847" name="Freeform 846">
              <a:extLst>
                <a:ext uri="{FF2B5EF4-FFF2-40B4-BE49-F238E27FC236}">
                  <a16:creationId xmlns:a16="http://schemas.microsoft.com/office/drawing/2014/main" id="{9380D4D0-98DA-808B-E431-01B174C16CD1}"/>
                </a:ext>
              </a:extLst>
            </p:cNvPr>
            <p:cNvSpPr/>
            <p:nvPr/>
          </p:nvSpPr>
          <p:spPr>
            <a:xfrm>
              <a:off x="9112506" y="27303"/>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6"/>
                    <a:pt x="0" y="38527"/>
                  </a:cubicBezTo>
                  <a:cubicBezTo>
                    <a:pt x="0" y="17249"/>
                    <a:pt x="17262" y="0"/>
                    <a:pt x="38556" y="0"/>
                  </a:cubicBezTo>
                  <a:cubicBezTo>
                    <a:pt x="59850" y="0"/>
                    <a:pt x="77112" y="17249"/>
                    <a:pt x="77112" y="38527"/>
                  </a:cubicBezTo>
                  <a:close/>
                </a:path>
              </a:pathLst>
            </a:custGeom>
            <a:grpFill/>
            <a:ln w="0" cap="flat">
              <a:noFill/>
              <a:prstDash val="solid"/>
              <a:miter/>
            </a:ln>
          </p:spPr>
          <p:txBody>
            <a:bodyPr rtlCol="0" anchor="ctr"/>
            <a:lstStyle/>
            <a:p>
              <a:endParaRPr lang="en-GB"/>
            </a:p>
          </p:txBody>
        </p:sp>
        <p:sp>
          <p:nvSpPr>
            <p:cNvPr id="848" name="Freeform 847">
              <a:extLst>
                <a:ext uri="{FF2B5EF4-FFF2-40B4-BE49-F238E27FC236}">
                  <a16:creationId xmlns:a16="http://schemas.microsoft.com/office/drawing/2014/main" id="{86137F76-998C-CBF7-1B39-E5EFF33E6E27}"/>
                </a:ext>
              </a:extLst>
            </p:cNvPr>
            <p:cNvSpPr/>
            <p:nvPr/>
          </p:nvSpPr>
          <p:spPr>
            <a:xfrm>
              <a:off x="9521222" y="451683"/>
              <a:ext cx="78732" cy="78674"/>
            </a:xfrm>
            <a:custGeom>
              <a:avLst/>
              <a:gdLst>
                <a:gd name="connsiteX0" fmla="*/ 78733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1" y="61063"/>
                    <a:pt x="-1" y="39337"/>
                  </a:cubicBezTo>
                  <a:cubicBezTo>
                    <a:pt x="-1" y="17612"/>
                    <a:pt x="17624" y="0"/>
                    <a:pt x="39366" y="0"/>
                  </a:cubicBezTo>
                  <a:cubicBezTo>
                    <a:pt x="61107" y="0"/>
                    <a:pt x="78733" y="17612"/>
                    <a:pt x="78733" y="39337"/>
                  </a:cubicBezTo>
                  <a:close/>
                </a:path>
              </a:pathLst>
            </a:custGeom>
            <a:grpFill/>
            <a:ln w="0" cap="flat">
              <a:noFill/>
              <a:prstDash val="solid"/>
              <a:miter/>
            </a:ln>
          </p:spPr>
          <p:txBody>
            <a:bodyPr rtlCol="0" anchor="ctr"/>
            <a:lstStyle/>
            <a:p>
              <a:endParaRPr lang="en-GB"/>
            </a:p>
          </p:txBody>
        </p:sp>
        <p:sp>
          <p:nvSpPr>
            <p:cNvPr id="849" name="Freeform 848">
              <a:extLst>
                <a:ext uri="{FF2B5EF4-FFF2-40B4-BE49-F238E27FC236}">
                  <a16:creationId xmlns:a16="http://schemas.microsoft.com/office/drawing/2014/main" id="{F927B5A9-CB3E-0FA6-4014-2D963751A1A6}"/>
                </a:ext>
              </a:extLst>
            </p:cNvPr>
            <p:cNvSpPr/>
            <p:nvPr/>
          </p:nvSpPr>
          <p:spPr>
            <a:xfrm>
              <a:off x="9439826" y="310416"/>
              <a:ext cx="77806" cy="77749"/>
            </a:xfrm>
            <a:custGeom>
              <a:avLst/>
              <a:gdLst>
                <a:gd name="connsiteX0" fmla="*/ 77807 w 77806"/>
                <a:gd name="connsiteY0" fmla="*/ 38875 h 77749"/>
                <a:gd name="connsiteX1" fmla="*/ 38904 w 77806"/>
                <a:gd name="connsiteY1" fmla="*/ 77749 h 77749"/>
                <a:gd name="connsiteX2" fmla="*/ 1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4" y="77749"/>
                  </a:cubicBezTo>
                  <a:cubicBezTo>
                    <a:pt x="17418" y="77749"/>
                    <a:pt x="1" y="60344"/>
                    <a:pt x="1" y="38875"/>
                  </a:cubicBezTo>
                  <a:cubicBezTo>
                    <a:pt x="1" y="17405"/>
                    <a:pt x="17418" y="0"/>
                    <a:pt x="38904"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850" name="Freeform 849">
              <a:extLst>
                <a:ext uri="{FF2B5EF4-FFF2-40B4-BE49-F238E27FC236}">
                  <a16:creationId xmlns:a16="http://schemas.microsoft.com/office/drawing/2014/main" id="{7E123831-6F56-4AA0-4E42-3B914CD23239}"/>
                </a:ext>
              </a:extLst>
            </p:cNvPr>
            <p:cNvSpPr/>
            <p:nvPr/>
          </p:nvSpPr>
          <p:spPr>
            <a:xfrm>
              <a:off x="9358083" y="168917"/>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851" name="Freeform 850">
              <a:extLst>
                <a:ext uri="{FF2B5EF4-FFF2-40B4-BE49-F238E27FC236}">
                  <a16:creationId xmlns:a16="http://schemas.microsoft.com/office/drawing/2014/main" id="{640AADAE-62E2-84F5-65D2-DFD96064FF4D}"/>
                </a:ext>
              </a:extLst>
            </p:cNvPr>
            <p:cNvSpPr/>
            <p:nvPr/>
          </p:nvSpPr>
          <p:spPr>
            <a:xfrm>
              <a:off x="9276340" y="27303"/>
              <a:ext cx="77111" cy="77054"/>
            </a:xfrm>
            <a:custGeom>
              <a:avLst/>
              <a:gdLst>
                <a:gd name="connsiteX0" fmla="*/ 77112 w 77111"/>
                <a:gd name="connsiteY0" fmla="*/ 38527 h 77054"/>
                <a:gd name="connsiteX1" fmla="*/ 38556 w 77111"/>
                <a:gd name="connsiteY1" fmla="*/ 77055 h 77054"/>
                <a:gd name="connsiteX2" fmla="*/ 0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50" y="77055"/>
                    <a:pt x="38556" y="77055"/>
                  </a:cubicBezTo>
                  <a:cubicBezTo>
                    <a:pt x="17262" y="77055"/>
                    <a:pt x="0" y="59806"/>
                    <a:pt x="0" y="38527"/>
                  </a:cubicBezTo>
                  <a:cubicBezTo>
                    <a:pt x="0" y="17249"/>
                    <a:pt x="17262" y="0"/>
                    <a:pt x="38556" y="0"/>
                  </a:cubicBezTo>
                  <a:cubicBezTo>
                    <a:pt x="59850" y="0"/>
                    <a:pt x="77112" y="17249"/>
                    <a:pt x="77112" y="38527"/>
                  </a:cubicBezTo>
                  <a:close/>
                </a:path>
              </a:pathLst>
            </a:custGeom>
            <a:grpFill/>
            <a:ln w="0" cap="flat">
              <a:noFill/>
              <a:prstDash val="solid"/>
              <a:miter/>
            </a:ln>
          </p:spPr>
          <p:txBody>
            <a:bodyPr rtlCol="0" anchor="ctr"/>
            <a:lstStyle/>
            <a:p>
              <a:endParaRPr lang="en-GB"/>
            </a:p>
          </p:txBody>
        </p:sp>
        <p:sp>
          <p:nvSpPr>
            <p:cNvPr id="852" name="Freeform 851">
              <a:extLst>
                <a:ext uri="{FF2B5EF4-FFF2-40B4-BE49-F238E27FC236}">
                  <a16:creationId xmlns:a16="http://schemas.microsoft.com/office/drawing/2014/main" id="{BA8050FE-94FE-193A-6ED9-018F39E3B7AE}"/>
                </a:ext>
              </a:extLst>
            </p:cNvPr>
            <p:cNvSpPr/>
            <p:nvPr/>
          </p:nvSpPr>
          <p:spPr>
            <a:xfrm>
              <a:off x="9685056" y="451683"/>
              <a:ext cx="78732" cy="78674"/>
            </a:xfrm>
            <a:custGeom>
              <a:avLst/>
              <a:gdLst>
                <a:gd name="connsiteX0" fmla="*/ 78733 w 78732"/>
                <a:gd name="connsiteY0" fmla="*/ 39337 h 78674"/>
                <a:gd name="connsiteX1" fmla="*/ 39366 w 78732"/>
                <a:gd name="connsiteY1" fmla="*/ 78675 h 78674"/>
                <a:gd name="connsiteX2" fmla="*/ 0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0" y="61063"/>
                    <a:pt x="0" y="39337"/>
                  </a:cubicBezTo>
                  <a:cubicBezTo>
                    <a:pt x="0" y="17612"/>
                    <a:pt x="17625" y="0"/>
                    <a:pt x="39366" y="0"/>
                  </a:cubicBezTo>
                  <a:cubicBezTo>
                    <a:pt x="61108" y="0"/>
                    <a:pt x="78733" y="17612"/>
                    <a:pt x="78733" y="39337"/>
                  </a:cubicBezTo>
                  <a:close/>
                </a:path>
              </a:pathLst>
            </a:custGeom>
            <a:grpFill/>
            <a:ln w="0" cap="flat">
              <a:noFill/>
              <a:prstDash val="solid"/>
              <a:miter/>
            </a:ln>
          </p:spPr>
          <p:txBody>
            <a:bodyPr rtlCol="0" anchor="ctr"/>
            <a:lstStyle/>
            <a:p>
              <a:endParaRPr lang="en-GB"/>
            </a:p>
          </p:txBody>
        </p:sp>
        <p:sp>
          <p:nvSpPr>
            <p:cNvPr id="853" name="Freeform 852">
              <a:extLst>
                <a:ext uri="{FF2B5EF4-FFF2-40B4-BE49-F238E27FC236}">
                  <a16:creationId xmlns:a16="http://schemas.microsoft.com/office/drawing/2014/main" id="{9C670EEF-7B9C-2A6B-5D7B-CD12D6362E8A}"/>
                </a:ext>
              </a:extLst>
            </p:cNvPr>
            <p:cNvSpPr/>
            <p:nvPr/>
          </p:nvSpPr>
          <p:spPr>
            <a:xfrm>
              <a:off x="9603428" y="310300"/>
              <a:ext cx="78038" cy="77980"/>
            </a:xfrm>
            <a:custGeom>
              <a:avLst/>
              <a:gdLst>
                <a:gd name="connsiteX0" fmla="*/ 78038 w 78038"/>
                <a:gd name="connsiteY0" fmla="*/ 38990 h 77980"/>
                <a:gd name="connsiteX1" fmla="*/ 39019 w 78038"/>
                <a:gd name="connsiteY1" fmla="*/ 77981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1"/>
                    <a:pt x="39019" y="77981"/>
                  </a:cubicBezTo>
                  <a:cubicBezTo>
                    <a:pt x="17469" y="77981"/>
                    <a:pt x="0" y="60524"/>
                    <a:pt x="0" y="38990"/>
                  </a:cubicBezTo>
                  <a:cubicBezTo>
                    <a:pt x="0" y="17457"/>
                    <a:pt x="17469" y="0"/>
                    <a:pt x="39019" y="0"/>
                  </a:cubicBezTo>
                  <a:cubicBezTo>
                    <a:pt x="60569" y="0"/>
                    <a:pt x="78038" y="17457"/>
                    <a:pt x="78038" y="38990"/>
                  </a:cubicBezTo>
                  <a:close/>
                </a:path>
              </a:pathLst>
            </a:custGeom>
            <a:grpFill/>
            <a:ln w="0" cap="flat">
              <a:noFill/>
              <a:prstDash val="solid"/>
              <a:miter/>
            </a:ln>
          </p:spPr>
          <p:txBody>
            <a:bodyPr rtlCol="0" anchor="ctr"/>
            <a:lstStyle/>
            <a:p>
              <a:endParaRPr lang="en-GB"/>
            </a:p>
          </p:txBody>
        </p:sp>
        <p:sp>
          <p:nvSpPr>
            <p:cNvPr id="854" name="Freeform 853">
              <a:extLst>
                <a:ext uri="{FF2B5EF4-FFF2-40B4-BE49-F238E27FC236}">
                  <a16:creationId xmlns:a16="http://schemas.microsoft.com/office/drawing/2014/main" id="{584C06DC-4C21-06DC-85DB-7692888A2CD3}"/>
                </a:ext>
              </a:extLst>
            </p:cNvPr>
            <p:cNvSpPr/>
            <p:nvPr/>
          </p:nvSpPr>
          <p:spPr>
            <a:xfrm>
              <a:off x="9521801" y="168801"/>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8"/>
                    <a:pt x="38788" y="77518"/>
                  </a:cubicBezTo>
                  <a:cubicBezTo>
                    <a:pt x="17366" y="77518"/>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855" name="Freeform 854">
              <a:extLst>
                <a:ext uri="{FF2B5EF4-FFF2-40B4-BE49-F238E27FC236}">
                  <a16:creationId xmlns:a16="http://schemas.microsoft.com/office/drawing/2014/main" id="{7CC31B72-BFDE-4C0D-5582-11E7E0E5DDE4}"/>
                </a:ext>
              </a:extLst>
            </p:cNvPr>
            <p:cNvSpPr/>
            <p:nvPr/>
          </p:nvSpPr>
          <p:spPr>
            <a:xfrm>
              <a:off x="9440174" y="27303"/>
              <a:ext cx="77111" cy="77054"/>
            </a:xfrm>
            <a:custGeom>
              <a:avLst/>
              <a:gdLst>
                <a:gd name="connsiteX0" fmla="*/ 77112 w 77111"/>
                <a:gd name="connsiteY0" fmla="*/ 38527 h 77054"/>
                <a:gd name="connsiteX1" fmla="*/ 38556 w 77111"/>
                <a:gd name="connsiteY1" fmla="*/ 77055 h 77054"/>
                <a:gd name="connsiteX2" fmla="*/ -1 w 77111"/>
                <a:gd name="connsiteY2" fmla="*/ 38527 h 77054"/>
                <a:gd name="connsiteX3" fmla="*/ 38556 w 77111"/>
                <a:gd name="connsiteY3" fmla="*/ 0 h 77054"/>
                <a:gd name="connsiteX4" fmla="*/ 77112 w 77111"/>
                <a:gd name="connsiteY4" fmla="*/ 38527 h 7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1" h="77054">
                  <a:moveTo>
                    <a:pt x="77112" y="38527"/>
                  </a:moveTo>
                  <a:cubicBezTo>
                    <a:pt x="77112" y="59806"/>
                    <a:pt x="59849" y="77055"/>
                    <a:pt x="38556" y="77055"/>
                  </a:cubicBezTo>
                  <a:cubicBezTo>
                    <a:pt x="17262" y="77055"/>
                    <a:pt x="-1" y="59806"/>
                    <a:pt x="-1" y="38527"/>
                  </a:cubicBezTo>
                  <a:cubicBezTo>
                    <a:pt x="-1" y="17249"/>
                    <a:pt x="17262" y="0"/>
                    <a:pt x="38556" y="0"/>
                  </a:cubicBezTo>
                  <a:cubicBezTo>
                    <a:pt x="59849" y="0"/>
                    <a:pt x="77112" y="17249"/>
                    <a:pt x="77112" y="38527"/>
                  </a:cubicBezTo>
                  <a:close/>
                </a:path>
              </a:pathLst>
            </a:custGeom>
            <a:grpFill/>
            <a:ln w="0" cap="flat">
              <a:noFill/>
              <a:prstDash val="solid"/>
              <a:miter/>
            </a:ln>
          </p:spPr>
          <p:txBody>
            <a:bodyPr rtlCol="0" anchor="ctr"/>
            <a:lstStyle/>
            <a:p>
              <a:endParaRPr lang="en-GB"/>
            </a:p>
          </p:txBody>
        </p:sp>
        <p:sp>
          <p:nvSpPr>
            <p:cNvPr id="856" name="Freeform 855">
              <a:extLst>
                <a:ext uri="{FF2B5EF4-FFF2-40B4-BE49-F238E27FC236}">
                  <a16:creationId xmlns:a16="http://schemas.microsoft.com/office/drawing/2014/main" id="{CD8E557E-C920-EC31-AF10-39742EFB575E}"/>
                </a:ext>
              </a:extLst>
            </p:cNvPr>
            <p:cNvSpPr/>
            <p:nvPr/>
          </p:nvSpPr>
          <p:spPr>
            <a:xfrm>
              <a:off x="9848658" y="451568"/>
              <a:ext cx="78964" cy="78906"/>
            </a:xfrm>
            <a:custGeom>
              <a:avLst/>
              <a:gdLst>
                <a:gd name="connsiteX0" fmla="*/ 78964 w 78964"/>
                <a:gd name="connsiteY0" fmla="*/ 39453 h 78906"/>
                <a:gd name="connsiteX1" fmla="*/ 39482 w 78964"/>
                <a:gd name="connsiteY1" fmla="*/ 78906 h 78906"/>
                <a:gd name="connsiteX2" fmla="*/ 1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7" y="78906"/>
                    <a:pt x="1" y="61242"/>
                    <a:pt x="1" y="39453"/>
                  </a:cubicBezTo>
                  <a:cubicBezTo>
                    <a:pt x="1" y="17664"/>
                    <a:pt x="17678"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857" name="Freeform 856">
              <a:extLst>
                <a:ext uri="{FF2B5EF4-FFF2-40B4-BE49-F238E27FC236}">
                  <a16:creationId xmlns:a16="http://schemas.microsoft.com/office/drawing/2014/main" id="{C36F79A2-8969-F38E-E66B-0B22FF1FC455}"/>
                </a:ext>
              </a:extLst>
            </p:cNvPr>
            <p:cNvSpPr/>
            <p:nvPr/>
          </p:nvSpPr>
          <p:spPr>
            <a:xfrm>
              <a:off x="9767146" y="310184"/>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2" y="78212"/>
                    <a:pt x="0" y="60704"/>
                    <a:pt x="0" y="39106"/>
                  </a:cubicBezTo>
                  <a:cubicBezTo>
                    <a:pt x="0" y="17508"/>
                    <a:pt x="17522"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858" name="Freeform 857">
              <a:extLst>
                <a:ext uri="{FF2B5EF4-FFF2-40B4-BE49-F238E27FC236}">
                  <a16:creationId xmlns:a16="http://schemas.microsoft.com/office/drawing/2014/main" id="{B5029566-ADDE-9BBE-D5F7-A5C8436BF716}"/>
                </a:ext>
              </a:extLst>
            </p:cNvPr>
            <p:cNvSpPr/>
            <p:nvPr/>
          </p:nvSpPr>
          <p:spPr>
            <a:xfrm>
              <a:off x="9685635" y="168801"/>
              <a:ext cx="77574" cy="77517"/>
            </a:xfrm>
            <a:custGeom>
              <a:avLst/>
              <a:gdLst>
                <a:gd name="connsiteX0" fmla="*/ 77575 w 77574"/>
                <a:gd name="connsiteY0" fmla="*/ 38759 h 77517"/>
                <a:gd name="connsiteX1" fmla="*/ 38788 w 77574"/>
                <a:gd name="connsiteY1" fmla="*/ 77518 h 77517"/>
                <a:gd name="connsiteX2" fmla="*/ 0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8"/>
                    <a:pt x="38788" y="77518"/>
                  </a:cubicBezTo>
                  <a:cubicBezTo>
                    <a:pt x="17366" y="77518"/>
                    <a:pt x="0" y="60165"/>
                    <a:pt x="0" y="38759"/>
                  </a:cubicBezTo>
                  <a:cubicBezTo>
                    <a:pt x="0" y="17353"/>
                    <a:pt x="17366" y="0"/>
                    <a:pt x="38788"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859" name="Freeform 858">
              <a:extLst>
                <a:ext uri="{FF2B5EF4-FFF2-40B4-BE49-F238E27FC236}">
                  <a16:creationId xmlns:a16="http://schemas.microsoft.com/office/drawing/2014/main" id="{5CAAD4EA-394C-DC61-AE4F-D048D08F44B4}"/>
                </a:ext>
              </a:extLst>
            </p:cNvPr>
            <p:cNvSpPr/>
            <p:nvPr/>
          </p:nvSpPr>
          <p:spPr>
            <a:xfrm>
              <a:off x="9603776" y="27187"/>
              <a:ext cx="77343" cy="77286"/>
            </a:xfrm>
            <a:custGeom>
              <a:avLst/>
              <a:gdLst>
                <a:gd name="connsiteX0" fmla="*/ 77344 w 77343"/>
                <a:gd name="connsiteY0" fmla="*/ 38643 h 77286"/>
                <a:gd name="connsiteX1" fmla="*/ 38672 w 77343"/>
                <a:gd name="connsiteY1" fmla="*/ 77286 h 77286"/>
                <a:gd name="connsiteX2" fmla="*/ 0 w 77343"/>
                <a:gd name="connsiteY2" fmla="*/ 38643 h 77286"/>
                <a:gd name="connsiteX3" fmla="*/ 38672 w 77343"/>
                <a:gd name="connsiteY3" fmla="*/ 0 h 77286"/>
                <a:gd name="connsiteX4" fmla="*/ 77344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4" y="38643"/>
                  </a:moveTo>
                  <a:cubicBezTo>
                    <a:pt x="77344" y="59985"/>
                    <a:pt x="60030" y="77286"/>
                    <a:pt x="38672" y="77286"/>
                  </a:cubicBezTo>
                  <a:cubicBezTo>
                    <a:pt x="17314" y="77286"/>
                    <a:pt x="0" y="59985"/>
                    <a:pt x="0" y="38643"/>
                  </a:cubicBezTo>
                  <a:cubicBezTo>
                    <a:pt x="0" y="17301"/>
                    <a:pt x="17313" y="0"/>
                    <a:pt x="38672" y="0"/>
                  </a:cubicBezTo>
                  <a:cubicBezTo>
                    <a:pt x="60029" y="0"/>
                    <a:pt x="77344" y="17301"/>
                    <a:pt x="77344" y="38643"/>
                  </a:cubicBezTo>
                  <a:close/>
                </a:path>
              </a:pathLst>
            </a:custGeom>
            <a:grpFill/>
            <a:ln w="0" cap="flat">
              <a:noFill/>
              <a:prstDash val="solid"/>
              <a:miter/>
            </a:ln>
          </p:spPr>
          <p:txBody>
            <a:bodyPr rtlCol="0" anchor="ctr"/>
            <a:lstStyle/>
            <a:p>
              <a:endParaRPr lang="en-GB"/>
            </a:p>
          </p:txBody>
        </p:sp>
        <p:sp>
          <p:nvSpPr>
            <p:cNvPr id="860" name="Freeform 859">
              <a:extLst>
                <a:ext uri="{FF2B5EF4-FFF2-40B4-BE49-F238E27FC236}">
                  <a16:creationId xmlns:a16="http://schemas.microsoft.com/office/drawing/2014/main" id="{21BC85F8-B87E-0B61-C19B-47CD4AB66ED7}"/>
                </a:ext>
              </a:extLst>
            </p:cNvPr>
            <p:cNvSpPr/>
            <p:nvPr/>
          </p:nvSpPr>
          <p:spPr>
            <a:xfrm>
              <a:off x="10012491" y="451568"/>
              <a:ext cx="78964" cy="78906"/>
            </a:xfrm>
            <a:custGeom>
              <a:avLst/>
              <a:gdLst>
                <a:gd name="connsiteX0" fmla="*/ 78965 w 78964"/>
                <a:gd name="connsiteY0" fmla="*/ 39453 h 78906"/>
                <a:gd name="connsiteX1" fmla="*/ 39483 w 78964"/>
                <a:gd name="connsiteY1" fmla="*/ 78906 h 78906"/>
                <a:gd name="connsiteX2" fmla="*/ 1 w 78964"/>
                <a:gd name="connsiteY2" fmla="*/ 39453 h 78906"/>
                <a:gd name="connsiteX3" fmla="*/ 39483 w 78964"/>
                <a:gd name="connsiteY3" fmla="*/ 0 h 78906"/>
                <a:gd name="connsiteX4" fmla="*/ 78965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5" y="39453"/>
                  </a:moveTo>
                  <a:cubicBezTo>
                    <a:pt x="78965" y="61242"/>
                    <a:pt x="61287" y="78906"/>
                    <a:pt x="39483" y="78906"/>
                  </a:cubicBezTo>
                  <a:cubicBezTo>
                    <a:pt x="17677" y="78906"/>
                    <a:pt x="1" y="61242"/>
                    <a:pt x="1" y="39453"/>
                  </a:cubicBezTo>
                  <a:cubicBezTo>
                    <a:pt x="1" y="17664"/>
                    <a:pt x="17678" y="0"/>
                    <a:pt x="39483" y="0"/>
                  </a:cubicBezTo>
                  <a:cubicBezTo>
                    <a:pt x="61288" y="0"/>
                    <a:pt x="78965" y="17664"/>
                    <a:pt x="78965" y="39453"/>
                  </a:cubicBezTo>
                  <a:close/>
                </a:path>
              </a:pathLst>
            </a:custGeom>
            <a:grpFill/>
            <a:ln w="0" cap="flat">
              <a:noFill/>
              <a:prstDash val="solid"/>
              <a:miter/>
            </a:ln>
          </p:spPr>
          <p:txBody>
            <a:bodyPr rtlCol="0" anchor="ctr"/>
            <a:lstStyle/>
            <a:p>
              <a:endParaRPr lang="en-GB"/>
            </a:p>
          </p:txBody>
        </p:sp>
        <p:sp>
          <p:nvSpPr>
            <p:cNvPr id="861" name="Freeform 860">
              <a:extLst>
                <a:ext uri="{FF2B5EF4-FFF2-40B4-BE49-F238E27FC236}">
                  <a16:creationId xmlns:a16="http://schemas.microsoft.com/office/drawing/2014/main" id="{2A8C7CDB-0975-1064-B0C1-1A1FF51FB07D}"/>
                </a:ext>
              </a:extLst>
            </p:cNvPr>
            <p:cNvSpPr/>
            <p:nvPr/>
          </p:nvSpPr>
          <p:spPr>
            <a:xfrm>
              <a:off x="9930980" y="310184"/>
              <a:ext cx="78269" cy="78211"/>
            </a:xfrm>
            <a:custGeom>
              <a:avLst/>
              <a:gdLst>
                <a:gd name="connsiteX0" fmla="*/ 78269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69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69" y="39106"/>
                  </a:moveTo>
                  <a:cubicBezTo>
                    <a:pt x="78269" y="60704"/>
                    <a:pt x="60748" y="78212"/>
                    <a:pt x="39135" y="78212"/>
                  </a:cubicBezTo>
                  <a:cubicBezTo>
                    <a:pt x="17521" y="78212"/>
                    <a:pt x="0" y="60704"/>
                    <a:pt x="0" y="39106"/>
                  </a:cubicBezTo>
                  <a:cubicBezTo>
                    <a:pt x="0" y="17508"/>
                    <a:pt x="17521" y="0"/>
                    <a:pt x="39135" y="0"/>
                  </a:cubicBezTo>
                  <a:cubicBezTo>
                    <a:pt x="60748" y="0"/>
                    <a:pt x="78269" y="17508"/>
                    <a:pt x="78269" y="39106"/>
                  </a:cubicBezTo>
                  <a:close/>
                </a:path>
              </a:pathLst>
            </a:custGeom>
            <a:grpFill/>
            <a:ln w="0" cap="flat">
              <a:noFill/>
              <a:prstDash val="solid"/>
              <a:miter/>
            </a:ln>
          </p:spPr>
          <p:txBody>
            <a:bodyPr rtlCol="0" anchor="ctr"/>
            <a:lstStyle/>
            <a:p>
              <a:endParaRPr lang="en-GB"/>
            </a:p>
          </p:txBody>
        </p:sp>
        <p:sp>
          <p:nvSpPr>
            <p:cNvPr id="862" name="Freeform 861">
              <a:extLst>
                <a:ext uri="{FF2B5EF4-FFF2-40B4-BE49-F238E27FC236}">
                  <a16:creationId xmlns:a16="http://schemas.microsoft.com/office/drawing/2014/main" id="{B36A560B-DFB9-963F-48B8-81E325CC4EC4}"/>
                </a:ext>
              </a:extLst>
            </p:cNvPr>
            <p:cNvSpPr/>
            <p:nvPr/>
          </p:nvSpPr>
          <p:spPr>
            <a:xfrm>
              <a:off x="9849352" y="168686"/>
              <a:ext cx="77806" cy="77749"/>
            </a:xfrm>
            <a:custGeom>
              <a:avLst/>
              <a:gdLst>
                <a:gd name="connsiteX0" fmla="*/ 77807 w 77806"/>
                <a:gd name="connsiteY0" fmla="*/ 38875 h 77749"/>
                <a:gd name="connsiteX1" fmla="*/ 38904 w 77806"/>
                <a:gd name="connsiteY1" fmla="*/ 77749 h 77749"/>
                <a:gd name="connsiteX2" fmla="*/ 1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4" y="77749"/>
                  </a:cubicBezTo>
                  <a:cubicBezTo>
                    <a:pt x="17418" y="77749"/>
                    <a:pt x="1" y="60344"/>
                    <a:pt x="1" y="38875"/>
                  </a:cubicBezTo>
                  <a:cubicBezTo>
                    <a:pt x="1" y="17405"/>
                    <a:pt x="17418" y="0"/>
                    <a:pt x="38904"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863" name="Freeform 862">
              <a:extLst>
                <a:ext uri="{FF2B5EF4-FFF2-40B4-BE49-F238E27FC236}">
                  <a16:creationId xmlns:a16="http://schemas.microsoft.com/office/drawing/2014/main" id="{EBCDCB4E-2140-DF2C-177D-05D76882BEB8}"/>
                </a:ext>
              </a:extLst>
            </p:cNvPr>
            <p:cNvSpPr/>
            <p:nvPr/>
          </p:nvSpPr>
          <p:spPr>
            <a:xfrm>
              <a:off x="9767609" y="27187"/>
              <a:ext cx="77343" cy="77286"/>
            </a:xfrm>
            <a:custGeom>
              <a:avLst/>
              <a:gdLst>
                <a:gd name="connsiteX0" fmla="*/ 77343 w 77343"/>
                <a:gd name="connsiteY0" fmla="*/ 38643 h 77286"/>
                <a:gd name="connsiteX1" fmla="*/ 38671 w 77343"/>
                <a:gd name="connsiteY1" fmla="*/ 77286 h 77286"/>
                <a:gd name="connsiteX2" fmla="*/ -1 w 77343"/>
                <a:gd name="connsiteY2" fmla="*/ 38643 h 77286"/>
                <a:gd name="connsiteX3" fmla="*/ 38671 w 77343"/>
                <a:gd name="connsiteY3" fmla="*/ 0 h 77286"/>
                <a:gd name="connsiteX4" fmla="*/ 77343 w 77343"/>
                <a:gd name="connsiteY4" fmla="*/ 38643 h 7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3" h="77286">
                  <a:moveTo>
                    <a:pt x="77343" y="38643"/>
                  </a:moveTo>
                  <a:cubicBezTo>
                    <a:pt x="77343" y="59985"/>
                    <a:pt x="60029" y="77286"/>
                    <a:pt x="38671" y="77286"/>
                  </a:cubicBezTo>
                  <a:cubicBezTo>
                    <a:pt x="17314" y="77286"/>
                    <a:pt x="-1" y="59985"/>
                    <a:pt x="-1" y="38643"/>
                  </a:cubicBezTo>
                  <a:cubicBezTo>
                    <a:pt x="-1" y="17301"/>
                    <a:pt x="17313" y="0"/>
                    <a:pt x="38671" y="0"/>
                  </a:cubicBezTo>
                  <a:cubicBezTo>
                    <a:pt x="60029" y="0"/>
                    <a:pt x="77343" y="17301"/>
                    <a:pt x="77343" y="38643"/>
                  </a:cubicBezTo>
                  <a:close/>
                </a:path>
              </a:pathLst>
            </a:custGeom>
            <a:grpFill/>
            <a:ln w="0" cap="flat">
              <a:noFill/>
              <a:prstDash val="solid"/>
              <a:miter/>
            </a:ln>
          </p:spPr>
          <p:txBody>
            <a:bodyPr rtlCol="0" anchor="ctr"/>
            <a:lstStyle/>
            <a:p>
              <a:endParaRPr lang="en-GB"/>
            </a:p>
          </p:txBody>
        </p:sp>
        <p:sp>
          <p:nvSpPr>
            <p:cNvPr id="864" name="Freeform 863">
              <a:extLst>
                <a:ext uri="{FF2B5EF4-FFF2-40B4-BE49-F238E27FC236}">
                  <a16:creationId xmlns:a16="http://schemas.microsoft.com/office/drawing/2014/main" id="{184D2A46-DCBF-974B-A4F5-59B6E2D9620A}"/>
                </a:ext>
              </a:extLst>
            </p:cNvPr>
            <p:cNvSpPr/>
            <p:nvPr/>
          </p:nvSpPr>
          <p:spPr>
            <a:xfrm>
              <a:off x="10176325" y="451568"/>
              <a:ext cx="78964" cy="78906"/>
            </a:xfrm>
            <a:custGeom>
              <a:avLst/>
              <a:gdLst>
                <a:gd name="connsiteX0" fmla="*/ 78964 w 78964"/>
                <a:gd name="connsiteY0" fmla="*/ 39453 h 78906"/>
                <a:gd name="connsiteX1" fmla="*/ 39482 w 78964"/>
                <a:gd name="connsiteY1" fmla="*/ 78906 h 78906"/>
                <a:gd name="connsiteX2" fmla="*/ 0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7" y="78906"/>
                    <a:pt x="0" y="61242"/>
                    <a:pt x="0" y="39453"/>
                  </a:cubicBezTo>
                  <a:cubicBezTo>
                    <a:pt x="0" y="17664"/>
                    <a:pt x="17677"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865" name="Freeform 864">
              <a:extLst>
                <a:ext uri="{FF2B5EF4-FFF2-40B4-BE49-F238E27FC236}">
                  <a16:creationId xmlns:a16="http://schemas.microsoft.com/office/drawing/2014/main" id="{83913F3E-E1D7-B297-80B0-F66E38CB5663}"/>
                </a:ext>
              </a:extLst>
            </p:cNvPr>
            <p:cNvSpPr/>
            <p:nvPr/>
          </p:nvSpPr>
          <p:spPr>
            <a:xfrm>
              <a:off x="10094698" y="310069"/>
              <a:ext cx="78501" cy="78443"/>
            </a:xfrm>
            <a:custGeom>
              <a:avLst/>
              <a:gdLst>
                <a:gd name="connsiteX0" fmla="*/ 78501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1" y="78443"/>
                  </a:cubicBezTo>
                  <a:cubicBezTo>
                    <a:pt x="17573" y="78443"/>
                    <a:pt x="0" y="60883"/>
                    <a:pt x="0" y="39222"/>
                  </a:cubicBezTo>
                  <a:cubicBezTo>
                    <a:pt x="0" y="17560"/>
                    <a:pt x="17573" y="0"/>
                    <a:pt x="39251"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866" name="Freeform 865">
              <a:extLst>
                <a:ext uri="{FF2B5EF4-FFF2-40B4-BE49-F238E27FC236}">
                  <a16:creationId xmlns:a16="http://schemas.microsoft.com/office/drawing/2014/main" id="{2B297528-20A9-E564-CCB1-5EE3242BFA99}"/>
                </a:ext>
              </a:extLst>
            </p:cNvPr>
            <p:cNvSpPr/>
            <p:nvPr/>
          </p:nvSpPr>
          <p:spPr>
            <a:xfrm>
              <a:off x="10013070" y="168686"/>
              <a:ext cx="77806" cy="77749"/>
            </a:xfrm>
            <a:custGeom>
              <a:avLst/>
              <a:gdLst>
                <a:gd name="connsiteX0" fmla="*/ 77807 w 77806"/>
                <a:gd name="connsiteY0" fmla="*/ 38875 h 77749"/>
                <a:gd name="connsiteX1" fmla="*/ 38904 w 77806"/>
                <a:gd name="connsiteY1" fmla="*/ 77749 h 77749"/>
                <a:gd name="connsiteX2" fmla="*/ 1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4" y="77749"/>
                  </a:cubicBezTo>
                  <a:cubicBezTo>
                    <a:pt x="17418" y="77749"/>
                    <a:pt x="1" y="60344"/>
                    <a:pt x="1" y="38875"/>
                  </a:cubicBezTo>
                  <a:cubicBezTo>
                    <a:pt x="1" y="17405"/>
                    <a:pt x="17418" y="0"/>
                    <a:pt x="38904"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867" name="Freeform 866">
              <a:extLst>
                <a:ext uri="{FF2B5EF4-FFF2-40B4-BE49-F238E27FC236}">
                  <a16:creationId xmlns:a16="http://schemas.microsoft.com/office/drawing/2014/main" id="{A63B918F-0C71-BE5A-8F47-86C5B00A4691}"/>
                </a:ext>
              </a:extLst>
            </p:cNvPr>
            <p:cNvSpPr/>
            <p:nvPr/>
          </p:nvSpPr>
          <p:spPr>
            <a:xfrm>
              <a:off x="9931327" y="27071"/>
              <a:ext cx="77574" cy="77517"/>
            </a:xfrm>
            <a:custGeom>
              <a:avLst/>
              <a:gdLst>
                <a:gd name="connsiteX0" fmla="*/ 77575 w 77574"/>
                <a:gd name="connsiteY0" fmla="*/ 38759 h 77517"/>
                <a:gd name="connsiteX1" fmla="*/ 38788 w 77574"/>
                <a:gd name="connsiteY1" fmla="*/ 77518 h 77517"/>
                <a:gd name="connsiteX2" fmla="*/ 1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10" y="77518"/>
                    <a:pt x="38788" y="77518"/>
                  </a:cubicBezTo>
                  <a:cubicBezTo>
                    <a:pt x="17366" y="77518"/>
                    <a:pt x="1" y="60165"/>
                    <a:pt x="1" y="38759"/>
                  </a:cubicBezTo>
                  <a:cubicBezTo>
                    <a:pt x="1" y="17353"/>
                    <a:pt x="17366" y="0"/>
                    <a:pt x="38788" y="0"/>
                  </a:cubicBezTo>
                  <a:cubicBezTo>
                    <a:pt x="60210" y="0"/>
                    <a:pt x="77575" y="17353"/>
                    <a:pt x="77575" y="38759"/>
                  </a:cubicBezTo>
                  <a:close/>
                </a:path>
              </a:pathLst>
            </a:custGeom>
            <a:grpFill/>
            <a:ln w="0" cap="flat">
              <a:noFill/>
              <a:prstDash val="solid"/>
              <a:miter/>
            </a:ln>
          </p:spPr>
          <p:txBody>
            <a:bodyPr rtlCol="0" anchor="ctr"/>
            <a:lstStyle/>
            <a:p>
              <a:endParaRPr lang="en-GB"/>
            </a:p>
          </p:txBody>
        </p:sp>
        <p:sp>
          <p:nvSpPr>
            <p:cNvPr id="868" name="Freeform 867">
              <a:extLst>
                <a:ext uri="{FF2B5EF4-FFF2-40B4-BE49-F238E27FC236}">
                  <a16:creationId xmlns:a16="http://schemas.microsoft.com/office/drawing/2014/main" id="{44A3C92E-0041-ED44-DB98-5FDFB99D67CD}"/>
                </a:ext>
              </a:extLst>
            </p:cNvPr>
            <p:cNvSpPr/>
            <p:nvPr/>
          </p:nvSpPr>
          <p:spPr>
            <a:xfrm>
              <a:off x="10340159" y="451568"/>
              <a:ext cx="78964" cy="78906"/>
            </a:xfrm>
            <a:custGeom>
              <a:avLst/>
              <a:gdLst>
                <a:gd name="connsiteX0" fmla="*/ 78964 w 78964"/>
                <a:gd name="connsiteY0" fmla="*/ 39453 h 78906"/>
                <a:gd name="connsiteX1" fmla="*/ 39483 w 78964"/>
                <a:gd name="connsiteY1" fmla="*/ 78906 h 78906"/>
                <a:gd name="connsiteX2" fmla="*/ 1 w 78964"/>
                <a:gd name="connsiteY2" fmla="*/ 39453 h 78906"/>
                <a:gd name="connsiteX3" fmla="*/ 39483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3" y="78906"/>
                  </a:cubicBezTo>
                  <a:cubicBezTo>
                    <a:pt x="17677" y="78906"/>
                    <a:pt x="1" y="61242"/>
                    <a:pt x="1" y="39453"/>
                  </a:cubicBezTo>
                  <a:cubicBezTo>
                    <a:pt x="1" y="17664"/>
                    <a:pt x="17678" y="0"/>
                    <a:pt x="39483"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869" name="Freeform 868">
              <a:extLst>
                <a:ext uri="{FF2B5EF4-FFF2-40B4-BE49-F238E27FC236}">
                  <a16:creationId xmlns:a16="http://schemas.microsoft.com/office/drawing/2014/main" id="{EFCFB9DD-88F2-69EE-39E0-5E8B961EDB4F}"/>
                </a:ext>
              </a:extLst>
            </p:cNvPr>
            <p:cNvSpPr/>
            <p:nvPr/>
          </p:nvSpPr>
          <p:spPr>
            <a:xfrm>
              <a:off x="10258415" y="310069"/>
              <a:ext cx="78501" cy="78443"/>
            </a:xfrm>
            <a:custGeom>
              <a:avLst/>
              <a:gdLst>
                <a:gd name="connsiteX0" fmla="*/ 78502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2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2" y="39222"/>
                  </a:moveTo>
                  <a:cubicBezTo>
                    <a:pt x="78502" y="60883"/>
                    <a:pt x="60928" y="78443"/>
                    <a:pt x="39251" y="78443"/>
                  </a:cubicBezTo>
                  <a:cubicBezTo>
                    <a:pt x="17573" y="78443"/>
                    <a:pt x="0" y="60883"/>
                    <a:pt x="0" y="39222"/>
                  </a:cubicBezTo>
                  <a:cubicBezTo>
                    <a:pt x="0" y="17560"/>
                    <a:pt x="17573" y="0"/>
                    <a:pt x="39251" y="0"/>
                  </a:cubicBezTo>
                  <a:cubicBezTo>
                    <a:pt x="60928" y="0"/>
                    <a:pt x="78502" y="17560"/>
                    <a:pt x="78502" y="39222"/>
                  </a:cubicBezTo>
                  <a:close/>
                </a:path>
              </a:pathLst>
            </a:custGeom>
            <a:grpFill/>
            <a:ln w="0" cap="flat">
              <a:noFill/>
              <a:prstDash val="solid"/>
              <a:miter/>
            </a:ln>
          </p:spPr>
          <p:txBody>
            <a:bodyPr rtlCol="0" anchor="ctr"/>
            <a:lstStyle/>
            <a:p>
              <a:endParaRPr lang="en-GB"/>
            </a:p>
          </p:txBody>
        </p:sp>
        <p:sp>
          <p:nvSpPr>
            <p:cNvPr id="870" name="Freeform 869">
              <a:extLst>
                <a:ext uri="{FF2B5EF4-FFF2-40B4-BE49-F238E27FC236}">
                  <a16:creationId xmlns:a16="http://schemas.microsoft.com/office/drawing/2014/main" id="{869DF8A4-66E7-9888-F771-AC768AE6007A}"/>
                </a:ext>
              </a:extLst>
            </p:cNvPr>
            <p:cNvSpPr/>
            <p:nvPr/>
          </p:nvSpPr>
          <p:spPr>
            <a:xfrm>
              <a:off x="10176788" y="168570"/>
              <a:ext cx="78038" cy="77980"/>
            </a:xfrm>
            <a:custGeom>
              <a:avLst/>
              <a:gdLst>
                <a:gd name="connsiteX0" fmla="*/ 78038 w 78038"/>
                <a:gd name="connsiteY0" fmla="*/ 38990 h 77980"/>
                <a:gd name="connsiteX1" fmla="*/ 39019 w 78038"/>
                <a:gd name="connsiteY1" fmla="*/ 77981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1"/>
                    <a:pt x="39019" y="77981"/>
                  </a:cubicBezTo>
                  <a:cubicBezTo>
                    <a:pt x="17469" y="77981"/>
                    <a:pt x="0" y="60524"/>
                    <a:pt x="0" y="38990"/>
                  </a:cubicBezTo>
                  <a:cubicBezTo>
                    <a:pt x="0" y="17457"/>
                    <a:pt x="17469" y="0"/>
                    <a:pt x="39019" y="0"/>
                  </a:cubicBezTo>
                  <a:cubicBezTo>
                    <a:pt x="60569" y="0"/>
                    <a:pt x="78038" y="17457"/>
                    <a:pt x="78038" y="38990"/>
                  </a:cubicBezTo>
                  <a:close/>
                </a:path>
              </a:pathLst>
            </a:custGeom>
            <a:grpFill/>
            <a:ln w="0" cap="flat">
              <a:noFill/>
              <a:prstDash val="solid"/>
              <a:miter/>
            </a:ln>
          </p:spPr>
          <p:txBody>
            <a:bodyPr rtlCol="0" anchor="ctr"/>
            <a:lstStyle/>
            <a:p>
              <a:endParaRPr lang="en-GB"/>
            </a:p>
          </p:txBody>
        </p:sp>
        <p:sp>
          <p:nvSpPr>
            <p:cNvPr id="871" name="Freeform 870">
              <a:extLst>
                <a:ext uri="{FF2B5EF4-FFF2-40B4-BE49-F238E27FC236}">
                  <a16:creationId xmlns:a16="http://schemas.microsoft.com/office/drawing/2014/main" id="{46F5D082-447B-2EB0-9515-AB31B7F920B1}"/>
                </a:ext>
              </a:extLst>
            </p:cNvPr>
            <p:cNvSpPr/>
            <p:nvPr/>
          </p:nvSpPr>
          <p:spPr>
            <a:xfrm>
              <a:off x="10095161" y="27071"/>
              <a:ext cx="77574" cy="77517"/>
            </a:xfrm>
            <a:custGeom>
              <a:avLst/>
              <a:gdLst>
                <a:gd name="connsiteX0" fmla="*/ 77575 w 77574"/>
                <a:gd name="connsiteY0" fmla="*/ 38759 h 77517"/>
                <a:gd name="connsiteX1" fmla="*/ 38787 w 77574"/>
                <a:gd name="connsiteY1" fmla="*/ 77518 h 77517"/>
                <a:gd name="connsiteX2" fmla="*/ 0 w 77574"/>
                <a:gd name="connsiteY2" fmla="*/ 38759 h 77517"/>
                <a:gd name="connsiteX3" fmla="*/ 38787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8"/>
                    <a:pt x="38787" y="77518"/>
                  </a:cubicBezTo>
                  <a:cubicBezTo>
                    <a:pt x="17366" y="77518"/>
                    <a:pt x="0" y="60165"/>
                    <a:pt x="0" y="38759"/>
                  </a:cubicBezTo>
                  <a:cubicBezTo>
                    <a:pt x="0" y="17353"/>
                    <a:pt x="17366" y="0"/>
                    <a:pt x="38787"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872" name="Freeform 871">
              <a:extLst>
                <a:ext uri="{FF2B5EF4-FFF2-40B4-BE49-F238E27FC236}">
                  <a16:creationId xmlns:a16="http://schemas.microsoft.com/office/drawing/2014/main" id="{4EF9D2C3-E7B3-0DD5-2F50-8B7126A87FCE}"/>
                </a:ext>
              </a:extLst>
            </p:cNvPr>
            <p:cNvSpPr/>
            <p:nvPr/>
          </p:nvSpPr>
          <p:spPr>
            <a:xfrm>
              <a:off x="10503761" y="451452"/>
              <a:ext cx="79195" cy="79137"/>
            </a:xfrm>
            <a:custGeom>
              <a:avLst/>
              <a:gdLst>
                <a:gd name="connsiteX0" fmla="*/ 79196 w 79195"/>
                <a:gd name="connsiteY0" fmla="*/ 39569 h 79137"/>
                <a:gd name="connsiteX1" fmla="*/ 39598 w 79195"/>
                <a:gd name="connsiteY1" fmla="*/ 79137 h 79137"/>
                <a:gd name="connsiteX2" fmla="*/ 1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8" y="79137"/>
                    <a:pt x="39598" y="79137"/>
                  </a:cubicBezTo>
                  <a:cubicBezTo>
                    <a:pt x="17729" y="79137"/>
                    <a:pt x="1" y="61422"/>
                    <a:pt x="1" y="39569"/>
                  </a:cubicBezTo>
                  <a:cubicBezTo>
                    <a:pt x="1" y="17716"/>
                    <a:pt x="17729" y="0"/>
                    <a:pt x="39598" y="0"/>
                  </a:cubicBezTo>
                  <a:cubicBezTo>
                    <a:pt x="61468" y="0"/>
                    <a:pt x="79196" y="17716"/>
                    <a:pt x="79196" y="39569"/>
                  </a:cubicBezTo>
                  <a:close/>
                </a:path>
              </a:pathLst>
            </a:custGeom>
            <a:grpFill/>
            <a:ln w="0" cap="flat">
              <a:noFill/>
              <a:prstDash val="solid"/>
              <a:miter/>
            </a:ln>
          </p:spPr>
          <p:txBody>
            <a:bodyPr rtlCol="0" anchor="ctr"/>
            <a:lstStyle/>
            <a:p>
              <a:endParaRPr lang="en-GB"/>
            </a:p>
          </p:txBody>
        </p:sp>
        <p:sp>
          <p:nvSpPr>
            <p:cNvPr id="873" name="Freeform 872">
              <a:extLst>
                <a:ext uri="{FF2B5EF4-FFF2-40B4-BE49-F238E27FC236}">
                  <a16:creationId xmlns:a16="http://schemas.microsoft.com/office/drawing/2014/main" id="{E24F10B9-B001-C032-640B-488F006B949F}"/>
                </a:ext>
              </a:extLst>
            </p:cNvPr>
            <p:cNvSpPr/>
            <p:nvPr/>
          </p:nvSpPr>
          <p:spPr>
            <a:xfrm>
              <a:off x="10422249" y="310069"/>
              <a:ext cx="78501" cy="78443"/>
            </a:xfrm>
            <a:custGeom>
              <a:avLst/>
              <a:gdLst>
                <a:gd name="connsiteX0" fmla="*/ 78501 w 78501"/>
                <a:gd name="connsiteY0" fmla="*/ 39222 h 78443"/>
                <a:gd name="connsiteX1" fmla="*/ 39250 w 78501"/>
                <a:gd name="connsiteY1" fmla="*/ 78443 h 78443"/>
                <a:gd name="connsiteX2" fmla="*/ 0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0" y="60883"/>
                    <a:pt x="0" y="39222"/>
                  </a:cubicBezTo>
                  <a:cubicBezTo>
                    <a:pt x="0"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874" name="Freeform 873">
              <a:extLst>
                <a:ext uri="{FF2B5EF4-FFF2-40B4-BE49-F238E27FC236}">
                  <a16:creationId xmlns:a16="http://schemas.microsoft.com/office/drawing/2014/main" id="{64776D74-8B49-274E-B4C1-DFFA5DAD4616}"/>
                </a:ext>
              </a:extLst>
            </p:cNvPr>
            <p:cNvSpPr/>
            <p:nvPr/>
          </p:nvSpPr>
          <p:spPr>
            <a:xfrm>
              <a:off x="10340622" y="168570"/>
              <a:ext cx="78038" cy="77980"/>
            </a:xfrm>
            <a:custGeom>
              <a:avLst/>
              <a:gdLst>
                <a:gd name="connsiteX0" fmla="*/ 78038 w 78038"/>
                <a:gd name="connsiteY0" fmla="*/ 38990 h 77980"/>
                <a:gd name="connsiteX1" fmla="*/ 39019 w 78038"/>
                <a:gd name="connsiteY1" fmla="*/ 77981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1"/>
                    <a:pt x="39019" y="77981"/>
                  </a:cubicBezTo>
                  <a:cubicBezTo>
                    <a:pt x="17470" y="77981"/>
                    <a:pt x="0" y="60524"/>
                    <a:pt x="0" y="38990"/>
                  </a:cubicBezTo>
                  <a:cubicBezTo>
                    <a:pt x="0" y="17457"/>
                    <a:pt x="17470" y="0"/>
                    <a:pt x="39019" y="0"/>
                  </a:cubicBezTo>
                  <a:cubicBezTo>
                    <a:pt x="60569" y="0"/>
                    <a:pt x="78038" y="17457"/>
                    <a:pt x="78038" y="38990"/>
                  </a:cubicBezTo>
                  <a:close/>
                </a:path>
              </a:pathLst>
            </a:custGeom>
            <a:grpFill/>
            <a:ln w="0" cap="flat">
              <a:noFill/>
              <a:prstDash val="solid"/>
              <a:miter/>
            </a:ln>
          </p:spPr>
          <p:txBody>
            <a:bodyPr rtlCol="0" anchor="ctr"/>
            <a:lstStyle/>
            <a:p>
              <a:endParaRPr lang="en-GB"/>
            </a:p>
          </p:txBody>
        </p:sp>
        <p:sp>
          <p:nvSpPr>
            <p:cNvPr id="875" name="Freeform 874">
              <a:extLst>
                <a:ext uri="{FF2B5EF4-FFF2-40B4-BE49-F238E27FC236}">
                  <a16:creationId xmlns:a16="http://schemas.microsoft.com/office/drawing/2014/main" id="{5F3B3558-467B-78B7-EA52-272914C852A7}"/>
                </a:ext>
              </a:extLst>
            </p:cNvPr>
            <p:cNvSpPr/>
            <p:nvPr/>
          </p:nvSpPr>
          <p:spPr>
            <a:xfrm>
              <a:off x="10258879" y="27071"/>
              <a:ext cx="77574" cy="77517"/>
            </a:xfrm>
            <a:custGeom>
              <a:avLst/>
              <a:gdLst>
                <a:gd name="connsiteX0" fmla="*/ 77575 w 77574"/>
                <a:gd name="connsiteY0" fmla="*/ 38759 h 77517"/>
                <a:gd name="connsiteX1" fmla="*/ 38788 w 77574"/>
                <a:gd name="connsiteY1" fmla="*/ 77518 h 77517"/>
                <a:gd name="connsiteX2" fmla="*/ 0 w 77574"/>
                <a:gd name="connsiteY2" fmla="*/ 38759 h 77517"/>
                <a:gd name="connsiteX3" fmla="*/ 38788 w 77574"/>
                <a:gd name="connsiteY3" fmla="*/ 0 h 77517"/>
                <a:gd name="connsiteX4" fmla="*/ 77575 w 77574"/>
                <a:gd name="connsiteY4" fmla="*/ 38759 h 7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74" h="77517">
                  <a:moveTo>
                    <a:pt x="77575" y="38759"/>
                  </a:moveTo>
                  <a:cubicBezTo>
                    <a:pt x="77575" y="60165"/>
                    <a:pt x="60209" y="77518"/>
                    <a:pt x="38788" y="77518"/>
                  </a:cubicBezTo>
                  <a:cubicBezTo>
                    <a:pt x="17366" y="77518"/>
                    <a:pt x="0" y="60165"/>
                    <a:pt x="0" y="38759"/>
                  </a:cubicBezTo>
                  <a:cubicBezTo>
                    <a:pt x="0" y="17353"/>
                    <a:pt x="17366" y="0"/>
                    <a:pt x="38788" y="0"/>
                  </a:cubicBezTo>
                  <a:cubicBezTo>
                    <a:pt x="60209" y="0"/>
                    <a:pt x="77575" y="17353"/>
                    <a:pt x="77575" y="38759"/>
                  </a:cubicBezTo>
                  <a:close/>
                </a:path>
              </a:pathLst>
            </a:custGeom>
            <a:grpFill/>
            <a:ln w="0" cap="flat">
              <a:noFill/>
              <a:prstDash val="solid"/>
              <a:miter/>
            </a:ln>
          </p:spPr>
          <p:txBody>
            <a:bodyPr rtlCol="0" anchor="ctr"/>
            <a:lstStyle/>
            <a:p>
              <a:endParaRPr lang="en-GB"/>
            </a:p>
          </p:txBody>
        </p:sp>
        <p:sp>
          <p:nvSpPr>
            <p:cNvPr id="876" name="Freeform 875">
              <a:extLst>
                <a:ext uri="{FF2B5EF4-FFF2-40B4-BE49-F238E27FC236}">
                  <a16:creationId xmlns:a16="http://schemas.microsoft.com/office/drawing/2014/main" id="{BC3ADE19-4E9C-89F5-D6E0-4EB297CDB153}"/>
                </a:ext>
              </a:extLst>
            </p:cNvPr>
            <p:cNvSpPr/>
            <p:nvPr/>
          </p:nvSpPr>
          <p:spPr>
            <a:xfrm>
              <a:off x="10667594" y="451452"/>
              <a:ext cx="79195" cy="79137"/>
            </a:xfrm>
            <a:custGeom>
              <a:avLst/>
              <a:gdLst>
                <a:gd name="connsiteX0" fmla="*/ 79196 w 79195"/>
                <a:gd name="connsiteY0" fmla="*/ 39569 h 79137"/>
                <a:gd name="connsiteX1" fmla="*/ 39598 w 79195"/>
                <a:gd name="connsiteY1" fmla="*/ 79137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7"/>
                    <a:pt x="39598" y="79137"/>
                  </a:cubicBezTo>
                  <a:cubicBezTo>
                    <a:pt x="17729" y="79137"/>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877" name="Freeform 876">
              <a:extLst>
                <a:ext uri="{FF2B5EF4-FFF2-40B4-BE49-F238E27FC236}">
                  <a16:creationId xmlns:a16="http://schemas.microsoft.com/office/drawing/2014/main" id="{EAECAD4B-4625-989E-4D34-45C1084C7A87}"/>
                </a:ext>
              </a:extLst>
            </p:cNvPr>
            <p:cNvSpPr/>
            <p:nvPr/>
          </p:nvSpPr>
          <p:spPr>
            <a:xfrm>
              <a:off x="10586083" y="310069"/>
              <a:ext cx="78501" cy="78443"/>
            </a:xfrm>
            <a:custGeom>
              <a:avLst/>
              <a:gdLst>
                <a:gd name="connsiteX0" fmla="*/ 78501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1" y="78443"/>
                  </a:cubicBezTo>
                  <a:cubicBezTo>
                    <a:pt x="17573" y="78443"/>
                    <a:pt x="0" y="60883"/>
                    <a:pt x="0" y="39222"/>
                  </a:cubicBezTo>
                  <a:cubicBezTo>
                    <a:pt x="0" y="17560"/>
                    <a:pt x="17573" y="0"/>
                    <a:pt x="39251"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878" name="Freeform 877">
              <a:extLst>
                <a:ext uri="{FF2B5EF4-FFF2-40B4-BE49-F238E27FC236}">
                  <a16:creationId xmlns:a16="http://schemas.microsoft.com/office/drawing/2014/main" id="{86F45E8F-047D-1960-3B59-D92257388D81}"/>
                </a:ext>
              </a:extLst>
            </p:cNvPr>
            <p:cNvSpPr/>
            <p:nvPr/>
          </p:nvSpPr>
          <p:spPr>
            <a:xfrm>
              <a:off x="10504340" y="168570"/>
              <a:ext cx="78038" cy="77980"/>
            </a:xfrm>
            <a:custGeom>
              <a:avLst/>
              <a:gdLst>
                <a:gd name="connsiteX0" fmla="*/ 78038 w 78038"/>
                <a:gd name="connsiteY0" fmla="*/ 38990 h 77980"/>
                <a:gd name="connsiteX1" fmla="*/ 39019 w 78038"/>
                <a:gd name="connsiteY1" fmla="*/ 77981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1"/>
                    <a:pt x="39019" y="77981"/>
                  </a:cubicBezTo>
                  <a:cubicBezTo>
                    <a:pt x="17469" y="77981"/>
                    <a:pt x="0" y="60524"/>
                    <a:pt x="0" y="38990"/>
                  </a:cubicBezTo>
                  <a:cubicBezTo>
                    <a:pt x="0" y="17457"/>
                    <a:pt x="17469" y="0"/>
                    <a:pt x="39019" y="0"/>
                  </a:cubicBezTo>
                  <a:cubicBezTo>
                    <a:pt x="60569" y="0"/>
                    <a:pt x="78038" y="17457"/>
                    <a:pt x="78038" y="38990"/>
                  </a:cubicBezTo>
                  <a:close/>
                </a:path>
              </a:pathLst>
            </a:custGeom>
            <a:grpFill/>
            <a:ln w="0" cap="flat">
              <a:noFill/>
              <a:prstDash val="solid"/>
              <a:miter/>
            </a:ln>
          </p:spPr>
          <p:txBody>
            <a:bodyPr rtlCol="0" anchor="ctr"/>
            <a:lstStyle/>
            <a:p>
              <a:endParaRPr lang="en-GB"/>
            </a:p>
          </p:txBody>
        </p:sp>
        <p:sp>
          <p:nvSpPr>
            <p:cNvPr id="879" name="Freeform 878">
              <a:extLst>
                <a:ext uri="{FF2B5EF4-FFF2-40B4-BE49-F238E27FC236}">
                  <a16:creationId xmlns:a16="http://schemas.microsoft.com/office/drawing/2014/main" id="{6B6B18FB-C752-E0DF-A8A8-86AF8AE84E19}"/>
                </a:ext>
              </a:extLst>
            </p:cNvPr>
            <p:cNvSpPr/>
            <p:nvPr/>
          </p:nvSpPr>
          <p:spPr>
            <a:xfrm>
              <a:off x="10422596" y="26956"/>
              <a:ext cx="77806" cy="77749"/>
            </a:xfrm>
            <a:custGeom>
              <a:avLst/>
              <a:gdLst>
                <a:gd name="connsiteX0" fmla="*/ 77807 w 77806"/>
                <a:gd name="connsiteY0" fmla="*/ 38875 h 77749"/>
                <a:gd name="connsiteX1" fmla="*/ 38904 w 77806"/>
                <a:gd name="connsiteY1" fmla="*/ 77749 h 77749"/>
                <a:gd name="connsiteX2" fmla="*/ 1 w 77806"/>
                <a:gd name="connsiteY2" fmla="*/ 38875 h 77749"/>
                <a:gd name="connsiteX3" fmla="*/ 38904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4" y="77749"/>
                  </a:cubicBezTo>
                  <a:cubicBezTo>
                    <a:pt x="17418" y="77749"/>
                    <a:pt x="1" y="60344"/>
                    <a:pt x="1" y="38875"/>
                  </a:cubicBezTo>
                  <a:cubicBezTo>
                    <a:pt x="1" y="17405"/>
                    <a:pt x="17418" y="0"/>
                    <a:pt x="38904"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880" name="Freeform 879">
              <a:extLst>
                <a:ext uri="{FF2B5EF4-FFF2-40B4-BE49-F238E27FC236}">
                  <a16:creationId xmlns:a16="http://schemas.microsoft.com/office/drawing/2014/main" id="{94FC758B-B47C-3F3C-4A4E-603488E2BD13}"/>
                </a:ext>
              </a:extLst>
            </p:cNvPr>
            <p:cNvSpPr/>
            <p:nvPr/>
          </p:nvSpPr>
          <p:spPr>
            <a:xfrm>
              <a:off x="10831428" y="451452"/>
              <a:ext cx="79195" cy="79137"/>
            </a:xfrm>
            <a:custGeom>
              <a:avLst/>
              <a:gdLst>
                <a:gd name="connsiteX0" fmla="*/ 79196 w 79195"/>
                <a:gd name="connsiteY0" fmla="*/ 39569 h 79137"/>
                <a:gd name="connsiteX1" fmla="*/ 39598 w 79195"/>
                <a:gd name="connsiteY1" fmla="*/ 79137 h 79137"/>
                <a:gd name="connsiteX2" fmla="*/ 1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7"/>
                    <a:pt x="39598" y="79137"/>
                  </a:cubicBezTo>
                  <a:cubicBezTo>
                    <a:pt x="17729" y="79137"/>
                    <a:pt x="1" y="61422"/>
                    <a:pt x="1" y="39569"/>
                  </a:cubicBezTo>
                  <a:cubicBezTo>
                    <a:pt x="1"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881" name="Freeform 880">
              <a:extLst>
                <a:ext uri="{FF2B5EF4-FFF2-40B4-BE49-F238E27FC236}">
                  <a16:creationId xmlns:a16="http://schemas.microsoft.com/office/drawing/2014/main" id="{9791BD6C-146F-59B3-40A0-5D0680891AB1}"/>
                </a:ext>
              </a:extLst>
            </p:cNvPr>
            <p:cNvSpPr/>
            <p:nvPr/>
          </p:nvSpPr>
          <p:spPr>
            <a:xfrm>
              <a:off x="10749685" y="309953"/>
              <a:ext cx="78732" cy="78674"/>
            </a:xfrm>
            <a:custGeom>
              <a:avLst/>
              <a:gdLst>
                <a:gd name="connsiteX0" fmla="*/ 78733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1" y="61063"/>
                    <a:pt x="-1" y="39337"/>
                  </a:cubicBezTo>
                  <a:cubicBezTo>
                    <a:pt x="-1" y="17612"/>
                    <a:pt x="17624" y="0"/>
                    <a:pt x="39366" y="0"/>
                  </a:cubicBezTo>
                  <a:cubicBezTo>
                    <a:pt x="61107" y="0"/>
                    <a:pt x="78733" y="17612"/>
                    <a:pt x="78733" y="39337"/>
                  </a:cubicBezTo>
                  <a:close/>
                </a:path>
              </a:pathLst>
            </a:custGeom>
            <a:grpFill/>
            <a:ln w="0" cap="flat">
              <a:noFill/>
              <a:prstDash val="solid"/>
              <a:miter/>
            </a:ln>
          </p:spPr>
          <p:txBody>
            <a:bodyPr rtlCol="0" anchor="ctr"/>
            <a:lstStyle/>
            <a:p>
              <a:endParaRPr lang="en-GB"/>
            </a:p>
          </p:txBody>
        </p:sp>
        <p:sp>
          <p:nvSpPr>
            <p:cNvPr id="882" name="Freeform 881">
              <a:extLst>
                <a:ext uri="{FF2B5EF4-FFF2-40B4-BE49-F238E27FC236}">
                  <a16:creationId xmlns:a16="http://schemas.microsoft.com/office/drawing/2014/main" id="{EC39D5B4-60E8-033E-2C90-7A6721B07924}"/>
                </a:ext>
              </a:extLst>
            </p:cNvPr>
            <p:cNvSpPr/>
            <p:nvPr/>
          </p:nvSpPr>
          <p:spPr>
            <a:xfrm>
              <a:off x="10668057" y="168454"/>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2" y="78212"/>
                    <a:pt x="0" y="60704"/>
                    <a:pt x="0" y="39106"/>
                  </a:cubicBezTo>
                  <a:cubicBezTo>
                    <a:pt x="0" y="17508"/>
                    <a:pt x="17522"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883" name="Freeform 882">
              <a:extLst>
                <a:ext uri="{FF2B5EF4-FFF2-40B4-BE49-F238E27FC236}">
                  <a16:creationId xmlns:a16="http://schemas.microsoft.com/office/drawing/2014/main" id="{686D5F18-B7CE-60E7-CA07-3F077B0607C9}"/>
                </a:ext>
              </a:extLst>
            </p:cNvPr>
            <p:cNvSpPr/>
            <p:nvPr/>
          </p:nvSpPr>
          <p:spPr>
            <a:xfrm>
              <a:off x="10586430" y="26956"/>
              <a:ext cx="77806" cy="77749"/>
            </a:xfrm>
            <a:custGeom>
              <a:avLst/>
              <a:gdLst>
                <a:gd name="connsiteX0" fmla="*/ 77806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6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6" y="38875"/>
                  </a:moveTo>
                  <a:cubicBezTo>
                    <a:pt x="77806" y="60344"/>
                    <a:pt x="60389" y="77749"/>
                    <a:pt x="38903" y="77749"/>
                  </a:cubicBezTo>
                  <a:cubicBezTo>
                    <a:pt x="17418" y="77749"/>
                    <a:pt x="0" y="60344"/>
                    <a:pt x="0" y="38875"/>
                  </a:cubicBezTo>
                  <a:cubicBezTo>
                    <a:pt x="0" y="17405"/>
                    <a:pt x="17418" y="0"/>
                    <a:pt x="38903" y="0"/>
                  </a:cubicBezTo>
                  <a:cubicBezTo>
                    <a:pt x="60389" y="0"/>
                    <a:pt x="77806" y="17405"/>
                    <a:pt x="77806" y="38875"/>
                  </a:cubicBezTo>
                  <a:close/>
                </a:path>
              </a:pathLst>
            </a:custGeom>
            <a:grpFill/>
            <a:ln w="0" cap="flat">
              <a:noFill/>
              <a:prstDash val="solid"/>
              <a:miter/>
            </a:ln>
          </p:spPr>
          <p:txBody>
            <a:bodyPr rtlCol="0" anchor="ctr"/>
            <a:lstStyle/>
            <a:p>
              <a:endParaRPr lang="en-GB"/>
            </a:p>
          </p:txBody>
        </p:sp>
        <p:sp>
          <p:nvSpPr>
            <p:cNvPr id="884" name="Freeform 883">
              <a:extLst>
                <a:ext uri="{FF2B5EF4-FFF2-40B4-BE49-F238E27FC236}">
                  <a16:creationId xmlns:a16="http://schemas.microsoft.com/office/drawing/2014/main" id="{6D7708D2-9D5A-59C4-BDAC-7187315ED84C}"/>
                </a:ext>
              </a:extLst>
            </p:cNvPr>
            <p:cNvSpPr/>
            <p:nvPr/>
          </p:nvSpPr>
          <p:spPr>
            <a:xfrm>
              <a:off x="10995146" y="451452"/>
              <a:ext cx="79195" cy="79137"/>
            </a:xfrm>
            <a:custGeom>
              <a:avLst/>
              <a:gdLst>
                <a:gd name="connsiteX0" fmla="*/ 79196 w 79195"/>
                <a:gd name="connsiteY0" fmla="*/ 39569 h 79137"/>
                <a:gd name="connsiteX1" fmla="*/ 39598 w 79195"/>
                <a:gd name="connsiteY1" fmla="*/ 79137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7"/>
                    <a:pt x="39598" y="79137"/>
                  </a:cubicBezTo>
                  <a:cubicBezTo>
                    <a:pt x="17729" y="79137"/>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885" name="Freeform 884">
              <a:extLst>
                <a:ext uri="{FF2B5EF4-FFF2-40B4-BE49-F238E27FC236}">
                  <a16:creationId xmlns:a16="http://schemas.microsoft.com/office/drawing/2014/main" id="{013C51BC-0894-EEC8-8189-BD79825A8ACA}"/>
                </a:ext>
              </a:extLst>
            </p:cNvPr>
            <p:cNvSpPr/>
            <p:nvPr/>
          </p:nvSpPr>
          <p:spPr>
            <a:xfrm>
              <a:off x="10913518" y="309953"/>
              <a:ext cx="78732" cy="78674"/>
            </a:xfrm>
            <a:custGeom>
              <a:avLst/>
              <a:gdLst>
                <a:gd name="connsiteX0" fmla="*/ 78733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1" y="61063"/>
                    <a:pt x="-1" y="39337"/>
                  </a:cubicBezTo>
                  <a:cubicBezTo>
                    <a:pt x="-1" y="17612"/>
                    <a:pt x="17624" y="0"/>
                    <a:pt x="39366" y="0"/>
                  </a:cubicBezTo>
                  <a:cubicBezTo>
                    <a:pt x="61107" y="0"/>
                    <a:pt x="78733" y="17612"/>
                    <a:pt x="78733" y="39337"/>
                  </a:cubicBezTo>
                  <a:close/>
                </a:path>
              </a:pathLst>
            </a:custGeom>
            <a:grpFill/>
            <a:ln w="0" cap="flat">
              <a:noFill/>
              <a:prstDash val="solid"/>
              <a:miter/>
            </a:ln>
          </p:spPr>
          <p:txBody>
            <a:bodyPr rtlCol="0" anchor="ctr"/>
            <a:lstStyle/>
            <a:p>
              <a:endParaRPr lang="en-GB"/>
            </a:p>
          </p:txBody>
        </p:sp>
        <p:sp>
          <p:nvSpPr>
            <p:cNvPr id="886" name="Freeform 885">
              <a:extLst>
                <a:ext uri="{FF2B5EF4-FFF2-40B4-BE49-F238E27FC236}">
                  <a16:creationId xmlns:a16="http://schemas.microsoft.com/office/drawing/2014/main" id="{A35354CE-DAFE-9694-6D84-D25A5DAF381B}"/>
                </a:ext>
              </a:extLst>
            </p:cNvPr>
            <p:cNvSpPr/>
            <p:nvPr/>
          </p:nvSpPr>
          <p:spPr>
            <a:xfrm>
              <a:off x="10831891" y="168454"/>
              <a:ext cx="78269" cy="78211"/>
            </a:xfrm>
            <a:custGeom>
              <a:avLst/>
              <a:gdLst>
                <a:gd name="connsiteX0" fmla="*/ 78269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69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69" y="39106"/>
                  </a:moveTo>
                  <a:cubicBezTo>
                    <a:pt x="78269" y="60704"/>
                    <a:pt x="60748" y="78212"/>
                    <a:pt x="39135" y="78212"/>
                  </a:cubicBezTo>
                  <a:cubicBezTo>
                    <a:pt x="17521" y="78212"/>
                    <a:pt x="0" y="60704"/>
                    <a:pt x="0" y="39106"/>
                  </a:cubicBezTo>
                  <a:cubicBezTo>
                    <a:pt x="0" y="17508"/>
                    <a:pt x="17521" y="0"/>
                    <a:pt x="39135" y="0"/>
                  </a:cubicBezTo>
                  <a:cubicBezTo>
                    <a:pt x="60748" y="0"/>
                    <a:pt x="78269" y="17508"/>
                    <a:pt x="78269" y="39106"/>
                  </a:cubicBezTo>
                  <a:close/>
                </a:path>
              </a:pathLst>
            </a:custGeom>
            <a:grpFill/>
            <a:ln w="0" cap="flat">
              <a:noFill/>
              <a:prstDash val="solid"/>
              <a:miter/>
            </a:ln>
          </p:spPr>
          <p:txBody>
            <a:bodyPr rtlCol="0" anchor="ctr"/>
            <a:lstStyle/>
            <a:p>
              <a:endParaRPr lang="en-GB"/>
            </a:p>
          </p:txBody>
        </p:sp>
        <p:sp>
          <p:nvSpPr>
            <p:cNvPr id="887" name="Freeform 886">
              <a:extLst>
                <a:ext uri="{FF2B5EF4-FFF2-40B4-BE49-F238E27FC236}">
                  <a16:creationId xmlns:a16="http://schemas.microsoft.com/office/drawing/2014/main" id="{D444E646-6BDC-CB8A-B847-F2237AA227C4}"/>
                </a:ext>
              </a:extLst>
            </p:cNvPr>
            <p:cNvSpPr/>
            <p:nvPr/>
          </p:nvSpPr>
          <p:spPr>
            <a:xfrm>
              <a:off x="10750148" y="26956"/>
              <a:ext cx="77806" cy="77749"/>
            </a:xfrm>
            <a:custGeom>
              <a:avLst/>
              <a:gdLst>
                <a:gd name="connsiteX0" fmla="*/ 77807 w 77806"/>
                <a:gd name="connsiteY0" fmla="*/ 38875 h 77749"/>
                <a:gd name="connsiteX1" fmla="*/ 38903 w 77806"/>
                <a:gd name="connsiteY1" fmla="*/ 77749 h 77749"/>
                <a:gd name="connsiteX2" fmla="*/ 0 w 77806"/>
                <a:gd name="connsiteY2" fmla="*/ 38875 h 77749"/>
                <a:gd name="connsiteX3" fmla="*/ 38903 w 77806"/>
                <a:gd name="connsiteY3" fmla="*/ 0 h 77749"/>
                <a:gd name="connsiteX4" fmla="*/ 77807 w 77806"/>
                <a:gd name="connsiteY4" fmla="*/ 38875 h 77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6" h="77749">
                  <a:moveTo>
                    <a:pt x="77807" y="38875"/>
                  </a:moveTo>
                  <a:cubicBezTo>
                    <a:pt x="77807" y="60344"/>
                    <a:pt x="60389" y="77749"/>
                    <a:pt x="38903" y="77749"/>
                  </a:cubicBezTo>
                  <a:cubicBezTo>
                    <a:pt x="17418" y="77749"/>
                    <a:pt x="0" y="60344"/>
                    <a:pt x="0" y="38875"/>
                  </a:cubicBezTo>
                  <a:cubicBezTo>
                    <a:pt x="0" y="17405"/>
                    <a:pt x="17418" y="0"/>
                    <a:pt x="38903" y="0"/>
                  </a:cubicBezTo>
                  <a:cubicBezTo>
                    <a:pt x="60389" y="0"/>
                    <a:pt x="77807" y="17405"/>
                    <a:pt x="77807" y="38875"/>
                  </a:cubicBezTo>
                  <a:close/>
                </a:path>
              </a:pathLst>
            </a:custGeom>
            <a:grpFill/>
            <a:ln w="0" cap="flat">
              <a:noFill/>
              <a:prstDash val="solid"/>
              <a:miter/>
            </a:ln>
          </p:spPr>
          <p:txBody>
            <a:bodyPr rtlCol="0" anchor="ctr"/>
            <a:lstStyle/>
            <a:p>
              <a:endParaRPr lang="en-GB"/>
            </a:p>
          </p:txBody>
        </p:sp>
        <p:sp>
          <p:nvSpPr>
            <p:cNvPr id="888" name="Freeform 887">
              <a:extLst>
                <a:ext uri="{FF2B5EF4-FFF2-40B4-BE49-F238E27FC236}">
                  <a16:creationId xmlns:a16="http://schemas.microsoft.com/office/drawing/2014/main" id="{CF3BFEB1-80E2-728A-D987-8BC770CBFD39}"/>
                </a:ext>
              </a:extLst>
            </p:cNvPr>
            <p:cNvSpPr/>
            <p:nvPr/>
          </p:nvSpPr>
          <p:spPr>
            <a:xfrm>
              <a:off x="11158979" y="451452"/>
              <a:ext cx="79195" cy="79137"/>
            </a:xfrm>
            <a:custGeom>
              <a:avLst/>
              <a:gdLst>
                <a:gd name="connsiteX0" fmla="*/ 79196 w 79195"/>
                <a:gd name="connsiteY0" fmla="*/ 39569 h 79137"/>
                <a:gd name="connsiteX1" fmla="*/ 39598 w 79195"/>
                <a:gd name="connsiteY1" fmla="*/ 79137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7"/>
                    <a:pt x="39598" y="79137"/>
                  </a:cubicBezTo>
                  <a:cubicBezTo>
                    <a:pt x="17729" y="79137"/>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889" name="Freeform 888">
              <a:extLst>
                <a:ext uri="{FF2B5EF4-FFF2-40B4-BE49-F238E27FC236}">
                  <a16:creationId xmlns:a16="http://schemas.microsoft.com/office/drawing/2014/main" id="{9E0E5D94-9B66-D3B7-D93A-9E5D0D636D5C}"/>
                </a:ext>
              </a:extLst>
            </p:cNvPr>
            <p:cNvSpPr/>
            <p:nvPr/>
          </p:nvSpPr>
          <p:spPr>
            <a:xfrm>
              <a:off x="11077352" y="309953"/>
              <a:ext cx="78732" cy="78674"/>
            </a:xfrm>
            <a:custGeom>
              <a:avLst/>
              <a:gdLst>
                <a:gd name="connsiteX0" fmla="*/ 78733 w 78732"/>
                <a:gd name="connsiteY0" fmla="*/ 39337 h 78674"/>
                <a:gd name="connsiteX1" fmla="*/ 39366 w 78732"/>
                <a:gd name="connsiteY1" fmla="*/ 78675 h 78674"/>
                <a:gd name="connsiteX2" fmla="*/ 0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0" y="61063"/>
                    <a:pt x="0" y="39337"/>
                  </a:cubicBezTo>
                  <a:cubicBezTo>
                    <a:pt x="0" y="17612"/>
                    <a:pt x="17625" y="0"/>
                    <a:pt x="39366" y="0"/>
                  </a:cubicBezTo>
                  <a:cubicBezTo>
                    <a:pt x="61108" y="0"/>
                    <a:pt x="78733" y="17612"/>
                    <a:pt x="78733" y="39337"/>
                  </a:cubicBezTo>
                  <a:close/>
                </a:path>
              </a:pathLst>
            </a:custGeom>
            <a:grpFill/>
            <a:ln w="0" cap="flat">
              <a:noFill/>
              <a:prstDash val="solid"/>
              <a:miter/>
            </a:ln>
          </p:spPr>
          <p:txBody>
            <a:bodyPr rtlCol="0" anchor="ctr"/>
            <a:lstStyle/>
            <a:p>
              <a:endParaRPr lang="en-GB"/>
            </a:p>
          </p:txBody>
        </p:sp>
        <p:sp>
          <p:nvSpPr>
            <p:cNvPr id="890" name="Freeform 889">
              <a:extLst>
                <a:ext uri="{FF2B5EF4-FFF2-40B4-BE49-F238E27FC236}">
                  <a16:creationId xmlns:a16="http://schemas.microsoft.com/office/drawing/2014/main" id="{400D1ECA-47E3-6EC3-712E-1F15D441B6F0}"/>
                </a:ext>
              </a:extLst>
            </p:cNvPr>
            <p:cNvSpPr/>
            <p:nvPr/>
          </p:nvSpPr>
          <p:spPr>
            <a:xfrm>
              <a:off x="10995609" y="168454"/>
              <a:ext cx="78269" cy="78211"/>
            </a:xfrm>
            <a:custGeom>
              <a:avLst/>
              <a:gdLst>
                <a:gd name="connsiteX0" fmla="*/ 78270 w 78269"/>
                <a:gd name="connsiteY0" fmla="*/ 39106 h 78211"/>
                <a:gd name="connsiteX1" fmla="*/ 39135 w 78269"/>
                <a:gd name="connsiteY1" fmla="*/ 78212 h 78211"/>
                <a:gd name="connsiteX2" fmla="*/ 0 w 78269"/>
                <a:gd name="connsiteY2" fmla="*/ 39106 h 78211"/>
                <a:gd name="connsiteX3" fmla="*/ 39135 w 78269"/>
                <a:gd name="connsiteY3" fmla="*/ 0 h 78211"/>
                <a:gd name="connsiteX4" fmla="*/ 78270 w 78269"/>
                <a:gd name="connsiteY4" fmla="*/ 39106 h 7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9" h="78211">
                  <a:moveTo>
                    <a:pt x="78270" y="39106"/>
                  </a:moveTo>
                  <a:cubicBezTo>
                    <a:pt x="78270" y="60704"/>
                    <a:pt x="60748" y="78212"/>
                    <a:pt x="39135" y="78212"/>
                  </a:cubicBezTo>
                  <a:cubicBezTo>
                    <a:pt x="17521" y="78212"/>
                    <a:pt x="0" y="60704"/>
                    <a:pt x="0" y="39106"/>
                  </a:cubicBezTo>
                  <a:cubicBezTo>
                    <a:pt x="0" y="17508"/>
                    <a:pt x="17521" y="0"/>
                    <a:pt x="39135" y="0"/>
                  </a:cubicBezTo>
                  <a:cubicBezTo>
                    <a:pt x="60748" y="0"/>
                    <a:pt x="78270" y="17508"/>
                    <a:pt x="78270" y="39106"/>
                  </a:cubicBezTo>
                  <a:close/>
                </a:path>
              </a:pathLst>
            </a:custGeom>
            <a:grpFill/>
            <a:ln w="0" cap="flat">
              <a:noFill/>
              <a:prstDash val="solid"/>
              <a:miter/>
            </a:ln>
          </p:spPr>
          <p:txBody>
            <a:bodyPr rtlCol="0" anchor="ctr"/>
            <a:lstStyle/>
            <a:p>
              <a:endParaRPr lang="en-GB"/>
            </a:p>
          </p:txBody>
        </p:sp>
        <p:sp>
          <p:nvSpPr>
            <p:cNvPr id="891" name="Freeform 890">
              <a:extLst>
                <a:ext uri="{FF2B5EF4-FFF2-40B4-BE49-F238E27FC236}">
                  <a16:creationId xmlns:a16="http://schemas.microsoft.com/office/drawing/2014/main" id="{7FB35AC8-E68A-872F-D4D7-60CD59F1FDAE}"/>
                </a:ext>
              </a:extLst>
            </p:cNvPr>
            <p:cNvSpPr/>
            <p:nvPr/>
          </p:nvSpPr>
          <p:spPr>
            <a:xfrm>
              <a:off x="10913866" y="26840"/>
              <a:ext cx="78038" cy="77980"/>
            </a:xfrm>
            <a:custGeom>
              <a:avLst/>
              <a:gdLst>
                <a:gd name="connsiteX0" fmla="*/ 78038 w 78038"/>
                <a:gd name="connsiteY0" fmla="*/ 38990 h 77980"/>
                <a:gd name="connsiteX1" fmla="*/ 39019 w 78038"/>
                <a:gd name="connsiteY1" fmla="*/ 77981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8" y="77981"/>
                    <a:pt x="39019" y="77981"/>
                  </a:cubicBezTo>
                  <a:cubicBezTo>
                    <a:pt x="17469" y="77981"/>
                    <a:pt x="0" y="60524"/>
                    <a:pt x="0" y="38990"/>
                  </a:cubicBezTo>
                  <a:cubicBezTo>
                    <a:pt x="0" y="17457"/>
                    <a:pt x="17469" y="0"/>
                    <a:pt x="39019" y="0"/>
                  </a:cubicBezTo>
                  <a:cubicBezTo>
                    <a:pt x="60568" y="0"/>
                    <a:pt x="78038" y="17457"/>
                    <a:pt x="78038" y="38990"/>
                  </a:cubicBezTo>
                  <a:close/>
                </a:path>
              </a:pathLst>
            </a:custGeom>
            <a:grpFill/>
            <a:ln w="0" cap="flat">
              <a:noFill/>
              <a:prstDash val="solid"/>
              <a:miter/>
            </a:ln>
          </p:spPr>
          <p:txBody>
            <a:bodyPr rtlCol="0" anchor="ctr"/>
            <a:lstStyle/>
            <a:p>
              <a:endParaRPr lang="en-GB"/>
            </a:p>
          </p:txBody>
        </p:sp>
        <p:sp>
          <p:nvSpPr>
            <p:cNvPr id="892" name="Freeform 891">
              <a:extLst>
                <a:ext uri="{FF2B5EF4-FFF2-40B4-BE49-F238E27FC236}">
                  <a16:creationId xmlns:a16="http://schemas.microsoft.com/office/drawing/2014/main" id="{E618C0E8-19C7-B853-4907-5C507391496F}"/>
                </a:ext>
              </a:extLst>
            </p:cNvPr>
            <p:cNvSpPr/>
            <p:nvPr/>
          </p:nvSpPr>
          <p:spPr>
            <a:xfrm>
              <a:off x="11322813" y="451452"/>
              <a:ext cx="79195" cy="79137"/>
            </a:xfrm>
            <a:custGeom>
              <a:avLst/>
              <a:gdLst>
                <a:gd name="connsiteX0" fmla="*/ 79196 w 79195"/>
                <a:gd name="connsiteY0" fmla="*/ 39569 h 79137"/>
                <a:gd name="connsiteX1" fmla="*/ 39598 w 79195"/>
                <a:gd name="connsiteY1" fmla="*/ 79137 h 79137"/>
                <a:gd name="connsiteX2" fmla="*/ 1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7"/>
                    <a:pt x="39598" y="79137"/>
                  </a:cubicBezTo>
                  <a:cubicBezTo>
                    <a:pt x="17729" y="79137"/>
                    <a:pt x="1" y="61422"/>
                    <a:pt x="1" y="39569"/>
                  </a:cubicBezTo>
                  <a:cubicBezTo>
                    <a:pt x="1"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893" name="Freeform 892">
              <a:extLst>
                <a:ext uri="{FF2B5EF4-FFF2-40B4-BE49-F238E27FC236}">
                  <a16:creationId xmlns:a16="http://schemas.microsoft.com/office/drawing/2014/main" id="{71CBF7A3-3FF4-FEAD-7FBE-DB8DCCC70015}"/>
                </a:ext>
              </a:extLst>
            </p:cNvPr>
            <p:cNvSpPr/>
            <p:nvPr/>
          </p:nvSpPr>
          <p:spPr>
            <a:xfrm>
              <a:off x="11241070" y="309953"/>
              <a:ext cx="78732" cy="78674"/>
            </a:xfrm>
            <a:custGeom>
              <a:avLst/>
              <a:gdLst>
                <a:gd name="connsiteX0" fmla="*/ 78733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1" y="61063"/>
                    <a:pt x="-1" y="39337"/>
                  </a:cubicBezTo>
                  <a:cubicBezTo>
                    <a:pt x="-1" y="17612"/>
                    <a:pt x="17624" y="0"/>
                    <a:pt x="39366" y="0"/>
                  </a:cubicBezTo>
                  <a:cubicBezTo>
                    <a:pt x="61107" y="0"/>
                    <a:pt x="78733" y="17612"/>
                    <a:pt x="78733" y="39337"/>
                  </a:cubicBezTo>
                  <a:close/>
                </a:path>
              </a:pathLst>
            </a:custGeom>
            <a:grpFill/>
            <a:ln w="0" cap="flat">
              <a:noFill/>
              <a:prstDash val="solid"/>
              <a:miter/>
            </a:ln>
          </p:spPr>
          <p:txBody>
            <a:bodyPr rtlCol="0" anchor="ctr"/>
            <a:lstStyle/>
            <a:p>
              <a:endParaRPr lang="en-GB"/>
            </a:p>
          </p:txBody>
        </p:sp>
        <p:sp>
          <p:nvSpPr>
            <p:cNvPr id="894" name="Freeform 893">
              <a:extLst>
                <a:ext uri="{FF2B5EF4-FFF2-40B4-BE49-F238E27FC236}">
                  <a16:creationId xmlns:a16="http://schemas.microsoft.com/office/drawing/2014/main" id="{1D09EF94-5DE5-E0F2-5F2E-84A3471745D5}"/>
                </a:ext>
              </a:extLst>
            </p:cNvPr>
            <p:cNvSpPr/>
            <p:nvPr/>
          </p:nvSpPr>
          <p:spPr>
            <a:xfrm>
              <a:off x="11159327" y="168339"/>
              <a:ext cx="78501" cy="78443"/>
            </a:xfrm>
            <a:custGeom>
              <a:avLst/>
              <a:gdLst>
                <a:gd name="connsiteX0" fmla="*/ 78502 w 78501"/>
                <a:gd name="connsiteY0" fmla="*/ 39222 h 78443"/>
                <a:gd name="connsiteX1" fmla="*/ 39251 w 78501"/>
                <a:gd name="connsiteY1" fmla="*/ 78443 h 78443"/>
                <a:gd name="connsiteX2" fmla="*/ 0 w 78501"/>
                <a:gd name="connsiteY2" fmla="*/ 39222 h 78443"/>
                <a:gd name="connsiteX3" fmla="*/ 39251 w 78501"/>
                <a:gd name="connsiteY3" fmla="*/ 0 h 78443"/>
                <a:gd name="connsiteX4" fmla="*/ 78502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2" y="39222"/>
                  </a:moveTo>
                  <a:cubicBezTo>
                    <a:pt x="78502" y="60883"/>
                    <a:pt x="60928" y="78443"/>
                    <a:pt x="39251" y="78443"/>
                  </a:cubicBezTo>
                  <a:cubicBezTo>
                    <a:pt x="17573" y="78443"/>
                    <a:pt x="0" y="60883"/>
                    <a:pt x="0" y="39222"/>
                  </a:cubicBezTo>
                  <a:cubicBezTo>
                    <a:pt x="0" y="17560"/>
                    <a:pt x="17573" y="0"/>
                    <a:pt x="39251" y="0"/>
                  </a:cubicBezTo>
                  <a:cubicBezTo>
                    <a:pt x="60928" y="0"/>
                    <a:pt x="78502" y="17560"/>
                    <a:pt x="78502" y="39222"/>
                  </a:cubicBezTo>
                  <a:close/>
                </a:path>
              </a:pathLst>
            </a:custGeom>
            <a:grpFill/>
            <a:ln w="0" cap="flat">
              <a:noFill/>
              <a:prstDash val="solid"/>
              <a:miter/>
            </a:ln>
          </p:spPr>
          <p:txBody>
            <a:bodyPr rtlCol="0" anchor="ctr"/>
            <a:lstStyle/>
            <a:p>
              <a:endParaRPr lang="en-GB"/>
            </a:p>
          </p:txBody>
        </p:sp>
        <p:sp>
          <p:nvSpPr>
            <p:cNvPr id="895" name="Freeform 894">
              <a:extLst>
                <a:ext uri="{FF2B5EF4-FFF2-40B4-BE49-F238E27FC236}">
                  <a16:creationId xmlns:a16="http://schemas.microsoft.com/office/drawing/2014/main" id="{5FAD7A44-0596-B8A3-88CE-F96BB38AF574}"/>
                </a:ext>
              </a:extLst>
            </p:cNvPr>
            <p:cNvSpPr/>
            <p:nvPr/>
          </p:nvSpPr>
          <p:spPr>
            <a:xfrm>
              <a:off x="11077699" y="26840"/>
              <a:ext cx="78038" cy="77980"/>
            </a:xfrm>
            <a:custGeom>
              <a:avLst/>
              <a:gdLst>
                <a:gd name="connsiteX0" fmla="*/ 78038 w 78038"/>
                <a:gd name="connsiteY0" fmla="*/ 38990 h 77980"/>
                <a:gd name="connsiteX1" fmla="*/ 39019 w 78038"/>
                <a:gd name="connsiteY1" fmla="*/ 77981 h 77980"/>
                <a:gd name="connsiteX2" fmla="*/ 0 w 78038"/>
                <a:gd name="connsiteY2" fmla="*/ 38990 h 77980"/>
                <a:gd name="connsiteX3" fmla="*/ 39019 w 78038"/>
                <a:gd name="connsiteY3" fmla="*/ 0 h 77980"/>
                <a:gd name="connsiteX4" fmla="*/ 78038 w 78038"/>
                <a:gd name="connsiteY4" fmla="*/ 38990 h 77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38" h="77980">
                  <a:moveTo>
                    <a:pt x="78038" y="38990"/>
                  </a:moveTo>
                  <a:cubicBezTo>
                    <a:pt x="78038" y="60524"/>
                    <a:pt x="60569" y="77981"/>
                    <a:pt x="39019" y="77981"/>
                  </a:cubicBezTo>
                  <a:cubicBezTo>
                    <a:pt x="17469" y="77981"/>
                    <a:pt x="0" y="60524"/>
                    <a:pt x="0" y="38990"/>
                  </a:cubicBezTo>
                  <a:cubicBezTo>
                    <a:pt x="0" y="17457"/>
                    <a:pt x="17469" y="0"/>
                    <a:pt x="39019" y="0"/>
                  </a:cubicBezTo>
                  <a:cubicBezTo>
                    <a:pt x="60569" y="0"/>
                    <a:pt x="78038" y="17457"/>
                    <a:pt x="78038" y="38990"/>
                  </a:cubicBezTo>
                  <a:close/>
                </a:path>
              </a:pathLst>
            </a:custGeom>
            <a:grpFill/>
            <a:ln w="0" cap="flat">
              <a:noFill/>
              <a:prstDash val="solid"/>
              <a:miter/>
            </a:ln>
          </p:spPr>
          <p:txBody>
            <a:bodyPr rtlCol="0" anchor="ctr"/>
            <a:lstStyle/>
            <a:p>
              <a:endParaRPr lang="en-GB"/>
            </a:p>
          </p:txBody>
        </p:sp>
        <p:sp>
          <p:nvSpPr>
            <p:cNvPr id="896" name="Freeform 895">
              <a:extLst>
                <a:ext uri="{FF2B5EF4-FFF2-40B4-BE49-F238E27FC236}">
                  <a16:creationId xmlns:a16="http://schemas.microsoft.com/office/drawing/2014/main" id="{8B6FCA85-83FA-5399-4D9A-D53B8B57E4A9}"/>
                </a:ext>
              </a:extLst>
            </p:cNvPr>
            <p:cNvSpPr/>
            <p:nvPr/>
          </p:nvSpPr>
          <p:spPr>
            <a:xfrm>
              <a:off x="7800795" y="25914"/>
              <a:ext cx="79890" cy="79831"/>
            </a:xfrm>
            <a:custGeom>
              <a:avLst/>
              <a:gdLst>
                <a:gd name="connsiteX0" fmla="*/ 79891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1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1" y="39916"/>
                  </a:moveTo>
                  <a:cubicBezTo>
                    <a:pt x="79891" y="61961"/>
                    <a:pt x="62007" y="79832"/>
                    <a:pt x="39945" y="79832"/>
                  </a:cubicBezTo>
                  <a:cubicBezTo>
                    <a:pt x="17884" y="79832"/>
                    <a:pt x="0" y="61961"/>
                    <a:pt x="0" y="39916"/>
                  </a:cubicBezTo>
                  <a:cubicBezTo>
                    <a:pt x="0" y="17871"/>
                    <a:pt x="17884" y="0"/>
                    <a:pt x="39945" y="0"/>
                  </a:cubicBezTo>
                  <a:cubicBezTo>
                    <a:pt x="62007" y="0"/>
                    <a:pt x="79891" y="17871"/>
                    <a:pt x="79891" y="39916"/>
                  </a:cubicBezTo>
                  <a:close/>
                </a:path>
              </a:pathLst>
            </a:custGeom>
            <a:grpFill/>
            <a:ln w="0" cap="flat">
              <a:noFill/>
              <a:prstDash val="solid"/>
              <a:miter/>
            </a:ln>
          </p:spPr>
          <p:txBody>
            <a:bodyPr rtlCol="0" anchor="ctr"/>
            <a:lstStyle/>
            <a:p>
              <a:endParaRPr lang="en-GB"/>
            </a:p>
          </p:txBody>
        </p:sp>
        <p:sp>
          <p:nvSpPr>
            <p:cNvPr id="897" name="Freeform 896">
              <a:extLst>
                <a:ext uri="{FF2B5EF4-FFF2-40B4-BE49-F238E27FC236}">
                  <a16:creationId xmlns:a16="http://schemas.microsoft.com/office/drawing/2014/main" id="{91095EFF-00F6-3230-89A1-61918F895E8B}"/>
                </a:ext>
              </a:extLst>
            </p:cNvPr>
            <p:cNvSpPr/>
            <p:nvPr/>
          </p:nvSpPr>
          <p:spPr>
            <a:xfrm>
              <a:off x="7964745" y="26030"/>
              <a:ext cx="79659" cy="79600"/>
            </a:xfrm>
            <a:custGeom>
              <a:avLst/>
              <a:gdLst>
                <a:gd name="connsiteX0" fmla="*/ 79659 w 79659"/>
                <a:gd name="connsiteY0" fmla="*/ 39800 h 79600"/>
                <a:gd name="connsiteX1" fmla="*/ 39830 w 79659"/>
                <a:gd name="connsiteY1" fmla="*/ 79600 h 79600"/>
                <a:gd name="connsiteX2" fmla="*/ 0 w 79659"/>
                <a:gd name="connsiteY2" fmla="*/ 39800 h 79600"/>
                <a:gd name="connsiteX3" fmla="*/ 39830 w 79659"/>
                <a:gd name="connsiteY3" fmla="*/ 0 h 79600"/>
                <a:gd name="connsiteX4" fmla="*/ 79659 w 79659"/>
                <a:gd name="connsiteY4" fmla="*/ 39800 h 7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59" h="79600">
                  <a:moveTo>
                    <a:pt x="79659" y="39800"/>
                  </a:moveTo>
                  <a:cubicBezTo>
                    <a:pt x="79659" y="61781"/>
                    <a:pt x="61827" y="79600"/>
                    <a:pt x="39830" y="79600"/>
                  </a:cubicBezTo>
                  <a:cubicBezTo>
                    <a:pt x="17833" y="79600"/>
                    <a:pt x="0" y="61781"/>
                    <a:pt x="0" y="39800"/>
                  </a:cubicBezTo>
                  <a:cubicBezTo>
                    <a:pt x="0" y="17819"/>
                    <a:pt x="17833" y="0"/>
                    <a:pt x="39830" y="0"/>
                  </a:cubicBezTo>
                  <a:cubicBezTo>
                    <a:pt x="61827" y="0"/>
                    <a:pt x="79659" y="17819"/>
                    <a:pt x="79659" y="39800"/>
                  </a:cubicBezTo>
                  <a:close/>
                </a:path>
              </a:pathLst>
            </a:custGeom>
            <a:grpFill/>
            <a:ln w="0" cap="flat">
              <a:noFill/>
              <a:prstDash val="solid"/>
              <a:miter/>
            </a:ln>
          </p:spPr>
          <p:txBody>
            <a:bodyPr rtlCol="0" anchor="ctr"/>
            <a:lstStyle/>
            <a:p>
              <a:endParaRPr lang="en-GB"/>
            </a:p>
          </p:txBody>
        </p:sp>
        <p:sp>
          <p:nvSpPr>
            <p:cNvPr id="898" name="Freeform 897">
              <a:extLst>
                <a:ext uri="{FF2B5EF4-FFF2-40B4-BE49-F238E27FC236}">
                  <a16:creationId xmlns:a16="http://schemas.microsoft.com/office/drawing/2014/main" id="{3DB581D3-EFB5-9717-D3AE-D2059591C854}"/>
                </a:ext>
              </a:extLst>
            </p:cNvPr>
            <p:cNvSpPr/>
            <p:nvPr/>
          </p:nvSpPr>
          <p:spPr>
            <a:xfrm>
              <a:off x="7882770" y="167644"/>
              <a:ext cx="79890" cy="79831"/>
            </a:xfrm>
            <a:custGeom>
              <a:avLst/>
              <a:gdLst>
                <a:gd name="connsiteX0" fmla="*/ 79890 w 79890"/>
                <a:gd name="connsiteY0" fmla="*/ 39916 h 79831"/>
                <a:gd name="connsiteX1" fmla="*/ 39945 w 79890"/>
                <a:gd name="connsiteY1" fmla="*/ 79832 h 79831"/>
                <a:gd name="connsiteX2" fmla="*/ -1 w 79890"/>
                <a:gd name="connsiteY2" fmla="*/ 39916 h 79831"/>
                <a:gd name="connsiteX3" fmla="*/ 39945 w 79890"/>
                <a:gd name="connsiteY3" fmla="*/ 0 h 79831"/>
                <a:gd name="connsiteX4" fmla="*/ 79890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0" y="39916"/>
                  </a:moveTo>
                  <a:cubicBezTo>
                    <a:pt x="79890" y="61961"/>
                    <a:pt x="62006" y="79832"/>
                    <a:pt x="39945" y="79832"/>
                  </a:cubicBezTo>
                  <a:cubicBezTo>
                    <a:pt x="17883" y="79832"/>
                    <a:pt x="-1" y="61961"/>
                    <a:pt x="-1" y="39916"/>
                  </a:cubicBezTo>
                  <a:cubicBezTo>
                    <a:pt x="-1" y="17871"/>
                    <a:pt x="17883" y="0"/>
                    <a:pt x="39945" y="0"/>
                  </a:cubicBezTo>
                  <a:cubicBezTo>
                    <a:pt x="62006" y="0"/>
                    <a:pt x="79890" y="17871"/>
                    <a:pt x="79890" y="39916"/>
                  </a:cubicBezTo>
                  <a:close/>
                </a:path>
              </a:pathLst>
            </a:custGeom>
            <a:grpFill/>
            <a:ln w="0" cap="flat">
              <a:noFill/>
              <a:prstDash val="solid"/>
              <a:miter/>
            </a:ln>
          </p:spPr>
          <p:txBody>
            <a:bodyPr rtlCol="0" anchor="ctr"/>
            <a:lstStyle/>
            <a:p>
              <a:endParaRPr lang="en-GB"/>
            </a:p>
          </p:txBody>
        </p:sp>
        <p:sp>
          <p:nvSpPr>
            <p:cNvPr id="899" name="Freeform 898">
              <a:extLst>
                <a:ext uri="{FF2B5EF4-FFF2-40B4-BE49-F238E27FC236}">
                  <a16:creationId xmlns:a16="http://schemas.microsoft.com/office/drawing/2014/main" id="{F56629EE-603E-5D7B-5261-B1B8924DB2B9}"/>
                </a:ext>
              </a:extLst>
            </p:cNvPr>
            <p:cNvSpPr/>
            <p:nvPr/>
          </p:nvSpPr>
          <p:spPr>
            <a:xfrm>
              <a:off x="8128694" y="26146"/>
              <a:ext cx="79427" cy="79368"/>
            </a:xfrm>
            <a:custGeom>
              <a:avLst/>
              <a:gdLst>
                <a:gd name="connsiteX0" fmla="*/ 79427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4" y="79369"/>
                  </a:cubicBezTo>
                  <a:cubicBezTo>
                    <a:pt x="17780" y="79369"/>
                    <a:pt x="0" y="61602"/>
                    <a:pt x="0" y="39684"/>
                  </a:cubicBezTo>
                  <a:cubicBezTo>
                    <a:pt x="0" y="17767"/>
                    <a:pt x="17780" y="0"/>
                    <a:pt x="39714"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900" name="Freeform 899">
              <a:extLst>
                <a:ext uri="{FF2B5EF4-FFF2-40B4-BE49-F238E27FC236}">
                  <a16:creationId xmlns:a16="http://schemas.microsoft.com/office/drawing/2014/main" id="{4CA666FF-5C18-7AF1-3E44-E7B86B168247}"/>
                </a:ext>
              </a:extLst>
            </p:cNvPr>
            <p:cNvSpPr/>
            <p:nvPr/>
          </p:nvSpPr>
          <p:spPr>
            <a:xfrm>
              <a:off x="8046604" y="167760"/>
              <a:ext cx="79659" cy="79600"/>
            </a:xfrm>
            <a:custGeom>
              <a:avLst/>
              <a:gdLst>
                <a:gd name="connsiteX0" fmla="*/ 79659 w 79659"/>
                <a:gd name="connsiteY0" fmla="*/ 39800 h 79600"/>
                <a:gd name="connsiteX1" fmla="*/ 39829 w 79659"/>
                <a:gd name="connsiteY1" fmla="*/ 79600 h 79600"/>
                <a:gd name="connsiteX2" fmla="*/ 0 w 79659"/>
                <a:gd name="connsiteY2" fmla="*/ 39800 h 79600"/>
                <a:gd name="connsiteX3" fmla="*/ 39829 w 79659"/>
                <a:gd name="connsiteY3" fmla="*/ 0 h 79600"/>
                <a:gd name="connsiteX4" fmla="*/ 79659 w 79659"/>
                <a:gd name="connsiteY4" fmla="*/ 39800 h 7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59" h="79600">
                  <a:moveTo>
                    <a:pt x="79659" y="39800"/>
                  </a:moveTo>
                  <a:cubicBezTo>
                    <a:pt x="79659" y="61781"/>
                    <a:pt x="61826" y="79600"/>
                    <a:pt x="39829" y="79600"/>
                  </a:cubicBezTo>
                  <a:cubicBezTo>
                    <a:pt x="17832" y="79600"/>
                    <a:pt x="0" y="61781"/>
                    <a:pt x="0" y="39800"/>
                  </a:cubicBezTo>
                  <a:cubicBezTo>
                    <a:pt x="0" y="17819"/>
                    <a:pt x="17832" y="0"/>
                    <a:pt x="39829" y="0"/>
                  </a:cubicBezTo>
                  <a:cubicBezTo>
                    <a:pt x="61826" y="0"/>
                    <a:pt x="79659" y="17819"/>
                    <a:pt x="79659" y="39800"/>
                  </a:cubicBezTo>
                  <a:close/>
                </a:path>
              </a:pathLst>
            </a:custGeom>
            <a:grpFill/>
            <a:ln w="0" cap="flat">
              <a:noFill/>
              <a:prstDash val="solid"/>
              <a:miter/>
            </a:ln>
          </p:spPr>
          <p:txBody>
            <a:bodyPr rtlCol="0" anchor="ctr"/>
            <a:lstStyle/>
            <a:p>
              <a:endParaRPr lang="en-GB"/>
            </a:p>
          </p:txBody>
        </p:sp>
        <p:sp>
          <p:nvSpPr>
            <p:cNvPr id="901" name="Freeform 900">
              <a:extLst>
                <a:ext uri="{FF2B5EF4-FFF2-40B4-BE49-F238E27FC236}">
                  <a16:creationId xmlns:a16="http://schemas.microsoft.com/office/drawing/2014/main" id="{E517BDC7-9DF9-6BA1-05BA-734B323FB3BD}"/>
                </a:ext>
              </a:extLst>
            </p:cNvPr>
            <p:cNvSpPr/>
            <p:nvPr/>
          </p:nvSpPr>
          <p:spPr>
            <a:xfrm>
              <a:off x="7964629" y="309375"/>
              <a:ext cx="79890" cy="79831"/>
            </a:xfrm>
            <a:custGeom>
              <a:avLst/>
              <a:gdLst>
                <a:gd name="connsiteX0" fmla="*/ 79890 w 79890"/>
                <a:gd name="connsiteY0" fmla="*/ 39916 h 79831"/>
                <a:gd name="connsiteX1" fmla="*/ 39945 w 79890"/>
                <a:gd name="connsiteY1" fmla="*/ 79832 h 79831"/>
                <a:gd name="connsiteX2" fmla="*/ -1 w 79890"/>
                <a:gd name="connsiteY2" fmla="*/ 39916 h 79831"/>
                <a:gd name="connsiteX3" fmla="*/ 39945 w 79890"/>
                <a:gd name="connsiteY3" fmla="*/ 0 h 79831"/>
                <a:gd name="connsiteX4" fmla="*/ 79890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0" y="39916"/>
                  </a:moveTo>
                  <a:cubicBezTo>
                    <a:pt x="79890" y="61961"/>
                    <a:pt x="62006" y="79832"/>
                    <a:pt x="39945" y="79832"/>
                  </a:cubicBezTo>
                  <a:cubicBezTo>
                    <a:pt x="17884" y="79832"/>
                    <a:pt x="-1" y="61961"/>
                    <a:pt x="-1" y="39916"/>
                  </a:cubicBezTo>
                  <a:cubicBezTo>
                    <a:pt x="-1" y="17871"/>
                    <a:pt x="17884" y="0"/>
                    <a:pt x="39945" y="0"/>
                  </a:cubicBezTo>
                  <a:cubicBezTo>
                    <a:pt x="62006" y="0"/>
                    <a:pt x="79890" y="17871"/>
                    <a:pt x="79890" y="39916"/>
                  </a:cubicBezTo>
                  <a:close/>
                </a:path>
              </a:pathLst>
            </a:custGeom>
            <a:grpFill/>
            <a:ln w="0" cap="flat">
              <a:noFill/>
              <a:prstDash val="solid"/>
              <a:miter/>
            </a:ln>
          </p:spPr>
          <p:txBody>
            <a:bodyPr rtlCol="0" anchor="ctr"/>
            <a:lstStyle/>
            <a:p>
              <a:endParaRPr lang="en-GB"/>
            </a:p>
          </p:txBody>
        </p:sp>
        <p:sp>
          <p:nvSpPr>
            <p:cNvPr id="902" name="Freeform 901">
              <a:extLst>
                <a:ext uri="{FF2B5EF4-FFF2-40B4-BE49-F238E27FC236}">
                  <a16:creationId xmlns:a16="http://schemas.microsoft.com/office/drawing/2014/main" id="{6F00DFAB-5D56-8781-1A76-F933A1AEE4CE}"/>
                </a:ext>
              </a:extLst>
            </p:cNvPr>
            <p:cNvSpPr/>
            <p:nvPr/>
          </p:nvSpPr>
          <p:spPr>
            <a:xfrm>
              <a:off x="8292528" y="26261"/>
              <a:ext cx="79195" cy="79137"/>
            </a:xfrm>
            <a:custGeom>
              <a:avLst/>
              <a:gdLst>
                <a:gd name="connsiteX0" fmla="*/ 79196 w 79195"/>
                <a:gd name="connsiteY0" fmla="*/ 39569 h 79137"/>
                <a:gd name="connsiteX1" fmla="*/ 39598 w 79195"/>
                <a:gd name="connsiteY1" fmla="*/ 79137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7"/>
                    <a:pt x="39598" y="79137"/>
                  </a:cubicBezTo>
                  <a:cubicBezTo>
                    <a:pt x="17729" y="79137"/>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903" name="Freeform 902">
              <a:extLst>
                <a:ext uri="{FF2B5EF4-FFF2-40B4-BE49-F238E27FC236}">
                  <a16:creationId xmlns:a16="http://schemas.microsoft.com/office/drawing/2014/main" id="{046E9823-F223-9C5B-2343-31623C750B82}"/>
                </a:ext>
              </a:extLst>
            </p:cNvPr>
            <p:cNvSpPr/>
            <p:nvPr/>
          </p:nvSpPr>
          <p:spPr>
            <a:xfrm>
              <a:off x="8210553" y="167876"/>
              <a:ext cx="79427" cy="79368"/>
            </a:xfrm>
            <a:custGeom>
              <a:avLst/>
              <a:gdLst>
                <a:gd name="connsiteX0" fmla="*/ 79427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4" y="79369"/>
                  </a:cubicBezTo>
                  <a:cubicBezTo>
                    <a:pt x="17780" y="79369"/>
                    <a:pt x="0" y="61602"/>
                    <a:pt x="0" y="39684"/>
                  </a:cubicBezTo>
                  <a:cubicBezTo>
                    <a:pt x="0" y="17767"/>
                    <a:pt x="17780" y="0"/>
                    <a:pt x="39714"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904" name="Freeform 903">
              <a:extLst>
                <a:ext uri="{FF2B5EF4-FFF2-40B4-BE49-F238E27FC236}">
                  <a16:creationId xmlns:a16="http://schemas.microsoft.com/office/drawing/2014/main" id="{D951ECBC-5AAD-7238-C756-E9FC7143A225}"/>
                </a:ext>
              </a:extLst>
            </p:cNvPr>
            <p:cNvSpPr/>
            <p:nvPr/>
          </p:nvSpPr>
          <p:spPr>
            <a:xfrm>
              <a:off x="8128578" y="309490"/>
              <a:ext cx="79659" cy="79600"/>
            </a:xfrm>
            <a:custGeom>
              <a:avLst/>
              <a:gdLst>
                <a:gd name="connsiteX0" fmla="*/ 79659 w 79659"/>
                <a:gd name="connsiteY0" fmla="*/ 39800 h 79600"/>
                <a:gd name="connsiteX1" fmla="*/ 39829 w 79659"/>
                <a:gd name="connsiteY1" fmla="*/ 79600 h 79600"/>
                <a:gd name="connsiteX2" fmla="*/ 0 w 79659"/>
                <a:gd name="connsiteY2" fmla="*/ 39800 h 79600"/>
                <a:gd name="connsiteX3" fmla="*/ 39829 w 79659"/>
                <a:gd name="connsiteY3" fmla="*/ 0 h 79600"/>
                <a:gd name="connsiteX4" fmla="*/ 79659 w 79659"/>
                <a:gd name="connsiteY4" fmla="*/ 39800 h 7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59" h="79600">
                  <a:moveTo>
                    <a:pt x="79659" y="39800"/>
                  </a:moveTo>
                  <a:cubicBezTo>
                    <a:pt x="79659" y="61781"/>
                    <a:pt x="61826" y="79600"/>
                    <a:pt x="39829" y="79600"/>
                  </a:cubicBezTo>
                  <a:cubicBezTo>
                    <a:pt x="17832" y="79600"/>
                    <a:pt x="0" y="61781"/>
                    <a:pt x="0" y="39800"/>
                  </a:cubicBezTo>
                  <a:cubicBezTo>
                    <a:pt x="0" y="17819"/>
                    <a:pt x="17832" y="0"/>
                    <a:pt x="39829" y="0"/>
                  </a:cubicBezTo>
                  <a:cubicBezTo>
                    <a:pt x="61826" y="0"/>
                    <a:pt x="79659" y="17819"/>
                    <a:pt x="79659" y="39800"/>
                  </a:cubicBezTo>
                  <a:close/>
                </a:path>
              </a:pathLst>
            </a:custGeom>
            <a:grpFill/>
            <a:ln w="0" cap="flat">
              <a:noFill/>
              <a:prstDash val="solid"/>
              <a:miter/>
            </a:ln>
          </p:spPr>
          <p:txBody>
            <a:bodyPr rtlCol="0" anchor="ctr"/>
            <a:lstStyle/>
            <a:p>
              <a:endParaRPr lang="en-GB"/>
            </a:p>
          </p:txBody>
        </p:sp>
        <p:sp>
          <p:nvSpPr>
            <p:cNvPr id="905" name="Freeform 904">
              <a:extLst>
                <a:ext uri="{FF2B5EF4-FFF2-40B4-BE49-F238E27FC236}">
                  <a16:creationId xmlns:a16="http://schemas.microsoft.com/office/drawing/2014/main" id="{07D35E79-C933-F4EF-BE6A-A75EFF9FE1A4}"/>
                </a:ext>
              </a:extLst>
            </p:cNvPr>
            <p:cNvSpPr/>
            <p:nvPr/>
          </p:nvSpPr>
          <p:spPr>
            <a:xfrm>
              <a:off x="8046488" y="451105"/>
              <a:ext cx="79890" cy="79831"/>
            </a:xfrm>
            <a:custGeom>
              <a:avLst/>
              <a:gdLst>
                <a:gd name="connsiteX0" fmla="*/ 79890 w 79890"/>
                <a:gd name="connsiteY0" fmla="*/ 39916 h 79831"/>
                <a:gd name="connsiteX1" fmla="*/ 39945 w 79890"/>
                <a:gd name="connsiteY1" fmla="*/ 79832 h 79831"/>
                <a:gd name="connsiteX2" fmla="*/ 0 w 79890"/>
                <a:gd name="connsiteY2" fmla="*/ 39916 h 79831"/>
                <a:gd name="connsiteX3" fmla="*/ 39945 w 79890"/>
                <a:gd name="connsiteY3" fmla="*/ 0 h 79831"/>
                <a:gd name="connsiteX4" fmla="*/ 79890 w 79890"/>
                <a:gd name="connsiteY4" fmla="*/ 39916 h 79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90" h="79831">
                  <a:moveTo>
                    <a:pt x="79890" y="39916"/>
                  </a:moveTo>
                  <a:cubicBezTo>
                    <a:pt x="79890" y="61961"/>
                    <a:pt x="62006" y="79832"/>
                    <a:pt x="39945" y="79832"/>
                  </a:cubicBezTo>
                  <a:cubicBezTo>
                    <a:pt x="17884" y="79832"/>
                    <a:pt x="0" y="61961"/>
                    <a:pt x="0" y="39916"/>
                  </a:cubicBezTo>
                  <a:cubicBezTo>
                    <a:pt x="0" y="17871"/>
                    <a:pt x="17884" y="0"/>
                    <a:pt x="39945" y="0"/>
                  </a:cubicBezTo>
                  <a:cubicBezTo>
                    <a:pt x="62006" y="0"/>
                    <a:pt x="79890" y="17871"/>
                    <a:pt x="79890" y="39916"/>
                  </a:cubicBezTo>
                  <a:close/>
                </a:path>
              </a:pathLst>
            </a:custGeom>
            <a:grpFill/>
            <a:ln w="0" cap="flat">
              <a:noFill/>
              <a:prstDash val="solid"/>
              <a:miter/>
            </a:ln>
          </p:spPr>
          <p:txBody>
            <a:bodyPr rtlCol="0" anchor="ctr"/>
            <a:lstStyle/>
            <a:p>
              <a:endParaRPr lang="en-GB"/>
            </a:p>
          </p:txBody>
        </p:sp>
        <p:sp>
          <p:nvSpPr>
            <p:cNvPr id="906" name="Freeform 905">
              <a:extLst>
                <a:ext uri="{FF2B5EF4-FFF2-40B4-BE49-F238E27FC236}">
                  <a16:creationId xmlns:a16="http://schemas.microsoft.com/office/drawing/2014/main" id="{5BB79E3D-EE26-1EBE-8BB2-C5EC290F2769}"/>
                </a:ext>
              </a:extLst>
            </p:cNvPr>
            <p:cNvSpPr/>
            <p:nvPr/>
          </p:nvSpPr>
          <p:spPr>
            <a:xfrm>
              <a:off x="5098409" y="451336"/>
              <a:ext cx="79427" cy="79368"/>
            </a:xfrm>
            <a:custGeom>
              <a:avLst/>
              <a:gdLst>
                <a:gd name="connsiteX0" fmla="*/ 79428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8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8" y="39684"/>
                  </a:moveTo>
                  <a:cubicBezTo>
                    <a:pt x="79428" y="61602"/>
                    <a:pt x="61647" y="79369"/>
                    <a:pt x="39714" y="79369"/>
                  </a:cubicBezTo>
                  <a:cubicBezTo>
                    <a:pt x="17781" y="79369"/>
                    <a:pt x="0" y="61602"/>
                    <a:pt x="0" y="39684"/>
                  </a:cubicBezTo>
                  <a:cubicBezTo>
                    <a:pt x="0" y="17767"/>
                    <a:pt x="17781" y="0"/>
                    <a:pt x="39714" y="0"/>
                  </a:cubicBezTo>
                  <a:cubicBezTo>
                    <a:pt x="61647" y="0"/>
                    <a:pt x="79428" y="17767"/>
                    <a:pt x="79428" y="39684"/>
                  </a:cubicBezTo>
                  <a:close/>
                </a:path>
              </a:pathLst>
            </a:custGeom>
            <a:grpFill/>
            <a:ln w="0" cap="flat">
              <a:noFill/>
              <a:prstDash val="solid"/>
              <a:miter/>
            </a:ln>
          </p:spPr>
          <p:txBody>
            <a:bodyPr rtlCol="0" anchor="ctr"/>
            <a:lstStyle/>
            <a:p>
              <a:endParaRPr lang="en-GB"/>
            </a:p>
          </p:txBody>
        </p:sp>
        <p:sp>
          <p:nvSpPr>
            <p:cNvPr id="907" name="Freeform 906">
              <a:extLst>
                <a:ext uri="{FF2B5EF4-FFF2-40B4-BE49-F238E27FC236}">
                  <a16:creationId xmlns:a16="http://schemas.microsoft.com/office/drawing/2014/main" id="{78B2FBBD-6314-5890-BD52-421CCD841B94}"/>
                </a:ext>
              </a:extLst>
            </p:cNvPr>
            <p:cNvSpPr/>
            <p:nvPr/>
          </p:nvSpPr>
          <p:spPr>
            <a:xfrm>
              <a:off x="5016550" y="309722"/>
              <a:ext cx="79195" cy="79137"/>
            </a:xfrm>
            <a:custGeom>
              <a:avLst/>
              <a:gdLst>
                <a:gd name="connsiteX0" fmla="*/ 79196 w 79195"/>
                <a:gd name="connsiteY0" fmla="*/ 39569 h 79137"/>
                <a:gd name="connsiteX1" fmla="*/ 39598 w 79195"/>
                <a:gd name="connsiteY1" fmla="*/ 79137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7"/>
                    <a:pt x="39598" y="79137"/>
                  </a:cubicBezTo>
                  <a:cubicBezTo>
                    <a:pt x="17728" y="79137"/>
                    <a:pt x="0" y="61422"/>
                    <a:pt x="0" y="39569"/>
                  </a:cubicBezTo>
                  <a:cubicBezTo>
                    <a:pt x="0" y="17716"/>
                    <a:pt x="17728"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908" name="Freeform 907">
              <a:extLst>
                <a:ext uri="{FF2B5EF4-FFF2-40B4-BE49-F238E27FC236}">
                  <a16:creationId xmlns:a16="http://schemas.microsoft.com/office/drawing/2014/main" id="{96072F01-5E78-C44E-86A2-1DD8ED855BA7}"/>
                </a:ext>
              </a:extLst>
            </p:cNvPr>
            <p:cNvSpPr/>
            <p:nvPr/>
          </p:nvSpPr>
          <p:spPr>
            <a:xfrm>
              <a:off x="4934807" y="168107"/>
              <a:ext cx="78964" cy="78906"/>
            </a:xfrm>
            <a:custGeom>
              <a:avLst/>
              <a:gdLst>
                <a:gd name="connsiteX0" fmla="*/ 78964 w 78964"/>
                <a:gd name="connsiteY0" fmla="*/ 39453 h 78906"/>
                <a:gd name="connsiteX1" fmla="*/ 39482 w 78964"/>
                <a:gd name="connsiteY1" fmla="*/ 78906 h 78906"/>
                <a:gd name="connsiteX2" fmla="*/ 0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8" y="78906"/>
                    <a:pt x="39482" y="78906"/>
                  </a:cubicBezTo>
                  <a:cubicBezTo>
                    <a:pt x="17677" y="78906"/>
                    <a:pt x="0" y="61242"/>
                    <a:pt x="0" y="39453"/>
                  </a:cubicBezTo>
                  <a:cubicBezTo>
                    <a:pt x="0" y="17664"/>
                    <a:pt x="17677"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909" name="Freeform 908">
              <a:extLst>
                <a:ext uri="{FF2B5EF4-FFF2-40B4-BE49-F238E27FC236}">
                  <a16:creationId xmlns:a16="http://schemas.microsoft.com/office/drawing/2014/main" id="{1110FB4F-7CE1-F47F-38DF-4C633C98DD9C}"/>
                </a:ext>
              </a:extLst>
            </p:cNvPr>
            <p:cNvSpPr/>
            <p:nvPr/>
          </p:nvSpPr>
          <p:spPr>
            <a:xfrm>
              <a:off x="4853180" y="26608"/>
              <a:ext cx="78501" cy="78443"/>
            </a:xfrm>
            <a:custGeom>
              <a:avLst/>
              <a:gdLst>
                <a:gd name="connsiteX0" fmla="*/ 78501 w 78501"/>
                <a:gd name="connsiteY0" fmla="*/ 39222 h 78443"/>
                <a:gd name="connsiteX1" fmla="*/ 39250 w 78501"/>
                <a:gd name="connsiteY1" fmla="*/ 78443 h 78443"/>
                <a:gd name="connsiteX2" fmla="*/ 0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0" y="60883"/>
                    <a:pt x="0" y="39222"/>
                  </a:cubicBezTo>
                  <a:cubicBezTo>
                    <a:pt x="0"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910" name="Freeform 909">
              <a:extLst>
                <a:ext uri="{FF2B5EF4-FFF2-40B4-BE49-F238E27FC236}">
                  <a16:creationId xmlns:a16="http://schemas.microsoft.com/office/drawing/2014/main" id="{53167E3E-B906-EFEB-3E09-BBD5013F5248}"/>
                </a:ext>
              </a:extLst>
            </p:cNvPr>
            <p:cNvSpPr/>
            <p:nvPr/>
          </p:nvSpPr>
          <p:spPr>
            <a:xfrm>
              <a:off x="5262127" y="451336"/>
              <a:ext cx="79427" cy="79368"/>
            </a:xfrm>
            <a:custGeom>
              <a:avLst/>
              <a:gdLst>
                <a:gd name="connsiteX0" fmla="*/ 79427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4" y="79369"/>
                  </a:cubicBezTo>
                  <a:cubicBezTo>
                    <a:pt x="17780" y="79369"/>
                    <a:pt x="0" y="61602"/>
                    <a:pt x="0" y="39684"/>
                  </a:cubicBezTo>
                  <a:cubicBezTo>
                    <a:pt x="0" y="17767"/>
                    <a:pt x="17781" y="0"/>
                    <a:pt x="39714"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911" name="Freeform 910">
              <a:extLst>
                <a:ext uri="{FF2B5EF4-FFF2-40B4-BE49-F238E27FC236}">
                  <a16:creationId xmlns:a16="http://schemas.microsoft.com/office/drawing/2014/main" id="{0D7F8811-E42B-1608-4BCD-68A4A990C3FA}"/>
                </a:ext>
              </a:extLst>
            </p:cNvPr>
            <p:cNvSpPr/>
            <p:nvPr/>
          </p:nvSpPr>
          <p:spPr>
            <a:xfrm>
              <a:off x="5180384" y="309722"/>
              <a:ext cx="79195" cy="79137"/>
            </a:xfrm>
            <a:custGeom>
              <a:avLst/>
              <a:gdLst>
                <a:gd name="connsiteX0" fmla="*/ 79196 w 79195"/>
                <a:gd name="connsiteY0" fmla="*/ 39569 h 79137"/>
                <a:gd name="connsiteX1" fmla="*/ 39598 w 79195"/>
                <a:gd name="connsiteY1" fmla="*/ 79137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7"/>
                    <a:pt x="39598" y="79137"/>
                  </a:cubicBezTo>
                  <a:cubicBezTo>
                    <a:pt x="17728" y="79137"/>
                    <a:pt x="0" y="61422"/>
                    <a:pt x="0" y="39569"/>
                  </a:cubicBezTo>
                  <a:cubicBezTo>
                    <a:pt x="0" y="17716"/>
                    <a:pt x="17728"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912" name="Freeform 911">
              <a:extLst>
                <a:ext uri="{FF2B5EF4-FFF2-40B4-BE49-F238E27FC236}">
                  <a16:creationId xmlns:a16="http://schemas.microsoft.com/office/drawing/2014/main" id="{F948651C-071A-4096-FD06-447DE71CEFC4}"/>
                </a:ext>
              </a:extLst>
            </p:cNvPr>
            <p:cNvSpPr/>
            <p:nvPr/>
          </p:nvSpPr>
          <p:spPr>
            <a:xfrm>
              <a:off x="5098641" y="168107"/>
              <a:ext cx="78964" cy="78906"/>
            </a:xfrm>
            <a:custGeom>
              <a:avLst/>
              <a:gdLst>
                <a:gd name="connsiteX0" fmla="*/ 78964 w 78964"/>
                <a:gd name="connsiteY0" fmla="*/ 39453 h 78906"/>
                <a:gd name="connsiteX1" fmla="*/ 39482 w 78964"/>
                <a:gd name="connsiteY1" fmla="*/ 78906 h 78906"/>
                <a:gd name="connsiteX2" fmla="*/ 0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8" y="78906"/>
                    <a:pt x="39482" y="78906"/>
                  </a:cubicBezTo>
                  <a:cubicBezTo>
                    <a:pt x="17677" y="78906"/>
                    <a:pt x="0" y="61242"/>
                    <a:pt x="0" y="39453"/>
                  </a:cubicBezTo>
                  <a:cubicBezTo>
                    <a:pt x="0" y="17664"/>
                    <a:pt x="17677"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913" name="Freeform 912">
              <a:extLst>
                <a:ext uri="{FF2B5EF4-FFF2-40B4-BE49-F238E27FC236}">
                  <a16:creationId xmlns:a16="http://schemas.microsoft.com/office/drawing/2014/main" id="{BD134F31-B30E-9CA2-9BC2-3CA00423A3E6}"/>
                </a:ext>
              </a:extLst>
            </p:cNvPr>
            <p:cNvSpPr/>
            <p:nvPr/>
          </p:nvSpPr>
          <p:spPr>
            <a:xfrm>
              <a:off x="5016898" y="26608"/>
              <a:ext cx="78501" cy="78443"/>
            </a:xfrm>
            <a:custGeom>
              <a:avLst/>
              <a:gdLst>
                <a:gd name="connsiteX0" fmla="*/ 78501 w 78501"/>
                <a:gd name="connsiteY0" fmla="*/ 39222 h 78443"/>
                <a:gd name="connsiteX1" fmla="*/ 39250 w 78501"/>
                <a:gd name="connsiteY1" fmla="*/ 78443 h 78443"/>
                <a:gd name="connsiteX2" fmla="*/ 0 w 78501"/>
                <a:gd name="connsiteY2" fmla="*/ 39222 h 78443"/>
                <a:gd name="connsiteX3" fmla="*/ 39250 w 78501"/>
                <a:gd name="connsiteY3" fmla="*/ 0 h 78443"/>
                <a:gd name="connsiteX4" fmla="*/ 78501 w 78501"/>
                <a:gd name="connsiteY4" fmla="*/ 39222 h 78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01" h="78443">
                  <a:moveTo>
                    <a:pt x="78501" y="39222"/>
                  </a:moveTo>
                  <a:cubicBezTo>
                    <a:pt x="78501" y="60883"/>
                    <a:pt x="60928" y="78443"/>
                    <a:pt x="39250" y="78443"/>
                  </a:cubicBezTo>
                  <a:cubicBezTo>
                    <a:pt x="17573" y="78443"/>
                    <a:pt x="0" y="60883"/>
                    <a:pt x="0" y="39222"/>
                  </a:cubicBezTo>
                  <a:cubicBezTo>
                    <a:pt x="0" y="17560"/>
                    <a:pt x="17573" y="0"/>
                    <a:pt x="39250" y="0"/>
                  </a:cubicBezTo>
                  <a:cubicBezTo>
                    <a:pt x="60928" y="0"/>
                    <a:pt x="78501" y="17560"/>
                    <a:pt x="78501" y="39222"/>
                  </a:cubicBezTo>
                  <a:close/>
                </a:path>
              </a:pathLst>
            </a:custGeom>
            <a:grpFill/>
            <a:ln w="0" cap="flat">
              <a:noFill/>
              <a:prstDash val="solid"/>
              <a:miter/>
            </a:ln>
          </p:spPr>
          <p:txBody>
            <a:bodyPr rtlCol="0" anchor="ctr"/>
            <a:lstStyle/>
            <a:p>
              <a:endParaRPr lang="en-GB"/>
            </a:p>
          </p:txBody>
        </p:sp>
        <p:sp>
          <p:nvSpPr>
            <p:cNvPr id="914" name="Freeform 913">
              <a:extLst>
                <a:ext uri="{FF2B5EF4-FFF2-40B4-BE49-F238E27FC236}">
                  <a16:creationId xmlns:a16="http://schemas.microsoft.com/office/drawing/2014/main" id="{646DA708-4DF9-D2AE-243D-3247FFB207D6}"/>
                </a:ext>
              </a:extLst>
            </p:cNvPr>
            <p:cNvSpPr/>
            <p:nvPr/>
          </p:nvSpPr>
          <p:spPr>
            <a:xfrm>
              <a:off x="5425961" y="451336"/>
              <a:ext cx="79427" cy="79368"/>
            </a:xfrm>
            <a:custGeom>
              <a:avLst/>
              <a:gdLst>
                <a:gd name="connsiteX0" fmla="*/ 79427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4" y="79369"/>
                  </a:cubicBezTo>
                  <a:cubicBezTo>
                    <a:pt x="17780" y="79369"/>
                    <a:pt x="0" y="61602"/>
                    <a:pt x="0" y="39684"/>
                  </a:cubicBezTo>
                  <a:cubicBezTo>
                    <a:pt x="0" y="17767"/>
                    <a:pt x="17781" y="0"/>
                    <a:pt x="39714"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915" name="Freeform 914">
              <a:extLst>
                <a:ext uri="{FF2B5EF4-FFF2-40B4-BE49-F238E27FC236}">
                  <a16:creationId xmlns:a16="http://schemas.microsoft.com/office/drawing/2014/main" id="{347A94DA-E8D6-B4C8-C221-05382576176E}"/>
                </a:ext>
              </a:extLst>
            </p:cNvPr>
            <p:cNvSpPr/>
            <p:nvPr/>
          </p:nvSpPr>
          <p:spPr>
            <a:xfrm>
              <a:off x="5344217" y="309722"/>
              <a:ext cx="79195" cy="79137"/>
            </a:xfrm>
            <a:custGeom>
              <a:avLst/>
              <a:gdLst>
                <a:gd name="connsiteX0" fmla="*/ 79196 w 79195"/>
                <a:gd name="connsiteY0" fmla="*/ 39569 h 79137"/>
                <a:gd name="connsiteX1" fmla="*/ 39598 w 79195"/>
                <a:gd name="connsiteY1" fmla="*/ 79137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7"/>
                    <a:pt x="39598" y="79137"/>
                  </a:cubicBezTo>
                  <a:cubicBezTo>
                    <a:pt x="17728" y="79137"/>
                    <a:pt x="0" y="61422"/>
                    <a:pt x="0" y="39569"/>
                  </a:cubicBezTo>
                  <a:cubicBezTo>
                    <a:pt x="0" y="17716"/>
                    <a:pt x="17728"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916" name="Freeform 915">
              <a:extLst>
                <a:ext uri="{FF2B5EF4-FFF2-40B4-BE49-F238E27FC236}">
                  <a16:creationId xmlns:a16="http://schemas.microsoft.com/office/drawing/2014/main" id="{C42CD1F0-0B0F-5F9D-169D-FE1C15A57E7C}"/>
                </a:ext>
              </a:extLst>
            </p:cNvPr>
            <p:cNvSpPr/>
            <p:nvPr/>
          </p:nvSpPr>
          <p:spPr>
            <a:xfrm>
              <a:off x="5262474" y="168107"/>
              <a:ext cx="78964" cy="78906"/>
            </a:xfrm>
            <a:custGeom>
              <a:avLst/>
              <a:gdLst>
                <a:gd name="connsiteX0" fmla="*/ 78964 w 78964"/>
                <a:gd name="connsiteY0" fmla="*/ 39453 h 78906"/>
                <a:gd name="connsiteX1" fmla="*/ 39482 w 78964"/>
                <a:gd name="connsiteY1" fmla="*/ 78906 h 78906"/>
                <a:gd name="connsiteX2" fmla="*/ 0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6" y="78906"/>
                    <a:pt x="0" y="61242"/>
                    <a:pt x="0" y="39453"/>
                  </a:cubicBezTo>
                  <a:cubicBezTo>
                    <a:pt x="0" y="17664"/>
                    <a:pt x="17676" y="0"/>
                    <a:pt x="39482" y="0"/>
                  </a:cubicBezTo>
                  <a:cubicBezTo>
                    <a:pt x="61287" y="0"/>
                    <a:pt x="78964" y="17664"/>
                    <a:pt x="78964" y="39453"/>
                  </a:cubicBezTo>
                  <a:close/>
                </a:path>
              </a:pathLst>
            </a:custGeom>
            <a:grpFill/>
            <a:ln w="0" cap="flat">
              <a:noFill/>
              <a:prstDash val="solid"/>
              <a:miter/>
            </a:ln>
          </p:spPr>
          <p:txBody>
            <a:bodyPr rtlCol="0" anchor="ctr"/>
            <a:lstStyle/>
            <a:p>
              <a:endParaRPr lang="en-GB"/>
            </a:p>
          </p:txBody>
        </p:sp>
        <p:sp>
          <p:nvSpPr>
            <p:cNvPr id="917" name="Freeform 916">
              <a:extLst>
                <a:ext uri="{FF2B5EF4-FFF2-40B4-BE49-F238E27FC236}">
                  <a16:creationId xmlns:a16="http://schemas.microsoft.com/office/drawing/2014/main" id="{10C0E5D7-4295-657D-1723-367A42FC6551}"/>
                </a:ext>
              </a:extLst>
            </p:cNvPr>
            <p:cNvSpPr/>
            <p:nvPr/>
          </p:nvSpPr>
          <p:spPr>
            <a:xfrm>
              <a:off x="5180615" y="26493"/>
              <a:ext cx="78732" cy="78674"/>
            </a:xfrm>
            <a:custGeom>
              <a:avLst/>
              <a:gdLst>
                <a:gd name="connsiteX0" fmla="*/ 78733 w 78732"/>
                <a:gd name="connsiteY0" fmla="*/ 39337 h 78674"/>
                <a:gd name="connsiteX1" fmla="*/ 39366 w 78732"/>
                <a:gd name="connsiteY1" fmla="*/ 78675 h 78674"/>
                <a:gd name="connsiteX2" fmla="*/ 0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0" y="61063"/>
                    <a:pt x="0" y="39337"/>
                  </a:cubicBezTo>
                  <a:cubicBezTo>
                    <a:pt x="0" y="17612"/>
                    <a:pt x="17625" y="0"/>
                    <a:pt x="39366" y="0"/>
                  </a:cubicBezTo>
                  <a:cubicBezTo>
                    <a:pt x="61108" y="0"/>
                    <a:pt x="78733" y="17612"/>
                    <a:pt x="78733" y="39337"/>
                  </a:cubicBezTo>
                  <a:close/>
                </a:path>
              </a:pathLst>
            </a:custGeom>
            <a:grpFill/>
            <a:ln w="0" cap="flat">
              <a:noFill/>
              <a:prstDash val="solid"/>
              <a:miter/>
            </a:ln>
          </p:spPr>
          <p:txBody>
            <a:bodyPr rtlCol="0" anchor="ctr"/>
            <a:lstStyle/>
            <a:p>
              <a:endParaRPr lang="en-GB"/>
            </a:p>
          </p:txBody>
        </p:sp>
        <p:sp>
          <p:nvSpPr>
            <p:cNvPr id="918" name="Freeform 917">
              <a:extLst>
                <a:ext uri="{FF2B5EF4-FFF2-40B4-BE49-F238E27FC236}">
                  <a16:creationId xmlns:a16="http://schemas.microsoft.com/office/drawing/2014/main" id="{C9061C4A-DE89-F6F4-3343-7D47C3DC8467}"/>
                </a:ext>
              </a:extLst>
            </p:cNvPr>
            <p:cNvSpPr/>
            <p:nvPr/>
          </p:nvSpPr>
          <p:spPr>
            <a:xfrm>
              <a:off x="5589794" y="451336"/>
              <a:ext cx="79427" cy="79368"/>
            </a:xfrm>
            <a:custGeom>
              <a:avLst/>
              <a:gdLst>
                <a:gd name="connsiteX0" fmla="*/ 79428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8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8" y="39684"/>
                  </a:moveTo>
                  <a:cubicBezTo>
                    <a:pt x="79428" y="61602"/>
                    <a:pt x="61647" y="79369"/>
                    <a:pt x="39714" y="79369"/>
                  </a:cubicBezTo>
                  <a:cubicBezTo>
                    <a:pt x="17781" y="79369"/>
                    <a:pt x="0" y="61602"/>
                    <a:pt x="0" y="39684"/>
                  </a:cubicBezTo>
                  <a:cubicBezTo>
                    <a:pt x="0" y="17767"/>
                    <a:pt x="17781" y="0"/>
                    <a:pt x="39714" y="0"/>
                  </a:cubicBezTo>
                  <a:cubicBezTo>
                    <a:pt x="61647" y="0"/>
                    <a:pt x="79428" y="17767"/>
                    <a:pt x="79428" y="39684"/>
                  </a:cubicBezTo>
                  <a:close/>
                </a:path>
              </a:pathLst>
            </a:custGeom>
            <a:grpFill/>
            <a:ln w="0" cap="flat">
              <a:noFill/>
              <a:prstDash val="solid"/>
              <a:miter/>
            </a:ln>
          </p:spPr>
          <p:txBody>
            <a:bodyPr rtlCol="0" anchor="ctr"/>
            <a:lstStyle/>
            <a:p>
              <a:endParaRPr lang="en-GB"/>
            </a:p>
          </p:txBody>
        </p:sp>
        <p:sp>
          <p:nvSpPr>
            <p:cNvPr id="919" name="Freeform 918">
              <a:extLst>
                <a:ext uri="{FF2B5EF4-FFF2-40B4-BE49-F238E27FC236}">
                  <a16:creationId xmlns:a16="http://schemas.microsoft.com/office/drawing/2014/main" id="{C2BA91CB-AB58-23ED-E60D-4B6C3295F995}"/>
                </a:ext>
              </a:extLst>
            </p:cNvPr>
            <p:cNvSpPr/>
            <p:nvPr/>
          </p:nvSpPr>
          <p:spPr>
            <a:xfrm>
              <a:off x="5508051" y="309722"/>
              <a:ext cx="79195" cy="79137"/>
            </a:xfrm>
            <a:custGeom>
              <a:avLst/>
              <a:gdLst>
                <a:gd name="connsiteX0" fmla="*/ 79196 w 79195"/>
                <a:gd name="connsiteY0" fmla="*/ 39569 h 79137"/>
                <a:gd name="connsiteX1" fmla="*/ 39598 w 79195"/>
                <a:gd name="connsiteY1" fmla="*/ 79137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7"/>
                    <a:pt x="39598" y="79137"/>
                  </a:cubicBezTo>
                  <a:cubicBezTo>
                    <a:pt x="17728" y="79137"/>
                    <a:pt x="0" y="61422"/>
                    <a:pt x="0" y="39569"/>
                  </a:cubicBezTo>
                  <a:cubicBezTo>
                    <a:pt x="0" y="17716"/>
                    <a:pt x="17728"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920" name="Freeform 919">
              <a:extLst>
                <a:ext uri="{FF2B5EF4-FFF2-40B4-BE49-F238E27FC236}">
                  <a16:creationId xmlns:a16="http://schemas.microsoft.com/office/drawing/2014/main" id="{094A1DEC-70CB-02F3-99FA-D69D9B80951A}"/>
                </a:ext>
              </a:extLst>
            </p:cNvPr>
            <p:cNvSpPr/>
            <p:nvPr/>
          </p:nvSpPr>
          <p:spPr>
            <a:xfrm>
              <a:off x="5426192" y="168107"/>
              <a:ext cx="78964" cy="78906"/>
            </a:xfrm>
            <a:custGeom>
              <a:avLst/>
              <a:gdLst>
                <a:gd name="connsiteX0" fmla="*/ 78964 w 78964"/>
                <a:gd name="connsiteY0" fmla="*/ 39453 h 78906"/>
                <a:gd name="connsiteX1" fmla="*/ 39482 w 78964"/>
                <a:gd name="connsiteY1" fmla="*/ 78906 h 78906"/>
                <a:gd name="connsiteX2" fmla="*/ 0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8" y="78906"/>
                    <a:pt x="39482" y="78906"/>
                  </a:cubicBezTo>
                  <a:cubicBezTo>
                    <a:pt x="17677" y="78906"/>
                    <a:pt x="0" y="61242"/>
                    <a:pt x="0" y="39453"/>
                  </a:cubicBezTo>
                  <a:cubicBezTo>
                    <a:pt x="0" y="17664"/>
                    <a:pt x="17677"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921" name="Freeform 920">
              <a:extLst>
                <a:ext uri="{FF2B5EF4-FFF2-40B4-BE49-F238E27FC236}">
                  <a16:creationId xmlns:a16="http://schemas.microsoft.com/office/drawing/2014/main" id="{692D0B3D-D205-6C86-01D3-3F4247761265}"/>
                </a:ext>
              </a:extLst>
            </p:cNvPr>
            <p:cNvSpPr/>
            <p:nvPr/>
          </p:nvSpPr>
          <p:spPr>
            <a:xfrm>
              <a:off x="5344449" y="26493"/>
              <a:ext cx="78732" cy="78674"/>
            </a:xfrm>
            <a:custGeom>
              <a:avLst/>
              <a:gdLst>
                <a:gd name="connsiteX0" fmla="*/ 78733 w 78732"/>
                <a:gd name="connsiteY0" fmla="*/ 39337 h 78674"/>
                <a:gd name="connsiteX1" fmla="*/ 39367 w 78732"/>
                <a:gd name="connsiteY1" fmla="*/ 78675 h 78674"/>
                <a:gd name="connsiteX2" fmla="*/ 0 w 78732"/>
                <a:gd name="connsiteY2" fmla="*/ 39337 h 78674"/>
                <a:gd name="connsiteX3" fmla="*/ 39367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7" y="78675"/>
                  </a:cubicBezTo>
                  <a:cubicBezTo>
                    <a:pt x="17625" y="78675"/>
                    <a:pt x="0" y="61063"/>
                    <a:pt x="0" y="39337"/>
                  </a:cubicBezTo>
                  <a:cubicBezTo>
                    <a:pt x="0" y="17612"/>
                    <a:pt x="17625" y="0"/>
                    <a:pt x="39367" y="0"/>
                  </a:cubicBezTo>
                  <a:cubicBezTo>
                    <a:pt x="61108" y="0"/>
                    <a:pt x="78733" y="17612"/>
                    <a:pt x="78733" y="39337"/>
                  </a:cubicBezTo>
                  <a:close/>
                </a:path>
              </a:pathLst>
            </a:custGeom>
            <a:grpFill/>
            <a:ln w="0" cap="flat">
              <a:noFill/>
              <a:prstDash val="solid"/>
              <a:miter/>
            </a:ln>
          </p:spPr>
          <p:txBody>
            <a:bodyPr rtlCol="0" anchor="ctr"/>
            <a:lstStyle/>
            <a:p>
              <a:endParaRPr lang="en-GB"/>
            </a:p>
          </p:txBody>
        </p:sp>
        <p:sp>
          <p:nvSpPr>
            <p:cNvPr id="922" name="Freeform 921">
              <a:extLst>
                <a:ext uri="{FF2B5EF4-FFF2-40B4-BE49-F238E27FC236}">
                  <a16:creationId xmlns:a16="http://schemas.microsoft.com/office/drawing/2014/main" id="{F6468CF0-B457-4D4B-82B9-A7E01E8A9F5F}"/>
                </a:ext>
              </a:extLst>
            </p:cNvPr>
            <p:cNvSpPr/>
            <p:nvPr/>
          </p:nvSpPr>
          <p:spPr>
            <a:xfrm>
              <a:off x="5753628" y="451336"/>
              <a:ext cx="79427" cy="79368"/>
            </a:xfrm>
            <a:custGeom>
              <a:avLst/>
              <a:gdLst>
                <a:gd name="connsiteX0" fmla="*/ 79428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8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8" y="39684"/>
                  </a:moveTo>
                  <a:cubicBezTo>
                    <a:pt x="79428" y="61602"/>
                    <a:pt x="61647" y="79369"/>
                    <a:pt x="39714" y="79369"/>
                  </a:cubicBezTo>
                  <a:cubicBezTo>
                    <a:pt x="17780" y="79369"/>
                    <a:pt x="0" y="61602"/>
                    <a:pt x="0" y="39684"/>
                  </a:cubicBezTo>
                  <a:cubicBezTo>
                    <a:pt x="0" y="17767"/>
                    <a:pt x="17781" y="0"/>
                    <a:pt x="39714" y="0"/>
                  </a:cubicBezTo>
                  <a:cubicBezTo>
                    <a:pt x="61647" y="0"/>
                    <a:pt x="79428" y="17767"/>
                    <a:pt x="79428" y="39684"/>
                  </a:cubicBezTo>
                  <a:close/>
                </a:path>
              </a:pathLst>
            </a:custGeom>
            <a:grpFill/>
            <a:ln w="0" cap="flat">
              <a:noFill/>
              <a:prstDash val="solid"/>
              <a:miter/>
            </a:ln>
          </p:spPr>
          <p:txBody>
            <a:bodyPr rtlCol="0" anchor="ctr"/>
            <a:lstStyle/>
            <a:p>
              <a:endParaRPr lang="en-GB"/>
            </a:p>
          </p:txBody>
        </p:sp>
        <p:sp>
          <p:nvSpPr>
            <p:cNvPr id="923" name="Freeform 922">
              <a:extLst>
                <a:ext uri="{FF2B5EF4-FFF2-40B4-BE49-F238E27FC236}">
                  <a16:creationId xmlns:a16="http://schemas.microsoft.com/office/drawing/2014/main" id="{DF37F200-954D-34C4-3EC7-F37DF9FB36DE}"/>
                </a:ext>
              </a:extLst>
            </p:cNvPr>
            <p:cNvSpPr/>
            <p:nvPr/>
          </p:nvSpPr>
          <p:spPr>
            <a:xfrm>
              <a:off x="5671769" y="309722"/>
              <a:ext cx="79195" cy="79137"/>
            </a:xfrm>
            <a:custGeom>
              <a:avLst/>
              <a:gdLst>
                <a:gd name="connsiteX0" fmla="*/ 79196 w 79195"/>
                <a:gd name="connsiteY0" fmla="*/ 39569 h 79137"/>
                <a:gd name="connsiteX1" fmla="*/ 39598 w 79195"/>
                <a:gd name="connsiteY1" fmla="*/ 79137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7"/>
                    <a:pt x="39598" y="79137"/>
                  </a:cubicBezTo>
                  <a:cubicBezTo>
                    <a:pt x="17728" y="79137"/>
                    <a:pt x="0" y="61422"/>
                    <a:pt x="0" y="39569"/>
                  </a:cubicBezTo>
                  <a:cubicBezTo>
                    <a:pt x="0" y="17716"/>
                    <a:pt x="17728"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924" name="Freeform 923">
              <a:extLst>
                <a:ext uri="{FF2B5EF4-FFF2-40B4-BE49-F238E27FC236}">
                  <a16:creationId xmlns:a16="http://schemas.microsoft.com/office/drawing/2014/main" id="{76CA6D4A-7840-6DD6-884F-2C7C16BBCF59}"/>
                </a:ext>
              </a:extLst>
            </p:cNvPr>
            <p:cNvSpPr/>
            <p:nvPr/>
          </p:nvSpPr>
          <p:spPr>
            <a:xfrm>
              <a:off x="5590026" y="168107"/>
              <a:ext cx="78964" cy="78906"/>
            </a:xfrm>
            <a:custGeom>
              <a:avLst/>
              <a:gdLst>
                <a:gd name="connsiteX0" fmla="*/ 78964 w 78964"/>
                <a:gd name="connsiteY0" fmla="*/ 39453 h 78906"/>
                <a:gd name="connsiteX1" fmla="*/ 39482 w 78964"/>
                <a:gd name="connsiteY1" fmla="*/ 78906 h 78906"/>
                <a:gd name="connsiteX2" fmla="*/ 0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8" y="78906"/>
                    <a:pt x="39482" y="78906"/>
                  </a:cubicBezTo>
                  <a:cubicBezTo>
                    <a:pt x="17677" y="78906"/>
                    <a:pt x="0" y="61242"/>
                    <a:pt x="0" y="39453"/>
                  </a:cubicBezTo>
                  <a:cubicBezTo>
                    <a:pt x="0" y="17664"/>
                    <a:pt x="17677"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925" name="Freeform 924">
              <a:extLst>
                <a:ext uri="{FF2B5EF4-FFF2-40B4-BE49-F238E27FC236}">
                  <a16:creationId xmlns:a16="http://schemas.microsoft.com/office/drawing/2014/main" id="{7EAA5C6B-7DAC-2DF4-BED3-F6360A407C6D}"/>
                </a:ext>
              </a:extLst>
            </p:cNvPr>
            <p:cNvSpPr/>
            <p:nvPr/>
          </p:nvSpPr>
          <p:spPr>
            <a:xfrm>
              <a:off x="5508283" y="26493"/>
              <a:ext cx="78732" cy="78674"/>
            </a:xfrm>
            <a:custGeom>
              <a:avLst/>
              <a:gdLst>
                <a:gd name="connsiteX0" fmla="*/ 78733 w 78732"/>
                <a:gd name="connsiteY0" fmla="*/ 39337 h 78674"/>
                <a:gd name="connsiteX1" fmla="*/ 39367 w 78732"/>
                <a:gd name="connsiteY1" fmla="*/ 78675 h 78674"/>
                <a:gd name="connsiteX2" fmla="*/ 0 w 78732"/>
                <a:gd name="connsiteY2" fmla="*/ 39337 h 78674"/>
                <a:gd name="connsiteX3" fmla="*/ 39367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7" y="78675"/>
                  </a:cubicBezTo>
                  <a:cubicBezTo>
                    <a:pt x="17625" y="78675"/>
                    <a:pt x="0" y="61063"/>
                    <a:pt x="0" y="39337"/>
                  </a:cubicBezTo>
                  <a:cubicBezTo>
                    <a:pt x="0" y="17612"/>
                    <a:pt x="17625" y="0"/>
                    <a:pt x="39367" y="0"/>
                  </a:cubicBezTo>
                  <a:cubicBezTo>
                    <a:pt x="61108" y="0"/>
                    <a:pt x="78733" y="17612"/>
                    <a:pt x="78733" y="39337"/>
                  </a:cubicBezTo>
                  <a:close/>
                </a:path>
              </a:pathLst>
            </a:custGeom>
            <a:grpFill/>
            <a:ln w="0" cap="flat">
              <a:noFill/>
              <a:prstDash val="solid"/>
              <a:miter/>
            </a:ln>
          </p:spPr>
          <p:txBody>
            <a:bodyPr rtlCol="0" anchor="ctr"/>
            <a:lstStyle/>
            <a:p>
              <a:endParaRPr lang="en-GB"/>
            </a:p>
          </p:txBody>
        </p:sp>
        <p:sp>
          <p:nvSpPr>
            <p:cNvPr id="926" name="Freeform 925">
              <a:extLst>
                <a:ext uri="{FF2B5EF4-FFF2-40B4-BE49-F238E27FC236}">
                  <a16:creationId xmlns:a16="http://schemas.microsoft.com/office/drawing/2014/main" id="{DCAC36BA-A3FA-17FD-2D4A-524F0B4DE6C6}"/>
                </a:ext>
              </a:extLst>
            </p:cNvPr>
            <p:cNvSpPr/>
            <p:nvPr/>
          </p:nvSpPr>
          <p:spPr>
            <a:xfrm>
              <a:off x="5917346" y="451336"/>
              <a:ext cx="79427" cy="79368"/>
            </a:xfrm>
            <a:custGeom>
              <a:avLst/>
              <a:gdLst>
                <a:gd name="connsiteX0" fmla="*/ 79427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4" y="79369"/>
                  </a:cubicBezTo>
                  <a:cubicBezTo>
                    <a:pt x="17780" y="79369"/>
                    <a:pt x="0" y="61602"/>
                    <a:pt x="0" y="39684"/>
                  </a:cubicBezTo>
                  <a:cubicBezTo>
                    <a:pt x="0" y="17767"/>
                    <a:pt x="17780" y="0"/>
                    <a:pt x="39714"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927" name="Freeform 926">
              <a:extLst>
                <a:ext uri="{FF2B5EF4-FFF2-40B4-BE49-F238E27FC236}">
                  <a16:creationId xmlns:a16="http://schemas.microsoft.com/office/drawing/2014/main" id="{BB45CE2D-096B-7D21-B81D-60CD60557401}"/>
                </a:ext>
              </a:extLst>
            </p:cNvPr>
            <p:cNvSpPr/>
            <p:nvPr/>
          </p:nvSpPr>
          <p:spPr>
            <a:xfrm>
              <a:off x="5835602" y="309722"/>
              <a:ext cx="79195" cy="79137"/>
            </a:xfrm>
            <a:custGeom>
              <a:avLst/>
              <a:gdLst>
                <a:gd name="connsiteX0" fmla="*/ 79196 w 79195"/>
                <a:gd name="connsiteY0" fmla="*/ 39569 h 79137"/>
                <a:gd name="connsiteX1" fmla="*/ 39598 w 79195"/>
                <a:gd name="connsiteY1" fmla="*/ 79137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7"/>
                    <a:pt x="39598" y="79137"/>
                  </a:cubicBezTo>
                  <a:cubicBezTo>
                    <a:pt x="17728" y="79137"/>
                    <a:pt x="0" y="61422"/>
                    <a:pt x="0" y="39569"/>
                  </a:cubicBezTo>
                  <a:cubicBezTo>
                    <a:pt x="0" y="17716"/>
                    <a:pt x="17728"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928" name="Freeform 927">
              <a:extLst>
                <a:ext uri="{FF2B5EF4-FFF2-40B4-BE49-F238E27FC236}">
                  <a16:creationId xmlns:a16="http://schemas.microsoft.com/office/drawing/2014/main" id="{2197DC55-8BA5-F68F-2680-168D2C53C8B0}"/>
                </a:ext>
              </a:extLst>
            </p:cNvPr>
            <p:cNvSpPr/>
            <p:nvPr/>
          </p:nvSpPr>
          <p:spPr>
            <a:xfrm>
              <a:off x="5753859" y="168107"/>
              <a:ext cx="78964" cy="78906"/>
            </a:xfrm>
            <a:custGeom>
              <a:avLst/>
              <a:gdLst>
                <a:gd name="connsiteX0" fmla="*/ 78964 w 78964"/>
                <a:gd name="connsiteY0" fmla="*/ 39453 h 78906"/>
                <a:gd name="connsiteX1" fmla="*/ 39482 w 78964"/>
                <a:gd name="connsiteY1" fmla="*/ 78906 h 78906"/>
                <a:gd name="connsiteX2" fmla="*/ 0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8" y="78906"/>
                    <a:pt x="39482" y="78906"/>
                  </a:cubicBezTo>
                  <a:cubicBezTo>
                    <a:pt x="17676" y="78906"/>
                    <a:pt x="0" y="61242"/>
                    <a:pt x="0" y="39453"/>
                  </a:cubicBezTo>
                  <a:cubicBezTo>
                    <a:pt x="0" y="17664"/>
                    <a:pt x="17676"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929" name="Freeform 928">
              <a:extLst>
                <a:ext uri="{FF2B5EF4-FFF2-40B4-BE49-F238E27FC236}">
                  <a16:creationId xmlns:a16="http://schemas.microsoft.com/office/drawing/2014/main" id="{79D02481-731D-9999-7F8F-F7FA0296B6AA}"/>
                </a:ext>
              </a:extLst>
            </p:cNvPr>
            <p:cNvSpPr/>
            <p:nvPr/>
          </p:nvSpPr>
          <p:spPr>
            <a:xfrm>
              <a:off x="5672000" y="26493"/>
              <a:ext cx="78732" cy="78674"/>
            </a:xfrm>
            <a:custGeom>
              <a:avLst/>
              <a:gdLst>
                <a:gd name="connsiteX0" fmla="*/ 78733 w 78732"/>
                <a:gd name="connsiteY0" fmla="*/ 39337 h 78674"/>
                <a:gd name="connsiteX1" fmla="*/ 39366 w 78732"/>
                <a:gd name="connsiteY1" fmla="*/ 78675 h 78674"/>
                <a:gd name="connsiteX2" fmla="*/ 0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0" y="61063"/>
                    <a:pt x="0" y="39337"/>
                  </a:cubicBezTo>
                  <a:cubicBezTo>
                    <a:pt x="0" y="17612"/>
                    <a:pt x="17625" y="0"/>
                    <a:pt x="39366" y="0"/>
                  </a:cubicBezTo>
                  <a:cubicBezTo>
                    <a:pt x="61108" y="0"/>
                    <a:pt x="78733" y="17612"/>
                    <a:pt x="78733" y="39337"/>
                  </a:cubicBezTo>
                  <a:close/>
                </a:path>
              </a:pathLst>
            </a:custGeom>
            <a:grpFill/>
            <a:ln w="0" cap="flat">
              <a:noFill/>
              <a:prstDash val="solid"/>
              <a:miter/>
            </a:ln>
          </p:spPr>
          <p:txBody>
            <a:bodyPr rtlCol="0" anchor="ctr"/>
            <a:lstStyle/>
            <a:p>
              <a:endParaRPr lang="en-GB"/>
            </a:p>
          </p:txBody>
        </p:sp>
        <p:sp>
          <p:nvSpPr>
            <p:cNvPr id="930" name="Freeform 929">
              <a:extLst>
                <a:ext uri="{FF2B5EF4-FFF2-40B4-BE49-F238E27FC236}">
                  <a16:creationId xmlns:a16="http://schemas.microsoft.com/office/drawing/2014/main" id="{451070F4-C87E-5D87-1E5C-EE9141C6BBFF}"/>
                </a:ext>
              </a:extLst>
            </p:cNvPr>
            <p:cNvSpPr/>
            <p:nvPr/>
          </p:nvSpPr>
          <p:spPr>
            <a:xfrm>
              <a:off x="6081179" y="451336"/>
              <a:ext cx="79427" cy="79368"/>
            </a:xfrm>
            <a:custGeom>
              <a:avLst/>
              <a:gdLst>
                <a:gd name="connsiteX0" fmla="*/ 79428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8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8" y="39684"/>
                  </a:moveTo>
                  <a:cubicBezTo>
                    <a:pt x="79428" y="61602"/>
                    <a:pt x="61647" y="79369"/>
                    <a:pt x="39714" y="79369"/>
                  </a:cubicBezTo>
                  <a:cubicBezTo>
                    <a:pt x="17781" y="79369"/>
                    <a:pt x="0" y="61602"/>
                    <a:pt x="0" y="39684"/>
                  </a:cubicBezTo>
                  <a:cubicBezTo>
                    <a:pt x="0" y="17767"/>
                    <a:pt x="17781" y="0"/>
                    <a:pt x="39714" y="0"/>
                  </a:cubicBezTo>
                  <a:cubicBezTo>
                    <a:pt x="61647" y="0"/>
                    <a:pt x="79428" y="17767"/>
                    <a:pt x="79428" y="39684"/>
                  </a:cubicBezTo>
                  <a:close/>
                </a:path>
              </a:pathLst>
            </a:custGeom>
            <a:grpFill/>
            <a:ln w="0" cap="flat">
              <a:noFill/>
              <a:prstDash val="solid"/>
              <a:miter/>
            </a:ln>
          </p:spPr>
          <p:txBody>
            <a:bodyPr rtlCol="0" anchor="ctr"/>
            <a:lstStyle/>
            <a:p>
              <a:endParaRPr lang="en-GB"/>
            </a:p>
          </p:txBody>
        </p:sp>
        <p:sp>
          <p:nvSpPr>
            <p:cNvPr id="931" name="Freeform 930">
              <a:extLst>
                <a:ext uri="{FF2B5EF4-FFF2-40B4-BE49-F238E27FC236}">
                  <a16:creationId xmlns:a16="http://schemas.microsoft.com/office/drawing/2014/main" id="{812F8E06-E4D7-6252-BE20-6BCE51914587}"/>
                </a:ext>
              </a:extLst>
            </p:cNvPr>
            <p:cNvSpPr/>
            <p:nvPr/>
          </p:nvSpPr>
          <p:spPr>
            <a:xfrm>
              <a:off x="5999436" y="309722"/>
              <a:ext cx="79195" cy="79137"/>
            </a:xfrm>
            <a:custGeom>
              <a:avLst/>
              <a:gdLst>
                <a:gd name="connsiteX0" fmla="*/ 79196 w 79195"/>
                <a:gd name="connsiteY0" fmla="*/ 39569 h 79137"/>
                <a:gd name="connsiteX1" fmla="*/ 39598 w 79195"/>
                <a:gd name="connsiteY1" fmla="*/ 79137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7"/>
                    <a:pt x="39598" y="79137"/>
                  </a:cubicBezTo>
                  <a:cubicBezTo>
                    <a:pt x="17729" y="79137"/>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932" name="Freeform 931">
              <a:extLst>
                <a:ext uri="{FF2B5EF4-FFF2-40B4-BE49-F238E27FC236}">
                  <a16:creationId xmlns:a16="http://schemas.microsoft.com/office/drawing/2014/main" id="{B98AFDD4-36A1-0C2C-5EAD-105A09D27A8C}"/>
                </a:ext>
              </a:extLst>
            </p:cNvPr>
            <p:cNvSpPr/>
            <p:nvPr/>
          </p:nvSpPr>
          <p:spPr>
            <a:xfrm>
              <a:off x="5917577" y="168107"/>
              <a:ext cx="78964" cy="78906"/>
            </a:xfrm>
            <a:custGeom>
              <a:avLst/>
              <a:gdLst>
                <a:gd name="connsiteX0" fmla="*/ 78964 w 78964"/>
                <a:gd name="connsiteY0" fmla="*/ 39453 h 78906"/>
                <a:gd name="connsiteX1" fmla="*/ 39482 w 78964"/>
                <a:gd name="connsiteY1" fmla="*/ 78906 h 78906"/>
                <a:gd name="connsiteX2" fmla="*/ 0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7" y="78906"/>
                    <a:pt x="0" y="61242"/>
                    <a:pt x="0" y="39453"/>
                  </a:cubicBezTo>
                  <a:cubicBezTo>
                    <a:pt x="0" y="17664"/>
                    <a:pt x="17677"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933" name="Freeform 932">
              <a:extLst>
                <a:ext uri="{FF2B5EF4-FFF2-40B4-BE49-F238E27FC236}">
                  <a16:creationId xmlns:a16="http://schemas.microsoft.com/office/drawing/2014/main" id="{A710081A-CDD2-0E64-6AE0-E4A0589963A5}"/>
                </a:ext>
              </a:extLst>
            </p:cNvPr>
            <p:cNvSpPr/>
            <p:nvPr/>
          </p:nvSpPr>
          <p:spPr>
            <a:xfrm>
              <a:off x="5835834" y="26493"/>
              <a:ext cx="78732" cy="78674"/>
            </a:xfrm>
            <a:custGeom>
              <a:avLst/>
              <a:gdLst>
                <a:gd name="connsiteX0" fmla="*/ 78733 w 78732"/>
                <a:gd name="connsiteY0" fmla="*/ 39337 h 78674"/>
                <a:gd name="connsiteX1" fmla="*/ 39366 w 78732"/>
                <a:gd name="connsiteY1" fmla="*/ 78675 h 78674"/>
                <a:gd name="connsiteX2" fmla="*/ 0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0" y="61063"/>
                    <a:pt x="0" y="39337"/>
                  </a:cubicBezTo>
                  <a:cubicBezTo>
                    <a:pt x="0" y="17612"/>
                    <a:pt x="17625" y="0"/>
                    <a:pt x="39366" y="0"/>
                  </a:cubicBezTo>
                  <a:cubicBezTo>
                    <a:pt x="61108" y="0"/>
                    <a:pt x="78733" y="17612"/>
                    <a:pt x="78733" y="39337"/>
                  </a:cubicBezTo>
                  <a:close/>
                </a:path>
              </a:pathLst>
            </a:custGeom>
            <a:grpFill/>
            <a:ln w="0" cap="flat">
              <a:noFill/>
              <a:prstDash val="solid"/>
              <a:miter/>
            </a:ln>
          </p:spPr>
          <p:txBody>
            <a:bodyPr rtlCol="0" anchor="ctr"/>
            <a:lstStyle/>
            <a:p>
              <a:endParaRPr lang="en-GB"/>
            </a:p>
          </p:txBody>
        </p:sp>
        <p:sp>
          <p:nvSpPr>
            <p:cNvPr id="934" name="Freeform 933">
              <a:extLst>
                <a:ext uri="{FF2B5EF4-FFF2-40B4-BE49-F238E27FC236}">
                  <a16:creationId xmlns:a16="http://schemas.microsoft.com/office/drawing/2014/main" id="{8F4C5865-CF61-C111-DF2C-CE3E67FA1236}"/>
                </a:ext>
              </a:extLst>
            </p:cNvPr>
            <p:cNvSpPr/>
            <p:nvPr/>
          </p:nvSpPr>
          <p:spPr>
            <a:xfrm>
              <a:off x="6245013" y="451336"/>
              <a:ext cx="79427" cy="79368"/>
            </a:xfrm>
            <a:custGeom>
              <a:avLst/>
              <a:gdLst>
                <a:gd name="connsiteX0" fmla="*/ 79427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4" y="79369"/>
                  </a:cubicBezTo>
                  <a:cubicBezTo>
                    <a:pt x="17780" y="79369"/>
                    <a:pt x="0" y="61602"/>
                    <a:pt x="0" y="39684"/>
                  </a:cubicBezTo>
                  <a:cubicBezTo>
                    <a:pt x="0" y="17767"/>
                    <a:pt x="17780" y="0"/>
                    <a:pt x="39714"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935" name="Freeform 934">
              <a:extLst>
                <a:ext uri="{FF2B5EF4-FFF2-40B4-BE49-F238E27FC236}">
                  <a16:creationId xmlns:a16="http://schemas.microsoft.com/office/drawing/2014/main" id="{20578169-89B8-1E3C-CF11-F06B155AA89F}"/>
                </a:ext>
              </a:extLst>
            </p:cNvPr>
            <p:cNvSpPr/>
            <p:nvPr/>
          </p:nvSpPr>
          <p:spPr>
            <a:xfrm>
              <a:off x="6163154" y="309722"/>
              <a:ext cx="79195" cy="79137"/>
            </a:xfrm>
            <a:custGeom>
              <a:avLst/>
              <a:gdLst>
                <a:gd name="connsiteX0" fmla="*/ 79196 w 79195"/>
                <a:gd name="connsiteY0" fmla="*/ 39569 h 79137"/>
                <a:gd name="connsiteX1" fmla="*/ 39598 w 79195"/>
                <a:gd name="connsiteY1" fmla="*/ 79137 h 79137"/>
                <a:gd name="connsiteX2" fmla="*/ 1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7"/>
                    <a:pt x="39598" y="79137"/>
                  </a:cubicBezTo>
                  <a:cubicBezTo>
                    <a:pt x="17729" y="79137"/>
                    <a:pt x="1" y="61422"/>
                    <a:pt x="1" y="39569"/>
                  </a:cubicBezTo>
                  <a:cubicBezTo>
                    <a:pt x="1"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936" name="Freeform 935">
              <a:extLst>
                <a:ext uri="{FF2B5EF4-FFF2-40B4-BE49-F238E27FC236}">
                  <a16:creationId xmlns:a16="http://schemas.microsoft.com/office/drawing/2014/main" id="{D1305F8A-0BEB-36C7-393B-FDA8755DF16E}"/>
                </a:ext>
              </a:extLst>
            </p:cNvPr>
            <p:cNvSpPr/>
            <p:nvPr/>
          </p:nvSpPr>
          <p:spPr>
            <a:xfrm>
              <a:off x="6081411" y="168107"/>
              <a:ext cx="78964" cy="78906"/>
            </a:xfrm>
            <a:custGeom>
              <a:avLst/>
              <a:gdLst>
                <a:gd name="connsiteX0" fmla="*/ 78964 w 78964"/>
                <a:gd name="connsiteY0" fmla="*/ 39453 h 78906"/>
                <a:gd name="connsiteX1" fmla="*/ 39482 w 78964"/>
                <a:gd name="connsiteY1" fmla="*/ 78906 h 78906"/>
                <a:gd name="connsiteX2" fmla="*/ 1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7" y="78906"/>
                    <a:pt x="1" y="61242"/>
                    <a:pt x="1" y="39453"/>
                  </a:cubicBezTo>
                  <a:cubicBezTo>
                    <a:pt x="1" y="17664"/>
                    <a:pt x="17678"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937" name="Freeform 936">
              <a:extLst>
                <a:ext uri="{FF2B5EF4-FFF2-40B4-BE49-F238E27FC236}">
                  <a16:creationId xmlns:a16="http://schemas.microsoft.com/office/drawing/2014/main" id="{082A5458-FC19-2F2D-173A-D1BC6E131141}"/>
                </a:ext>
              </a:extLst>
            </p:cNvPr>
            <p:cNvSpPr/>
            <p:nvPr/>
          </p:nvSpPr>
          <p:spPr>
            <a:xfrm>
              <a:off x="5999668" y="26493"/>
              <a:ext cx="78732" cy="78674"/>
            </a:xfrm>
            <a:custGeom>
              <a:avLst/>
              <a:gdLst>
                <a:gd name="connsiteX0" fmla="*/ 78733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1" y="61063"/>
                    <a:pt x="-1" y="39337"/>
                  </a:cubicBezTo>
                  <a:cubicBezTo>
                    <a:pt x="-1" y="17612"/>
                    <a:pt x="17624" y="0"/>
                    <a:pt x="39366" y="0"/>
                  </a:cubicBezTo>
                  <a:cubicBezTo>
                    <a:pt x="61107" y="0"/>
                    <a:pt x="78733" y="17612"/>
                    <a:pt x="78733" y="39337"/>
                  </a:cubicBezTo>
                  <a:close/>
                </a:path>
              </a:pathLst>
            </a:custGeom>
            <a:grpFill/>
            <a:ln w="0" cap="flat">
              <a:noFill/>
              <a:prstDash val="solid"/>
              <a:miter/>
            </a:ln>
          </p:spPr>
          <p:txBody>
            <a:bodyPr rtlCol="0" anchor="ctr"/>
            <a:lstStyle/>
            <a:p>
              <a:endParaRPr lang="en-GB"/>
            </a:p>
          </p:txBody>
        </p:sp>
        <p:sp>
          <p:nvSpPr>
            <p:cNvPr id="938" name="Freeform 937">
              <a:extLst>
                <a:ext uri="{FF2B5EF4-FFF2-40B4-BE49-F238E27FC236}">
                  <a16:creationId xmlns:a16="http://schemas.microsoft.com/office/drawing/2014/main" id="{32C5B279-7FEB-CAE2-3220-B91A015D5F63}"/>
                </a:ext>
              </a:extLst>
            </p:cNvPr>
            <p:cNvSpPr/>
            <p:nvPr/>
          </p:nvSpPr>
          <p:spPr>
            <a:xfrm>
              <a:off x="6408731" y="451336"/>
              <a:ext cx="79427" cy="79368"/>
            </a:xfrm>
            <a:custGeom>
              <a:avLst/>
              <a:gdLst>
                <a:gd name="connsiteX0" fmla="*/ 79427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4" y="79369"/>
                  </a:cubicBezTo>
                  <a:cubicBezTo>
                    <a:pt x="17780" y="79369"/>
                    <a:pt x="0" y="61602"/>
                    <a:pt x="0" y="39684"/>
                  </a:cubicBezTo>
                  <a:cubicBezTo>
                    <a:pt x="0" y="17767"/>
                    <a:pt x="17780" y="0"/>
                    <a:pt x="39714"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939" name="Freeform 938">
              <a:extLst>
                <a:ext uri="{FF2B5EF4-FFF2-40B4-BE49-F238E27FC236}">
                  <a16:creationId xmlns:a16="http://schemas.microsoft.com/office/drawing/2014/main" id="{24EEF248-C23E-BBBA-371F-A3D7FB869381}"/>
                </a:ext>
              </a:extLst>
            </p:cNvPr>
            <p:cNvSpPr/>
            <p:nvPr/>
          </p:nvSpPr>
          <p:spPr>
            <a:xfrm>
              <a:off x="6326988" y="309722"/>
              <a:ext cx="79195" cy="79137"/>
            </a:xfrm>
            <a:custGeom>
              <a:avLst/>
              <a:gdLst>
                <a:gd name="connsiteX0" fmla="*/ 79196 w 79195"/>
                <a:gd name="connsiteY0" fmla="*/ 39569 h 79137"/>
                <a:gd name="connsiteX1" fmla="*/ 39598 w 79195"/>
                <a:gd name="connsiteY1" fmla="*/ 79137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7"/>
                    <a:pt x="39598" y="79137"/>
                  </a:cubicBezTo>
                  <a:cubicBezTo>
                    <a:pt x="17729" y="79137"/>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940" name="Freeform 939">
              <a:extLst>
                <a:ext uri="{FF2B5EF4-FFF2-40B4-BE49-F238E27FC236}">
                  <a16:creationId xmlns:a16="http://schemas.microsoft.com/office/drawing/2014/main" id="{71B77E6E-1689-0AD2-CCD4-1B00C4C5B83E}"/>
                </a:ext>
              </a:extLst>
            </p:cNvPr>
            <p:cNvSpPr/>
            <p:nvPr/>
          </p:nvSpPr>
          <p:spPr>
            <a:xfrm>
              <a:off x="6245244" y="168107"/>
              <a:ext cx="78964" cy="78906"/>
            </a:xfrm>
            <a:custGeom>
              <a:avLst/>
              <a:gdLst>
                <a:gd name="connsiteX0" fmla="*/ 78965 w 78964"/>
                <a:gd name="connsiteY0" fmla="*/ 39453 h 78906"/>
                <a:gd name="connsiteX1" fmla="*/ 39483 w 78964"/>
                <a:gd name="connsiteY1" fmla="*/ 78906 h 78906"/>
                <a:gd name="connsiteX2" fmla="*/ 1 w 78964"/>
                <a:gd name="connsiteY2" fmla="*/ 39453 h 78906"/>
                <a:gd name="connsiteX3" fmla="*/ 39483 w 78964"/>
                <a:gd name="connsiteY3" fmla="*/ 0 h 78906"/>
                <a:gd name="connsiteX4" fmla="*/ 78965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5" y="39453"/>
                  </a:moveTo>
                  <a:cubicBezTo>
                    <a:pt x="78965" y="61242"/>
                    <a:pt x="61288" y="78906"/>
                    <a:pt x="39483" y="78906"/>
                  </a:cubicBezTo>
                  <a:cubicBezTo>
                    <a:pt x="17677" y="78906"/>
                    <a:pt x="1" y="61242"/>
                    <a:pt x="1" y="39453"/>
                  </a:cubicBezTo>
                  <a:cubicBezTo>
                    <a:pt x="1" y="17664"/>
                    <a:pt x="17678" y="0"/>
                    <a:pt x="39483" y="0"/>
                  </a:cubicBezTo>
                  <a:cubicBezTo>
                    <a:pt x="61288" y="0"/>
                    <a:pt x="78965" y="17664"/>
                    <a:pt x="78965" y="39453"/>
                  </a:cubicBezTo>
                  <a:close/>
                </a:path>
              </a:pathLst>
            </a:custGeom>
            <a:grpFill/>
            <a:ln w="0" cap="flat">
              <a:noFill/>
              <a:prstDash val="solid"/>
              <a:miter/>
            </a:ln>
          </p:spPr>
          <p:txBody>
            <a:bodyPr rtlCol="0" anchor="ctr"/>
            <a:lstStyle/>
            <a:p>
              <a:endParaRPr lang="en-GB"/>
            </a:p>
          </p:txBody>
        </p:sp>
        <p:sp>
          <p:nvSpPr>
            <p:cNvPr id="941" name="Freeform 940">
              <a:extLst>
                <a:ext uri="{FF2B5EF4-FFF2-40B4-BE49-F238E27FC236}">
                  <a16:creationId xmlns:a16="http://schemas.microsoft.com/office/drawing/2014/main" id="{F1E91715-703C-5AA8-3C61-CEDC8F4DB63F}"/>
                </a:ext>
              </a:extLst>
            </p:cNvPr>
            <p:cNvSpPr/>
            <p:nvPr/>
          </p:nvSpPr>
          <p:spPr>
            <a:xfrm>
              <a:off x="6163385" y="26493"/>
              <a:ext cx="78732" cy="78674"/>
            </a:xfrm>
            <a:custGeom>
              <a:avLst/>
              <a:gdLst>
                <a:gd name="connsiteX0" fmla="*/ 78733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1" y="61063"/>
                    <a:pt x="-1" y="39337"/>
                  </a:cubicBezTo>
                  <a:cubicBezTo>
                    <a:pt x="-1" y="17612"/>
                    <a:pt x="17624" y="0"/>
                    <a:pt x="39366" y="0"/>
                  </a:cubicBezTo>
                  <a:cubicBezTo>
                    <a:pt x="61107" y="0"/>
                    <a:pt x="78733" y="17612"/>
                    <a:pt x="78733" y="39337"/>
                  </a:cubicBezTo>
                  <a:close/>
                </a:path>
              </a:pathLst>
            </a:custGeom>
            <a:grpFill/>
            <a:ln w="0" cap="flat">
              <a:noFill/>
              <a:prstDash val="solid"/>
              <a:miter/>
            </a:ln>
          </p:spPr>
          <p:txBody>
            <a:bodyPr rtlCol="0" anchor="ctr"/>
            <a:lstStyle/>
            <a:p>
              <a:endParaRPr lang="en-GB"/>
            </a:p>
          </p:txBody>
        </p:sp>
        <p:sp>
          <p:nvSpPr>
            <p:cNvPr id="942" name="Freeform 941">
              <a:extLst>
                <a:ext uri="{FF2B5EF4-FFF2-40B4-BE49-F238E27FC236}">
                  <a16:creationId xmlns:a16="http://schemas.microsoft.com/office/drawing/2014/main" id="{7B63043C-B359-3146-F7CF-09751326BC8D}"/>
                </a:ext>
              </a:extLst>
            </p:cNvPr>
            <p:cNvSpPr/>
            <p:nvPr/>
          </p:nvSpPr>
          <p:spPr>
            <a:xfrm>
              <a:off x="6572564" y="451336"/>
              <a:ext cx="79427" cy="79368"/>
            </a:xfrm>
            <a:custGeom>
              <a:avLst/>
              <a:gdLst>
                <a:gd name="connsiteX0" fmla="*/ 79428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8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8" y="39684"/>
                  </a:moveTo>
                  <a:cubicBezTo>
                    <a:pt x="79428" y="61602"/>
                    <a:pt x="61647" y="79369"/>
                    <a:pt x="39714" y="79369"/>
                  </a:cubicBezTo>
                  <a:cubicBezTo>
                    <a:pt x="17781" y="79369"/>
                    <a:pt x="0" y="61602"/>
                    <a:pt x="0" y="39684"/>
                  </a:cubicBezTo>
                  <a:cubicBezTo>
                    <a:pt x="0" y="17767"/>
                    <a:pt x="17781" y="0"/>
                    <a:pt x="39714" y="0"/>
                  </a:cubicBezTo>
                  <a:cubicBezTo>
                    <a:pt x="61647" y="0"/>
                    <a:pt x="79428" y="17767"/>
                    <a:pt x="79428" y="39684"/>
                  </a:cubicBezTo>
                  <a:close/>
                </a:path>
              </a:pathLst>
            </a:custGeom>
            <a:grpFill/>
            <a:ln w="0" cap="flat">
              <a:noFill/>
              <a:prstDash val="solid"/>
              <a:miter/>
            </a:ln>
          </p:spPr>
          <p:txBody>
            <a:bodyPr rtlCol="0" anchor="ctr"/>
            <a:lstStyle/>
            <a:p>
              <a:endParaRPr lang="en-GB"/>
            </a:p>
          </p:txBody>
        </p:sp>
        <p:sp>
          <p:nvSpPr>
            <p:cNvPr id="943" name="Freeform 942">
              <a:extLst>
                <a:ext uri="{FF2B5EF4-FFF2-40B4-BE49-F238E27FC236}">
                  <a16:creationId xmlns:a16="http://schemas.microsoft.com/office/drawing/2014/main" id="{E349CF74-8315-5E03-2397-E356D38245A6}"/>
                </a:ext>
              </a:extLst>
            </p:cNvPr>
            <p:cNvSpPr/>
            <p:nvPr/>
          </p:nvSpPr>
          <p:spPr>
            <a:xfrm>
              <a:off x="6490821" y="309722"/>
              <a:ext cx="79195" cy="79137"/>
            </a:xfrm>
            <a:custGeom>
              <a:avLst/>
              <a:gdLst>
                <a:gd name="connsiteX0" fmla="*/ 79196 w 79195"/>
                <a:gd name="connsiteY0" fmla="*/ 39569 h 79137"/>
                <a:gd name="connsiteX1" fmla="*/ 39598 w 79195"/>
                <a:gd name="connsiteY1" fmla="*/ 79137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7"/>
                    <a:pt x="39598" y="79137"/>
                  </a:cubicBezTo>
                  <a:cubicBezTo>
                    <a:pt x="17729" y="79137"/>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944" name="Freeform 943">
              <a:extLst>
                <a:ext uri="{FF2B5EF4-FFF2-40B4-BE49-F238E27FC236}">
                  <a16:creationId xmlns:a16="http://schemas.microsoft.com/office/drawing/2014/main" id="{F1B4F0A1-E836-0052-9C6A-E0B5F865CF7C}"/>
                </a:ext>
              </a:extLst>
            </p:cNvPr>
            <p:cNvSpPr/>
            <p:nvPr/>
          </p:nvSpPr>
          <p:spPr>
            <a:xfrm>
              <a:off x="6408962" y="168107"/>
              <a:ext cx="78964" cy="78906"/>
            </a:xfrm>
            <a:custGeom>
              <a:avLst/>
              <a:gdLst>
                <a:gd name="connsiteX0" fmla="*/ 78964 w 78964"/>
                <a:gd name="connsiteY0" fmla="*/ 39453 h 78906"/>
                <a:gd name="connsiteX1" fmla="*/ 39482 w 78964"/>
                <a:gd name="connsiteY1" fmla="*/ 78906 h 78906"/>
                <a:gd name="connsiteX2" fmla="*/ 0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7" y="78906"/>
                    <a:pt x="0" y="61242"/>
                    <a:pt x="0" y="39453"/>
                  </a:cubicBezTo>
                  <a:cubicBezTo>
                    <a:pt x="0" y="17664"/>
                    <a:pt x="17677"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945" name="Freeform 944">
              <a:extLst>
                <a:ext uri="{FF2B5EF4-FFF2-40B4-BE49-F238E27FC236}">
                  <a16:creationId xmlns:a16="http://schemas.microsoft.com/office/drawing/2014/main" id="{9DC9ED8C-68AE-A202-2C16-544C0DD93C0E}"/>
                </a:ext>
              </a:extLst>
            </p:cNvPr>
            <p:cNvSpPr/>
            <p:nvPr/>
          </p:nvSpPr>
          <p:spPr>
            <a:xfrm>
              <a:off x="6327219" y="26493"/>
              <a:ext cx="78732" cy="78674"/>
            </a:xfrm>
            <a:custGeom>
              <a:avLst/>
              <a:gdLst>
                <a:gd name="connsiteX0" fmla="*/ 78733 w 78732"/>
                <a:gd name="connsiteY0" fmla="*/ 39337 h 78674"/>
                <a:gd name="connsiteX1" fmla="*/ 39366 w 78732"/>
                <a:gd name="connsiteY1" fmla="*/ 78675 h 78674"/>
                <a:gd name="connsiteX2" fmla="*/ 0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0" y="61063"/>
                    <a:pt x="0" y="39337"/>
                  </a:cubicBezTo>
                  <a:cubicBezTo>
                    <a:pt x="0" y="17612"/>
                    <a:pt x="17624" y="0"/>
                    <a:pt x="39366" y="0"/>
                  </a:cubicBezTo>
                  <a:cubicBezTo>
                    <a:pt x="61108" y="0"/>
                    <a:pt x="78733" y="17612"/>
                    <a:pt x="78733" y="39337"/>
                  </a:cubicBezTo>
                  <a:close/>
                </a:path>
              </a:pathLst>
            </a:custGeom>
            <a:grpFill/>
            <a:ln w="0" cap="flat">
              <a:noFill/>
              <a:prstDash val="solid"/>
              <a:miter/>
            </a:ln>
          </p:spPr>
          <p:txBody>
            <a:bodyPr rtlCol="0" anchor="ctr"/>
            <a:lstStyle/>
            <a:p>
              <a:endParaRPr lang="en-GB"/>
            </a:p>
          </p:txBody>
        </p:sp>
        <p:sp>
          <p:nvSpPr>
            <p:cNvPr id="946" name="Freeform 945">
              <a:extLst>
                <a:ext uri="{FF2B5EF4-FFF2-40B4-BE49-F238E27FC236}">
                  <a16:creationId xmlns:a16="http://schemas.microsoft.com/office/drawing/2014/main" id="{4FFA3CA2-8136-FAA2-7561-98BF24E572AE}"/>
                </a:ext>
              </a:extLst>
            </p:cNvPr>
            <p:cNvSpPr/>
            <p:nvPr/>
          </p:nvSpPr>
          <p:spPr>
            <a:xfrm>
              <a:off x="6736398" y="451336"/>
              <a:ext cx="79427" cy="79368"/>
            </a:xfrm>
            <a:custGeom>
              <a:avLst/>
              <a:gdLst>
                <a:gd name="connsiteX0" fmla="*/ 79427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4" y="79369"/>
                  </a:cubicBezTo>
                  <a:cubicBezTo>
                    <a:pt x="17780" y="79369"/>
                    <a:pt x="0" y="61602"/>
                    <a:pt x="0" y="39684"/>
                  </a:cubicBezTo>
                  <a:cubicBezTo>
                    <a:pt x="0" y="17767"/>
                    <a:pt x="17780" y="0"/>
                    <a:pt x="39714"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947" name="Freeform 946">
              <a:extLst>
                <a:ext uri="{FF2B5EF4-FFF2-40B4-BE49-F238E27FC236}">
                  <a16:creationId xmlns:a16="http://schemas.microsoft.com/office/drawing/2014/main" id="{1AD8E3A9-84B0-A4BD-F33D-4CE5EA30DB82}"/>
                </a:ext>
              </a:extLst>
            </p:cNvPr>
            <p:cNvSpPr/>
            <p:nvPr/>
          </p:nvSpPr>
          <p:spPr>
            <a:xfrm>
              <a:off x="6654539" y="309722"/>
              <a:ext cx="79195" cy="79137"/>
            </a:xfrm>
            <a:custGeom>
              <a:avLst/>
              <a:gdLst>
                <a:gd name="connsiteX0" fmla="*/ 79196 w 79195"/>
                <a:gd name="connsiteY0" fmla="*/ 39569 h 79137"/>
                <a:gd name="connsiteX1" fmla="*/ 39598 w 79195"/>
                <a:gd name="connsiteY1" fmla="*/ 79137 h 79137"/>
                <a:gd name="connsiteX2" fmla="*/ 1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7"/>
                    <a:pt x="39598" y="79137"/>
                  </a:cubicBezTo>
                  <a:cubicBezTo>
                    <a:pt x="17729" y="79137"/>
                    <a:pt x="1" y="61422"/>
                    <a:pt x="1" y="39569"/>
                  </a:cubicBezTo>
                  <a:cubicBezTo>
                    <a:pt x="1"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948" name="Freeform 947">
              <a:extLst>
                <a:ext uri="{FF2B5EF4-FFF2-40B4-BE49-F238E27FC236}">
                  <a16:creationId xmlns:a16="http://schemas.microsoft.com/office/drawing/2014/main" id="{5E39EFA4-AD45-3B11-573D-AC79B803E3D2}"/>
                </a:ext>
              </a:extLst>
            </p:cNvPr>
            <p:cNvSpPr/>
            <p:nvPr/>
          </p:nvSpPr>
          <p:spPr>
            <a:xfrm>
              <a:off x="6572796" y="168107"/>
              <a:ext cx="78964" cy="78906"/>
            </a:xfrm>
            <a:custGeom>
              <a:avLst/>
              <a:gdLst>
                <a:gd name="connsiteX0" fmla="*/ 78964 w 78964"/>
                <a:gd name="connsiteY0" fmla="*/ 39453 h 78906"/>
                <a:gd name="connsiteX1" fmla="*/ 39482 w 78964"/>
                <a:gd name="connsiteY1" fmla="*/ 78906 h 78906"/>
                <a:gd name="connsiteX2" fmla="*/ 1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7" y="78906"/>
                    <a:pt x="1" y="61242"/>
                    <a:pt x="1" y="39453"/>
                  </a:cubicBezTo>
                  <a:cubicBezTo>
                    <a:pt x="1" y="17664"/>
                    <a:pt x="17678"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949" name="Freeform 948">
              <a:extLst>
                <a:ext uri="{FF2B5EF4-FFF2-40B4-BE49-F238E27FC236}">
                  <a16:creationId xmlns:a16="http://schemas.microsoft.com/office/drawing/2014/main" id="{CFF75ACA-E622-3DCD-7921-EA4A95EBD662}"/>
                </a:ext>
              </a:extLst>
            </p:cNvPr>
            <p:cNvSpPr/>
            <p:nvPr/>
          </p:nvSpPr>
          <p:spPr>
            <a:xfrm>
              <a:off x="6491053" y="26493"/>
              <a:ext cx="78732" cy="78674"/>
            </a:xfrm>
            <a:custGeom>
              <a:avLst/>
              <a:gdLst>
                <a:gd name="connsiteX0" fmla="*/ 78733 w 78732"/>
                <a:gd name="connsiteY0" fmla="*/ 39337 h 78674"/>
                <a:gd name="connsiteX1" fmla="*/ 39366 w 78732"/>
                <a:gd name="connsiteY1" fmla="*/ 78675 h 78674"/>
                <a:gd name="connsiteX2" fmla="*/ -1 w 78732"/>
                <a:gd name="connsiteY2" fmla="*/ 39337 h 78674"/>
                <a:gd name="connsiteX3" fmla="*/ 39366 w 78732"/>
                <a:gd name="connsiteY3" fmla="*/ 0 h 78674"/>
                <a:gd name="connsiteX4" fmla="*/ 78733 w 78732"/>
                <a:gd name="connsiteY4" fmla="*/ 39337 h 78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2" h="78674">
                  <a:moveTo>
                    <a:pt x="78733" y="39337"/>
                  </a:moveTo>
                  <a:cubicBezTo>
                    <a:pt x="78733" y="61063"/>
                    <a:pt x="61108" y="78675"/>
                    <a:pt x="39366" y="78675"/>
                  </a:cubicBezTo>
                  <a:cubicBezTo>
                    <a:pt x="17625" y="78675"/>
                    <a:pt x="-1" y="61063"/>
                    <a:pt x="-1" y="39337"/>
                  </a:cubicBezTo>
                  <a:cubicBezTo>
                    <a:pt x="-1" y="17612"/>
                    <a:pt x="17624" y="0"/>
                    <a:pt x="39366" y="0"/>
                  </a:cubicBezTo>
                  <a:cubicBezTo>
                    <a:pt x="61107" y="0"/>
                    <a:pt x="78733" y="17612"/>
                    <a:pt x="78733" y="39337"/>
                  </a:cubicBezTo>
                  <a:close/>
                </a:path>
              </a:pathLst>
            </a:custGeom>
            <a:grpFill/>
            <a:ln w="0" cap="flat">
              <a:noFill/>
              <a:prstDash val="solid"/>
              <a:miter/>
            </a:ln>
          </p:spPr>
          <p:txBody>
            <a:bodyPr rtlCol="0" anchor="ctr"/>
            <a:lstStyle/>
            <a:p>
              <a:endParaRPr lang="en-GB"/>
            </a:p>
          </p:txBody>
        </p:sp>
        <p:sp>
          <p:nvSpPr>
            <p:cNvPr id="950" name="Freeform 949">
              <a:extLst>
                <a:ext uri="{FF2B5EF4-FFF2-40B4-BE49-F238E27FC236}">
                  <a16:creationId xmlns:a16="http://schemas.microsoft.com/office/drawing/2014/main" id="{B9626164-9CB2-F7F2-20DB-E89151CB6D35}"/>
                </a:ext>
              </a:extLst>
            </p:cNvPr>
            <p:cNvSpPr/>
            <p:nvPr/>
          </p:nvSpPr>
          <p:spPr>
            <a:xfrm>
              <a:off x="6900116" y="451336"/>
              <a:ext cx="79427" cy="79368"/>
            </a:xfrm>
            <a:custGeom>
              <a:avLst/>
              <a:gdLst>
                <a:gd name="connsiteX0" fmla="*/ 79427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4" y="79369"/>
                  </a:cubicBezTo>
                  <a:cubicBezTo>
                    <a:pt x="17780" y="79369"/>
                    <a:pt x="0" y="61602"/>
                    <a:pt x="0" y="39684"/>
                  </a:cubicBezTo>
                  <a:cubicBezTo>
                    <a:pt x="0" y="17767"/>
                    <a:pt x="17780" y="0"/>
                    <a:pt x="39714"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951" name="Freeform 950">
              <a:extLst>
                <a:ext uri="{FF2B5EF4-FFF2-40B4-BE49-F238E27FC236}">
                  <a16:creationId xmlns:a16="http://schemas.microsoft.com/office/drawing/2014/main" id="{33CF8695-D0C1-B58B-9D51-AA538501D017}"/>
                </a:ext>
              </a:extLst>
            </p:cNvPr>
            <p:cNvSpPr/>
            <p:nvPr/>
          </p:nvSpPr>
          <p:spPr>
            <a:xfrm>
              <a:off x="6818373" y="309722"/>
              <a:ext cx="79195" cy="79137"/>
            </a:xfrm>
            <a:custGeom>
              <a:avLst/>
              <a:gdLst>
                <a:gd name="connsiteX0" fmla="*/ 79196 w 79195"/>
                <a:gd name="connsiteY0" fmla="*/ 39569 h 79137"/>
                <a:gd name="connsiteX1" fmla="*/ 39598 w 79195"/>
                <a:gd name="connsiteY1" fmla="*/ 79137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7"/>
                    <a:pt x="39598" y="79137"/>
                  </a:cubicBezTo>
                  <a:cubicBezTo>
                    <a:pt x="17729" y="79137"/>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952" name="Freeform 951">
              <a:extLst>
                <a:ext uri="{FF2B5EF4-FFF2-40B4-BE49-F238E27FC236}">
                  <a16:creationId xmlns:a16="http://schemas.microsoft.com/office/drawing/2014/main" id="{670D1E54-445F-634B-0359-B9921495E5B2}"/>
                </a:ext>
              </a:extLst>
            </p:cNvPr>
            <p:cNvSpPr/>
            <p:nvPr/>
          </p:nvSpPr>
          <p:spPr>
            <a:xfrm>
              <a:off x="6736629" y="168107"/>
              <a:ext cx="78964" cy="78906"/>
            </a:xfrm>
            <a:custGeom>
              <a:avLst/>
              <a:gdLst>
                <a:gd name="connsiteX0" fmla="*/ 78965 w 78964"/>
                <a:gd name="connsiteY0" fmla="*/ 39453 h 78906"/>
                <a:gd name="connsiteX1" fmla="*/ 39483 w 78964"/>
                <a:gd name="connsiteY1" fmla="*/ 78906 h 78906"/>
                <a:gd name="connsiteX2" fmla="*/ 1 w 78964"/>
                <a:gd name="connsiteY2" fmla="*/ 39453 h 78906"/>
                <a:gd name="connsiteX3" fmla="*/ 39483 w 78964"/>
                <a:gd name="connsiteY3" fmla="*/ 0 h 78906"/>
                <a:gd name="connsiteX4" fmla="*/ 78965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5" y="39453"/>
                  </a:moveTo>
                  <a:cubicBezTo>
                    <a:pt x="78965" y="61242"/>
                    <a:pt x="61288" y="78906"/>
                    <a:pt x="39483" y="78906"/>
                  </a:cubicBezTo>
                  <a:cubicBezTo>
                    <a:pt x="17677" y="78906"/>
                    <a:pt x="1" y="61242"/>
                    <a:pt x="1" y="39453"/>
                  </a:cubicBezTo>
                  <a:cubicBezTo>
                    <a:pt x="1" y="17664"/>
                    <a:pt x="17678" y="0"/>
                    <a:pt x="39483" y="0"/>
                  </a:cubicBezTo>
                  <a:cubicBezTo>
                    <a:pt x="61288" y="0"/>
                    <a:pt x="78965" y="17664"/>
                    <a:pt x="78965" y="39453"/>
                  </a:cubicBezTo>
                  <a:close/>
                </a:path>
              </a:pathLst>
            </a:custGeom>
            <a:grpFill/>
            <a:ln w="0" cap="flat">
              <a:noFill/>
              <a:prstDash val="solid"/>
              <a:miter/>
            </a:ln>
          </p:spPr>
          <p:txBody>
            <a:bodyPr rtlCol="0" anchor="ctr"/>
            <a:lstStyle/>
            <a:p>
              <a:endParaRPr lang="en-GB"/>
            </a:p>
          </p:txBody>
        </p:sp>
        <p:sp>
          <p:nvSpPr>
            <p:cNvPr id="953" name="Freeform 952">
              <a:extLst>
                <a:ext uri="{FF2B5EF4-FFF2-40B4-BE49-F238E27FC236}">
                  <a16:creationId xmlns:a16="http://schemas.microsoft.com/office/drawing/2014/main" id="{EA96D237-6701-EE67-60E6-1D5375DC4F0A}"/>
                </a:ext>
              </a:extLst>
            </p:cNvPr>
            <p:cNvSpPr/>
            <p:nvPr/>
          </p:nvSpPr>
          <p:spPr>
            <a:xfrm>
              <a:off x="6654655" y="26377"/>
              <a:ext cx="78964" cy="78906"/>
            </a:xfrm>
            <a:custGeom>
              <a:avLst/>
              <a:gdLst>
                <a:gd name="connsiteX0" fmla="*/ 78964 w 78964"/>
                <a:gd name="connsiteY0" fmla="*/ 39453 h 78906"/>
                <a:gd name="connsiteX1" fmla="*/ 39483 w 78964"/>
                <a:gd name="connsiteY1" fmla="*/ 78906 h 78906"/>
                <a:gd name="connsiteX2" fmla="*/ 1 w 78964"/>
                <a:gd name="connsiteY2" fmla="*/ 39453 h 78906"/>
                <a:gd name="connsiteX3" fmla="*/ 39483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3" y="78906"/>
                  </a:cubicBezTo>
                  <a:cubicBezTo>
                    <a:pt x="17677" y="78906"/>
                    <a:pt x="1" y="61242"/>
                    <a:pt x="1" y="39453"/>
                  </a:cubicBezTo>
                  <a:cubicBezTo>
                    <a:pt x="1" y="17664"/>
                    <a:pt x="17678" y="0"/>
                    <a:pt x="39483"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954" name="Freeform 953">
              <a:extLst>
                <a:ext uri="{FF2B5EF4-FFF2-40B4-BE49-F238E27FC236}">
                  <a16:creationId xmlns:a16="http://schemas.microsoft.com/office/drawing/2014/main" id="{5AC5978C-AF03-3D27-65B6-1CC40A462C90}"/>
                </a:ext>
              </a:extLst>
            </p:cNvPr>
            <p:cNvSpPr/>
            <p:nvPr/>
          </p:nvSpPr>
          <p:spPr>
            <a:xfrm>
              <a:off x="7063834" y="451220"/>
              <a:ext cx="79659" cy="79600"/>
            </a:xfrm>
            <a:custGeom>
              <a:avLst/>
              <a:gdLst>
                <a:gd name="connsiteX0" fmla="*/ 79659 w 79659"/>
                <a:gd name="connsiteY0" fmla="*/ 39800 h 79600"/>
                <a:gd name="connsiteX1" fmla="*/ 39829 w 79659"/>
                <a:gd name="connsiteY1" fmla="*/ 79600 h 79600"/>
                <a:gd name="connsiteX2" fmla="*/ 0 w 79659"/>
                <a:gd name="connsiteY2" fmla="*/ 39800 h 79600"/>
                <a:gd name="connsiteX3" fmla="*/ 39829 w 79659"/>
                <a:gd name="connsiteY3" fmla="*/ 0 h 79600"/>
                <a:gd name="connsiteX4" fmla="*/ 79659 w 79659"/>
                <a:gd name="connsiteY4" fmla="*/ 39800 h 7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59" h="79600">
                  <a:moveTo>
                    <a:pt x="79659" y="39800"/>
                  </a:moveTo>
                  <a:cubicBezTo>
                    <a:pt x="79659" y="61781"/>
                    <a:pt x="61826" y="79600"/>
                    <a:pt x="39829" y="79600"/>
                  </a:cubicBezTo>
                  <a:cubicBezTo>
                    <a:pt x="17832" y="79600"/>
                    <a:pt x="0" y="61781"/>
                    <a:pt x="0" y="39800"/>
                  </a:cubicBezTo>
                  <a:cubicBezTo>
                    <a:pt x="0" y="17819"/>
                    <a:pt x="17832" y="0"/>
                    <a:pt x="39829" y="0"/>
                  </a:cubicBezTo>
                  <a:cubicBezTo>
                    <a:pt x="61826" y="0"/>
                    <a:pt x="79659" y="17819"/>
                    <a:pt x="79659" y="39800"/>
                  </a:cubicBezTo>
                  <a:close/>
                </a:path>
              </a:pathLst>
            </a:custGeom>
            <a:grpFill/>
            <a:ln w="0" cap="flat">
              <a:noFill/>
              <a:prstDash val="solid"/>
              <a:miter/>
            </a:ln>
          </p:spPr>
          <p:txBody>
            <a:bodyPr rtlCol="0" anchor="ctr"/>
            <a:lstStyle/>
            <a:p>
              <a:endParaRPr lang="en-GB"/>
            </a:p>
          </p:txBody>
        </p:sp>
        <p:sp>
          <p:nvSpPr>
            <p:cNvPr id="955" name="Freeform 954">
              <a:extLst>
                <a:ext uri="{FF2B5EF4-FFF2-40B4-BE49-F238E27FC236}">
                  <a16:creationId xmlns:a16="http://schemas.microsoft.com/office/drawing/2014/main" id="{BB0CCA10-1770-53E8-2BB7-C35C684855D3}"/>
                </a:ext>
              </a:extLst>
            </p:cNvPr>
            <p:cNvSpPr/>
            <p:nvPr/>
          </p:nvSpPr>
          <p:spPr>
            <a:xfrm>
              <a:off x="6982090" y="309606"/>
              <a:ext cx="79427" cy="79368"/>
            </a:xfrm>
            <a:custGeom>
              <a:avLst/>
              <a:gdLst>
                <a:gd name="connsiteX0" fmla="*/ 79428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8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8" y="39684"/>
                  </a:moveTo>
                  <a:cubicBezTo>
                    <a:pt x="79428" y="61602"/>
                    <a:pt x="61647" y="79369"/>
                    <a:pt x="39714" y="79369"/>
                  </a:cubicBezTo>
                  <a:cubicBezTo>
                    <a:pt x="17781" y="79369"/>
                    <a:pt x="0" y="61602"/>
                    <a:pt x="0" y="39684"/>
                  </a:cubicBezTo>
                  <a:cubicBezTo>
                    <a:pt x="0" y="17767"/>
                    <a:pt x="17781" y="0"/>
                    <a:pt x="39714" y="0"/>
                  </a:cubicBezTo>
                  <a:cubicBezTo>
                    <a:pt x="61647" y="0"/>
                    <a:pt x="79428" y="17767"/>
                    <a:pt x="79428" y="39684"/>
                  </a:cubicBezTo>
                  <a:close/>
                </a:path>
              </a:pathLst>
            </a:custGeom>
            <a:grpFill/>
            <a:ln w="0" cap="flat">
              <a:noFill/>
              <a:prstDash val="solid"/>
              <a:miter/>
            </a:ln>
          </p:spPr>
          <p:txBody>
            <a:bodyPr rtlCol="0" anchor="ctr"/>
            <a:lstStyle/>
            <a:p>
              <a:endParaRPr lang="en-GB"/>
            </a:p>
          </p:txBody>
        </p:sp>
        <p:sp>
          <p:nvSpPr>
            <p:cNvPr id="956" name="Freeform 955">
              <a:extLst>
                <a:ext uri="{FF2B5EF4-FFF2-40B4-BE49-F238E27FC236}">
                  <a16:creationId xmlns:a16="http://schemas.microsoft.com/office/drawing/2014/main" id="{C2FD12D3-A4FC-650A-FF28-12AB33EE8487}"/>
                </a:ext>
              </a:extLst>
            </p:cNvPr>
            <p:cNvSpPr/>
            <p:nvPr/>
          </p:nvSpPr>
          <p:spPr>
            <a:xfrm>
              <a:off x="6900232" y="167992"/>
              <a:ext cx="79195" cy="79137"/>
            </a:xfrm>
            <a:custGeom>
              <a:avLst/>
              <a:gdLst>
                <a:gd name="connsiteX0" fmla="*/ 79196 w 79195"/>
                <a:gd name="connsiteY0" fmla="*/ 39569 h 79137"/>
                <a:gd name="connsiteX1" fmla="*/ 39598 w 79195"/>
                <a:gd name="connsiteY1" fmla="*/ 79138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957" name="Freeform 956">
              <a:extLst>
                <a:ext uri="{FF2B5EF4-FFF2-40B4-BE49-F238E27FC236}">
                  <a16:creationId xmlns:a16="http://schemas.microsoft.com/office/drawing/2014/main" id="{A6B96854-65C2-C81C-4914-257361549476}"/>
                </a:ext>
              </a:extLst>
            </p:cNvPr>
            <p:cNvSpPr/>
            <p:nvPr/>
          </p:nvSpPr>
          <p:spPr>
            <a:xfrm>
              <a:off x="6818488" y="26377"/>
              <a:ext cx="78964" cy="78906"/>
            </a:xfrm>
            <a:custGeom>
              <a:avLst/>
              <a:gdLst>
                <a:gd name="connsiteX0" fmla="*/ 78964 w 78964"/>
                <a:gd name="connsiteY0" fmla="*/ 39453 h 78906"/>
                <a:gd name="connsiteX1" fmla="*/ 39482 w 78964"/>
                <a:gd name="connsiteY1" fmla="*/ 78906 h 78906"/>
                <a:gd name="connsiteX2" fmla="*/ 0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7" y="78906"/>
                    <a:pt x="0" y="61242"/>
                    <a:pt x="0" y="39453"/>
                  </a:cubicBezTo>
                  <a:cubicBezTo>
                    <a:pt x="0" y="17664"/>
                    <a:pt x="17677"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958" name="Freeform 957">
              <a:extLst>
                <a:ext uri="{FF2B5EF4-FFF2-40B4-BE49-F238E27FC236}">
                  <a16:creationId xmlns:a16="http://schemas.microsoft.com/office/drawing/2014/main" id="{24C3B8C7-FB7D-08D2-B8EE-69B8D6F76FFF}"/>
                </a:ext>
              </a:extLst>
            </p:cNvPr>
            <p:cNvSpPr/>
            <p:nvPr/>
          </p:nvSpPr>
          <p:spPr>
            <a:xfrm>
              <a:off x="7227667" y="451220"/>
              <a:ext cx="79659" cy="79600"/>
            </a:xfrm>
            <a:custGeom>
              <a:avLst/>
              <a:gdLst>
                <a:gd name="connsiteX0" fmla="*/ 79659 w 79659"/>
                <a:gd name="connsiteY0" fmla="*/ 39800 h 79600"/>
                <a:gd name="connsiteX1" fmla="*/ 39829 w 79659"/>
                <a:gd name="connsiteY1" fmla="*/ 79600 h 79600"/>
                <a:gd name="connsiteX2" fmla="*/ 0 w 79659"/>
                <a:gd name="connsiteY2" fmla="*/ 39800 h 79600"/>
                <a:gd name="connsiteX3" fmla="*/ 39829 w 79659"/>
                <a:gd name="connsiteY3" fmla="*/ 0 h 79600"/>
                <a:gd name="connsiteX4" fmla="*/ 79659 w 79659"/>
                <a:gd name="connsiteY4" fmla="*/ 39800 h 7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59" h="79600">
                  <a:moveTo>
                    <a:pt x="79659" y="39800"/>
                  </a:moveTo>
                  <a:cubicBezTo>
                    <a:pt x="79659" y="61781"/>
                    <a:pt x="61826" y="79600"/>
                    <a:pt x="39829" y="79600"/>
                  </a:cubicBezTo>
                  <a:cubicBezTo>
                    <a:pt x="17832" y="79600"/>
                    <a:pt x="0" y="61781"/>
                    <a:pt x="0" y="39800"/>
                  </a:cubicBezTo>
                  <a:cubicBezTo>
                    <a:pt x="0" y="17819"/>
                    <a:pt x="17832" y="0"/>
                    <a:pt x="39829" y="0"/>
                  </a:cubicBezTo>
                  <a:cubicBezTo>
                    <a:pt x="61826" y="0"/>
                    <a:pt x="79659" y="17819"/>
                    <a:pt x="79659" y="39800"/>
                  </a:cubicBezTo>
                  <a:close/>
                </a:path>
              </a:pathLst>
            </a:custGeom>
            <a:grpFill/>
            <a:ln w="0" cap="flat">
              <a:noFill/>
              <a:prstDash val="solid"/>
              <a:miter/>
            </a:ln>
          </p:spPr>
          <p:txBody>
            <a:bodyPr rtlCol="0" anchor="ctr"/>
            <a:lstStyle/>
            <a:p>
              <a:endParaRPr lang="en-GB"/>
            </a:p>
          </p:txBody>
        </p:sp>
        <p:sp>
          <p:nvSpPr>
            <p:cNvPr id="959" name="Freeform 958">
              <a:extLst>
                <a:ext uri="{FF2B5EF4-FFF2-40B4-BE49-F238E27FC236}">
                  <a16:creationId xmlns:a16="http://schemas.microsoft.com/office/drawing/2014/main" id="{F40A72F2-92CC-52AD-7D0E-82BC60777CE5}"/>
                </a:ext>
              </a:extLst>
            </p:cNvPr>
            <p:cNvSpPr/>
            <p:nvPr/>
          </p:nvSpPr>
          <p:spPr>
            <a:xfrm>
              <a:off x="7145808" y="309606"/>
              <a:ext cx="79427" cy="79368"/>
            </a:xfrm>
            <a:custGeom>
              <a:avLst/>
              <a:gdLst>
                <a:gd name="connsiteX0" fmla="*/ 79428 w 79427"/>
                <a:gd name="connsiteY0" fmla="*/ 39684 h 79368"/>
                <a:gd name="connsiteX1" fmla="*/ 39714 w 79427"/>
                <a:gd name="connsiteY1" fmla="*/ 79369 h 79368"/>
                <a:gd name="connsiteX2" fmla="*/ 1 w 79427"/>
                <a:gd name="connsiteY2" fmla="*/ 39684 h 79368"/>
                <a:gd name="connsiteX3" fmla="*/ 39714 w 79427"/>
                <a:gd name="connsiteY3" fmla="*/ 0 h 79368"/>
                <a:gd name="connsiteX4" fmla="*/ 79428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8" y="39684"/>
                  </a:moveTo>
                  <a:cubicBezTo>
                    <a:pt x="79428" y="61602"/>
                    <a:pt x="61648" y="79369"/>
                    <a:pt x="39714" y="79369"/>
                  </a:cubicBezTo>
                  <a:cubicBezTo>
                    <a:pt x="17781" y="79369"/>
                    <a:pt x="1" y="61602"/>
                    <a:pt x="1" y="39684"/>
                  </a:cubicBezTo>
                  <a:cubicBezTo>
                    <a:pt x="1" y="17767"/>
                    <a:pt x="17781" y="0"/>
                    <a:pt x="39714" y="0"/>
                  </a:cubicBezTo>
                  <a:cubicBezTo>
                    <a:pt x="61648" y="0"/>
                    <a:pt x="79428" y="17767"/>
                    <a:pt x="79428" y="39684"/>
                  </a:cubicBezTo>
                  <a:close/>
                </a:path>
              </a:pathLst>
            </a:custGeom>
            <a:grpFill/>
            <a:ln w="0" cap="flat">
              <a:noFill/>
              <a:prstDash val="solid"/>
              <a:miter/>
            </a:ln>
          </p:spPr>
          <p:txBody>
            <a:bodyPr rtlCol="0" anchor="ctr"/>
            <a:lstStyle/>
            <a:p>
              <a:endParaRPr lang="en-GB"/>
            </a:p>
          </p:txBody>
        </p:sp>
        <p:sp>
          <p:nvSpPr>
            <p:cNvPr id="960" name="Freeform 959">
              <a:extLst>
                <a:ext uri="{FF2B5EF4-FFF2-40B4-BE49-F238E27FC236}">
                  <a16:creationId xmlns:a16="http://schemas.microsoft.com/office/drawing/2014/main" id="{FF1222A8-D379-6C96-FDFB-E58E55EB377B}"/>
                </a:ext>
              </a:extLst>
            </p:cNvPr>
            <p:cNvSpPr/>
            <p:nvPr/>
          </p:nvSpPr>
          <p:spPr>
            <a:xfrm>
              <a:off x="7064065" y="167992"/>
              <a:ext cx="79195" cy="79137"/>
            </a:xfrm>
            <a:custGeom>
              <a:avLst/>
              <a:gdLst>
                <a:gd name="connsiteX0" fmla="*/ 79196 w 79195"/>
                <a:gd name="connsiteY0" fmla="*/ 39569 h 79137"/>
                <a:gd name="connsiteX1" fmla="*/ 39598 w 79195"/>
                <a:gd name="connsiteY1" fmla="*/ 79138 h 79137"/>
                <a:gd name="connsiteX2" fmla="*/ 1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1" y="61422"/>
                    <a:pt x="1" y="39569"/>
                  </a:cubicBezTo>
                  <a:cubicBezTo>
                    <a:pt x="1"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961" name="Freeform 960">
              <a:extLst>
                <a:ext uri="{FF2B5EF4-FFF2-40B4-BE49-F238E27FC236}">
                  <a16:creationId xmlns:a16="http://schemas.microsoft.com/office/drawing/2014/main" id="{C0599176-8B18-6E93-0E6F-514A3AA963F0}"/>
                </a:ext>
              </a:extLst>
            </p:cNvPr>
            <p:cNvSpPr/>
            <p:nvPr/>
          </p:nvSpPr>
          <p:spPr>
            <a:xfrm>
              <a:off x="6982322" y="26377"/>
              <a:ext cx="78964" cy="78906"/>
            </a:xfrm>
            <a:custGeom>
              <a:avLst/>
              <a:gdLst>
                <a:gd name="connsiteX0" fmla="*/ 78964 w 78964"/>
                <a:gd name="connsiteY0" fmla="*/ 39453 h 78906"/>
                <a:gd name="connsiteX1" fmla="*/ 39482 w 78964"/>
                <a:gd name="connsiteY1" fmla="*/ 78906 h 78906"/>
                <a:gd name="connsiteX2" fmla="*/ 1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7" y="78906"/>
                    <a:pt x="1" y="61242"/>
                    <a:pt x="1" y="39453"/>
                  </a:cubicBezTo>
                  <a:cubicBezTo>
                    <a:pt x="1" y="17664"/>
                    <a:pt x="17678"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962" name="Freeform 961">
              <a:extLst>
                <a:ext uri="{FF2B5EF4-FFF2-40B4-BE49-F238E27FC236}">
                  <a16:creationId xmlns:a16="http://schemas.microsoft.com/office/drawing/2014/main" id="{CCB9970C-8241-C33F-4CFB-CC78E081CB7C}"/>
                </a:ext>
              </a:extLst>
            </p:cNvPr>
            <p:cNvSpPr/>
            <p:nvPr/>
          </p:nvSpPr>
          <p:spPr>
            <a:xfrm>
              <a:off x="7391385" y="451220"/>
              <a:ext cx="79659" cy="79600"/>
            </a:xfrm>
            <a:custGeom>
              <a:avLst/>
              <a:gdLst>
                <a:gd name="connsiteX0" fmla="*/ 79659 w 79659"/>
                <a:gd name="connsiteY0" fmla="*/ 39800 h 79600"/>
                <a:gd name="connsiteX1" fmla="*/ 39830 w 79659"/>
                <a:gd name="connsiteY1" fmla="*/ 79600 h 79600"/>
                <a:gd name="connsiteX2" fmla="*/ 0 w 79659"/>
                <a:gd name="connsiteY2" fmla="*/ 39800 h 79600"/>
                <a:gd name="connsiteX3" fmla="*/ 39830 w 79659"/>
                <a:gd name="connsiteY3" fmla="*/ 0 h 79600"/>
                <a:gd name="connsiteX4" fmla="*/ 79659 w 79659"/>
                <a:gd name="connsiteY4" fmla="*/ 39800 h 7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59" h="79600">
                  <a:moveTo>
                    <a:pt x="79659" y="39800"/>
                  </a:moveTo>
                  <a:cubicBezTo>
                    <a:pt x="79659" y="61781"/>
                    <a:pt x="61827" y="79600"/>
                    <a:pt x="39830" y="79600"/>
                  </a:cubicBezTo>
                  <a:cubicBezTo>
                    <a:pt x="17833" y="79600"/>
                    <a:pt x="0" y="61781"/>
                    <a:pt x="0" y="39800"/>
                  </a:cubicBezTo>
                  <a:cubicBezTo>
                    <a:pt x="0" y="17819"/>
                    <a:pt x="17833" y="0"/>
                    <a:pt x="39830" y="0"/>
                  </a:cubicBezTo>
                  <a:cubicBezTo>
                    <a:pt x="61827" y="0"/>
                    <a:pt x="79659" y="17819"/>
                    <a:pt x="79659" y="39800"/>
                  </a:cubicBezTo>
                  <a:close/>
                </a:path>
              </a:pathLst>
            </a:custGeom>
            <a:grpFill/>
            <a:ln w="0" cap="flat">
              <a:noFill/>
              <a:prstDash val="solid"/>
              <a:miter/>
            </a:ln>
          </p:spPr>
          <p:txBody>
            <a:bodyPr rtlCol="0" anchor="ctr"/>
            <a:lstStyle/>
            <a:p>
              <a:endParaRPr lang="en-GB"/>
            </a:p>
          </p:txBody>
        </p:sp>
        <p:sp>
          <p:nvSpPr>
            <p:cNvPr id="963" name="Freeform 962">
              <a:extLst>
                <a:ext uri="{FF2B5EF4-FFF2-40B4-BE49-F238E27FC236}">
                  <a16:creationId xmlns:a16="http://schemas.microsoft.com/office/drawing/2014/main" id="{F2429D8E-D366-597B-1AA4-235ADE41D000}"/>
                </a:ext>
              </a:extLst>
            </p:cNvPr>
            <p:cNvSpPr/>
            <p:nvPr/>
          </p:nvSpPr>
          <p:spPr>
            <a:xfrm>
              <a:off x="7309642" y="309606"/>
              <a:ext cx="79427" cy="79368"/>
            </a:xfrm>
            <a:custGeom>
              <a:avLst/>
              <a:gdLst>
                <a:gd name="connsiteX0" fmla="*/ 79427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4" y="79369"/>
                  </a:cubicBezTo>
                  <a:cubicBezTo>
                    <a:pt x="17780" y="79369"/>
                    <a:pt x="0" y="61602"/>
                    <a:pt x="0" y="39684"/>
                  </a:cubicBezTo>
                  <a:cubicBezTo>
                    <a:pt x="0" y="17767"/>
                    <a:pt x="17780" y="0"/>
                    <a:pt x="39714"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964" name="Freeform 963">
              <a:extLst>
                <a:ext uri="{FF2B5EF4-FFF2-40B4-BE49-F238E27FC236}">
                  <a16:creationId xmlns:a16="http://schemas.microsoft.com/office/drawing/2014/main" id="{642B7017-3446-CCBC-C069-961C9164E256}"/>
                </a:ext>
              </a:extLst>
            </p:cNvPr>
            <p:cNvSpPr/>
            <p:nvPr/>
          </p:nvSpPr>
          <p:spPr>
            <a:xfrm>
              <a:off x="7227899" y="167992"/>
              <a:ext cx="79195" cy="79137"/>
            </a:xfrm>
            <a:custGeom>
              <a:avLst/>
              <a:gdLst>
                <a:gd name="connsiteX0" fmla="*/ 79196 w 79195"/>
                <a:gd name="connsiteY0" fmla="*/ 39569 h 79137"/>
                <a:gd name="connsiteX1" fmla="*/ 39598 w 79195"/>
                <a:gd name="connsiteY1" fmla="*/ 79138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965" name="Freeform 964">
              <a:extLst>
                <a:ext uri="{FF2B5EF4-FFF2-40B4-BE49-F238E27FC236}">
                  <a16:creationId xmlns:a16="http://schemas.microsoft.com/office/drawing/2014/main" id="{1491C901-1378-B678-E5E8-D46245C34389}"/>
                </a:ext>
              </a:extLst>
            </p:cNvPr>
            <p:cNvSpPr/>
            <p:nvPr/>
          </p:nvSpPr>
          <p:spPr>
            <a:xfrm>
              <a:off x="7146040" y="26377"/>
              <a:ext cx="78964" cy="78906"/>
            </a:xfrm>
            <a:custGeom>
              <a:avLst/>
              <a:gdLst>
                <a:gd name="connsiteX0" fmla="*/ 78964 w 78964"/>
                <a:gd name="connsiteY0" fmla="*/ 39453 h 78906"/>
                <a:gd name="connsiteX1" fmla="*/ 39483 w 78964"/>
                <a:gd name="connsiteY1" fmla="*/ 78906 h 78906"/>
                <a:gd name="connsiteX2" fmla="*/ 1 w 78964"/>
                <a:gd name="connsiteY2" fmla="*/ 39453 h 78906"/>
                <a:gd name="connsiteX3" fmla="*/ 39483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3" y="78906"/>
                  </a:cubicBezTo>
                  <a:cubicBezTo>
                    <a:pt x="17677" y="78906"/>
                    <a:pt x="1" y="61242"/>
                    <a:pt x="1" y="39453"/>
                  </a:cubicBezTo>
                  <a:cubicBezTo>
                    <a:pt x="1" y="17664"/>
                    <a:pt x="17678" y="0"/>
                    <a:pt x="39483"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966" name="Freeform 965">
              <a:extLst>
                <a:ext uri="{FF2B5EF4-FFF2-40B4-BE49-F238E27FC236}">
                  <a16:creationId xmlns:a16="http://schemas.microsoft.com/office/drawing/2014/main" id="{54451C07-F0C7-18A6-446C-B0C1D7DB9071}"/>
                </a:ext>
              </a:extLst>
            </p:cNvPr>
            <p:cNvSpPr/>
            <p:nvPr/>
          </p:nvSpPr>
          <p:spPr>
            <a:xfrm>
              <a:off x="7555219" y="451220"/>
              <a:ext cx="79659" cy="79600"/>
            </a:xfrm>
            <a:custGeom>
              <a:avLst/>
              <a:gdLst>
                <a:gd name="connsiteX0" fmla="*/ 79659 w 79659"/>
                <a:gd name="connsiteY0" fmla="*/ 39800 h 79600"/>
                <a:gd name="connsiteX1" fmla="*/ 39829 w 79659"/>
                <a:gd name="connsiteY1" fmla="*/ 79600 h 79600"/>
                <a:gd name="connsiteX2" fmla="*/ 0 w 79659"/>
                <a:gd name="connsiteY2" fmla="*/ 39800 h 79600"/>
                <a:gd name="connsiteX3" fmla="*/ 39829 w 79659"/>
                <a:gd name="connsiteY3" fmla="*/ 0 h 79600"/>
                <a:gd name="connsiteX4" fmla="*/ 79659 w 79659"/>
                <a:gd name="connsiteY4" fmla="*/ 39800 h 7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59" h="79600">
                  <a:moveTo>
                    <a:pt x="79659" y="39800"/>
                  </a:moveTo>
                  <a:cubicBezTo>
                    <a:pt x="79659" y="61781"/>
                    <a:pt x="61826" y="79600"/>
                    <a:pt x="39829" y="79600"/>
                  </a:cubicBezTo>
                  <a:cubicBezTo>
                    <a:pt x="17832" y="79600"/>
                    <a:pt x="0" y="61781"/>
                    <a:pt x="0" y="39800"/>
                  </a:cubicBezTo>
                  <a:cubicBezTo>
                    <a:pt x="0" y="17819"/>
                    <a:pt x="17832" y="0"/>
                    <a:pt x="39829" y="0"/>
                  </a:cubicBezTo>
                  <a:cubicBezTo>
                    <a:pt x="61826" y="0"/>
                    <a:pt x="79659" y="17819"/>
                    <a:pt x="79659" y="39800"/>
                  </a:cubicBezTo>
                  <a:close/>
                </a:path>
              </a:pathLst>
            </a:custGeom>
            <a:grpFill/>
            <a:ln w="0" cap="flat">
              <a:noFill/>
              <a:prstDash val="solid"/>
              <a:miter/>
            </a:ln>
          </p:spPr>
          <p:txBody>
            <a:bodyPr rtlCol="0" anchor="ctr"/>
            <a:lstStyle/>
            <a:p>
              <a:endParaRPr lang="en-GB"/>
            </a:p>
          </p:txBody>
        </p:sp>
        <p:sp>
          <p:nvSpPr>
            <p:cNvPr id="967" name="Freeform 966">
              <a:extLst>
                <a:ext uri="{FF2B5EF4-FFF2-40B4-BE49-F238E27FC236}">
                  <a16:creationId xmlns:a16="http://schemas.microsoft.com/office/drawing/2014/main" id="{940DB03D-2F1C-A8E8-453F-574BEE36E918}"/>
                </a:ext>
              </a:extLst>
            </p:cNvPr>
            <p:cNvSpPr/>
            <p:nvPr/>
          </p:nvSpPr>
          <p:spPr>
            <a:xfrm>
              <a:off x="7473476" y="309606"/>
              <a:ext cx="79427" cy="79368"/>
            </a:xfrm>
            <a:custGeom>
              <a:avLst/>
              <a:gdLst>
                <a:gd name="connsiteX0" fmla="*/ 79428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8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8" y="39684"/>
                  </a:moveTo>
                  <a:cubicBezTo>
                    <a:pt x="79428" y="61602"/>
                    <a:pt x="61647" y="79369"/>
                    <a:pt x="39714" y="79369"/>
                  </a:cubicBezTo>
                  <a:cubicBezTo>
                    <a:pt x="17781" y="79369"/>
                    <a:pt x="0" y="61602"/>
                    <a:pt x="0" y="39684"/>
                  </a:cubicBezTo>
                  <a:cubicBezTo>
                    <a:pt x="0" y="17767"/>
                    <a:pt x="17781" y="0"/>
                    <a:pt x="39714" y="0"/>
                  </a:cubicBezTo>
                  <a:cubicBezTo>
                    <a:pt x="61647" y="0"/>
                    <a:pt x="79428" y="17767"/>
                    <a:pt x="79428" y="39684"/>
                  </a:cubicBezTo>
                  <a:close/>
                </a:path>
              </a:pathLst>
            </a:custGeom>
            <a:grpFill/>
            <a:ln w="0" cap="flat">
              <a:noFill/>
              <a:prstDash val="solid"/>
              <a:miter/>
            </a:ln>
          </p:spPr>
          <p:txBody>
            <a:bodyPr rtlCol="0" anchor="ctr"/>
            <a:lstStyle/>
            <a:p>
              <a:endParaRPr lang="en-GB"/>
            </a:p>
          </p:txBody>
        </p:sp>
        <p:sp>
          <p:nvSpPr>
            <p:cNvPr id="968" name="Freeform 967">
              <a:extLst>
                <a:ext uri="{FF2B5EF4-FFF2-40B4-BE49-F238E27FC236}">
                  <a16:creationId xmlns:a16="http://schemas.microsoft.com/office/drawing/2014/main" id="{25632347-B8B0-27C1-AB2D-D01F5D41C375}"/>
                </a:ext>
              </a:extLst>
            </p:cNvPr>
            <p:cNvSpPr/>
            <p:nvPr/>
          </p:nvSpPr>
          <p:spPr>
            <a:xfrm>
              <a:off x="7391617" y="167992"/>
              <a:ext cx="79195" cy="79137"/>
            </a:xfrm>
            <a:custGeom>
              <a:avLst/>
              <a:gdLst>
                <a:gd name="connsiteX0" fmla="*/ 79196 w 79195"/>
                <a:gd name="connsiteY0" fmla="*/ 39569 h 79137"/>
                <a:gd name="connsiteX1" fmla="*/ 39598 w 79195"/>
                <a:gd name="connsiteY1" fmla="*/ 79138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969" name="Freeform 968">
              <a:extLst>
                <a:ext uri="{FF2B5EF4-FFF2-40B4-BE49-F238E27FC236}">
                  <a16:creationId xmlns:a16="http://schemas.microsoft.com/office/drawing/2014/main" id="{B1AAE80E-AB8E-34ED-BDCB-FA183F4F2492}"/>
                </a:ext>
              </a:extLst>
            </p:cNvPr>
            <p:cNvSpPr/>
            <p:nvPr/>
          </p:nvSpPr>
          <p:spPr>
            <a:xfrm>
              <a:off x="7309873" y="26377"/>
              <a:ext cx="78964" cy="78906"/>
            </a:xfrm>
            <a:custGeom>
              <a:avLst/>
              <a:gdLst>
                <a:gd name="connsiteX0" fmla="*/ 78964 w 78964"/>
                <a:gd name="connsiteY0" fmla="*/ 39453 h 78906"/>
                <a:gd name="connsiteX1" fmla="*/ 39482 w 78964"/>
                <a:gd name="connsiteY1" fmla="*/ 78906 h 78906"/>
                <a:gd name="connsiteX2" fmla="*/ 0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7" y="78906"/>
                    <a:pt x="0" y="61242"/>
                    <a:pt x="0" y="39453"/>
                  </a:cubicBezTo>
                  <a:cubicBezTo>
                    <a:pt x="0" y="17664"/>
                    <a:pt x="17677"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970" name="Freeform 969">
              <a:extLst>
                <a:ext uri="{FF2B5EF4-FFF2-40B4-BE49-F238E27FC236}">
                  <a16:creationId xmlns:a16="http://schemas.microsoft.com/office/drawing/2014/main" id="{AD410FC6-1B69-5036-F3CA-500DF88B2C27}"/>
                </a:ext>
              </a:extLst>
            </p:cNvPr>
            <p:cNvSpPr/>
            <p:nvPr/>
          </p:nvSpPr>
          <p:spPr>
            <a:xfrm>
              <a:off x="7719052" y="451220"/>
              <a:ext cx="79659" cy="79600"/>
            </a:xfrm>
            <a:custGeom>
              <a:avLst/>
              <a:gdLst>
                <a:gd name="connsiteX0" fmla="*/ 79659 w 79659"/>
                <a:gd name="connsiteY0" fmla="*/ 39800 h 79600"/>
                <a:gd name="connsiteX1" fmla="*/ 39829 w 79659"/>
                <a:gd name="connsiteY1" fmla="*/ 79600 h 79600"/>
                <a:gd name="connsiteX2" fmla="*/ 0 w 79659"/>
                <a:gd name="connsiteY2" fmla="*/ 39800 h 79600"/>
                <a:gd name="connsiteX3" fmla="*/ 39829 w 79659"/>
                <a:gd name="connsiteY3" fmla="*/ 0 h 79600"/>
                <a:gd name="connsiteX4" fmla="*/ 79659 w 79659"/>
                <a:gd name="connsiteY4" fmla="*/ 39800 h 7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59" h="79600">
                  <a:moveTo>
                    <a:pt x="79659" y="39800"/>
                  </a:moveTo>
                  <a:cubicBezTo>
                    <a:pt x="79659" y="61781"/>
                    <a:pt x="61826" y="79600"/>
                    <a:pt x="39829" y="79600"/>
                  </a:cubicBezTo>
                  <a:cubicBezTo>
                    <a:pt x="17832" y="79600"/>
                    <a:pt x="0" y="61781"/>
                    <a:pt x="0" y="39800"/>
                  </a:cubicBezTo>
                  <a:cubicBezTo>
                    <a:pt x="0" y="17819"/>
                    <a:pt x="17832" y="0"/>
                    <a:pt x="39829" y="0"/>
                  </a:cubicBezTo>
                  <a:cubicBezTo>
                    <a:pt x="61826" y="0"/>
                    <a:pt x="79659" y="17819"/>
                    <a:pt x="79659" y="39800"/>
                  </a:cubicBezTo>
                  <a:close/>
                </a:path>
              </a:pathLst>
            </a:custGeom>
            <a:grpFill/>
            <a:ln w="0" cap="flat">
              <a:noFill/>
              <a:prstDash val="solid"/>
              <a:miter/>
            </a:ln>
          </p:spPr>
          <p:txBody>
            <a:bodyPr rtlCol="0" anchor="ctr"/>
            <a:lstStyle/>
            <a:p>
              <a:endParaRPr lang="en-GB"/>
            </a:p>
          </p:txBody>
        </p:sp>
        <p:sp>
          <p:nvSpPr>
            <p:cNvPr id="971" name="Freeform 970">
              <a:extLst>
                <a:ext uri="{FF2B5EF4-FFF2-40B4-BE49-F238E27FC236}">
                  <a16:creationId xmlns:a16="http://schemas.microsoft.com/office/drawing/2014/main" id="{A007FE36-3955-2E03-718C-B32DE2F3E9DA}"/>
                </a:ext>
              </a:extLst>
            </p:cNvPr>
            <p:cNvSpPr/>
            <p:nvPr/>
          </p:nvSpPr>
          <p:spPr>
            <a:xfrm>
              <a:off x="7637193" y="309606"/>
              <a:ext cx="79427" cy="79368"/>
            </a:xfrm>
            <a:custGeom>
              <a:avLst/>
              <a:gdLst>
                <a:gd name="connsiteX0" fmla="*/ 79427 w 79427"/>
                <a:gd name="connsiteY0" fmla="*/ 39684 h 79368"/>
                <a:gd name="connsiteX1" fmla="*/ 39713 w 79427"/>
                <a:gd name="connsiteY1" fmla="*/ 79369 h 79368"/>
                <a:gd name="connsiteX2" fmla="*/ 0 w 79427"/>
                <a:gd name="connsiteY2" fmla="*/ 39684 h 79368"/>
                <a:gd name="connsiteX3" fmla="*/ 39713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3" y="79369"/>
                  </a:cubicBezTo>
                  <a:cubicBezTo>
                    <a:pt x="17780" y="79369"/>
                    <a:pt x="0" y="61602"/>
                    <a:pt x="0" y="39684"/>
                  </a:cubicBezTo>
                  <a:cubicBezTo>
                    <a:pt x="0" y="17767"/>
                    <a:pt x="17780" y="0"/>
                    <a:pt x="39713"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972" name="Freeform 971">
              <a:extLst>
                <a:ext uri="{FF2B5EF4-FFF2-40B4-BE49-F238E27FC236}">
                  <a16:creationId xmlns:a16="http://schemas.microsoft.com/office/drawing/2014/main" id="{5E93F7F5-03D7-4E7B-94A9-9825823C8B25}"/>
                </a:ext>
              </a:extLst>
            </p:cNvPr>
            <p:cNvSpPr/>
            <p:nvPr/>
          </p:nvSpPr>
          <p:spPr>
            <a:xfrm>
              <a:off x="7555450" y="167992"/>
              <a:ext cx="79195" cy="79137"/>
            </a:xfrm>
            <a:custGeom>
              <a:avLst/>
              <a:gdLst>
                <a:gd name="connsiteX0" fmla="*/ 79196 w 79195"/>
                <a:gd name="connsiteY0" fmla="*/ 39569 h 79137"/>
                <a:gd name="connsiteX1" fmla="*/ 39598 w 79195"/>
                <a:gd name="connsiteY1" fmla="*/ 79138 h 79137"/>
                <a:gd name="connsiteX2" fmla="*/ 1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1" y="61422"/>
                    <a:pt x="1" y="39569"/>
                  </a:cubicBezTo>
                  <a:cubicBezTo>
                    <a:pt x="1"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973" name="Freeform 972">
              <a:extLst>
                <a:ext uri="{FF2B5EF4-FFF2-40B4-BE49-F238E27FC236}">
                  <a16:creationId xmlns:a16="http://schemas.microsoft.com/office/drawing/2014/main" id="{26C2BE2E-1F98-FD1A-34D4-35B59D227E6A}"/>
                </a:ext>
              </a:extLst>
            </p:cNvPr>
            <p:cNvSpPr/>
            <p:nvPr/>
          </p:nvSpPr>
          <p:spPr>
            <a:xfrm>
              <a:off x="7473707" y="26377"/>
              <a:ext cx="78964" cy="78906"/>
            </a:xfrm>
            <a:custGeom>
              <a:avLst/>
              <a:gdLst>
                <a:gd name="connsiteX0" fmla="*/ 78964 w 78964"/>
                <a:gd name="connsiteY0" fmla="*/ 39453 h 78906"/>
                <a:gd name="connsiteX1" fmla="*/ 39482 w 78964"/>
                <a:gd name="connsiteY1" fmla="*/ 78906 h 78906"/>
                <a:gd name="connsiteX2" fmla="*/ 1 w 78964"/>
                <a:gd name="connsiteY2" fmla="*/ 39453 h 78906"/>
                <a:gd name="connsiteX3" fmla="*/ 39482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2" y="78906"/>
                  </a:cubicBezTo>
                  <a:cubicBezTo>
                    <a:pt x="17677" y="78906"/>
                    <a:pt x="1" y="61242"/>
                    <a:pt x="1" y="39453"/>
                  </a:cubicBezTo>
                  <a:cubicBezTo>
                    <a:pt x="1" y="17664"/>
                    <a:pt x="17678" y="0"/>
                    <a:pt x="39482" y="0"/>
                  </a:cubicBezTo>
                  <a:cubicBezTo>
                    <a:pt x="61288" y="0"/>
                    <a:pt x="78964" y="17664"/>
                    <a:pt x="78964" y="39453"/>
                  </a:cubicBezTo>
                  <a:close/>
                </a:path>
              </a:pathLst>
            </a:custGeom>
            <a:grpFill/>
            <a:ln w="0" cap="flat">
              <a:noFill/>
              <a:prstDash val="solid"/>
              <a:miter/>
            </a:ln>
          </p:spPr>
          <p:txBody>
            <a:bodyPr rtlCol="0" anchor="ctr"/>
            <a:lstStyle/>
            <a:p>
              <a:endParaRPr lang="en-GB"/>
            </a:p>
          </p:txBody>
        </p:sp>
        <p:sp>
          <p:nvSpPr>
            <p:cNvPr id="974" name="Freeform 973">
              <a:extLst>
                <a:ext uri="{FF2B5EF4-FFF2-40B4-BE49-F238E27FC236}">
                  <a16:creationId xmlns:a16="http://schemas.microsoft.com/office/drawing/2014/main" id="{9E3CC71F-ED1F-CC31-99FF-DF7C8E538D51}"/>
                </a:ext>
              </a:extLst>
            </p:cNvPr>
            <p:cNvSpPr/>
            <p:nvPr/>
          </p:nvSpPr>
          <p:spPr>
            <a:xfrm>
              <a:off x="7882770" y="451220"/>
              <a:ext cx="79659" cy="79600"/>
            </a:xfrm>
            <a:custGeom>
              <a:avLst/>
              <a:gdLst>
                <a:gd name="connsiteX0" fmla="*/ 79659 w 79659"/>
                <a:gd name="connsiteY0" fmla="*/ 39800 h 79600"/>
                <a:gd name="connsiteX1" fmla="*/ 39830 w 79659"/>
                <a:gd name="connsiteY1" fmla="*/ 79600 h 79600"/>
                <a:gd name="connsiteX2" fmla="*/ 0 w 79659"/>
                <a:gd name="connsiteY2" fmla="*/ 39800 h 79600"/>
                <a:gd name="connsiteX3" fmla="*/ 39830 w 79659"/>
                <a:gd name="connsiteY3" fmla="*/ 0 h 79600"/>
                <a:gd name="connsiteX4" fmla="*/ 79659 w 79659"/>
                <a:gd name="connsiteY4" fmla="*/ 39800 h 7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59" h="79600">
                  <a:moveTo>
                    <a:pt x="79659" y="39800"/>
                  </a:moveTo>
                  <a:cubicBezTo>
                    <a:pt x="79659" y="61781"/>
                    <a:pt x="61827" y="79600"/>
                    <a:pt x="39830" y="79600"/>
                  </a:cubicBezTo>
                  <a:cubicBezTo>
                    <a:pt x="17833" y="79600"/>
                    <a:pt x="0" y="61781"/>
                    <a:pt x="0" y="39800"/>
                  </a:cubicBezTo>
                  <a:cubicBezTo>
                    <a:pt x="0" y="17819"/>
                    <a:pt x="17833" y="0"/>
                    <a:pt x="39830" y="0"/>
                  </a:cubicBezTo>
                  <a:cubicBezTo>
                    <a:pt x="61827" y="0"/>
                    <a:pt x="79659" y="17819"/>
                    <a:pt x="79659" y="39800"/>
                  </a:cubicBezTo>
                  <a:close/>
                </a:path>
              </a:pathLst>
            </a:custGeom>
            <a:grpFill/>
            <a:ln w="0" cap="flat">
              <a:noFill/>
              <a:prstDash val="solid"/>
              <a:miter/>
            </a:ln>
          </p:spPr>
          <p:txBody>
            <a:bodyPr rtlCol="0" anchor="ctr"/>
            <a:lstStyle/>
            <a:p>
              <a:endParaRPr lang="en-GB"/>
            </a:p>
          </p:txBody>
        </p:sp>
        <p:sp>
          <p:nvSpPr>
            <p:cNvPr id="975" name="Freeform 974">
              <a:extLst>
                <a:ext uri="{FF2B5EF4-FFF2-40B4-BE49-F238E27FC236}">
                  <a16:creationId xmlns:a16="http://schemas.microsoft.com/office/drawing/2014/main" id="{77F883B0-04AF-234A-CB2E-010991C37BEB}"/>
                </a:ext>
              </a:extLst>
            </p:cNvPr>
            <p:cNvSpPr/>
            <p:nvPr/>
          </p:nvSpPr>
          <p:spPr>
            <a:xfrm>
              <a:off x="7801027" y="309606"/>
              <a:ext cx="79427" cy="79368"/>
            </a:xfrm>
            <a:custGeom>
              <a:avLst/>
              <a:gdLst>
                <a:gd name="connsiteX0" fmla="*/ 79427 w 79427"/>
                <a:gd name="connsiteY0" fmla="*/ 39684 h 79368"/>
                <a:gd name="connsiteX1" fmla="*/ 39714 w 79427"/>
                <a:gd name="connsiteY1" fmla="*/ 79369 h 79368"/>
                <a:gd name="connsiteX2" fmla="*/ 0 w 79427"/>
                <a:gd name="connsiteY2" fmla="*/ 39684 h 79368"/>
                <a:gd name="connsiteX3" fmla="*/ 39714 w 79427"/>
                <a:gd name="connsiteY3" fmla="*/ 0 h 79368"/>
                <a:gd name="connsiteX4" fmla="*/ 79427 w 79427"/>
                <a:gd name="connsiteY4" fmla="*/ 39684 h 79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27" h="79368">
                  <a:moveTo>
                    <a:pt x="79427" y="39684"/>
                  </a:moveTo>
                  <a:cubicBezTo>
                    <a:pt x="79427" y="61602"/>
                    <a:pt x="61647" y="79369"/>
                    <a:pt x="39714" y="79369"/>
                  </a:cubicBezTo>
                  <a:cubicBezTo>
                    <a:pt x="17780" y="79369"/>
                    <a:pt x="0" y="61602"/>
                    <a:pt x="0" y="39684"/>
                  </a:cubicBezTo>
                  <a:cubicBezTo>
                    <a:pt x="0" y="17767"/>
                    <a:pt x="17780" y="0"/>
                    <a:pt x="39714" y="0"/>
                  </a:cubicBezTo>
                  <a:cubicBezTo>
                    <a:pt x="61647" y="0"/>
                    <a:pt x="79427" y="17767"/>
                    <a:pt x="79427" y="39684"/>
                  </a:cubicBezTo>
                  <a:close/>
                </a:path>
              </a:pathLst>
            </a:custGeom>
            <a:grpFill/>
            <a:ln w="0" cap="flat">
              <a:noFill/>
              <a:prstDash val="solid"/>
              <a:miter/>
            </a:ln>
          </p:spPr>
          <p:txBody>
            <a:bodyPr rtlCol="0" anchor="ctr"/>
            <a:lstStyle/>
            <a:p>
              <a:endParaRPr lang="en-GB"/>
            </a:p>
          </p:txBody>
        </p:sp>
        <p:sp>
          <p:nvSpPr>
            <p:cNvPr id="976" name="Freeform 975">
              <a:extLst>
                <a:ext uri="{FF2B5EF4-FFF2-40B4-BE49-F238E27FC236}">
                  <a16:creationId xmlns:a16="http://schemas.microsoft.com/office/drawing/2014/main" id="{9A23EAB4-D161-BA26-F5BC-AAC9A34D28EE}"/>
                </a:ext>
              </a:extLst>
            </p:cNvPr>
            <p:cNvSpPr/>
            <p:nvPr/>
          </p:nvSpPr>
          <p:spPr>
            <a:xfrm>
              <a:off x="7719284" y="167992"/>
              <a:ext cx="79195" cy="79137"/>
            </a:xfrm>
            <a:custGeom>
              <a:avLst/>
              <a:gdLst>
                <a:gd name="connsiteX0" fmla="*/ 79196 w 79195"/>
                <a:gd name="connsiteY0" fmla="*/ 39569 h 79137"/>
                <a:gd name="connsiteX1" fmla="*/ 39598 w 79195"/>
                <a:gd name="connsiteY1" fmla="*/ 79138 h 79137"/>
                <a:gd name="connsiteX2" fmla="*/ 0 w 79195"/>
                <a:gd name="connsiteY2" fmla="*/ 39569 h 79137"/>
                <a:gd name="connsiteX3" fmla="*/ 39598 w 79195"/>
                <a:gd name="connsiteY3" fmla="*/ 0 h 79137"/>
                <a:gd name="connsiteX4" fmla="*/ 79196 w 79195"/>
                <a:gd name="connsiteY4" fmla="*/ 39569 h 7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95" h="79137">
                  <a:moveTo>
                    <a:pt x="79196" y="39569"/>
                  </a:moveTo>
                  <a:cubicBezTo>
                    <a:pt x="79196" y="61422"/>
                    <a:pt x="61467" y="79138"/>
                    <a:pt x="39598" y="79138"/>
                  </a:cubicBezTo>
                  <a:cubicBezTo>
                    <a:pt x="17729" y="79138"/>
                    <a:pt x="0" y="61422"/>
                    <a:pt x="0" y="39569"/>
                  </a:cubicBezTo>
                  <a:cubicBezTo>
                    <a:pt x="0" y="17716"/>
                    <a:pt x="17729" y="0"/>
                    <a:pt x="39598" y="0"/>
                  </a:cubicBezTo>
                  <a:cubicBezTo>
                    <a:pt x="61467" y="0"/>
                    <a:pt x="79196" y="17716"/>
                    <a:pt x="79196" y="39569"/>
                  </a:cubicBezTo>
                  <a:close/>
                </a:path>
              </a:pathLst>
            </a:custGeom>
            <a:grpFill/>
            <a:ln w="0" cap="flat">
              <a:noFill/>
              <a:prstDash val="solid"/>
              <a:miter/>
            </a:ln>
          </p:spPr>
          <p:txBody>
            <a:bodyPr rtlCol="0" anchor="ctr"/>
            <a:lstStyle/>
            <a:p>
              <a:endParaRPr lang="en-GB"/>
            </a:p>
          </p:txBody>
        </p:sp>
        <p:sp>
          <p:nvSpPr>
            <p:cNvPr id="977" name="Freeform 976">
              <a:extLst>
                <a:ext uri="{FF2B5EF4-FFF2-40B4-BE49-F238E27FC236}">
                  <a16:creationId xmlns:a16="http://schemas.microsoft.com/office/drawing/2014/main" id="{41ACD2B1-9A8C-7C73-D98D-7FFB56D606AA}"/>
                </a:ext>
              </a:extLst>
            </p:cNvPr>
            <p:cNvSpPr/>
            <p:nvPr/>
          </p:nvSpPr>
          <p:spPr>
            <a:xfrm>
              <a:off x="7637425" y="26377"/>
              <a:ext cx="78964" cy="78906"/>
            </a:xfrm>
            <a:custGeom>
              <a:avLst/>
              <a:gdLst>
                <a:gd name="connsiteX0" fmla="*/ 78964 w 78964"/>
                <a:gd name="connsiteY0" fmla="*/ 39453 h 78906"/>
                <a:gd name="connsiteX1" fmla="*/ 39483 w 78964"/>
                <a:gd name="connsiteY1" fmla="*/ 78906 h 78906"/>
                <a:gd name="connsiteX2" fmla="*/ 1 w 78964"/>
                <a:gd name="connsiteY2" fmla="*/ 39453 h 78906"/>
                <a:gd name="connsiteX3" fmla="*/ 39483 w 78964"/>
                <a:gd name="connsiteY3" fmla="*/ 0 h 78906"/>
                <a:gd name="connsiteX4" fmla="*/ 78964 w 78964"/>
                <a:gd name="connsiteY4" fmla="*/ 39453 h 7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4" h="78906">
                  <a:moveTo>
                    <a:pt x="78964" y="39453"/>
                  </a:moveTo>
                  <a:cubicBezTo>
                    <a:pt x="78964" y="61242"/>
                    <a:pt x="61287" y="78906"/>
                    <a:pt x="39483" y="78906"/>
                  </a:cubicBezTo>
                  <a:cubicBezTo>
                    <a:pt x="17677" y="78906"/>
                    <a:pt x="1" y="61242"/>
                    <a:pt x="1" y="39453"/>
                  </a:cubicBezTo>
                  <a:cubicBezTo>
                    <a:pt x="1" y="17664"/>
                    <a:pt x="17678" y="0"/>
                    <a:pt x="39483" y="0"/>
                  </a:cubicBezTo>
                  <a:cubicBezTo>
                    <a:pt x="61288" y="0"/>
                    <a:pt x="78964" y="17664"/>
                    <a:pt x="78964" y="39453"/>
                  </a:cubicBezTo>
                  <a:close/>
                </a:path>
              </a:pathLst>
            </a:custGeom>
            <a:grpFill/>
            <a:ln w="0" cap="flat">
              <a:noFill/>
              <a:prstDash val="solid"/>
              <a:miter/>
            </a:ln>
          </p:spPr>
          <p:txBody>
            <a:bodyPr rtlCol="0" anchor="ctr"/>
            <a:lstStyle/>
            <a:p>
              <a:endParaRPr lang="en-GB"/>
            </a:p>
          </p:txBody>
        </p:sp>
      </p:grpSp>
    </p:spTree>
    <p:extLst>
      <p:ext uri="{BB962C8B-B14F-4D97-AF65-F5344CB8AC3E}">
        <p14:creationId xmlns:p14="http://schemas.microsoft.com/office/powerpoint/2010/main" val="1635748407"/>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and 2 columns">
    <p:spTree>
      <p:nvGrpSpPr>
        <p:cNvPr id="1" name=""/>
        <p:cNvGrpSpPr/>
        <p:nvPr/>
      </p:nvGrpSpPr>
      <p:grpSpPr>
        <a:xfrm>
          <a:off x="0" y="0"/>
          <a:ext cx="0" cy="0"/>
          <a:chOff x="0" y="0"/>
          <a:chExt cx="0" cy="0"/>
        </a:xfrm>
      </p:grpSpPr>
      <p:grpSp>
        <p:nvGrpSpPr>
          <p:cNvPr id="5337" name="Group 5336">
            <a:extLst>
              <a:ext uri="{FF2B5EF4-FFF2-40B4-BE49-F238E27FC236}">
                <a16:creationId xmlns:a16="http://schemas.microsoft.com/office/drawing/2014/main" id="{A6007A35-4BBF-96BC-A6E7-A7401DA4C526}"/>
              </a:ext>
            </a:extLst>
          </p:cNvPr>
          <p:cNvGrpSpPr/>
          <p:nvPr userDrawn="1"/>
        </p:nvGrpSpPr>
        <p:grpSpPr>
          <a:xfrm>
            <a:off x="-1" y="0"/>
            <a:ext cx="2546413" cy="4413380"/>
            <a:chOff x="-1" y="0"/>
            <a:chExt cx="2546413" cy="4413380"/>
          </a:xfrm>
        </p:grpSpPr>
        <p:sp>
          <p:nvSpPr>
            <p:cNvPr id="19" name="Freeform 18">
              <a:extLst>
                <a:ext uri="{FF2B5EF4-FFF2-40B4-BE49-F238E27FC236}">
                  <a16:creationId xmlns:a16="http://schemas.microsoft.com/office/drawing/2014/main" id="{28E73353-52C1-465C-8F97-5DEE576DDE76}"/>
                </a:ext>
              </a:extLst>
            </p:cNvPr>
            <p:cNvSpPr/>
            <p:nvPr userDrawn="1"/>
          </p:nvSpPr>
          <p:spPr>
            <a:xfrm>
              <a:off x="-1" y="0"/>
              <a:ext cx="2546413" cy="4413380"/>
            </a:xfrm>
            <a:custGeom>
              <a:avLst/>
              <a:gdLst>
                <a:gd name="connsiteX0" fmla="*/ 2082134 w 2082134"/>
                <a:gd name="connsiteY0" fmla="*/ 0 h 3608703"/>
                <a:gd name="connsiteX1" fmla="*/ 0 w 2082134"/>
                <a:gd name="connsiteY1" fmla="*/ 3608704 h 3608703"/>
                <a:gd name="connsiteX2" fmla="*/ 0 w 2082134"/>
                <a:gd name="connsiteY2" fmla="*/ 0 h 3608703"/>
                <a:gd name="connsiteX3" fmla="*/ 2082134 w 2082134"/>
                <a:gd name="connsiteY3" fmla="*/ 0 h 3608703"/>
              </a:gdLst>
              <a:ahLst/>
              <a:cxnLst>
                <a:cxn ang="0">
                  <a:pos x="connsiteX0" y="connsiteY0"/>
                </a:cxn>
                <a:cxn ang="0">
                  <a:pos x="connsiteX1" y="connsiteY1"/>
                </a:cxn>
                <a:cxn ang="0">
                  <a:pos x="connsiteX2" y="connsiteY2"/>
                </a:cxn>
                <a:cxn ang="0">
                  <a:pos x="connsiteX3" y="connsiteY3"/>
                </a:cxn>
              </a:cxnLst>
              <a:rect l="l" t="t" r="r" b="b"/>
              <a:pathLst>
                <a:path w="2082134" h="3608703">
                  <a:moveTo>
                    <a:pt x="2082134" y="0"/>
                  </a:moveTo>
                  <a:lnTo>
                    <a:pt x="0" y="3608704"/>
                  </a:lnTo>
                  <a:lnTo>
                    <a:pt x="0" y="0"/>
                  </a:lnTo>
                  <a:lnTo>
                    <a:pt x="2082134" y="0"/>
                  </a:lnTo>
                  <a:close/>
                </a:path>
              </a:pathLst>
            </a:custGeom>
            <a:solidFill>
              <a:schemeClr val="accent4"/>
            </a:solidFill>
            <a:ln w="0" cap="flat">
              <a:noFill/>
              <a:prstDash val="solid"/>
              <a:miter/>
            </a:ln>
          </p:spPr>
          <p:txBody>
            <a:bodyPr rtlCol="0" anchor="ctr"/>
            <a:lstStyle/>
            <a:p>
              <a:endParaRPr lang="en-GB"/>
            </a:p>
          </p:txBody>
        </p:sp>
        <p:grpSp>
          <p:nvGrpSpPr>
            <p:cNvPr id="5336" name="Group 5335">
              <a:extLst>
                <a:ext uri="{FF2B5EF4-FFF2-40B4-BE49-F238E27FC236}">
                  <a16:creationId xmlns:a16="http://schemas.microsoft.com/office/drawing/2014/main" id="{C8BBB303-98D3-D3EB-688B-AC91616326AF}"/>
                </a:ext>
              </a:extLst>
            </p:cNvPr>
            <p:cNvGrpSpPr>
              <a:grpSpLocks noChangeAspect="1"/>
            </p:cNvGrpSpPr>
            <p:nvPr userDrawn="1"/>
          </p:nvGrpSpPr>
          <p:grpSpPr>
            <a:xfrm>
              <a:off x="-1" y="32241"/>
              <a:ext cx="2484000" cy="4276582"/>
              <a:chOff x="5052222" y="1621698"/>
              <a:chExt cx="2055885" cy="3539517"/>
            </a:xfrm>
            <a:solidFill>
              <a:schemeClr val="accent6"/>
            </a:solidFill>
          </p:grpSpPr>
          <p:sp>
            <p:nvSpPr>
              <p:cNvPr id="4845" name="Freeform 4844">
                <a:extLst>
                  <a:ext uri="{FF2B5EF4-FFF2-40B4-BE49-F238E27FC236}">
                    <a16:creationId xmlns:a16="http://schemas.microsoft.com/office/drawing/2014/main" id="{3FF87A93-F12B-E61B-782E-FA8402725FD3}"/>
                  </a:ext>
                </a:extLst>
              </p:cNvPr>
              <p:cNvSpPr/>
              <p:nvPr/>
            </p:nvSpPr>
            <p:spPr>
              <a:xfrm>
                <a:off x="6046355"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46" name="Freeform 4845">
                <a:extLst>
                  <a:ext uri="{FF2B5EF4-FFF2-40B4-BE49-F238E27FC236}">
                    <a16:creationId xmlns:a16="http://schemas.microsoft.com/office/drawing/2014/main" id="{7B012DC3-57B0-6895-D926-F9C14982C87A}"/>
                  </a:ext>
                </a:extLst>
              </p:cNvPr>
              <p:cNvSpPr/>
              <p:nvPr/>
            </p:nvSpPr>
            <p:spPr>
              <a:xfrm>
                <a:off x="6114925"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47" name="Freeform 4846">
                <a:extLst>
                  <a:ext uri="{FF2B5EF4-FFF2-40B4-BE49-F238E27FC236}">
                    <a16:creationId xmlns:a16="http://schemas.microsoft.com/office/drawing/2014/main" id="{7B1DDE4E-AEA6-81BE-D8D7-720763E6188C}"/>
                  </a:ext>
                </a:extLst>
              </p:cNvPr>
              <p:cNvSpPr/>
              <p:nvPr/>
            </p:nvSpPr>
            <p:spPr>
              <a:xfrm>
                <a:off x="6080688" y="1799944"/>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48" name="Freeform 4847">
                <a:extLst>
                  <a:ext uri="{FF2B5EF4-FFF2-40B4-BE49-F238E27FC236}">
                    <a16:creationId xmlns:a16="http://schemas.microsoft.com/office/drawing/2014/main" id="{B8764F59-156F-27A3-9D41-2A65A4BD135D}"/>
                  </a:ext>
                </a:extLst>
              </p:cNvPr>
              <p:cNvSpPr/>
              <p:nvPr/>
            </p:nvSpPr>
            <p:spPr>
              <a:xfrm>
                <a:off x="6114925"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49" name="Freeform 4848">
                <a:extLst>
                  <a:ext uri="{FF2B5EF4-FFF2-40B4-BE49-F238E27FC236}">
                    <a16:creationId xmlns:a16="http://schemas.microsoft.com/office/drawing/2014/main" id="{ED78A4EC-C843-C0B1-86B5-0561DB200EA7}"/>
                  </a:ext>
                </a:extLst>
              </p:cNvPr>
              <p:cNvSpPr/>
              <p:nvPr/>
            </p:nvSpPr>
            <p:spPr>
              <a:xfrm>
                <a:off x="5977784"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50" name="Freeform 4849">
                <a:extLst>
                  <a:ext uri="{FF2B5EF4-FFF2-40B4-BE49-F238E27FC236}">
                    <a16:creationId xmlns:a16="http://schemas.microsoft.com/office/drawing/2014/main" id="{E39C2A14-6C09-AF8E-63C4-C82AA034B4E0}"/>
                  </a:ext>
                </a:extLst>
              </p:cNvPr>
              <p:cNvSpPr/>
              <p:nvPr/>
            </p:nvSpPr>
            <p:spPr>
              <a:xfrm>
                <a:off x="6012688" y="1800515"/>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51" name="Freeform 4850">
                <a:extLst>
                  <a:ext uri="{FF2B5EF4-FFF2-40B4-BE49-F238E27FC236}">
                    <a16:creationId xmlns:a16="http://schemas.microsoft.com/office/drawing/2014/main" id="{2AF03DF2-EE25-DE80-E1A9-DD0D0A065C06}"/>
                  </a:ext>
                </a:extLst>
              </p:cNvPr>
              <p:cNvSpPr/>
              <p:nvPr/>
            </p:nvSpPr>
            <p:spPr>
              <a:xfrm>
                <a:off x="6046355" y="1859423"/>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52" name="Freeform 4851">
                <a:extLst>
                  <a:ext uri="{FF2B5EF4-FFF2-40B4-BE49-F238E27FC236}">
                    <a16:creationId xmlns:a16="http://schemas.microsoft.com/office/drawing/2014/main" id="{CDACCEA9-836B-90E7-53B3-545D3FB68D3F}"/>
                  </a:ext>
                </a:extLst>
              </p:cNvPr>
              <p:cNvSpPr/>
              <p:nvPr/>
            </p:nvSpPr>
            <p:spPr>
              <a:xfrm>
                <a:off x="5909213"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53" name="Freeform 4852">
                <a:extLst>
                  <a:ext uri="{FF2B5EF4-FFF2-40B4-BE49-F238E27FC236}">
                    <a16:creationId xmlns:a16="http://schemas.microsoft.com/office/drawing/2014/main" id="{A1285005-1442-71DD-590E-D0BD8F10BF3B}"/>
                  </a:ext>
                </a:extLst>
              </p:cNvPr>
              <p:cNvSpPr/>
              <p:nvPr/>
            </p:nvSpPr>
            <p:spPr>
              <a:xfrm>
                <a:off x="5944117" y="1800515"/>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54" name="Freeform 4853">
                <a:extLst>
                  <a:ext uri="{FF2B5EF4-FFF2-40B4-BE49-F238E27FC236}">
                    <a16:creationId xmlns:a16="http://schemas.microsoft.com/office/drawing/2014/main" id="{4FA94974-5BFA-2A44-1767-605AFD67F83C}"/>
                  </a:ext>
                </a:extLst>
              </p:cNvPr>
              <p:cNvSpPr/>
              <p:nvPr/>
            </p:nvSpPr>
            <p:spPr>
              <a:xfrm>
                <a:off x="5978355" y="185999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55" name="Freeform 4854">
                <a:extLst>
                  <a:ext uri="{FF2B5EF4-FFF2-40B4-BE49-F238E27FC236}">
                    <a16:creationId xmlns:a16="http://schemas.microsoft.com/office/drawing/2014/main" id="{2C1767D2-016A-D24E-83E5-3962131F7EB0}"/>
                  </a:ext>
                </a:extLst>
              </p:cNvPr>
              <p:cNvSpPr/>
              <p:nvPr/>
            </p:nvSpPr>
            <p:spPr>
              <a:xfrm>
                <a:off x="5840738"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56" name="Freeform 4855">
                <a:extLst>
                  <a:ext uri="{FF2B5EF4-FFF2-40B4-BE49-F238E27FC236}">
                    <a16:creationId xmlns:a16="http://schemas.microsoft.com/office/drawing/2014/main" id="{7708D335-309A-9FA9-E579-20A39BFAA1CD}"/>
                  </a:ext>
                </a:extLst>
              </p:cNvPr>
              <p:cNvSpPr/>
              <p:nvPr/>
            </p:nvSpPr>
            <p:spPr>
              <a:xfrm>
                <a:off x="5875451" y="180042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57" name="Freeform 4856">
                <a:extLst>
                  <a:ext uri="{FF2B5EF4-FFF2-40B4-BE49-F238E27FC236}">
                    <a16:creationId xmlns:a16="http://schemas.microsoft.com/office/drawing/2014/main" id="{C9CE14E6-9C1B-5183-D15A-BA9E643D4E7B}"/>
                  </a:ext>
                </a:extLst>
              </p:cNvPr>
              <p:cNvSpPr/>
              <p:nvPr/>
            </p:nvSpPr>
            <p:spPr>
              <a:xfrm>
                <a:off x="5909784" y="185999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58" name="Freeform 4857">
                <a:extLst>
                  <a:ext uri="{FF2B5EF4-FFF2-40B4-BE49-F238E27FC236}">
                    <a16:creationId xmlns:a16="http://schemas.microsoft.com/office/drawing/2014/main" id="{B55D6561-3184-B980-1B70-EF2B72141373}"/>
                  </a:ext>
                </a:extLst>
              </p:cNvPr>
              <p:cNvSpPr/>
              <p:nvPr/>
            </p:nvSpPr>
            <p:spPr>
              <a:xfrm>
                <a:off x="5772167"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59" name="Freeform 4858">
                <a:extLst>
                  <a:ext uri="{FF2B5EF4-FFF2-40B4-BE49-F238E27FC236}">
                    <a16:creationId xmlns:a16="http://schemas.microsoft.com/office/drawing/2014/main" id="{2B78451F-AF8B-A033-04DE-C1396EE756D1}"/>
                  </a:ext>
                </a:extLst>
              </p:cNvPr>
              <p:cNvSpPr/>
              <p:nvPr/>
            </p:nvSpPr>
            <p:spPr>
              <a:xfrm>
                <a:off x="5806785" y="1800325"/>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860" name="Freeform 4859">
                <a:extLst>
                  <a:ext uri="{FF2B5EF4-FFF2-40B4-BE49-F238E27FC236}">
                    <a16:creationId xmlns:a16="http://schemas.microsoft.com/office/drawing/2014/main" id="{94250A26-9BB0-7379-D0C2-F75048E9EA3A}"/>
                  </a:ext>
                </a:extLst>
              </p:cNvPr>
              <p:cNvSpPr/>
              <p:nvPr/>
            </p:nvSpPr>
            <p:spPr>
              <a:xfrm>
                <a:off x="5841308" y="185999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61" name="Freeform 4860">
                <a:extLst>
                  <a:ext uri="{FF2B5EF4-FFF2-40B4-BE49-F238E27FC236}">
                    <a16:creationId xmlns:a16="http://schemas.microsoft.com/office/drawing/2014/main" id="{F59ED3D3-9277-40C3-925D-D2778772F469}"/>
                  </a:ext>
                </a:extLst>
              </p:cNvPr>
              <p:cNvSpPr/>
              <p:nvPr/>
            </p:nvSpPr>
            <p:spPr>
              <a:xfrm>
                <a:off x="5703596"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62" name="Freeform 4861">
                <a:extLst>
                  <a:ext uri="{FF2B5EF4-FFF2-40B4-BE49-F238E27FC236}">
                    <a16:creationId xmlns:a16="http://schemas.microsoft.com/office/drawing/2014/main" id="{32A0BA01-2FB8-4B96-281D-F3A88DBE8345}"/>
                  </a:ext>
                </a:extLst>
              </p:cNvPr>
              <p:cNvSpPr/>
              <p:nvPr/>
            </p:nvSpPr>
            <p:spPr>
              <a:xfrm>
                <a:off x="5738214" y="1800325"/>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863" name="Freeform 4862">
                <a:extLst>
                  <a:ext uri="{FF2B5EF4-FFF2-40B4-BE49-F238E27FC236}">
                    <a16:creationId xmlns:a16="http://schemas.microsoft.com/office/drawing/2014/main" id="{03DADF77-09A4-A9B1-3F3E-4765D95536C3}"/>
                  </a:ext>
                </a:extLst>
              </p:cNvPr>
              <p:cNvSpPr/>
              <p:nvPr/>
            </p:nvSpPr>
            <p:spPr>
              <a:xfrm>
                <a:off x="5772738" y="185999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64" name="Freeform 4863">
                <a:extLst>
                  <a:ext uri="{FF2B5EF4-FFF2-40B4-BE49-F238E27FC236}">
                    <a16:creationId xmlns:a16="http://schemas.microsoft.com/office/drawing/2014/main" id="{7115C64F-DCB7-BAD9-D2BE-7BFA3A01EA90}"/>
                  </a:ext>
                </a:extLst>
              </p:cNvPr>
              <p:cNvSpPr/>
              <p:nvPr/>
            </p:nvSpPr>
            <p:spPr>
              <a:xfrm>
                <a:off x="5635025"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65" name="Freeform 4864">
                <a:extLst>
                  <a:ext uri="{FF2B5EF4-FFF2-40B4-BE49-F238E27FC236}">
                    <a16:creationId xmlns:a16="http://schemas.microsoft.com/office/drawing/2014/main" id="{61C0804D-82B8-7372-E11D-EA3A3F65F034}"/>
                  </a:ext>
                </a:extLst>
              </p:cNvPr>
              <p:cNvSpPr/>
              <p:nvPr/>
            </p:nvSpPr>
            <p:spPr>
              <a:xfrm>
                <a:off x="5669549" y="1800230"/>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866" name="Freeform 4865">
                <a:extLst>
                  <a:ext uri="{FF2B5EF4-FFF2-40B4-BE49-F238E27FC236}">
                    <a16:creationId xmlns:a16="http://schemas.microsoft.com/office/drawing/2014/main" id="{0AEE174C-1DAF-2F23-6B00-7E5A5D649C76}"/>
                  </a:ext>
                </a:extLst>
              </p:cNvPr>
              <p:cNvSpPr/>
              <p:nvPr/>
            </p:nvSpPr>
            <p:spPr>
              <a:xfrm>
                <a:off x="5704072" y="185989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67" name="Freeform 4866">
                <a:extLst>
                  <a:ext uri="{FF2B5EF4-FFF2-40B4-BE49-F238E27FC236}">
                    <a16:creationId xmlns:a16="http://schemas.microsoft.com/office/drawing/2014/main" id="{684BCD7E-64AD-7648-D1C5-FF61372650ED}"/>
                  </a:ext>
                </a:extLst>
              </p:cNvPr>
              <p:cNvSpPr/>
              <p:nvPr/>
            </p:nvSpPr>
            <p:spPr>
              <a:xfrm>
                <a:off x="5566455"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68" name="Freeform 4867">
                <a:extLst>
                  <a:ext uri="{FF2B5EF4-FFF2-40B4-BE49-F238E27FC236}">
                    <a16:creationId xmlns:a16="http://schemas.microsoft.com/office/drawing/2014/main" id="{AACE979D-7F67-87DC-6722-6959526B3F9F}"/>
                  </a:ext>
                </a:extLst>
              </p:cNvPr>
              <p:cNvSpPr/>
              <p:nvPr/>
            </p:nvSpPr>
            <p:spPr>
              <a:xfrm>
                <a:off x="5600978" y="1800230"/>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869" name="Freeform 4868">
                <a:extLst>
                  <a:ext uri="{FF2B5EF4-FFF2-40B4-BE49-F238E27FC236}">
                    <a16:creationId xmlns:a16="http://schemas.microsoft.com/office/drawing/2014/main" id="{AA0649ED-83EE-760A-1BD6-35D8C26C0ED5}"/>
                  </a:ext>
                </a:extLst>
              </p:cNvPr>
              <p:cNvSpPr/>
              <p:nvPr/>
            </p:nvSpPr>
            <p:spPr>
              <a:xfrm>
                <a:off x="5635501" y="185989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70" name="Freeform 4869">
                <a:extLst>
                  <a:ext uri="{FF2B5EF4-FFF2-40B4-BE49-F238E27FC236}">
                    <a16:creationId xmlns:a16="http://schemas.microsoft.com/office/drawing/2014/main" id="{0D4B29A2-E271-0641-A6FA-97E051FE07D1}"/>
                  </a:ext>
                </a:extLst>
              </p:cNvPr>
              <p:cNvSpPr/>
              <p:nvPr/>
            </p:nvSpPr>
            <p:spPr>
              <a:xfrm>
                <a:off x="5497884"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71" name="Freeform 4870">
                <a:extLst>
                  <a:ext uri="{FF2B5EF4-FFF2-40B4-BE49-F238E27FC236}">
                    <a16:creationId xmlns:a16="http://schemas.microsoft.com/office/drawing/2014/main" id="{ED250C26-8B44-9097-B94D-922462B942D4}"/>
                  </a:ext>
                </a:extLst>
              </p:cNvPr>
              <p:cNvSpPr/>
              <p:nvPr/>
            </p:nvSpPr>
            <p:spPr>
              <a:xfrm>
                <a:off x="5532407" y="1800230"/>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872" name="Freeform 4871">
                <a:extLst>
                  <a:ext uri="{FF2B5EF4-FFF2-40B4-BE49-F238E27FC236}">
                    <a16:creationId xmlns:a16="http://schemas.microsoft.com/office/drawing/2014/main" id="{45FC7F90-26D0-41DF-800C-BE0230E996C2}"/>
                  </a:ext>
                </a:extLst>
              </p:cNvPr>
              <p:cNvSpPr/>
              <p:nvPr/>
            </p:nvSpPr>
            <p:spPr>
              <a:xfrm>
                <a:off x="5566930" y="185989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73" name="Freeform 4872">
                <a:extLst>
                  <a:ext uri="{FF2B5EF4-FFF2-40B4-BE49-F238E27FC236}">
                    <a16:creationId xmlns:a16="http://schemas.microsoft.com/office/drawing/2014/main" id="{F7BDD266-34E1-CEB8-BCBA-1622708DECA3}"/>
                  </a:ext>
                </a:extLst>
              </p:cNvPr>
              <p:cNvSpPr/>
              <p:nvPr/>
            </p:nvSpPr>
            <p:spPr>
              <a:xfrm>
                <a:off x="5429313"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74" name="Freeform 4873">
                <a:extLst>
                  <a:ext uri="{FF2B5EF4-FFF2-40B4-BE49-F238E27FC236}">
                    <a16:creationId xmlns:a16="http://schemas.microsoft.com/office/drawing/2014/main" id="{37A14926-C5BE-0696-AC66-5ACB5775E717}"/>
                  </a:ext>
                </a:extLst>
              </p:cNvPr>
              <p:cNvSpPr/>
              <p:nvPr/>
            </p:nvSpPr>
            <p:spPr>
              <a:xfrm>
                <a:off x="5463932" y="1800230"/>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875" name="Freeform 4874">
                <a:extLst>
                  <a:ext uri="{FF2B5EF4-FFF2-40B4-BE49-F238E27FC236}">
                    <a16:creationId xmlns:a16="http://schemas.microsoft.com/office/drawing/2014/main" id="{A8E23D33-53F1-A8DF-8976-018138F071DD}"/>
                  </a:ext>
                </a:extLst>
              </p:cNvPr>
              <p:cNvSpPr/>
              <p:nvPr/>
            </p:nvSpPr>
            <p:spPr>
              <a:xfrm>
                <a:off x="5498264" y="185980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876" name="Freeform 4875">
                <a:extLst>
                  <a:ext uri="{FF2B5EF4-FFF2-40B4-BE49-F238E27FC236}">
                    <a16:creationId xmlns:a16="http://schemas.microsoft.com/office/drawing/2014/main" id="{EB76AF79-C072-6F2C-FB2F-BF57D71456CB}"/>
                  </a:ext>
                </a:extLst>
              </p:cNvPr>
              <p:cNvSpPr/>
              <p:nvPr/>
            </p:nvSpPr>
            <p:spPr>
              <a:xfrm>
                <a:off x="5532597" y="191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77" name="Freeform 4876">
                <a:extLst>
                  <a:ext uri="{FF2B5EF4-FFF2-40B4-BE49-F238E27FC236}">
                    <a16:creationId xmlns:a16="http://schemas.microsoft.com/office/drawing/2014/main" id="{E3CFD555-0D50-2B25-1CDC-B4FDAAC8EF1C}"/>
                  </a:ext>
                </a:extLst>
              </p:cNvPr>
              <p:cNvSpPr/>
              <p:nvPr/>
            </p:nvSpPr>
            <p:spPr>
              <a:xfrm>
                <a:off x="5360743"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78" name="Freeform 4877">
                <a:extLst>
                  <a:ext uri="{FF2B5EF4-FFF2-40B4-BE49-F238E27FC236}">
                    <a16:creationId xmlns:a16="http://schemas.microsoft.com/office/drawing/2014/main" id="{E94697DE-E8EB-1140-C882-0DF721F20069}"/>
                  </a:ext>
                </a:extLst>
              </p:cNvPr>
              <p:cNvSpPr/>
              <p:nvPr/>
            </p:nvSpPr>
            <p:spPr>
              <a:xfrm>
                <a:off x="5395266"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879" name="Freeform 4878">
                <a:extLst>
                  <a:ext uri="{FF2B5EF4-FFF2-40B4-BE49-F238E27FC236}">
                    <a16:creationId xmlns:a16="http://schemas.microsoft.com/office/drawing/2014/main" id="{9A0EC918-C0E4-A25D-61FF-675AAFB04D8A}"/>
                  </a:ext>
                </a:extLst>
              </p:cNvPr>
              <p:cNvSpPr/>
              <p:nvPr/>
            </p:nvSpPr>
            <p:spPr>
              <a:xfrm>
                <a:off x="5429694" y="185980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880" name="Freeform 4879">
                <a:extLst>
                  <a:ext uri="{FF2B5EF4-FFF2-40B4-BE49-F238E27FC236}">
                    <a16:creationId xmlns:a16="http://schemas.microsoft.com/office/drawing/2014/main" id="{DD815131-276F-44CE-8DE2-8BA26C4F0B10}"/>
                  </a:ext>
                </a:extLst>
              </p:cNvPr>
              <p:cNvSpPr/>
              <p:nvPr/>
            </p:nvSpPr>
            <p:spPr>
              <a:xfrm>
                <a:off x="5464122" y="191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81" name="Freeform 4880">
                <a:extLst>
                  <a:ext uri="{FF2B5EF4-FFF2-40B4-BE49-F238E27FC236}">
                    <a16:creationId xmlns:a16="http://schemas.microsoft.com/office/drawing/2014/main" id="{5D2225CE-7BFD-96FB-61A8-3A55CAB4BAC0}"/>
                  </a:ext>
                </a:extLst>
              </p:cNvPr>
              <p:cNvSpPr/>
              <p:nvPr/>
            </p:nvSpPr>
            <p:spPr>
              <a:xfrm>
                <a:off x="5292172"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82" name="Freeform 4881">
                <a:extLst>
                  <a:ext uri="{FF2B5EF4-FFF2-40B4-BE49-F238E27FC236}">
                    <a16:creationId xmlns:a16="http://schemas.microsoft.com/office/drawing/2014/main" id="{AF8110BE-12D4-FB11-037F-9B537ED30F8D}"/>
                  </a:ext>
                </a:extLst>
              </p:cNvPr>
              <p:cNvSpPr/>
              <p:nvPr/>
            </p:nvSpPr>
            <p:spPr>
              <a:xfrm>
                <a:off x="5326695"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883" name="Freeform 4882">
                <a:extLst>
                  <a:ext uri="{FF2B5EF4-FFF2-40B4-BE49-F238E27FC236}">
                    <a16:creationId xmlns:a16="http://schemas.microsoft.com/office/drawing/2014/main" id="{343C8364-12DD-C493-CD8F-132D9BF8BA52}"/>
                  </a:ext>
                </a:extLst>
              </p:cNvPr>
              <p:cNvSpPr/>
              <p:nvPr/>
            </p:nvSpPr>
            <p:spPr>
              <a:xfrm>
                <a:off x="5361123" y="185980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884" name="Freeform 4883">
                <a:extLst>
                  <a:ext uri="{FF2B5EF4-FFF2-40B4-BE49-F238E27FC236}">
                    <a16:creationId xmlns:a16="http://schemas.microsoft.com/office/drawing/2014/main" id="{0C6A6BFD-8703-77C5-8ABB-C2ADBDA665BC}"/>
                  </a:ext>
                </a:extLst>
              </p:cNvPr>
              <p:cNvSpPr/>
              <p:nvPr/>
            </p:nvSpPr>
            <p:spPr>
              <a:xfrm>
                <a:off x="5395551" y="191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85" name="Freeform 4884">
                <a:extLst>
                  <a:ext uri="{FF2B5EF4-FFF2-40B4-BE49-F238E27FC236}">
                    <a16:creationId xmlns:a16="http://schemas.microsoft.com/office/drawing/2014/main" id="{F3BC8F52-0A94-F318-218C-D642F7008A4A}"/>
                  </a:ext>
                </a:extLst>
              </p:cNvPr>
              <p:cNvSpPr/>
              <p:nvPr/>
            </p:nvSpPr>
            <p:spPr>
              <a:xfrm>
                <a:off x="5429884" y="1978761"/>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86" name="Freeform 4885">
                <a:extLst>
                  <a:ext uri="{FF2B5EF4-FFF2-40B4-BE49-F238E27FC236}">
                    <a16:creationId xmlns:a16="http://schemas.microsoft.com/office/drawing/2014/main" id="{58606A5F-DD76-66F2-8D3F-057A13B5EC00}"/>
                  </a:ext>
                </a:extLst>
              </p:cNvPr>
              <p:cNvSpPr/>
              <p:nvPr/>
            </p:nvSpPr>
            <p:spPr>
              <a:xfrm>
                <a:off x="5223601"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87" name="Freeform 4886">
                <a:extLst>
                  <a:ext uri="{FF2B5EF4-FFF2-40B4-BE49-F238E27FC236}">
                    <a16:creationId xmlns:a16="http://schemas.microsoft.com/office/drawing/2014/main" id="{78539DD0-806B-279C-104D-069163B5EE38}"/>
                  </a:ext>
                </a:extLst>
              </p:cNvPr>
              <p:cNvSpPr/>
              <p:nvPr/>
            </p:nvSpPr>
            <p:spPr>
              <a:xfrm>
                <a:off x="5258124"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888" name="Freeform 4887">
                <a:extLst>
                  <a:ext uri="{FF2B5EF4-FFF2-40B4-BE49-F238E27FC236}">
                    <a16:creationId xmlns:a16="http://schemas.microsoft.com/office/drawing/2014/main" id="{AA20549D-3CAB-4DE9-0915-F28F862C82F2}"/>
                  </a:ext>
                </a:extLst>
              </p:cNvPr>
              <p:cNvSpPr/>
              <p:nvPr/>
            </p:nvSpPr>
            <p:spPr>
              <a:xfrm>
                <a:off x="5292552" y="185980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889" name="Freeform 4888">
                <a:extLst>
                  <a:ext uri="{FF2B5EF4-FFF2-40B4-BE49-F238E27FC236}">
                    <a16:creationId xmlns:a16="http://schemas.microsoft.com/office/drawing/2014/main" id="{EF0456E0-7B4D-7C3A-93E0-E7884887F8E2}"/>
                  </a:ext>
                </a:extLst>
              </p:cNvPr>
              <p:cNvSpPr/>
              <p:nvPr/>
            </p:nvSpPr>
            <p:spPr>
              <a:xfrm>
                <a:off x="5326980" y="191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90" name="Freeform 4889">
                <a:extLst>
                  <a:ext uri="{FF2B5EF4-FFF2-40B4-BE49-F238E27FC236}">
                    <a16:creationId xmlns:a16="http://schemas.microsoft.com/office/drawing/2014/main" id="{F2F44BB8-B27F-5329-BD05-566B5D0EC475}"/>
                  </a:ext>
                </a:extLst>
              </p:cNvPr>
              <p:cNvSpPr/>
              <p:nvPr/>
            </p:nvSpPr>
            <p:spPr>
              <a:xfrm>
                <a:off x="5361218" y="197866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91" name="Freeform 4890">
                <a:extLst>
                  <a:ext uri="{FF2B5EF4-FFF2-40B4-BE49-F238E27FC236}">
                    <a16:creationId xmlns:a16="http://schemas.microsoft.com/office/drawing/2014/main" id="{16B2A637-D024-2948-E692-2C83C003922D}"/>
                  </a:ext>
                </a:extLst>
              </p:cNvPr>
              <p:cNvSpPr/>
              <p:nvPr/>
            </p:nvSpPr>
            <p:spPr>
              <a:xfrm>
                <a:off x="5395646" y="2038240"/>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92" name="Freeform 4891">
                <a:extLst>
                  <a:ext uri="{FF2B5EF4-FFF2-40B4-BE49-F238E27FC236}">
                    <a16:creationId xmlns:a16="http://schemas.microsoft.com/office/drawing/2014/main" id="{9E5FF72D-DE0D-2DF3-EE36-B83745188DBC}"/>
                  </a:ext>
                </a:extLst>
              </p:cNvPr>
              <p:cNvSpPr/>
              <p:nvPr/>
            </p:nvSpPr>
            <p:spPr>
              <a:xfrm>
                <a:off x="5155126"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93" name="Freeform 4892">
                <a:extLst>
                  <a:ext uri="{FF2B5EF4-FFF2-40B4-BE49-F238E27FC236}">
                    <a16:creationId xmlns:a16="http://schemas.microsoft.com/office/drawing/2014/main" id="{DF616AA5-C6EB-2161-AD91-59372DE5B9B2}"/>
                  </a:ext>
                </a:extLst>
              </p:cNvPr>
              <p:cNvSpPr/>
              <p:nvPr/>
            </p:nvSpPr>
            <p:spPr>
              <a:xfrm>
                <a:off x="5189554"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894" name="Freeform 4893">
                <a:extLst>
                  <a:ext uri="{FF2B5EF4-FFF2-40B4-BE49-F238E27FC236}">
                    <a16:creationId xmlns:a16="http://schemas.microsoft.com/office/drawing/2014/main" id="{469E192F-A354-8CD1-9E4A-8C4511944C85}"/>
                  </a:ext>
                </a:extLst>
              </p:cNvPr>
              <p:cNvSpPr/>
              <p:nvPr/>
            </p:nvSpPr>
            <p:spPr>
              <a:xfrm>
                <a:off x="5223886" y="185970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895" name="Freeform 4894">
                <a:extLst>
                  <a:ext uri="{FF2B5EF4-FFF2-40B4-BE49-F238E27FC236}">
                    <a16:creationId xmlns:a16="http://schemas.microsoft.com/office/drawing/2014/main" id="{4767BAD7-675E-7162-1809-B6D8F405C5DB}"/>
                  </a:ext>
                </a:extLst>
              </p:cNvPr>
              <p:cNvSpPr/>
              <p:nvPr/>
            </p:nvSpPr>
            <p:spPr>
              <a:xfrm>
                <a:off x="5258314" y="191918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896" name="Freeform 4895">
                <a:extLst>
                  <a:ext uri="{FF2B5EF4-FFF2-40B4-BE49-F238E27FC236}">
                    <a16:creationId xmlns:a16="http://schemas.microsoft.com/office/drawing/2014/main" id="{BDEEFEAF-7431-8ECE-694F-5EB0A72720BA}"/>
                  </a:ext>
                </a:extLst>
              </p:cNvPr>
              <p:cNvSpPr/>
              <p:nvPr/>
            </p:nvSpPr>
            <p:spPr>
              <a:xfrm>
                <a:off x="5292647" y="197866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97" name="Freeform 4896">
                <a:extLst>
                  <a:ext uri="{FF2B5EF4-FFF2-40B4-BE49-F238E27FC236}">
                    <a16:creationId xmlns:a16="http://schemas.microsoft.com/office/drawing/2014/main" id="{4FF3CE53-7395-40FF-3845-BD7CFA96D068}"/>
                  </a:ext>
                </a:extLst>
              </p:cNvPr>
              <p:cNvSpPr/>
              <p:nvPr/>
            </p:nvSpPr>
            <p:spPr>
              <a:xfrm>
                <a:off x="5327075" y="2038240"/>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98" name="Freeform 4897">
                <a:extLst>
                  <a:ext uri="{FF2B5EF4-FFF2-40B4-BE49-F238E27FC236}">
                    <a16:creationId xmlns:a16="http://schemas.microsoft.com/office/drawing/2014/main" id="{36D4A316-82F9-9897-ACF3-5BFE4F97E801}"/>
                  </a:ext>
                </a:extLst>
              </p:cNvPr>
              <p:cNvSpPr/>
              <p:nvPr/>
            </p:nvSpPr>
            <p:spPr>
              <a:xfrm>
                <a:off x="5361313" y="209762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99" name="Freeform 4898">
                <a:extLst>
                  <a:ext uri="{FF2B5EF4-FFF2-40B4-BE49-F238E27FC236}">
                    <a16:creationId xmlns:a16="http://schemas.microsoft.com/office/drawing/2014/main" id="{51A08A3C-CB55-8807-9D55-192A13CB9EA0}"/>
                  </a:ext>
                </a:extLst>
              </p:cNvPr>
              <p:cNvSpPr/>
              <p:nvPr/>
            </p:nvSpPr>
            <p:spPr>
              <a:xfrm>
                <a:off x="5086555"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900" name="Freeform 4899">
                <a:extLst>
                  <a:ext uri="{FF2B5EF4-FFF2-40B4-BE49-F238E27FC236}">
                    <a16:creationId xmlns:a16="http://schemas.microsoft.com/office/drawing/2014/main" id="{5626B598-44C9-4EFC-A4B7-C3D6F4ADA8B6}"/>
                  </a:ext>
                </a:extLst>
              </p:cNvPr>
              <p:cNvSpPr/>
              <p:nvPr/>
            </p:nvSpPr>
            <p:spPr>
              <a:xfrm>
                <a:off x="5120983"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901" name="Freeform 4900">
                <a:extLst>
                  <a:ext uri="{FF2B5EF4-FFF2-40B4-BE49-F238E27FC236}">
                    <a16:creationId xmlns:a16="http://schemas.microsoft.com/office/drawing/2014/main" id="{C6C038FE-E952-E876-6B94-491AB2E91682}"/>
                  </a:ext>
                </a:extLst>
              </p:cNvPr>
              <p:cNvSpPr/>
              <p:nvPr/>
            </p:nvSpPr>
            <p:spPr>
              <a:xfrm>
                <a:off x="5155411" y="185970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02" name="Freeform 4901">
                <a:extLst>
                  <a:ext uri="{FF2B5EF4-FFF2-40B4-BE49-F238E27FC236}">
                    <a16:creationId xmlns:a16="http://schemas.microsoft.com/office/drawing/2014/main" id="{DA080F56-77E7-5D17-3F9C-E179F988E85A}"/>
                  </a:ext>
                </a:extLst>
              </p:cNvPr>
              <p:cNvSpPr/>
              <p:nvPr/>
            </p:nvSpPr>
            <p:spPr>
              <a:xfrm>
                <a:off x="5189744" y="191918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903" name="Freeform 4902">
                <a:extLst>
                  <a:ext uri="{FF2B5EF4-FFF2-40B4-BE49-F238E27FC236}">
                    <a16:creationId xmlns:a16="http://schemas.microsoft.com/office/drawing/2014/main" id="{D00CEA60-C7AA-6490-7A36-D9F8EAB3D145}"/>
                  </a:ext>
                </a:extLst>
              </p:cNvPr>
              <p:cNvSpPr/>
              <p:nvPr/>
            </p:nvSpPr>
            <p:spPr>
              <a:xfrm>
                <a:off x="5224077" y="197866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04" name="Freeform 4903">
                <a:extLst>
                  <a:ext uri="{FF2B5EF4-FFF2-40B4-BE49-F238E27FC236}">
                    <a16:creationId xmlns:a16="http://schemas.microsoft.com/office/drawing/2014/main" id="{963D2634-A67A-1C00-9933-653D33197AA5}"/>
                  </a:ext>
                </a:extLst>
              </p:cNvPr>
              <p:cNvSpPr/>
              <p:nvPr/>
            </p:nvSpPr>
            <p:spPr>
              <a:xfrm>
                <a:off x="5258505" y="2038240"/>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05" name="Freeform 4904">
                <a:extLst>
                  <a:ext uri="{FF2B5EF4-FFF2-40B4-BE49-F238E27FC236}">
                    <a16:creationId xmlns:a16="http://schemas.microsoft.com/office/drawing/2014/main" id="{BB79EDB7-88A3-1551-E618-E547BE0F19C9}"/>
                  </a:ext>
                </a:extLst>
              </p:cNvPr>
              <p:cNvSpPr/>
              <p:nvPr/>
            </p:nvSpPr>
            <p:spPr>
              <a:xfrm>
                <a:off x="5292742" y="209762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06" name="Freeform 4905">
                <a:extLst>
                  <a:ext uri="{FF2B5EF4-FFF2-40B4-BE49-F238E27FC236}">
                    <a16:creationId xmlns:a16="http://schemas.microsoft.com/office/drawing/2014/main" id="{FE54018B-8505-1E74-8D53-3A013065F62E}"/>
                  </a:ext>
                </a:extLst>
              </p:cNvPr>
              <p:cNvSpPr/>
              <p:nvPr/>
            </p:nvSpPr>
            <p:spPr>
              <a:xfrm>
                <a:off x="5327075" y="215700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07" name="Freeform 4906">
                <a:extLst>
                  <a:ext uri="{FF2B5EF4-FFF2-40B4-BE49-F238E27FC236}">
                    <a16:creationId xmlns:a16="http://schemas.microsoft.com/office/drawing/2014/main" id="{CADD1B04-6D7A-E9E3-2D76-235106037DC2}"/>
                  </a:ext>
                </a:extLst>
              </p:cNvPr>
              <p:cNvSpPr/>
              <p:nvPr/>
            </p:nvSpPr>
            <p:spPr>
              <a:xfrm>
                <a:off x="5052412"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908" name="Freeform 4907">
                <a:extLst>
                  <a:ext uri="{FF2B5EF4-FFF2-40B4-BE49-F238E27FC236}">
                    <a16:creationId xmlns:a16="http://schemas.microsoft.com/office/drawing/2014/main" id="{FA8214CA-DFBF-C638-1059-0862F66CED52}"/>
                  </a:ext>
                </a:extLst>
              </p:cNvPr>
              <p:cNvSpPr/>
              <p:nvPr/>
            </p:nvSpPr>
            <p:spPr>
              <a:xfrm>
                <a:off x="5086840" y="185970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09" name="Freeform 4908">
                <a:extLst>
                  <a:ext uri="{FF2B5EF4-FFF2-40B4-BE49-F238E27FC236}">
                    <a16:creationId xmlns:a16="http://schemas.microsoft.com/office/drawing/2014/main" id="{9C411D56-A9C9-E47B-4DC7-B1331CC58195}"/>
                  </a:ext>
                </a:extLst>
              </p:cNvPr>
              <p:cNvSpPr/>
              <p:nvPr/>
            </p:nvSpPr>
            <p:spPr>
              <a:xfrm>
                <a:off x="5121173" y="191918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910" name="Freeform 4909">
                <a:extLst>
                  <a:ext uri="{FF2B5EF4-FFF2-40B4-BE49-F238E27FC236}">
                    <a16:creationId xmlns:a16="http://schemas.microsoft.com/office/drawing/2014/main" id="{FD22F790-F74F-756A-371F-E9AA61394564}"/>
                  </a:ext>
                </a:extLst>
              </p:cNvPr>
              <p:cNvSpPr/>
              <p:nvPr/>
            </p:nvSpPr>
            <p:spPr>
              <a:xfrm>
                <a:off x="5155601" y="197866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11" name="Freeform 4910">
                <a:extLst>
                  <a:ext uri="{FF2B5EF4-FFF2-40B4-BE49-F238E27FC236}">
                    <a16:creationId xmlns:a16="http://schemas.microsoft.com/office/drawing/2014/main" id="{F9085BB4-F2EC-C497-1865-BF4D1648C9BD}"/>
                  </a:ext>
                </a:extLst>
              </p:cNvPr>
              <p:cNvSpPr/>
              <p:nvPr/>
            </p:nvSpPr>
            <p:spPr>
              <a:xfrm>
                <a:off x="5189934" y="2038240"/>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12" name="Freeform 4911">
                <a:extLst>
                  <a:ext uri="{FF2B5EF4-FFF2-40B4-BE49-F238E27FC236}">
                    <a16:creationId xmlns:a16="http://schemas.microsoft.com/office/drawing/2014/main" id="{DF056F08-DF3C-075B-C6C5-3AF78B62005B}"/>
                  </a:ext>
                </a:extLst>
              </p:cNvPr>
              <p:cNvSpPr/>
              <p:nvPr/>
            </p:nvSpPr>
            <p:spPr>
              <a:xfrm>
                <a:off x="5224172" y="209762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13" name="Freeform 4912">
                <a:extLst>
                  <a:ext uri="{FF2B5EF4-FFF2-40B4-BE49-F238E27FC236}">
                    <a16:creationId xmlns:a16="http://schemas.microsoft.com/office/drawing/2014/main" id="{A340DB47-C634-E838-F098-D7748D202E65}"/>
                  </a:ext>
                </a:extLst>
              </p:cNvPr>
              <p:cNvSpPr/>
              <p:nvPr/>
            </p:nvSpPr>
            <p:spPr>
              <a:xfrm>
                <a:off x="5258505" y="215700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14" name="Freeform 4913">
                <a:extLst>
                  <a:ext uri="{FF2B5EF4-FFF2-40B4-BE49-F238E27FC236}">
                    <a16:creationId xmlns:a16="http://schemas.microsoft.com/office/drawing/2014/main" id="{EC781FA8-1B87-3067-709E-945A204232F3}"/>
                  </a:ext>
                </a:extLst>
              </p:cNvPr>
              <p:cNvSpPr/>
              <p:nvPr/>
            </p:nvSpPr>
            <p:spPr>
              <a:xfrm>
                <a:off x="5292742" y="2216487"/>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15" name="Freeform 4914">
                <a:extLst>
                  <a:ext uri="{FF2B5EF4-FFF2-40B4-BE49-F238E27FC236}">
                    <a16:creationId xmlns:a16="http://schemas.microsoft.com/office/drawing/2014/main" id="{2FA4DDAB-A567-4DB2-292E-701A052690B3}"/>
                  </a:ext>
                </a:extLst>
              </p:cNvPr>
              <p:cNvSpPr/>
              <p:nvPr/>
            </p:nvSpPr>
            <p:spPr>
              <a:xfrm>
                <a:off x="5052602" y="191918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916" name="Freeform 4915">
                <a:extLst>
                  <a:ext uri="{FF2B5EF4-FFF2-40B4-BE49-F238E27FC236}">
                    <a16:creationId xmlns:a16="http://schemas.microsoft.com/office/drawing/2014/main" id="{BAEEE6CB-86E7-ABFD-DAE0-5267D3D4A61E}"/>
                  </a:ext>
                </a:extLst>
              </p:cNvPr>
              <p:cNvSpPr/>
              <p:nvPr/>
            </p:nvSpPr>
            <p:spPr>
              <a:xfrm>
                <a:off x="5087030" y="197866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17" name="Freeform 4916">
                <a:extLst>
                  <a:ext uri="{FF2B5EF4-FFF2-40B4-BE49-F238E27FC236}">
                    <a16:creationId xmlns:a16="http://schemas.microsoft.com/office/drawing/2014/main" id="{9AA5CFE7-5C66-948C-BEF8-FFF878469B83}"/>
                  </a:ext>
                </a:extLst>
              </p:cNvPr>
              <p:cNvSpPr/>
              <p:nvPr/>
            </p:nvSpPr>
            <p:spPr>
              <a:xfrm>
                <a:off x="5121268" y="2038145"/>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18" name="Freeform 4917">
                <a:extLst>
                  <a:ext uri="{FF2B5EF4-FFF2-40B4-BE49-F238E27FC236}">
                    <a16:creationId xmlns:a16="http://schemas.microsoft.com/office/drawing/2014/main" id="{546B397D-C348-BD9C-0838-6D7E2DAAA563}"/>
                  </a:ext>
                </a:extLst>
              </p:cNvPr>
              <p:cNvSpPr/>
              <p:nvPr/>
            </p:nvSpPr>
            <p:spPr>
              <a:xfrm>
                <a:off x="5155696" y="209762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19" name="Freeform 4918">
                <a:extLst>
                  <a:ext uri="{FF2B5EF4-FFF2-40B4-BE49-F238E27FC236}">
                    <a16:creationId xmlns:a16="http://schemas.microsoft.com/office/drawing/2014/main" id="{F6BBFA08-1637-3CE3-5F68-B4614931AF0E}"/>
                  </a:ext>
                </a:extLst>
              </p:cNvPr>
              <p:cNvSpPr/>
              <p:nvPr/>
            </p:nvSpPr>
            <p:spPr>
              <a:xfrm>
                <a:off x="5189934" y="215700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20" name="Freeform 4919">
                <a:extLst>
                  <a:ext uri="{FF2B5EF4-FFF2-40B4-BE49-F238E27FC236}">
                    <a16:creationId xmlns:a16="http://schemas.microsoft.com/office/drawing/2014/main" id="{54AF6299-005D-595F-24A8-259FFBDED67F}"/>
                  </a:ext>
                </a:extLst>
              </p:cNvPr>
              <p:cNvSpPr/>
              <p:nvPr/>
            </p:nvSpPr>
            <p:spPr>
              <a:xfrm>
                <a:off x="5224172" y="2216487"/>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21" name="Freeform 4920">
                <a:extLst>
                  <a:ext uri="{FF2B5EF4-FFF2-40B4-BE49-F238E27FC236}">
                    <a16:creationId xmlns:a16="http://schemas.microsoft.com/office/drawing/2014/main" id="{DC14A100-B0D9-DA03-34CC-619A03E2DF3E}"/>
                  </a:ext>
                </a:extLst>
              </p:cNvPr>
              <p:cNvSpPr/>
              <p:nvPr/>
            </p:nvSpPr>
            <p:spPr>
              <a:xfrm>
                <a:off x="5258505" y="2275870"/>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22" name="Freeform 4921">
                <a:extLst>
                  <a:ext uri="{FF2B5EF4-FFF2-40B4-BE49-F238E27FC236}">
                    <a16:creationId xmlns:a16="http://schemas.microsoft.com/office/drawing/2014/main" id="{86722ABB-5204-3520-10A3-732AD0EF1933}"/>
                  </a:ext>
                </a:extLst>
              </p:cNvPr>
              <p:cNvSpPr/>
              <p:nvPr/>
            </p:nvSpPr>
            <p:spPr>
              <a:xfrm>
                <a:off x="5326505" y="4651886"/>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923" name="Freeform 4922">
                <a:extLst>
                  <a:ext uri="{FF2B5EF4-FFF2-40B4-BE49-F238E27FC236}">
                    <a16:creationId xmlns:a16="http://schemas.microsoft.com/office/drawing/2014/main" id="{1131A665-7962-6FCB-12D7-29ADEE2E3111}"/>
                  </a:ext>
                </a:extLst>
              </p:cNvPr>
              <p:cNvSpPr/>
              <p:nvPr/>
            </p:nvSpPr>
            <p:spPr>
              <a:xfrm>
                <a:off x="5360838" y="45925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924" name="Freeform 4923">
                <a:extLst>
                  <a:ext uri="{FF2B5EF4-FFF2-40B4-BE49-F238E27FC236}">
                    <a16:creationId xmlns:a16="http://schemas.microsoft.com/office/drawing/2014/main" id="{93EEC9A4-F5D0-3A23-28E8-2EF14E4EE0B5}"/>
                  </a:ext>
                </a:extLst>
              </p:cNvPr>
              <p:cNvSpPr/>
              <p:nvPr/>
            </p:nvSpPr>
            <p:spPr>
              <a:xfrm>
                <a:off x="5395266"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925" name="Freeform 4924">
                <a:extLst>
                  <a:ext uri="{FF2B5EF4-FFF2-40B4-BE49-F238E27FC236}">
                    <a16:creationId xmlns:a16="http://schemas.microsoft.com/office/drawing/2014/main" id="{ED942954-D386-307D-8832-2C8DD6914E05}"/>
                  </a:ext>
                </a:extLst>
              </p:cNvPr>
              <p:cNvSpPr/>
              <p:nvPr/>
            </p:nvSpPr>
            <p:spPr>
              <a:xfrm>
                <a:off x="5429504"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926" name="Freeform 4925">
                <a:extLst>
                  <a:ext uri="{FF2B5EF4-FFF2-40B4-BE49-F238E27FC236}">
                    <a16:creationId xmlns:a16="http://schemas.microsoft.com/office/drawing/2014/main" id="{60E9067A-C829-AD0E-508D-B34AFC4BA02F}"/>
                  </a:ext>
                </a:extLst>
              </p:cNvPr>
              <p:cNvSpPr/>
              <p:nvPr/>
            </p:nvSpPr>
            <p:spPr>
              <a:xfrm>
                <a:off x="5463932" y="441444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27" name="Freeform 4926">
                <a:extLst>
                  <a:ext uri="{FF2B5EF4-FFF2-40B4-BE49-F238E27FC236}">
                    <a16:creationId xmlns:a16="http://schemas.microsoft.com/office/drawing/2014/main" id="{EAA110A2-198C-4499-121B-C83EC7BBECF1}"/>
                  </a:ext>
                </a:extLst>
              </p:cNvPr>
              <p:cNvSpPr/>
              <p:nvPr/>
            </p:nvSpPr>
            <p:spPr>
              <a:xfrm>
                <a:off x="5498169"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28" name="Freeform 4927">
                <a:extLst>
                  <a:ext uri="{FF2B5EF4-FFF2-40B4-BE49-F238E27FC236}">
                    <a16:creationId xmlns:a16="http://schemas.microsoft.com/office/drawing/2014/main" id="{91DCF872-B9CA-9A5B-0228-50AF2215552F}"/>
                  </a:ext>
                </a:extLst>
              </p:cNvPr>
              <p:cNvSpPr/>
              <p:nvPr/>
            </p:nvSpPr>
            <p:spPr>
              <a:xfrm>
                <a:off x="5532502" y="429577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4929" name="Freeform 4928">
                <a:extLst>
                  <a:ext uri="{FF2B5EF4-FFF2-40B4-BE49-F238E27FC236}">
                    <a16:creationId xmlns:a16="http://schemas.microsoft.com/office/drawing/2014/main" id="{1A3AA740-F758-B9C8-AEE9-B7B623B97CCE}"/>
                  </a:ext>
                </a:extLst>
              </p:cNvPr>
              <p:cNvSpPr/>
              <p:nvPr/>
            </p:nvSpPr>
            <p:spPr>
              <a:xfrm>
                <a:off x="5566835"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4930" name="Freeform 4929">
                <a:extLst>
                  <a:ext uri="{FF2B5EF4-FFF2-40B4-BE49-F238E27FC236}">
                    <a16:creationId xmlns:a16="http://schemas.microsoft.com/office/drawing/2014/main" id="{385C9EE6-8357-67BA-E2D7-2CDF937C60C4}"/>
                  </a:ext>
                </a:extLst>
              </p:cNvPr>
              <p:cNvSpPr/>
              <p:nvPr/>
            </p:nvSpPr>
            <p:spPr>
              <a:xfrm>
                <a:off x="5601168" y="417700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31" name="Freeform 4930">
                <a:extLst>
                  <a:ext uri="{FF2B5EF4-FFF2-40B4-BE49-F238E27FC236}">
                    <a16:creationId xmlns:a16="http://schemas.microsoft.com/office/drawing/2014/main" id="{3CE0483E-87F0-99DB-0787-A4DC87F1A354}"/>
                  </a:ext>
                </a:extLst>
              </p:cNvPr>
              <p:cNvSpPr/>
              <p:nvPr/>
            </p:nvSpPr>
            <p:spPr>
              <a:xfrm>
                <a:off x="5635501" y="41176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32" name="Freeform 4931">
                <a:extLst>
                  <a:ext uri="{FF2B5EF4-FFF2-40B4-BE49-F238E27FC236}">
                    <a16:creationId xmlns:a16="http://schemas.microsoft.com/office/drawing/2014/main" id="{6C660027-B7A9-FEE8-69D7-B279F734F66B}"/>
                  </a:ext>
                </a:extLst>
              </p:cNvPr>
              <p:cNvSpPr/>
              <p:nvPr/>
            </p:nvSpPr>
            <p:spPr>
              <a:xfrm>
                <a:off x="5669739"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33" name="Freeform 4932">
                <a:extLst>
                  <a:ext uri="{FF2B5EF4-FFF2-40B4-BE49-F238E27FC236}">
                    <a16:creationId xmlns:a16="http://schemas.microsoft.com/office/drawing/2014/main" id="{89FD100F-0A85-C7FA-4222-AD86DAD9CEC9}"/>
                  </a:ext>
                </a:extLst>
              </p:cNvPr>
              <p:cNvSpPr/>
              <p:nvPr/>
            </p:nvSpPr>
            <p:spPr>
              <a:xfrm>
                <a:off x="5704072"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34" name="Freeform 4933">
                <a:extLst>
                  <a:ext uri="{FF2B5EF4-FFF2-40B4-BE49-F238E27FC236}">
                    <a16:creationId xmlns:a16="http://schemas.microsoft.com/office/drawing/2014/main" id="{A81B6D30-C3BF-C32C-B9F3-BE39312104B4}"/>
                  </a:ext>
                </a:extLst>
              </p:cNvPr>
              <p:cNvSpPr/>
              <p:nvPr/>
            </p:nvSpPr>
            <p:spPr>
              <a:xfrm>
                <a:off x="5738405" y="393947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35" name="Freeform 4934">
                <a:extLst>
                  <a:ext uri="{FF2B5EF4-FFF2-40B4-BE49-F238E27FC236}">
                    <a16:creationId xmlns:a16="http://schemas.microsoft.com/office/drawing/2014/main" id="{26FA3036-6586-6023-BB6D-59E53CFACAE3}"/>
                  </a:ext>
                </a:extLst>
              </p:cNvPr>
              <p:cNvSpPr/>
              <p:nvPr/>
            </p:nvSpPr>
            <p:spPr>
              <a:xfrm>
                <a:off x="5772738"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36" name="Freeform 4935">
                <a:extLst>
                  <a:ext uri="{FF2B5EF4-FFF2-40B4-BE49-F238E27FC236}">
                    <a16:creationId xmlns:a16="http://schemas.microsoft.com/office/drawing/2014/main" id="{C948B721-8BF1-F7F5-541D-E1374656C0FF}"/>
                  </a:ext>
                </a:extLst>
              </p:cNvPr>
              <p:cNvSpPr/>
              <p:nvPr/>
            </p:nvSpPr>
            <p:spPr>
              <a:xfrm>
                <a:off x="5806975"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37" name="Freeform 4936">
                <a:extLst>
                  <a:ext uri="{FF2B5EF4-FFF2-40B4-BE49-F238E27FC236}">
                    <a16:creationId xmlns:a16="http://schemas.microsoft.com/office/drawing/2014/main" id="{A1D390E0-A625-45E9-F714-168B4D637D5A}"/>
                  </a:ext>
                </a:extLst>
              </p:cNvPr>
              <p:cNvSpPr/>
              <p:nvPr/>
            </p:nvSpPr>
            <p:spPr>
              <a:xfrm>
                <a:off x="5841308"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38" name="Freeform 4937">
                <a:extLst>
                  <a:ext uri="{FF2B5EF4-FFF2-40B4-BE49-F238E27FC236}">
                    <a16:creationId xmlns:a16="http://schemas.microsoft.com/office/drawing/2014/main" id="{AAD0A539-9CDA-E3A8-CBDD-155183A8B625}"/>
                  </a:ext>
                </a:extLst>
              </p:cNvPr>
              <p:cNvSpPr/>
              <p:nvPr/>
            </p:nvSpPr>
            <p:spPr>
              <a:xfrm>
                <a:off x="5875546" y="370184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39" name="Freeform 4938">
                <a:extLst>
                  <a:ext uri="{FF2B5EF4-FFF2-40B4-BE49-F238E27FC236}">
                    <a16:creationId xmlns:a16="http://schemas.microsoft.com/office/drawing/2014/main" id="{BCD4ACB6-B9EF-781C-540C-0AB67A054C92}"/>
                  </a:ext>
                </a:extLst>
              </p:cNvPr>
              <p:cNvSpPr/>
              <p:nvPr/>
            </p:nvSpPr>
            <p:spPr>
              <a:xfrm>
                <a:off x="5909784" y="364236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40" name="Freeform 4939">
                <a:extLst>
                  <a:ext uri="{FF2B5EF4-FFF2-40B4-BE49-F238E27FC236}">
                    <a16:creationId xmlns:a16="http://schemas.microsoft.com/office/drawing/2014/main" id="{780B2D4C-A26C-7378-E958-6ACB158E5259}"/>
                  </a:ext>
                </a:extLst>
              </p:cNvPr>
              <p:cNvSpPr/>
              <p:nvPr/>
            </p:nvSpPr>
            <p:spPr>
              <a:xfrm>
                <a:off x="5944117" y="358297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41" name="Freeform 4940">
                <a:extLst>
                  <a:ext uri="{FF2B5EF4-FFF2-40B4-BE49-F238E27FC236}">
                    <a16:creationId xmlns:a16="http://schemas.microsoft.com/office/drawing/2014/main" id="{2DC5DA32-834B-FDC7-85EE-72D606B46D5E}"/>
                  </a:ext>
                </a:extLst>
              </p:cNvPr>
              <p:cNvSpPr/>
              <p:nvPr/>
            </p:nvSpPr>
            <p:spPr>
              <a:xfrm>
                <a:off x="5978355" y="352359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42" name="Freeform 4941">
                <a:extLst>
                  <a:ext uri="{FF2B5EF4-FFF2-40B4-BE49-F238E27FC236}">
                    <a16:creationId xmlns:a16="http://schemas.microsoft.com/office/drawing/2014/main" id="{B28FAF6B-6CF5-F107-5979-7DC8C381D70F}"/>
                  </a:ext>
                </a:extLst>
              </p:cNvPr>
              <p:cNvSpPr/>
              <p:nvPr/>
            </p:nvSpPr>
            <p:spPr>
              <a:xfrm>
                <a:off x="6012688" y="346411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43" name="Freeform 4942">
                <a:extLst>
                  <a:ext uri="{FF2B5EF4-FFF2-40B4-BE49-F238E27FC236}">
                    <a16:creationId xmlns:a16="http://schemas.microsoft.com/office/drawing/2014/main" id="{3AF49547-2F63-BB6F-6523-DC879A7A8EDC}"/>
                  </a:ext>
                </a:extLst>
              </p:cNvPr>
              <p:cNvSpPr/>
              <p:nvPr/>
            </p:nvSpPr>
            <p:spPr>
              <a:xfrm>
                <a:off x="6046925" y="340473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44" name="Freeform 4943">
                <a:extLst>
                  <a:ext uri="{FF2B5EF4-FFF2-40B4-BE49-F238E27FC236}">
                    <a16:creationId xmlns:a16="http://schemas.microsoft.com/office/drawing/2014/main" id="{733924A6-D464-FE55-4643-FDF2AD596425}"/>
                  </a:ext>
                </a:extLst>
              </p:cNvPr>
              <p:cNvSpPr/>
              <p:nvPr/>
            </p:nvSpPr>
            <p:spPr>
              <a:xfrm>
                <a:off x="6081258" y="33453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45" name="Freeform 4944">
                <a:extLst>
                  <a:ext uri="{FF2B5EF4-FFF2-40B4-BE49-F238E27FC236}">
                    <a16:creationId xmlns:a16="http://schemas.microsoft.com/office/drawing/2014/main" id="{096389F4-AA99-5C16-E3E9-0F305687FCD4}"/>
                  </a:ext>
                </a:extLst>
              </p:cNvPr>
              <p:cNvSpPr/>
              <p:nvPr/>
            </p:nvSpPr>
            <p:spPr>
              <a:xfrm>
                <a:off x="6115496" y="32858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46" name="Freeform 4945">
                <a:extLst>
                  <a:ext uri="{FF2B5EF4-FFF2-40B4-BE49-F238E27FC236}">
                    <a16:creationId xmlns:a16="http://schemas.microsoft.com/office/drawing/2014/main" id="{2CBD05D5-0424-0ADD-A39A-349D6BB542B0}"/>
                  </a:ext>
                </a:extLst>
              </p:cNvPr>
              <p:cNvSpPr/>
              <p:nvPr/>
            </p:nvSpPr>
            <p:spPr>
              <a:xfrm>
                <a:off x="6149829" y="322648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47" name="Freeform 4946">
                <a:extLst>
                  <a:ext uri="{FF2B5EF4-FFF2-40B4-BE49-F238E27FC236}">
                    <a16:creationId xmlns:a16="http://schemas.microsoft.com/office/drawing/2014/main" id="{0EC32301-3C56-0D91-F779-87D614073D0C}"/>
                  </a:ext>
                </a:extLst>
              </p:cNvPr>
              <p:cNvSpPr/>
              <p:nvPr/>
            </p:nvSpPr>
            <p:spPr>
              <a:xfrm>
                <a:off x="6183972" y="3167007"/>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48" name="Freeform 4947">
                <a:extLst>
                  <a:ext uri="{FF2B5EF4-FFF2-40B4-BE49-F238E27FC236}">
                    <a16:creationId xmlns:a16="http://schemas.microsoft.com/office/drawing/2014/main" id="{96681E4C-BC0F-A6D7-E8B0-0E726C2359FF}"/>
                  </a:ext>
                </a:extLst>
              </p:cNvPr>
              <p:cNvSpPr/>
              <p:nvPr/>
            </p:nvSpPr>
            <p:spPr>
              <a:xfrm>
                <a:off x="6218305" y="3107528"/>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49" name="Freeform 4948">
                <a:extLst>
                  <a:ext uri="{FF2B5EF4-FFF2-40B4-BE49-F238E27FC236}">
                    <a16:creationId xmlns:a16="http://schemas.microsoft.com/office/drawing/2014/main" id="{09850872-703D-B289-4EB4-AA4CD92240A7}"/>
                  </a:ext>
                </a:extLst>
              </p:cNvPr>
              <p:cNvSpPr/>
              <p:nvPr/>
            </p:nvSpPr>
            <p:spPr>
              <a:xfrm>
                <a:off x="6252542" y="304814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50" name="Freeform 4949">
                <a:extLst>
                  <a:ext uri="{FF2B5EF4-FFF2-40B4-BE49-F238E27FC236}">
                    <a16:creationId xmlns:a16="http://schemas.microsoft.com/office/drawing/2014/main" id="{78253D6F-DE25-0239-820D-C3C5A87D11E1}"/>
                  </a:ext>
                </a:extLst>
              </p:cNvPr>
              <p:cNvSpPr/>
              <p:nvPr/>
            </p:nvSpPr>
            <p:spPr>
              <a:xfrm>
                <a:off x="6286780" y="2988761"/>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51" name="Freeform 4950">
                <a:extLst>
                  <a:ext uri="{FF2B5EF4-FFF2-40B4-BE49-F238E27FC236}">
                    <a16:creationId xmlns:a16="http://schemas.microsoft.com/office/drawing/2014/main" id="{77DF21D1-9120-125F-8AEA-FE439D0F3033}"/>
                  </a:ext>
                </a:extLst>
              </p:cNvPr>
              <p:cNvSpPr/>
              <p:nvPr/>
            </p:nvSpPr>
            <p:spPr>
              <a:xfrm>
                <a:off x="6321018" y="292918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952" name="Freeform 4951">
                <a:extLst>
                  <a:ext uri="{FF2B5EF4-FFF2-40B4-BE49-F238E27FC236}">
                    <a16:creationId xmlns:a16="http://schemas.microsoft.com/office/drawing/2014/main" id="{BC9B0DBC-F319-BC07-2CCA-197BE469BDFE}"/>
                  </a:ext>
                </a:extLst>
              </p:cNvPr>
              <p:cNvSpPr/>
              <p:nvPr/>
            </p:nvSpPr>
            <p:spPr>
              <a:xfrm>
                <a:off x="6355256" y="2869803"/>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953" name="Freeform 4952">
                <a:extLst>
                  <a:ext uri="{FF2B5EF4-FFF2-40B4-BE49-F238E27FC236}">
                    <a16:creationId xmlns:a16="http://schemas.microsoft.com/office/drawing/2014/main" id="{A7A73B3D-721F-5A24-4AE0-50D902B5AB6D}"/>
                  </a:ext>
                </a:extLst>
              </p:cNvPr>
              <p:cNvSpPr/>
              <p:nvPr/>
            </p:nvSpPr>
            <p:spPr>
              <a:xfrm>
                <a:off x="6389494" y="2810324"/>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54" name="Freeform 4953">
                <a:extLst>
                  <a:ext uri="{FF2B5EF4-FFF2-40B4-BE49-F238E27FC236}">
                    <a16:creationId xmlns:a16="http://schemas.microsoft.com/office/drawing/2014/main" id="{BE6AECD6-6361-63D8-B5E0-0042EF39274D}"/>
                  </a:ext>
                </a:extLst>
              </p:cNvPr>
              <p:cNvSpPr/>
              <p:nvPr/>
            </p:nvSpPr>
            <p:spPr>
              <a:xfrm>
                <a:off x="6423731" y="275084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55" name="Freeform 4954">
                <a:extLst>
                  <a:ext uri="{FF2B5EF4-FFF2-40B4-BE49-F238E27FC236}">
                    <a16:creationId xmlns:a16="http://schemas.microsoft.com/office/drawing/2014/main" id="{C1D88210-89AC-5209-C4D5-614D59F653CF}"/>
                  </a:ext>
                </a:extLst>
              </p:cNvPr>
              <p:cNvSpPr/>
              <p:nvPr/>
            </p:nvSpPr>
            <p:spPr>
              <a:xfrm>
                <a:off x="6457969" y="2691366"/>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4956" name="Freeform 4955">
                <a:extLst>
                  <a:ext uri="{FF2B5EF4-FFF2-40B4-BE49-F238E27FC236}">
                    <a16:creationId xmlns:a16="http://schemas.microsoft.com/office/drawing/2014/main" id="{F813B395-F8D3-D907-DC06-26AAB434878B}"/>
                  </a:ext>
                </a:extLst>
              </p:cNvPr>
              <p:cNvSpPr/>
              <p:nvPr/>
            </p:nvSpPr>
            <p:spPr>
              <a:xfrm>
                <a:off x="6492207" y="2631982"/>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957" name="Freeform 4956">
                <a:extLst>
                  <a:ext uri="{FF2B5EF4-FFF2-40B4-BE49-F238E27FC236}">
                    <a16:creationId xmlns:a16="http://schemas.microsoft.com/office/drawing/2014/main" id="{4AA55810-CF4F-4C5B-AAEE-4EDF214DC3CB}"/>
                  </a:ext>
                </a:extLst>
              </p:cNvPr>
              <p:cNvSpPr/>
              <p:nvPr/>
            </p:nvSpPr>
            <p:spPr>
              <a:xfrm>
                <a:off x="6526445" y="257240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958" name="Freeform 4957">
                <a:extLst>
                  <a:ext uri="{FF2B5EF4-FFF2-40B4-BE49-F238E27FC236}">
                    <a16:creationId xmlns:a16="http://schemas.microsoft.com/office/drawing/2014/main" id="{4607CD80-4AA6-76F2-3102-91BEBE42A8C2}"/>
                  </a:ext>
                </a:extLst>
              </p:cNvPr>
              <p:cNvSpPr/>
              <p:nvPr/>
            </p:nvSpPr>
            <p:spPr>
              <a:xfrm>
                <a:off x="6560588" y="2512929"/>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959" name="Freeform 4958">
                <a:extLst>
                  <a:ext uri="{FF2B5EF4-FFF2-40B4-BE49-F238E27FC236}">
                    <a16:creationId xmlns:a16="http://schemas.microsoft.com/office/drawing/2014/main" id="{C08016D3-C378-408A-9AC7-1112F6ED4BBA}"/>
                  </a:ext>
                </a:extLst>
              </p:cNvPr>
              <p:cNvSpPr/>
              <p:nvPr/>
            </p:nvSpPr>
            <p:spPr>
              <a:xfrm>
                <a:off x="5257934" y="4651886"/>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960" name="Freeform 4959">
                <a:extLst>
                  <a:ext uri="{FF2B5EF4-FFF2-40B4-BE49-F238E27FC236}">
                    <a16:creationId xmlns:a16="http://schemas.microsoft.com/office/drawing/2014/main" id="{2F5D5740-69C8-2FA4-EF15-FC3A6EA5C36C}"/>
                  </a:ext>
                </a:extLst>
              </p:cNvPr>
              <p:cNvSpPr/>
              <p:nvPr/>
            </p:nvSpPr>
            <p:spPr>
              <a:xfrm>
                <a:off x="5292267" y="45925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961" name="Freeform 4960">
                <a:extLst>
                  <a:ext uri="{FF2B5EF4-FFF2-40B4-BE49-F238E27FC236}">
                    <a16:creationId xmlns:a16="http://schemas.microsoft.com/office/drawing/2014/main" id="{3C7243A4-6130-77AC-5887-880F7E36FB52}"/>
                  </a:ext>
                </a:extLst>
              </p:cNvPr>
              <p:cNvSpPr/>
              <p:nvPr/>
            </p:nvSpPr>
            <p:spPr>
              <a:xfrm>
                <a:off x="5326695"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962" name="Freeform 4961">
                <a:extLst>
                  <a:ext uri="{FF2B5EF4-FFF2-40B4-BE49-F238E27FC236}">
                    <a16:creationId xmlns:a16="http://schemas.microsoft.com/office/drawing/2014/main" id="{732E9B83-89CA-10B0-925F-1E0F90D5DFC8}"/>
                  </a:ext>
                </a:extLst>
              </p:cNvPr>
              <p:cNvSpPr/>
              <p:nvPr/>
            </p:nvSpPr>
            <p:spPr>
              <a:xfrm>
                <a:off x="5360933"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963" name="Freeform 4962">
                <a:extLst>
                  <a:ext uri="{FF2B5EF4-FFF2-40B4-BE49-F238E27FC236}">
                    <a16:creationId xmlns:a16="http://schemas.microsoft.com/office/drawing/2014/main" id="{EB1994F4-FB09-9E61-21AE-A39AF174A9E1}"/>
                  </a:ext>
                </a:extLst>
              </p:cNvPr>
              <p:cNvSpPr/>
              <p:nvPr/>
            </p:nvSpPr>
            <p:spPr>
              <a:xfrm>
                <a:off x="5395361" y="441444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64" name="Freeform 4963">
                <a:extLst>
                  <a:ext uri="{FF2B5EF4-FFF2-40B4-BE49-F238E27FC236}">
                    <a16:creationId xmlns:a16="http://schemas.microsoft.com/office/drawing/2014/main" id="{FC154912-1080-1474-35D3-43CA1315E6E0}"/>
                  </a:ext>
                </a:extLst>
              </p:cNvPr>
              <p:cNvSpPr/>
              <p:nvPr/>
            </p:nvSpPr>
            <p:spPr>
              <a:xfrm>
                <a:off x="5429599"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65" name="Freeform 4964">
                <a:extLst>
                  <a:ext uri="{FF2B5EF4-FFF2-40B4-BE49-F238E27FC236}">
                    <a16:creationId xmlns:a16="http://schemas.microsoft.com/office/drawing/2014/main" id="{F0A5CD1B-2EA4-6171-FC32-1CC146C2D2A6}"/>
                  </a:ext>
                </a:extLst>
              </p:cNvPr>
              <p:cNvSpPr/>
              <p:nvPr/>
            </p:nvSpPr>
            <p:spPr>
              <a:xfrm>
                <a:off x="5464027" y="429577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4966" name="Freeform 4965">
                <a:extLst>
                  <a:ext uri="{FF2B5EF4-FFF2-40B4-BE49-F238E27FC236}">
                    <a16:creationId xmlns:a16="http://schemas.microsoft.com/office/drawing/2014/main" id="{5CA0304A-54B5-F2EA-4F38-AB4C60818596}"/>
                  </a:ext>
                </a:extLst>
              </p:cNvPr>
              <p:cNvSpPr/>
              <p:nvPr/>
            </p:nvSpPr>
            <p:spPr>
              <a:xfrm>
                <a:off x="5498264"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4967" name="Freeform 4966">
                <a:extLst>
                  <a:ext uri="{FF2B5EF4-FFF2-40B4-BE49-F238E27FC236}">
                    <a16:creationId xmlns:a16="http://schemas.microsoft.com/office/drawing/2014/main" id="{BBFC55AF-7FD2-DE87-1F36-FAC80E1D0077}"/>
                  </a:ext>
                </a:extLst>
              </p:cNvPr>
              <p:cNvSpPr/>
              <p:nvPr/>
            </p:nvSpPr>
            <p:spPr>
              <a:xfrm>
                <a:off x="5532502"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4968" name="Freeform 4967">
                <a:extLst>
                  <a:ext uri="{FF2B5EF4-FFF2-40B4-BE49-F238E27FC236}">
                    <a16:creationId xmlns:a16="http://schemas.microsoft.com/office/drawing/2014/main" id="{6C0184FA-F6E6-17B6-B2A9-B76A9238B7C3}"/>
                  </a:ext>
                </a:extLst>
              </p:cNvPr>
              <p:cNvSpPr/>
              <p:nvPr/>
            </p:nvSpPr>
            <p:spPr>
              <a:xfrm>
                <a:off x="5566930" y="41176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69" name="Freeform 4968">
                <a:extLst>
                  <a:ext uri="{FF2B5EF4-FFF2-40B4-BE49-F238E27FC236}">
                    <a16:creationId xmlns:a16="http://schemas.microsoft.com/office/drawing/2014/main" id="{6D9D753B-FCFD-4C38-0CFA-8F2C9A4A211C}"/>
                  </a:ext>
                </a:extLst>
              </p:cNvPr>
              <p:cNvSpPr/>
              <p:nvPr/>
            </p:nvSpPr>
            <p:spPr>
              <a:xfrm>
                <a:off x="5601168"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70" name="Freeform 4969">
                <a:extLst>
                  <a:ext uri="{FF2B5EF4-FFF2-40B4-BE49-F238E27FC236}">
                    <a16:creationId xmlns:a16="http://schemas.microsoft.com/office/drawing/2014/main" id="{E3838084-3866-A0E3-BBF0-EECFA17282FF}"/>
                  </a:ext>
                </a:extLst>
              </p:cNvPr>
              <p:cNvSpPr/>
              <p:nvPr/>
            </p:nvSpPr>
            <p:spPr>
              <a:xfrm>
                <a:off x="5635501"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71" name="Freeform 4970">
                <a:extLst>
                  <a:ext uri="{FF2B5EF4-FFF2-40B4-BE49-F238E27FC236}">
                    <a16:creationId xmlns:a16="http://schemas.microsoft.com/office/drawing/2014/main" id="{38179F0D-04E2-8453-04DE-A21AA85384C4}"/>
                  </a:ext>
                </a:extLst>
              </p:cNvPr>
              <p:cNvSpPr/>
              <p:nvPr/>
            </p:nvSpPr>
            <p:spPr>
              <a:xfrm>
                <a:off x="5669834" y="393947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72" name="Freeform 4971">
                <a:extLst>
                  <a:ext uri="{FF2B5EF4-FFF2-40B4-BE49-F238E27FC236}">
                    <a16:creationId xmlns:a16="http://schemas.microsoft.com/office/drawing/2014/main" id="{48C76DBD-98C5-769F-D754-C62BFD6EB740}"/>
                  </a:ext>
                </a:extLst>
              </p:cNvPr>
              <p:cNvSpPr/>
              <p:nvPr/>
            </p:nvSpPr>
            <p:spPr>
              <a:xfrm>
                <a:off x="5704167"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73" name="Freeform 4972">
                <a:extLst>
                  <a:ext uri="{FF2B5EF4-FFF2-40B4-BE49-F238E27FC236}">
                    <a16:creationId xmlns:a16="http://schemas.microsoft.com/office/drawing/2014/main" id="{0F77D1E5-A70F-9919-B110-D044620D3B15}"/>
                  </a:ext>
                </a:extLst>
              </p:cNvPr>
              <p:cNvSpPr/>
              <p:nvPr/>
            </p:nvSpPr>
            <p:spPr>
              <a:xfrm>
                <a:off x="5738405"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74" name="Freeform 4973">
                <a:extLst>
                  <a:ext uri="{FF2B5EF4-FFF2-40B4-BE49-F238E27FC236}">
                    <a16:creationId xmlns:a16="http://schemas.microsoft.com/office/drawing/2014/main" id="{10CF8920-9278-842B-DD70-CF66573C90A5}"/>
                  </a:ext>
                </a:extLst>
              </p:cNvPr>
              <p:cNvSpPr/>
              <p:nvPr/>
            </p:nvSpPr>
            <p:spPr>
              <a:xfrm>
                <a:off x="5772738"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75" name="Freeform 4974">
                <a:extLst>
                  <a:ext uri="{FF2B5EF4-FFF2-40B4-BE49-F238E27FC236}">
                    <a16:creationId xmlns:a16="http://schemas.microsoft.com/office/drawing/2014/main" id="{FFDB34A6-B106-FA71-44DD-42117AF93562}"/>
                  </a:ext>
                </a:extLst>
              </p:cNvPr>
              <p:cNvSpPr/>
              <p:nvPr/>
            </p:nvSpPr>
            <p:spPr>
              <a:xfrm>
                <a:off x="5806975" y="370184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76" name="Freeform 4975">
                <a:extLst>
                  <a:ext uri="{FF2B5EF4-FFF2-40B4-BE49-F238E27FC236}">
                    <a16:creationId xmlns:a16="http://schemas.microsoft.com/office/drawing/2014/main" id="{0D0AA612-8283-0CC8-09EE-D0D906835958}"/>
                  </a:ext>
                </a:extLst>
              </p:cNvPr>
              <p:cNvSpPr/>
              <p:nvPr/>
            </p:nvSpPr>
            <p:spPr>
              <a:xfrm>
                <a:off x="5841308" y="364236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77" name="Freeform 4976">
                <a:extLst>
                  <a:ext uri="{FF2B5EF4-FFF2-40B4-BE49-F238E27FC236}">
                    <a16:creationId xmlns:a16="http://schemas.microsoft.com/office/drawing/2014/main" id="{F2393FDE-2B67-BE3A-6AA2-B55BFC163FFA}"/>
                  </a:ext>
                </a:extLst>
              </p:cNvPr>
              <p:cNvSpPr/>
              <p:nvPr/>
            </p:nvSpPr>
            <p:spPr>
              <a:xfrm>
                <a:off x="5875546" y="358297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78" name="Freeform 4977">
                <a:extLst>
                  <a:ext uri="{FF2B5EF4-FFF2-40B4-BE49-F238E27FC236}">
                    <a16:creationId xmlns:a16="http://schemas.microsoft.com/office/drawing/2014/main" id="{DB2C5C4B-1D91-0FEA-ECC2-6A3285363A24}"/>
                  </a:ext>
                </a:extLst>
              </p:cNvPr>
              <p:cNvSpPr/>
              <p:nvPr/>
            </p:nvSpPr>
            <p:spPr>
              <a:xfrm>
                <a:off x="5909784" y="352359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79" name="Freeform 4978">
                <a:extLst>
                  <a:ext uri="{FF2B5EF4-FFF2-40B4-BE49-F238E27FC236}">
                    <a16:creationId xmlns:a16="http://schemas.microsoft.com/office/drawing/2014/main" id="{A80FD036-658D-F372-FF49-4CBFA69A0A1F}"/>
                  </a:ext>
                </a:extLst>
              </p:cNvPr>
              <p:cNvSpPr/>
              <p:nvPr/>
            </p:nvSpPr>
            <p:spPr>
              <a:xfrm>
                <a:off x="5944117" y="346411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80" name="Freeform 4979">
                <a:extLst>
                  <a:ext uri="{FF2B5EF4-FFF2-40B4-BE49-F238E27FC236}">
                    <a16:creationId xmlns:a16="http://schemas.microsoft.com/office/drawing/2014/main" id="{127E96BF-672C-ED7B-41AB-6E49AB1B1840}"/>
                  </a:ext>
                </a:extLst>
              </p:cNvPr>
              <p:cNvSpPr/>
              <p:nvPr/>
            </p:nvSpPr>
            <p:spPr>
              <a:xfrm>
                <a:off x="5978355" y="340473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81" name="Freeform 4980">
                <a:extLst>
                  <a:ext uri="{FF2B5EF4-FFF2-40B4-BE49-F238E27FC236}">
                    <a16:creationId xmlns:a16="http://schemas.microsoft.com/office/drawing/2014/main" id="{175D84D7-443F-9C08-DF56-D6F7B24677C6}"/>
                  </a:ext>
                </a:extLst>
              </p:cNvPr>
              <p:cNvSpPr/>
              <p:nvPr/>
            </p:nvSpPr>
            <p:spPr>
              <a:xfrm>
                <a:off x="6012688" y="33453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82" name="Freeform 4981">
                <a:extLst>
                  <a:ext uri="{FF2B5EF4-FFF2-40B4-BE49-F238E27FC236}">
                    <a16:creationId xmlns:a16="http://schemas.microsoft.com/office/drawing/2014/main" id="{7EFC0DDB-4532-DBC7-876A-E503DC3DC705}"/>
                  </a:ext>
                </a:extLst>
              </p:cNvPr>
              <p:cNvSpPr/>
              <p:nvPr/>
            </p:nvSpPr>
            <p:spPr>
              <a:xfrm>
                <a:off x="6046925" y="32858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83" name="Freeform 4982">
                <a:extLst>
                  <a:ext uri="{FF2B5EF4-FFF2-40B4-BE49-F238E27FC236}">
                    <a16:creationId xmlns:a16="http://schemas.microsoft.com/office/drawing/2014/main" id="{E63E2E1B-EC4F-D8D7-F9C5-56536B0F8873}"/>
                  </a:ext>
                </a:extLst>
              </p:cNvPr>
              <p:cNvSpPr/>
              <p:nvPr/>
            </p:nvSpPr>
            <p:spPr>
              <a:xfrm>
                <a:off x="6081258" y="322648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84" name="Freeform 4983">
                <a:extLst>
                  <a:ext uri="{FF2B5EF4-FFF2-40B4-BE49-F238E27FC236}">
                    <a16:creationId xmlns:a16="http://schemas.microsoft.com/office/drawing/2014/main" id="{05D17F5E-EB93-E213-223A-E98910519FBF}"/>
                  </a:ext>
                </a:extLst>
              </p:cNvPr>
              <p:cNvSpPr/>
              <p:nvPr/>
            </p:nvSpPr>
            <p:spPr>
              <a:xfrm>
                <a:off x="6115496" y="316710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85" name="Freeform 4984">
                <a:extLst>
                  <a:ext uri="{FF2B5EF4-FFF2-40B4-BE49-F238E27FC236}">
                    <a16:creationId xmlns:a16="http://schemas.microsoft.com/office/drawing/2014/main" id="{B9F728B5-32CA-5CCE-8F0F-B897551EC8E5}"/>
                  </a:ext>
                </a:extLst>
              </p:cNvPr>
              <p:cNvSpPr/>
              <p:nvPr/>
            </p:nvSpPr>
            <p:spPr>
              <a:xfrm>
                <a:off x="6149734" y="3107528"/>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86" name="Freeform 4985">
                <a:extLst>
                  <a:ext uri="{FF2B5EF4-FFF2-40B4-BE49-F238E27FC236}">
                    <a16:creationId xmlns:a16="http://schemas.microsoft.com/office/drawing/2014/main" id="{97786B01-1FCE-E106-C7FB-2CA630319896}"/>
                  </a:ext>
                </a:extLst>
              </p:cNvPr>
              <p:cNvSpPr/>
              <p:nvPr/>
            </p:nvSpPr>
            <p:spPr>
              <a:xfrm>
                <a:off x="6183972" y="304814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87" name="Freeform 4986">
                <a:extLst>
                  <a:ext uri="{FF2B5EF4-FFF2-40B4-BE49-F238E27FC236}">
                    <a16:creationId xmlns:a16="http://schemas.microsoft.com/office/drawing/2014/main" id="{535D438E-C0FF-91D4-FAE4-BF4921F6C658}"/>
                  </a:ext>
                </a:extLst>
              </p:cNvPr>
              <p:cNvSpPr/>
              <p:nvPr/>
            </p:nvSpPr>
            <p:spPr>
              <a:xfrm>
                <a:off x="6218305" y="2988761"/>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88" name="Freeform 4987">
                <a:extLst>
                  <a:ext uri="{FF2B5EF4-FFF2-40B4-BE49-F238E27FC236}">
                    <a16:creationId xmlns:a16="http://schemas.microsoft.com/office/drawing/2014/main" id="{02B1A820-F6B0-AA0E-E4ED-565CB71A0CE6}"/>
                  </a:ext>
                </a:extLst>
              </p:cNvPr>
              <p:cNvSpPr/>
              <p:nvPr/>
            </p:nvSpPr>
            <p:spPr>
              <a:xfrm>
                <a:off x="6252447" y="292918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989" name="Freeform 4988">
                <a:extLst>
                  <a:ext uri="{FF2B5EF4-FFF2-40B4-BE49-F238E27FC236}">
                    <a16:creationId xmlns:a16="http://schemas.microsoft.com/office/drawing/2014/main" id="{4360B13D-7DDD-5F97-1873-83D9A53B2916}"/>
                  </a:ext>
                </a:extLst>
              </p:cNvPr>
              <p:cNvSpPr/>
              <p:nvPr/>
            </p:nvSpPr>
            <p:spPr>
              <a:xfrm>
                <a:off x="6286685" y="2869803"/>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990" name="Freeform 4989">
                <a:extLst>
                  <a:ext uri="{FF2B5EF4-FFF2-40B4-BE49-F238E27FC236}">
                    <a16:creationId xmlns:a16="http://schemas.microsoft.com/office/drawing/2014/main" id="{3F1F7BFD-5DFE-C9DA-A7D4-1839DF76F0D0}"/>
                  </a:ext>
                </a:extLst>
              </p:cNvPr>
              <p:cNvSpPr/>
              <p:nvPr/>
            </p:nvSpPr>
            <p:spPr>
              <a:xfrm>
                <a:off x="6321018" y="2810419"/>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991" name="Freeform 4990">
                <a:extLst>
                  <a:ext uri="{FF2B5EF4-FFF2-40B4-BE49-F238E27FC236}">
                    <a16:creationId xmlns:a16="http://schemas.microsoft.com/office/drawing/2014/main" id="{BFD44C77-D867-7B5E-BC3D-EA3AC7470EA4}"/>
                  </a:ext>
                </a:extLst>
              </p:cNvPr>
              <p:cNvSpPr/>
              <p:nvPr/>
            </p:nvSpPr>
            <p:spPr>
              <a:xfrm>
                <a:off x="6355161" y="275084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92" name="Freeform 4991">
                <a:extLst>
                  <a:ext uri="{FF2B5EF4-FFF2-40B4-BE49-F238E27FC236}">
                    <a16:creationId xmlns:a16="http://schemas.microsoft.com/office/drawing/2014/main" id="{E9512094-D5F1-EB88-45A5-0B6125DA8A47}"/>
                  </a:ext>
                </a:extLst>
              </p:cNvPr>
              <p:cNvSpPr/>
              <p:nvPr/>
            </p:nvSpPr>
            <p:spPr>
              <a:xfrm>
                <a:off x="6389494" y="2691461"/>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93" name="Freeform 4992">
                <a:extLst>
                  <a:ext uri="{FF2B5EF4-FFF2-40B4-BE49-F238E27FC236}">
                    <a16:creationId xmlns:a16="http://schemas.microsoft.com/office/drawing/2014/main" id="{31D127B4-2FED-512F-D0BF-1DB23CA3A7AD}"/>
                  </a:ext>
                </a:extLst>
              </p:cNvPr>
              <p:cNvSpPr/>
              <p:nvPr/>
            </p:nvSpPr>
            <p:spPr>
              <a:xfrm>
                <a:off x="6423636" y="2631982"/>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4994" name="Freeform 4993">
                <a:extLst>
                  <a:ext uri="{FF2B5EF4-FFF2-40B4-BE49-F238E27FC236}">
                    <a16:creationId xmlns:a16="http://schemas.microsoft.com/office/drawing/2014/main" id="{978F8885-B6CA-502C-D4A5-CABAFC5F335C}"/>
                  </a:ext>
                </a:extLst>
              </p:cNvPr>
              <p:cNvSpPr/>
              <p:nvPr/>
            </p:nvSpPr>
            <p:spPr>
              <a:xfrm>
                <a:off x="6457969" y="2572503"/>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4995" name="Freeform 4994">
                <a:extLst>
                  <a:ext uri="{FF2B5EF4-FFF2-40B4-BE49-F238E27FC236}">
                    <a16:creationId xmlns:a16="http://schemas.microsoft.com/office/drawing/2014/main" id="{DF7A1DA8-CF7B-5D1D-3965-48BD5A4892F9}"/>
                  </a:ext>
                </a:extLst>
              </p:cNvPr>
              <p:cNvSpPr/>
              <p:nvPr/>
            </p:nvSpPr>
            <p:spPr>
              <a:xfrm>
                <a:off x="6492112" y="2513025"/>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996" name="Freeform 4995">
                <a:extLst>
                  <a:ext uri="{FF2B5EF4-FFF2-40B4-BE49-F238E27FC236}">
                    <a16:creationId xmlns:a16="http://schemas.microsoft.com/office/drawing/2014/main" id="{FF27EA8D-C884-C6F2-5403-ABEFACCD4B3B}"/>
                  </a:ext>
                </a:extLst>
              </p:cNvPr>
              <p:cNvSpPr/>
              <p:nvPr/>
            </p:nvSpPr>
            <p:spPr>
              <a:xfrm>
                <a:off x="6526350" y="2453546"/>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997" name="Freeform 4996">
                <a:extLst>
                  <a:ext uri="{FF2B5EF4-FFF2-40B4-BE49-F238E27FC236}">
                    <a16:creationId xmlns:a16="http://schemas.microsoft.com/office/drawing/2014/main" id="{0544AD7A-8AF8-5B94-AE5A-426D2DB4C9FF}"/>
                  </a:ext>
                </a:extLst>
              </p:cNvPr>
              <p:cNvSpPr/>
              <p:nvPr/>
            </p:nvSpPr>
            <p:spPr>
              <a:xfrm>
                <a:off x="5189363" y="4651886"/>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998" name="Freeform 4997">
                <a:extLst>
                  <a:ext uri="{FF2B5EF4-FFF2-40B4-BE49-F238E27FC236}">
                    <a16:creationId xmlns:a16="http://schemas.microsoft.com/office/drawing/2014/main" id="{8E905D09-5E4A-DC60-8BB2-E0085A3485FC}"/>
                  </a:ext>
                </a:extLst>
              </p:cNvPr>
              <p:cNvSpPr/>
              <p:nvPr/>
            </p:nvSpPr>
            <p:spPr>
              <a:xfrm>
                <a:off x="5223696" y="45925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999" name="Freeform 4998">
                <a:extLst>
                  <a:ext uri="{FF2B5EF4-FFF2-40B4-BE49-F238E27FC236}">
                    <a16:creationId xmlns:a16="http://schemas.microsoft.com/office/drawing/2014/main" id="{D76D065D-98C9-9F2A-B0E9-FE1061E36436}"/>
                  </a:ext>
                </a:extLst>
              </p:cNvPr>
              <p:cNvSpPr/>
              <p:nvPr/>
            </p:nvSpPr>
            <p:spPr>
              <a:xfrm>
                <a:off x="5258124"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000" name="Freeform 4999">
                <a:extLst>
                  <a:ext uri="{FF2B5EF4-FFF2-40B4-BE49-F238E27FC236}">
                    <a16:creationId xmlns:a16="http://schemas.microsoft.com/office/drawing/2014/main" id="{1228B6E2-F929-4710-6C32-603874F92334}"/>
                  </a:ext>
                </a:extLst>
              </p:cNvPr>
              <p:cNvSpPr/>
              <p:nvPr/>
            </p:nvSpPr>
            <p:spPr>
              <a:xfrm>
                <a:off x="5292362"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001" name="Freeform 5000">
                <a:extLst>
                  <a:ext uri="{FF2B5EF4-FFF2-40B4-BE49-F238E27FC236}">
                    <a16:creationId xmlns:a16="http://schemas.microsoft.com/office/drawing/2014/main" id="{023425AE-36DF-770F-C665-A179E5BB71FB}"/>
                  </a:ext>
                </a:extLst>
              </p:cNvPr>
              <p:cNvSpPr/>
              <p:nvPr/>
            </p:nvSpPr>
            <p:spPr>
              <a:xfrm>
                <a:off x="5326790" y="441444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02" name="Freeform 5001">
                <a:extLst>
                  <a:ext uri="{FF2B5EF4-FFF2-40B4-BE49-F238E27FC236}">
                    <a16:creationId xmlns:a16="http://schemas.microsoft.com/office/drawing/2014/main" id="{A7ED8905-6399-A5BB-A59F-064CE5551E2D}"/>
                  </a:ext>
                </a:extLst>
              </p:cNvPr>
              <p:cNvSpPr/>
              <p:nvPr/>
            </p:nvSpPr>
            <p:spPr>
              <a:xfrm>
                <a:off x="5361028"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03" name="Freeform 5002">
                <a:extLst>
                  <a:ext uri="{FF2B5EF4-FFF2-40B4-BE49-F238E27FC236}">
                    <a16:creationId xmlns:a16="http://schemas.microsoft.com/office/drawing/2014/main" id="{27704950-D1FC-C829-9F95-71BDAEE4933B}"/>
                  </a:ext>
                </a:extLst>
              </p:cNvPr>
              <p:cNvSpPr/>
              <p:nvPr/>
            </p:nvSpPr>
            <p:spPr>
              <a:xfrm>
                <a:off x="5395456" y="429577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004" name="Freeform 5003">
                <a:extLst>
                  <a:ext uri="{FF2B5EF4-FFF2-40B4-BE49-F238E27FC236}">
                    <a16:creationId xmlns:a16="http://schemas.microsoft.com/office/drawing/2014/main" id="{2879E06D-25B7-C1DA-9B4F-57F81AE0AD4C}"/>
                  </a:ext>
                </a:extLst>
              </p:cNvPr>
              <p:cNvSpPr/>
              <p:nvPr/>
            </p:nvSpPr>
            <p:spPr>
              <a:xfrm>
                <a:off x="5429694"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005" name="Freeform 5004">
                <a:extLst>
                  <a:ext uri="{FF2B5EF4-FFF2-40B4-BE49-F238E27FC236}">
                    <a16:creationId xmlns:a16="http://schemas.microsoft.com/office/drawing/2014/main" id="{3EF2EB38-5166-2E40-7374-31DC43D94D61}"/>
                  </a:ext>
                </a:extLst>
              </p:cNvPr>
              <p:cNvSpPr/>
              <p:nvPr/>
            </p:nvSpPr>
            <p:spPr>
              <a:xfrm>
                <a:off x="5464027"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006" name="Freeform 5005">
                <a:extLst>
                  <a:ext uri="{FF2B5EF4-FFF2-40B4-BE49-F238E27FC236}">
                    <a16:creationId xmlns:a16="http://schemas.microsoft.com/office/drawing/2014/main" id="{1C11DA17-11DC-B68C-5DF1-4B578C393C0C}"/>
                  </a:ext>
                </a:extLst>
              </p:cNvPr>
              <p:cNvSpPr/>
              <p:nvPr/>
            </p:nvSpPr>
            <p:spPr>
              <a:xfrm>
                <a:off x="5498360" y="41176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07" name="Freeform 5006">
                <a:extLst>
                  <a:ext uri="{FF2B5EF4-FFF2-40B4-BE49-F238E27FC236}">
                    <a16:creationId xmlns:a16="http://schemas.microsoft.com/office/drawing/2014/main" id="{6F31FF5C-CCCD-518B-074D-458ABFD37110}"/>
                  </a:ext>
                </a:extLst>
              </p:cNvPr>
              <p:cNvSpPr/>
              <p:nvPr/>
            </p:nvSpPr>
            <p:spPr>
              <a:xfrm>
                <a:off x="5532597"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08" name="Freeform 5007">
                <a:extLst>
                  <a:ext uri="{FF2B5EF4-FFF2-40B4-BE49-F238E27FC236}">
                    <a16:creationId xmlns:a16="http://schemas.microsoft.com/office/drawing/2014/main" id="{D13B7FF9-5C5A-9A4A-9CD4-F4B6EBA3A3BD}"/>
                  </a:ext>
                </a:extLst>
              </p:cNvPr>
              <p:cNvSpPr/>
              <p:nvPr/>
            </p:nvSpPr>
            <p:spPr>
              <a:xfrm>
                <a:off x="5566930"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09" name="Freeform 5008">
                <a:extLst>
                  <a:ext uri="{FF2B5EF4-FFF2-40B4-BE49-F238E27FC236}">
                    <a16:creationId xmlns:a16="http://schemas.microsoft.com/office/drawing/2014/main" id="{A3035B98-3749-721B-BE6B-D598B8516883}"/>
                  </a:ext>
                </a:extLst>
              </p:cNvPr>
              <p:cNvSpPr/>
              <p:nvPr/>
            </p:nvSpPr>
            <p:spPr>
              <a:xfrm>
                <a:off x="5601263" y="393947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10" name="Freeform 5009">
                <a:extLst>
                  <a:ext uri="{FF2B5EF4-FFF2-40B4-BE49-F238E27FC236}">
                    <a16:creationId xmlns:a16="http://schemas.microsoft.com/office/drawing/2014/main" id="{124F185F-2D7F-DE3E-D368-07D3EE9E5642}"/>
                  </a:ext>
                </a:extLst>
              </p:cNvPr>
              <p:cNvSpPr/>
              <p:nvPr/>
            </p:nvSpPr>
            <p:spPr>
              <a:xfrm>
                <a:off x="5635596"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11" name="Freeform 5010">
                <a:extLst>
                  <a:ext uri="{FF2B5EF4-FFF2-40B4-BE49-F238E27FC236}">
                    <a16:creationId xmlns:a16="http://schemas.microsoft.com/office/drawing/2014/main" id="{9FCD9503-8744-13AE-3AFD-EE424CF9BFA0}"/>
                  </a:ext>
                </a:extLst>
              </p:cNvPr>
              <p:cNvSpPr/>
              <p:nvPr/>
            </p:nvSpPr>
            <p:spPr>
              <a:xfrm>
                <a:off x="5669834"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12" name="Freeform 5011">
                <a:extLst>
                  <a:ext uri="{FF2B5EF4-FFF2-40B4-BE49-F238E27FC236}">
                    <a16:creationId xmlns:a16="http://schemas.microsoft.com/office/drawing/2014/main" id="{7B829B89-4ED2-7026-B0D2-24A08562864A}"/>
                  </a:ext>
                </a:extLst>
              </p:cNvPr>
              <p:cNvSpPr/>
              <p:nvPr/>
            </p:nvSpPr>
            <p:spPr>
              <a:xfrm>
                <a:off x="5704167"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13" name="Freeform 5012">
                <a:extLst>
                  <a:ext uri="{FF2B5EF4-FFF2-40B4-BE49-F238E27FC236}">
                    <a16:creationId xmlns:a16="http://schemas.microsoft.com/office/drawing/2014/main" id="{A5DDF248-5151-9466-6D8D-EECFF583A5EB}"/>
                  </a:ext>
                </a:extLst>
              </p:cNvPr>
              <p:cNvSpPr/>
              <p:nvPr/>
            </p:nvSpPr>
            <p:spPr>
              <a:xfrm>
                <a:off x="5738405" y="370184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14" name="Freeform 5013">
                <a:extLst>
                  <a:ext uri="{FF2B5EF4-FFF2-40B4-BE49-F238E27FC236}">
                    <a16:creationId xmlns:a16="http://schemas.microsoft.com/office/drawing/2014/main" id="{E66432CD-674B-4AC1-2132-96AF2748D3D1}"/>
                  </a:ext>
                </a:extLst>
              </p:cNvPr>
              <p:cNvSpPr/>
              <p:nvPr/>
            </p:nvSpPr>
            <p:spPr>
              <a:xfrm>
                <a:off x="5772738" y="364236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15" name="Freeform 5014">
                <a:extLst>
                  <a:ext uri="{FF2B5EF4-FFF2-40B4-BE49-F238E27FC236}">
                    <a16:creationId xmlns:a16="http://schemas.microsoft.com/office/drawing/2014/main" id="{DAFB099A-840A-0452-3257-D8730488CDC3}"/>
                  </a:ext>
                </a:extLst>
              </p:cNvPr>
              <p:cNvSpPr/>
              <p:nvPr/>
            </p:nvSpPr>
            <p:spPr>
              <a:xfrm>
                <a:off x="5806975" y="358297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16" name="Freeform 5015">
                <a:extLst>
                  <a:ext uri="{FF2B5EF4-FFF2-40B4-BE49-F238E27FC236}">
                    <a16:creationId xmlns:a16="http://schemas.microsoft.com/office/drawing/2014/main" id="{9E821DBE-38E5-98E1-16C4-94D1AAE6A6DD}"/>
                  </a:ext>
                </a:extLst>
              </p:cNvPr>
              <p:cNvSpPr/>
              <p:nvPr/>
            </p:nvSpPr>
            <p:spPr>
              <a:xfrm>
                <a:off x="5841308" y="352359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17" name="Freeform 5016">
                <a:extLst>
                  <a:ext uri="{FF2B5EF4-FFF2-40B4-BE49-F238E27FC236}">
                    <a16:creationId xmlns:a16="http://schemas.microsoft.com/office/drawing/2014/main" id="{C296B931-D7AA-6A9E-41AB-210D6BCEB758}"/>
                  </a:ext>
                </a:extLst>
              </p:cNvPr>
              <p:cNvSpPr/>
              <p:nvPr/>
            </p:nvSpPr>
            <p:spPr>
              <a:xfrm>
                <a:off x="5875546" y="346411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18" name="Freeform 5017">
                <a:extLst>
                  <a:ext uri="{FF2B5EF4-FFF2-40B4-BE49-F238E27FC236}">
                    <a16:creationId xmlns:a16="http://schemas.microsoft.com/office/drawing/2014/main" id="{4DC0DA86-984C-1C0F-246D-28818AD12044}"/>
                  </a:ext>
                </a:extLst>
              </p:cNvPr>
              <p:cNvSpPr/>
              <p:nvPr/>
            </p:nvSpPr>
            <p:spPr>
              <a:xfrm>
                <a:off x="5909784" y="340473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19" name="Freeform 5018">
                <a:extLst>
                  <a:ext uri="{FF2B5EF4-FFF2-40B4-BE49-F238E27FC236}">
                    <a16:creationId xmlns:a16="http://schemas.microsoft.com/office/drawing/2014/main" id="{495EA1C8-37DE-37C8-7F47-08ADEC187B94}"/>
                  </a:ext>
                </a:extLst>
              </p:cNvPr>
              <p:cNvSpPr/>
              <p:nvPr/>
            </p:nvSpPr>
            <p:spPr>
              <a:xfrm>
                <a:off x="5944117" y="33453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20" name="Freeform 5019">
                <a:extLst>
                  <a:ext uri="{FF2B5EF4-FFF2-40B4-BE49-F238E27FC236}">
                    <a16:creationId xmlns:a16="http://schemas.microsoft.com/office/drawing/2014/main" id="{60F9F81A-0857-6C64-02B0-6571CDC19042}"/>
                  </a:ext>
                </a:extLst>
              </p:cNvPr>
              <p:cNvSpPr/>
              <p:nvPr/>
            </p:nvSpPr>
            <p:spPr>
              <a:xfrm>
                <a:off x="5978355" y="32858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21" name="Freeform 5020">
                <a:extLst>
                  <a:ext uri="{FF2B5EF4-FFF2-40B4-BE49-F238E27FC236}">
                    <a16:creationId xmlns:a16="http://schemas.microsoft.com/office/drawing/2014/main" id="{56A901E1-B40A-0921-E0B5-30CA9E5F4C26}"/>
                  </a:ext>
                </a:extLst>
              </p:cNvPr>
              <p:cNvSpPr/>
              <p:nvPr/>
            </p:nvSpPr>
            <p:spPr>
              <a:xfrm>
                <a:off x="6012688" y="322648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22" name="Freeform 5021">
                <a:extLst>
                  <a:ext uri="{FF2B5EF4-FFF2-40B4-BE49-F238E27FC236}">
                    <a16:creationId xmlns:a16="http://schemas.microsoft.com/office/drawing/2014/main" id="{DCB9F41D-962D-3A03-57E5-F3BA04CBD1AD}"/>
                  </a:ext>
                </a:extLst>
              </p:cNvPr>
              <p:cNvSpPr/>
              <p:nvPr/>
            </p:nvSpPr>
            <p:spPr>
              <a:xfrm>
                <a:off x="6046925" y="316710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23" name="Freeform 5022">
                <a:extLst>
                  <a:ext uri="{FF2B5EF4-FFF2-40B4-BE49-F238E27FC236}">
                    <a16:creationId xmlns:a16="http://schemas.microsoft.com/office/drawing/2014/main" id="{4BD1CBC0-3280-2748-B2FB-0D068F26BB13}"/>
                  </a:ext>
                </a:extLst>
              </p:cNvPr>
              <p:cNvSpPr/>
              <p:nvPr/>
            </p:nvSpPr>
            <p:spPr>
              <a:xfrm>
                <a:off x="6081258" y="3107623"/>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24" name="Freeform 5023">
                <a:extLst>
                  <a:ext uri="{FF2B5EF4-FFF2-40B4-BE49-F238E27FC236}">
                    <a16:creationId xmlns:a16="http://schemas.microsoft.com/office/drawing/2014/main" id="{BB27B4BB-67C4-F482-65EE-C639894A9DC0}"/>
                  </a:ext>
                </a:extLst>
              </p:cNvPr>
              <p:cNvSpPr/>
              <p:nvPr/>
            </p:nvSpPr>
            <p:spPr>
              <a:xfrm>
                <a:off x="6115401" y="304814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25" name="Freeform 5024">
                <a:extLst>
                  <a:ext uri="{FF2B5EF4-FFF2-40B4-BE49-F238E27FC236}">
                    <a16:creationId xmlns:a16="http://schemas.microsoft.com/office/drawing/2014/main" id="{7E3418E9-58F1-AB90-5121-7EBDB3DFE3BF}"/>
                  </a:ext>
                </a:extLst>
              </p:cNvPr>
              <p:cNvSpPr/>
              <p:nvPr/>
            </p:nvSpPr>
            <p:spPr>
              <a:xfrm>
                <a:off x="6149734" y="2988761"/>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26" name="Freeform 5025">
                <a:extLst>
                  <a:ext uri="{FF2B5EF4-FFF2-40B4-BE49-F238E27FC236}">
                    <a16:creationId xmlns:a16="http://schemas.microsoft.com/office/drawing/2014/main" id="{93D1C804-D5B8-81F5-B2E9-DDA304B02800}"/>
                  </a:ext>
                </a:extLst>
              </p:cNvPr>
              <p:cNvSpPr/>
              <p:nvPr/>
            </p:nvSpPr>
            <p:spPr>
              <a:xfrm>
                <a:off x="6183972" y="292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27" name="Freeform 5026">
                <a:extLst>
                  <a:ext uri="{FF2B5EF4-FFF2-40B4-BE49-F238E27FC236}">
                    <a16:creationId xmlns:a16="http://schemas.microsoft.com/office/drawing/2014/main" id="{9229C62D-76BE-B32E-DCC9-0775D6296541}"/>
                  </a:ext>
                </a:extLst>
              </p:cNvPr>
              <p:cNvSpPr/>
              <p:nvPr/>
            </p:nvSpPr>
            <p:spPr>
              <a:xfrm>
                <a:off x="6218209" y="2869803"/>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028" name="Freeform 5027">
                <a:extLst>
                  <a:ext uri="{FF2B5EF4-FFF2-40B4-BE49-F238E27FC236}">
                    <a16:creationId xmlns:a16="http://schemas.microsoft.com/office/drawing/2014/main" id="{4B674476-8336-3C12-5039-4539D1D98F2B}"/>
                  </a:ext>
                </a:extLst>
              </p:cNvPr>
              <p:cNvSpPr/>
              <p:nvPr/>
            </p:nvSpPr>
            <p:spPr>
              <a:xfrm>
                <a:off x="6252447" y="2810419"/>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029" name="Freeform 5028">
                <a:extLst>
                  <a:ext uri="{FF2B5EF4-FFF2-40B4-BE49-F238E27FC236}">
                    <a16:creationId xmlns:a16="http://schemas.microsoft.com/office/drawing/2014/main" id="{EFA48E59-7240-187E-C4A5-1ACDCCC1B6FE}"/>
                  </a:ext>
                </a:extLst>
              </p:cNvPr>
              <p:cNvSpPr/>
              <p:nvPr/>
            </p:nvSpPr>
            <p:spPr>
              <a:xfrm>
                <a:off x="6286685" y="275094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030" name="Freeform 5029">
                <a:extLst>
                  <a:ext uri="{FF2B5EF4-FFF2-40B4-BE49-F238E27FC236}">
                    <a16:creationId xmlns:a16="http://schemas.microsoft.com/office/drawing/2014/main" id="{87255A98-7678-0F22-D32E-23A33F78B739}"/>
                  </a:ext>
                </a:extLst>
              </p:cNvPr>
              <p:cNvSpPr/>
              <p:nvPr/>
            </p:nvSpPr>
            <p:spPr>
              <a:xfrm>
                <a:off x="6320923" y="2691461"/>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31" name="Freeform 5030">
                <a:extLst>
                  <a:ext uri="{FF2B5EF4-FFF2-40B4-BE49-F238E27FC236}">
                    <a16:creationId xmlns:a16="http://schemas.microsoft.com/office/drawing/2014/main" id="{CDCD47FD-C267-CA61-813F-66C679EDCFB8}"/>
                  </a:ext>
                </a:extLst>
              </p:cNvPr>
              <p:cNvSpPr/>
              <p:nvPr/>
            </p:nvSpPr>
            <p:spPr>
              <a:xfrm>
                <a:off x="6355161" y="26320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32" name="Freeform 5031">
                <a:extLst>
                  <a:ext uri="{FF2B5EF4-FFF2-40B4-BE49-F238E27FC236}">
                    <a16:creationId xmlns:a16="http://schemas.microsoft.com/office/drawing/2014/main" id="{6048582B-65E2-7B82-4F54-B9397EBBC654}"/>
                  </a:ext>
                </a:extLst>
              </p:cNvPr>
              <p:cNvSpPr/>
              <p:nvPr/>
            </p:nvSpPr>
            <p:spPr>
              <a:xfrm>
                <a:off x="6389398" y="257250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033" name="Freeform 5032">
                <a:extLst>
                  <a:ext uri="{FF2B5EF4-FFF2-40B4-BE49-F238E27FC236}">
                    <a16:creationId xmlns:a16="http://schemas.microsoft.com/office/drawing/2014/main" id="{1B8B0CED-31A5-E0AC-9AF9-E1F8A7C309F0}"/>
                  </a:ext>
                </a:extLst>
              </p:cNvPr>
              <p:cNvSpPr/>
              <p:nvPr/>
            </p:nvSpPr>
            <p:spPr>
              <a:xfrm>
                <a:off x="6423636" y="2513120"/>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5034" name="Freeform 5033">
                <a:extLst>
                  <a:ext uri="{FF2B5EF4-FFF2-40B4-BE49-F238E27FC236}">
                    <a16:creationId xmlns:a16="http://schemas.microsoft.com/office/drawing/2014/main" id="{04850CB1-C216-CE6D-58E4-4D9DB057C632}"/>
                  </a:ext>
                </a:extLst>
              </p:cNvPr>
              <p:cNvSpPr/>
              <p:nvPr/>
            </p:nvSpPr>
            <p:spPr>
              <a:xfrm>
                <a:off x="6457874" y="2453641"/>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035" name="Freeform 5034">
                <a:extLst>
                  <a:ext uri="{FF2B5EF4-FFF2-40B4-BE49-F238E27FC236}">
                    <a16:creationId xmlns:a16="http://schemas.microsoft.com/office/drawing/2014/main" id="{70A08ECE-D8F9-D354-B757-C50BD0A74493}"/>
                  </a:ext>
                </a:extLst>
              </p:cNvPr>
              <p:cNvSpPr/>
              <p:nvPr/>
            </p:nvSpPr>
            <p:spPr>
              <a:xfrm>
                <a:off x="6492017" y="2394162"/>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036" name="Freeform 5035">
                <a:extLst>
                  <a:ext uri="{FF2B5EF4-FFF2-40B4-BE49-F238E27FC236}">
                    <a16:creationId xmlns:a16="http://schemas.microsoft.com/office/drawing/2014/main" id="{21B17C68-4118-31A9-0F6F-B52037CF620C}"/>
                  </a:ext>
                </a:extLst>
              </p:cNvPr>
              <p:cNvSpPr/>
              <p:nvPr/>
            </p:nvSpPr>
            <p:spPr>
              <a:xfrm>
                <a:off x="5120793" y="4651886"/>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037" name="Freeform 5036">
                <a:extLst>
                  <a:ext uri="{FF2B5EF4-FFF2-40B4-BE49-F238E27FC236}">
                    <a16:creationId xmlns:a16="http://schemas.microsoft.com/office/drawing/2014/main" id="{2C978666-DD1D-A146-71F7-050323223048}"/>
                  </a:ext>
                </a:extLst>
              </p:cNvPr>
              <p:cNvSpPr/>
              <p:nvPr/>
            </p:nvSpPr>
            <p:spPr>
              <a:xfrm>
                <a:off x="5155221" y="45925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038" name="Freeform 5037">
                <a:extLst>
                  <a:ext uri="{FF2B5EF4-FFF2-40B4-BE49-F238E27FC236}">
                    <a16:creationId xmlns:a16="http://schemas.microsoft.com/office/drawing/2014/main" id="{82D71696-6CF9-4334-65E2-B73EE084FBBA}"/>
                  </a:ext>
                </a:extLst>
              </p:cNvPr>
              <p:cNvSpPr/>
              <p:nvPr/>
            </p:nvSpPr>
            <p:spPr>
              <a:xfrm>
                <a:off x="5189554"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039" name="Freeform 5038">
                <a:extLst>
                  <a:ext uri="{FF2B5EF4-FFF2-40B4-BE49-F238E27FC236}">
                    <a16:creationId xmlns:a16="http://schemas.microsoft.com/office/drawing/2014/main" id="{CB1443D2-AF48-DFAA-309A-6916FF66A740}"/>
                  </a:ext>
                </a:extLst>
              </p:cNvPr>
              <p:cNvSpPr/>
              <p:nvPr/>
            </p:nvSpPr>
            <p:spPr>
              <a:xfrm>
                <a:off x="5223791"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040" name="Freeform 5039">
                <a:extLst>
                  <a:ext uri="{FF2B5EF4-FFF2-40B4-BE49-F238E27FC236}">
                    <a16:creationId xmlns:a16="http://schemas.microsoft.com/office/drawing/2014/main" id="{2DB3F820-D53C-8868-7B7E-3EA62EA3F3D4}"/>
                  </a:ext>
                </a:extLst>
              </p:cNvPr>
              <p:cNvSpPr/>
              <p:nvPr/>
            </p:nvSpPr>
            <p:spPr>
              <a:xfrm>
                <a:off x="5258219" y="441444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41" name="Freeform 5040">
                <a:extLst>
                  <a:ext uri="{FF2B5EF4-FFF2-40B4-BE49-F238E27FC236}">
                    <a16:creationId xmlns:a16="http://schemas.microsoft.com/office/drawing/2014/main" id="{E3F82920-2186-8A11-C557-55BC0DB2A7EC}"/>
                  </a:ext>
                </a:extLst>
              </p:cNvPr>
              <p:cNvSpPr/>
              <p:nvPr/>
            </p:nvSpPr>
            <p:spPr>
              <a:xfrm>
                <a:off x="5292457"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42" name="Freeform 5041">
                <a:extLst>
                  <a:ext uri="{FF2B5EF4-FFF2-40B4-BE49-F238E27FC236}">
                    <a16:creationId xmlns:a16="http://schemas.microsoft.com/office/drawing/2014/main" id="{27BC325B-A51B-5BDE-622D-409E1869B4D4}"/>
                  </a:ext>
                </a:extLst>
              </p:cNvPr>
              <p:cNvSpPr/>
              <p:nvPr/>
            </p:nvSpPr>
            <p:spPr>
              <a:xfrm>
                <a:off x="5326885" y="429577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043" name="Freeform 5042">
                <a:extLst>
                  <a:ext uri="{FF2B5EF4-FFF2-40B4-BE49-F238E27FC236}">
                    <a16:creationId xmlns:a16="http://schemas.microsoft.com/office/drawing/2014/main" id="{D8CB19C0-C678-6208-6D80-EF6A737C32BD}"/>
                  </a:ext>
                </a:extLst>
              </p:cNvPr>
              <p:cNvSpPr/>
              <p:nvPr/>
            </p:nvSpPr>
            <p:spPr>
              <a:xfrm>
                <a:off x="5361123"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044" name="Freeform 5043">
                <a:extLst>
                  <a:ext uri="{FF2B5EF4-FFF2-40B4-BE49-F238E27FC236}">
                    <a16:creationId xmlns:a16="http://schemas.microsoft.com/office/drawing/2014/main" id="{CFB78224-14F9-1569-6869-43E3F0F619C5}"/>
                  </a:ext>
                </a:extLst>
              </p:cNvPr>
              <p:cNvSpPr/>
              <p:nvPr/>
            </p:nvSpPr>
            <p:spPr>
              <a:xfrm>
                <a:off x="5395456"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045" name="Freeform 5044">
                <a:extLst>
                  <a:ext uri="{FF2B5EF4-FFF2-40B4-BE49-F238E27FC236}">
                    <a16:creationId xmlns:a16="http://schemas.microsoft.com/office/drawing/2014/main" id="{ABBE19B7-E129-9DB2-89FF-6A3E53C7EEE0}"/>
                  </a:ext>
                </a:extLst>
              </p:cNvPr>
              <p:cNvSpPr/>
              <p:nvPr/>
            </p:nvSpPr>
            <p:spPr>
              <a:xfrm>
                <a:off x="5429789" y="41176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46" name="Freeform 5045">
                <a:extLst>
                  <a:ext uri="{FF2B5EF4-FFF2-40B4-BE49-F238E27FC236}">
                    <a16:creationId xmlns:a16="http://schemas.microsoft.com/office/drawing/2014/main" id="{1EEC8C44-F90C-E0D2-80E3-70BEF94744F2}"/>
                  </a:ext>
                </a:extLst>
              </p:cNvPr>
              <p:cNvSpPr/>
              <p:nvPr/>
            </p:nvSpPr>
            <p:spPr>
              <a:xfrm>
                <a:off x="5464122"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47" name="Freeform 5046">
                <a:extLst>
                  <a:ext uri="{FF2B5EF4-FFF2-40B4-BE49-F238E27FC236}">
                    <a16:creationId xmlns:a16="http://schemas.microsoft.com/office/drawing/2014/main" id="{077DD984-BE3D-51B0-3009-24654D5853D4}"/>
                  </a:ext>
                </a:extLst>
              </p:cNvPr>
              <p:cNvSpPr/>
              <p:nvPr/>
            </p:nvSpPr>
            <p:spPr>
              <a:xfrm>
                <a:off x="5498360"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48" name="Freeform 5047">
                <a:extLst>
                  <a:ext uri="{FF2B5EF4-FFF2-40B4-BE49-F238E27FC236}">
                    <a16:creationId xmlns:a16="http://schemas.microsoft.com/office/drawing/2014/main" id="{B1533285-A215-93AE-2CCC-5A2619F6A6A0}"/>
                  </a:ext>
                </a:extLst>
              </p:cNvPr>
              <p:cNvSpPr/>
              <p:nvPr/>
            </p:nvSpPr>
            <p:spPr>
              <a:xfrm>
                <a:off x="5532597"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49" name="Freeform 5048">
                <a:extLst>
                  <a:ext uri="{FF2B5EF4-FFF2-40B4-BE49-F238E27FC236}">
                    <a16:creationId xmlns:a16="http://schemas.microsoft.com/office/drawing/2014/main" id="{F1C7F9B9-D532-57E0-16B3-4A95463F9A08}"/>
                  </a:ext>
                </a:extLst>
              </p:cNvPr>
              <p:cNvSpPr/>
              <p:nvPr/>
            </p:nvSpPr>
            <p:spPr>
              <a:xfrm>
                <a:off x="5567025"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50" name="Freeform 5049">
                <a:extLst>
                  <a:ext uri="{FF2B5EF4-FFF2-40B4-BE49-F238E27FC236}">
                    <a16:creationId xmlns:a16="http://schemas.microsoft.com/office/drawing/2014/main" id="{64C48BF2-97E6-D72D-8211-F2A3563DA771}"/>
                  </a:ext>
                </a:extLst>
              </p:cNvPr>
              <p:cNvSpPr/>
              <p:nvPr/>
            </p:nvSpPr>
            <p:spPr>
              <a:xfrm>
                <a:off x="5601263"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51" name="Freeform 5050">
                <a:extLst>
                  <a:ext uri="{FF2B5EF4-FFF2-40B4-BE49-F238E27FC236}">
                    <a16:creationId xmlns:a16="http://schemas.microsoft.com/office/drawing/2014/main" id="{940C2D8D-3F6A-8B0A-C9CE-1A73B258C066}"/>
                  </a:ext>
                </a:extLst>
              </p:cNvPr>
              <p:cNvSpPr/>
              <p:nvPr/>
            </p:nvSpPr>
            <p:spPr>
              <a:xfrm>
                <a:off x="5635596"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52" name="Freeform 5051">
                <a:extLst>
                  <a:ext uri="{FF2B5EF4-FFF2-40B4-BE49-F238E27FC236}">
                    <a16:creationId xmlns:a16="http://schemas.microsoft.com/office/drawing/2014/main" id="{F55286FD-F1B3-A7B3-02A9-3D57BD105054}"/>
                  </a:ext>
                </a:extLst>
              </p:cNvPr>
              <p:cNvSpPr/>
              <p:nvPr/>
            </p:nvSpPr>
            <p:spPr>
              <a:xfrm>
                <a:off x="5669834" y="370184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53" name="Freeform 5052">
                <a:extLst>
                  <a:ext uri="{FF2B5EF4-FFF2-40B4-BE49-F238E27FC236}">
                    <a16:creationId xmlns:a16="http://schemas.microsoft.com/office/drawing/2014/main" id="{33112C36-8F93-39B5-A7AB-62FB932F5D37}"/>
                  </a:ext>
                </a:extLst>
              </p:cNvPr>
              <p:cNvSpPr/>
              <p:nvPr/>
            </p:nvSpPr>
            <p:spPr>
              <a:xfrm>
                <a:off x="5704167" y="364236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54" name="Freeform 5053">
                <a:extLst>
                  <a:ext uri="{FF2B5EF4-FFF2-40B4-BE49-F238E27FC236}">
                    <a16:creationId xmlns:a16="http://schemas.microsoft.com/office/drawing/2014/main" id="{EB5C1FDE-E629-2B94-5414-55107FDA3060}"/>
                  </a:ext>
                </a:extLst>
              </p:cNvPr>
              <p:cNvSpPr/>
              <p:nvPr/>
            </p:nvSpPr>
            <p:spPr>
              <a:xfrm>
                <a:off x="5738405" y="358297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55" name="Freeform 5054">
                <a:extLst>
                  <a:ext uri="{FF2B5EF4-FFF2-40B4-BE49-F238E27FC236}">
                    <a16:creationId xmlns:a16="http://schemas.microsoft.com/office/drawing/2014/main" id="{BBA52004-16EF-540E-0CB8-9D39DAD9E041}"/>
                  </a:ext>
                </a:extLst>
              </p:cNvPr>
              <p:cNvSpPr/>
              <p:nvPr/>
            </p:nvSpPr>
            <p:spPr>
              <a:xfrm>
                <a:off x="5772738" y="352359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56" name="Freeform 5055">
                <a:extLst>
                  <a:ext uri="{FF2B5EF4-FFF2-40B4-BE49-F238E27FC236}">
                    <a16:creationId xmlns:a16="http://schemas.microsoft.com/office/drawing/2014/main" id="{AF8B7BB6-E218-CF38-73BF-52CFC5BAD6CC}"/>
                  </a:ext>
                </a:extLst>
              </p:cNvPr>
              <p:cNvSpPr/>
              <p:nvPr/>
            </p:nvSpPr>
            <p:spPr>
              <a:xfrm>
                <a:off x="5806975" y="346411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57" name="Freeform 5056">
                <a:extLst>
                  <a:ext uri="{FF2B5EF4-FFF2-40B4-BE49-F238E27FC236}">
                    <a16:creationId xmlns:a16="http://schemas.microsoft.com/office/drawing/2014/main" id="{A9F0F95E-829A-A7BE-76B8-F1F181BF09EF}"/>
                  </a:ext>
                </a:extLst>
              </p:cNvPr>
              <p:cNvSpPr/>
              <p:nvPr/>
            </p:nvSpPr>
            <p:spPr>
              <a:xfrm>
                <a:off x="5841308" y="340473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58" name="Freeform 5057">
                <a:extLst>
                  <a:ext uri="{FF2B5EF4-FFF2-40B4-BE49-F238E27FC236}">
                    <a16:creationId xmlns:a16="http://schemas.microsoft.com/office/drawing/2014/main" id="{507D3B71-7022-0945-00B9-59D79145A8F2}"/>
                  </a:ext>
                </a:extLst>
              </p:cNvPr>
              <p:cNvSpPr/>
              <p:nvPr/>
            </p:nvSpPr>
            <p:spPr>
              <a:xfrm>
                <a:off x="5875546" y="33453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59" name="Freeform 5058">
                <a:extLst>
                  <a:ext uri="{FF2B5EF4-FFF2-40B4-BE49-F238E27FC236}">
                    <a16:creationId xmlns:a16="http://schemas.microsoft.com/office/drawing/2014/main" id="{64CC0CE6-A3C6-F4AC-9645-5D66F8C70608}"/>
                  </a:ext>
                </a:extLst>
              </p:cNvPr>
              <p:cNvSpPr/>
              <p:nvPr/>
            </p:nvSpPr>
            <p:spPr>
              <a:xfrm>
                <a:off x="5909784" y="32858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60" name="Freeform 5059">
                <a:extLst>
                  <a:ext uri="{FF2B5EF4-FFF2-40B4-BE49-F238E27FC236}">
                    <a16:creationId xmlns:a16="http://schemas.microsoft.com/office/drawing/2014/main" id="{98D47F1A-5680-3AE2-CB7E-CF0C3AC02DA5}"/>
                  </a:ext>
                </a:extLst>
              </p:cNvPr>
              <p:cNvSpPr/>
              <p:nvPr/>
            </p:nvSpPr>
            <p:spPr>
              <a:xfrm>
                <a:off x="5944117" y="322648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61" name="Freeform 5060">
                <a:extLst>
                  <a:ext uri="{FF2B5EF4-FFF2-40B4-BE49-F238E27FC236}">
                    <a16:creationId xmlns:a16="http://schemas.microsoft.com/office/drawing/2014/main" id="{A28E980F-01A0-B7AF-EEE4-99E1925E0E1B}"/>
                  </a:ext>
                </a:extLst>
              </p:cNvPr>
              <p:cNvSpPr/>
              <p:nvPr/>
            </p:nvSpPr>
            <p:spPr>
              <a:xfrm>
                <a:off x="5978355" y="316710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62" name="Freeform 5061">
                <a:extLst>
                  <a:ext uri="{FF2B5EF4-FFF2-40B4-BE49-F238E27FC236}">
                    <a16:creationId xmlns:a16="http://schemas.microsoft.com/office/drawing/2014/main" id="{4E36F6AF-C5E9-B865-C137-B7EEE354D669}"/>
                  </a:ext>
                </a:extLst>
              </p:cNvPr>
              <p:cNvSpPr/>
              <p:nvPr/>
            </p:nvSpPr>
            <p:spPr>
              <a:xfrm>
                <a:off x="6012688" y="3107623"/>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63" name="Freeform 5062">
                <a:extLst>
                  <a:ext uri="{FF2B5EF4-FFF2-40B4-BE49-F238E27FC236}">
                    <a16:creationId xmlns:a16="http://schemas.microsoft.com/office/drawing/2014/main" id="{C63C168E-AEA1-7B27-6AF3-88142768FAFB}"/>
                  </a:ext>
                </a:extLst>
              </p:cNvPr>
              <p:cNvSpPr/>
              <p:nvPr/>
            </p:nvSpPr>
            <p:spPr>
              <a:xfrm>
                <a:off x="6046830" y="304814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64" name="Freeform 5063">
                <a:extLst>
                  <a:ext uri="{FF2B5EF4-FFF2-40B4-BE49-F238E27FC236}">
                    <a16:creationId xmlns:a16="http://schemas.microsoft.com/office/drawing/2014/main" id="{3C9CB470-3B7A-0A6F-7AD8-D7DC8519CBFE}"/>
                  </a:ext>
                </a:extLst>
              </p:cNvPr>
              <p:cNvSpPr/>
              <p:nvPr/>
            </p:nvSpPr>
            <p:spPr>
              <a:xfrm>
                <a:off x="6081163" y="2988761"/>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65" name="Freeform 5064">
                <a:extLst>
                  <a:ext uri="{FF2B5EF4-FFF2-40B4-BE49-F238E27FC236}">
                    <a16:creationId xmlns:a16="http://schemas.microsoft.com/office/drawing/2014/main" id="{EBA65A60-7CBA-7B19-C5E5-3329D2A7B1B3}"/>
                  </a:ext>
                </a:extLst>
              </p:cNvPr>
              <p:cNvSpPr/>
              <p:nvPr/>
            </p:nvSpPr>
            <p:spPr>
              <a:xfrm>
                <a:off x="6115401" y="292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66" name="Freeform 5065">
                <a:extLst>
                  <a:ext uri="{FF2B5EF4-FFF2-40B4-BE49-F238E27FC236}">
                    <a16:creationId xmlns:a16="http://schemas.microsoft.com/office/drawing/2014/main" id="{217A4C43-A652-3C24-A565-9E05A92DBF02}"/>
                  </a:ext>
                </a:extLst>
              </p:cNvPr>
              <p:cNvSpPr/>
              <p:nvPr/>
            </p:nvSpPr>
            <p:spPr>
              <a:xfrm>
                <a:off x="6149734" y="2869898"/>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67" name="Freeform 5066">
                <a:extLst>
                  <a:ext uri="{FF2B5EF4-FFF2-40B4-BE49-F238E27FC236}">
                    <a16:creationId xmlns:a16="http://schemas.microsoft.com/office/drawing/2014/main" id="{0A31B87F-32E2-EE96-4A57-5CA387BBB1F9}"/>
                  </a:ext>
                </a:extLst>
              </p:cNvPr>
              <p:cNvSpPr/>
              <p:nvPr/>
            </p:nvSpPr>
            <p:spPr>
              <a:xfrm>
                <a:off x="6183877" y="2810419"/>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068" name="Freeform 5067">
                <a:extLst>
                  <a:ext uri="{FF2B5EF4-FFF2-40B4-BE49-F238E27FC236}">
                    <a16:creationId xmlns:a16="http://schemas.microsoft.com/office/drawing/2014/main" id="{0D61C79D-43DB-1590-E123-3A25D75621E6}"/>
                  </a:ext>
                </a:extLst>
              </p:cNvPr>
              <p:cNvSpPr/>
              <p:nvPr/>
            </p:nvSpPr>
            <p:spPr>
              <a:xfrm>
                <a:off x="6218209" y="275094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069" name="Freeform 5068">
                <a:extLst>
                  <a:ext uri="{FF2B5EF4-FFF2-40B4-BE49-F238E27FC236}">
                    <a16:creationId xmlns:a16="http://schemas.microsoft.com/office/drawing/2014/main" id="{1928564B-8CB9-5A77-8578-9CE9CE51C146}"/>
                  </a:ext>
                </a:extLst>
              </p:cNvPr>
              <p:cNvSpPr/>
              <p:nvPr/>
            </p:nvSpPr>
            <p:spPr>
              <a:xfrm>
                <a:off x="6252447" y="269155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070" name="Freeform 5069">
                <a:extLst>
                  <a:ext uri="{FF2B5EF4-FFF2-40B4-BE49-F238E27FC236}">
                    <a16:creationId xmlns:a16="http://schemas.microsoft.com/office/drawing/2014/main" id="{765D80D7-A1F5-DF59-5AFE-FD7703453328}"/>
                  </a:ext>
                </a:extLst>
              </p:cNvPr>
              <p:cNvSpPr/>
              <p:nvPr/>
            </p:nvSpPr>
            <p:spPr>
              <a:xfrm>
                <a:off x="6286590" y="26320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71" name="Freeform 5070">
                <a:extLst>
                  <a:ext uri="{FF2B5EF4-FFF2-40B4-BE49-F238E27FC236}">
                    <a16:creationId xmlns:a16="http://schemas.microsoft.com/office/drawing/2014/main" id="{B3811D47-A6BB-948D-6357-AEE0471B4F33}"/>
                  </a:ext>
                </a:extLst>
              </p:cNvPr>
              <p:cNvSpPr/>
              <p:nvPr/>
            </p:nvSpPr>
            <p:spPr>
              <a:xfrm>
                <a:off x="6320923" y="2572599"/>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72" name="Freeform 5071">
                <a:extLst>
                  <a:ext uri="{FF2B5EF4-FFF2-40B4-BE49-F238E27FC236}">
                    <a16:creationId xmlns:a16="http://schemas.microsoft.com/office/drawing/2014/main" id="{498C697A-687A-8C0C-4BD0-66A49EEF7242}"/>
                  </a:ext>
                </a:extLst>
              </p:cNvPr>
              <p:cNvSpPr/>
              <p:nvPr/>
            </p:nvSpPr>
            <p:spPr>
              <a:xfrm>
                <a:off x="6355066" y="251312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073" name="Freeform 5072">
                <a:extLst>
                  <a:ext uri="{FF2B5EF4-FFF2-40B4-BE49-F238E27FC236}">
                    <a16:creationId xmlns:a16="http://schemas.microsoft.com/office/drawing/2014/main" id="{564DDDF5-E9C1-8C62-407D-1E5994B5E237}"/>
                  </a:ext>
                </a:extLst>
              </p:cNvPr>
              <p:cNvSpPr/>
              <p:nvPr/>
            </p:nvSpPr>
            <p:spPr>
              <a:xfrm>
                <a:off x="6389398" y="2453736"/>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074" name="Freeform 5073">
                <a:extLst>
                  <a:ext uri="{FF2B5EF4-FFF2-40B4-BE49-F238E27FC236}">
                    <a16:creationId xmlns:a16="http://schemas.microsoft.com/office/drawing/2014/main" id="{A0FCD257-2A9E-52F6-085D-9CCC8E579605}"/>
                  </a:ext>
                </a:extLst>
              </p:cNvPr>
              <p:cNvSpPr/>
              <p:nvPr/>
            </p:nvSpPr>
            <p:spPr>
              <a:xfrm>
                <a:off x="6423541" y="2394257"/>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075" name="Freeform 5074">
                <a:extLst>
                  <a:ext uri="{FF2B5EF4-FFF2-40B4-BE49-F238E27FC236}">
                    <a16:creationId xmlns:a16="http://schemas.microsoft.com/office/drawing/2014/main" id="{D4A1D984-E429-8ECC-28B2-EF9EAB3A1368}"/>
                  </a:ext>
                </a:extLst>
              </p:cNvPr>
              <p:cNvSpPr/>
              <p:nvPr/>
            </p:nvSpPr>
            <p:spPr>
              <a:xfrm>
                <a:off x="6457779" y="2334683"/>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076" name="Freeform 5075">
                <a:extLst>
                  <a:ext uri="{FF2B5EF4-FFF2-40B4-BE49-F238E27FC236}">
                    <a16:creationId xmlns:a16="http://schemas.microsoft.com/office/drawing/2014/main" id="{23CED5A9-8B06-2F8D-D92E-63F93EC1C173}"/>
                  </a:ext>
                </a:extLst>
              </p:cNvPr>
              <p:cNvSpPr/>
              <p:nvPr/>
            </p:nvSpPr>
            <p:spPr>
              <a:xfrm>
                <a:off x="5052222" y="4651886"/>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077" name="Freeform 5076">
                <a:extLst>
                  <a:ext uri="{FF2B5EF4-FFF2-40B4-BE49-F238E27FC236}">
                    <a16:creationId xmlns:a16="http://schemas.microsoft.com/office/drawing/2014/main" id="{C23DEC64-D0A8-E711-E95D-0B51BC997E11}"/>
                  </a:ext>
                </a:extLst>
              </p:cNvPr>
              <p:cNvSpPr/>
              <p:nvPr/>
            </p:nvSpPr>
            <p:spPr>
              <a:xfrm>
                <a:off x="5086650" y="45925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078" name="Freeform 5077">
                <a:extLst>
                  <a:ext uri="{FF2B5EF4-FFF2-40B4-BE49-F238E27FC236}">
                    <a16:creationId xmlns:a16="http://schemas.microsoft.com/office/drawing/2014/main" id="{3F64AE59-0537-58C4-AD12-765363EB9AA5}"/>
                  </a:ext>
                </a:extLst>
              </p:cNvPr>
              <p:cNvSpPr/>
              <p:nvPr/>
            </p:nvSpPr>
            <p:spPr>
              <a:xfrm>
                <a:off x="5120983"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079" name="Freeform 5078">
                <a:extLst>
                  <a:ext uri="{FF2B5EF4-FFF2-40B4-BE49-F238E27FC236}">
                    <a16:creationId xmlns:a16="http://schemas.microsoft.com/office/drawing/2014/main" id="{1E787F12-3184-966D-1963-70BEB3C27A78}"/>
                  </a:ext>
                </a:extLst>
              </p:cNvPr>
              <p:cNvSpPr/>
              <p:nvPr/>
            </p:nvSpPr>
            <p:spPr>
              <a:xfrm>
                <a:off x="5155316"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080" name="Freeform 5079">
                <a:extLst>
                  <a:ext uri="{FF2B5EF4-FFF2-40B4-BE49-F238E27FC236}">
                    <a16:creationId xmlns:a16="http://schemas.microsoft.com/office/drawing/2014/main" id="{58C4F045-E14A-5061-B8CE-55B51007A06C}"/>
                  </a:ext>
                </a:extLst>
              </p:cNvPr>
              <p:cNvSpPr/>
              <p:nvPr/>
            </p:nvSpPr>
            <p:spPr>
              <a:xfrm>
                <a:off x="5189649" y="441444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81" name="Freeform 5080">
                <a:extLst>
                  <a:ext uri="{FF2B5EF4-FFF2-40B4-BE49-F238E27FC236}">
                    <a16:creationId xmlns:a16="http://schemas.microsoft.com/office/drawing/2014/main" id="{9A667710-27C3-A9B5-0A21-BE990E95CAAE}"/>
                  </a:ext>
                </a:extLst>
              </p:cNvPr>
              <p:cNvSpPr/>
              <p:nvPr/>
            </p:nvSpPr>
            <p:spPr>
              <a:xfrm>
                <a:off x="5223886"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82" name="Freeform 5081">
                <a:extLst>
                  <a:ext uri="{FF2B5EF4-FFF2-40B4-BE49-F238E27FC236}">
                    <a16:creationId xmlns:a16="http://schemas.microsoft.com/office/drawing/2014/main" id="{4AF4BDEC-AADD-5E54-AF80-3CD4E7CABBB5}"/>
                  </a:ext>
                </a:extLst>
              </p:cNvPr>
              <p:cNvSpPr/>
              <p:nvPr/>
            </p:nvSpPr>
            <p:spPr>
              <a:xfrm>
                <a:off x="5258219" y="42956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83" name="Freeform 5082">
                <a:extLst>
                  <a:ext uri="{FF2B5EF4-FFF2-40B4-BE49-F238E27FC236}">
                    <a16:creationId xmlns:a16="http://schemas.microsoft.com/office/drawing/2014/main" id="{C5302D5F-7FFA-EB6D-28A9-41C825E0431C}"/>
                  </a:ext>
                </a:extLst>
              </p:cNvPr>
              <p:cNvSpPr/>
              <p:nvPr/>
            </p:nvSpPr>
            <p:spPr>
              <a:xfrm>
                <a:off x="5292552"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084" name="Freeform 5083">
                <a:extLst>
                  <a:ext uri="{FF2B5EF4-FFF2-40B4-BE49-F238E27FC236}">
                    <a16:creationId xmlns:a16="http://schemas.microsoft.com/office/drawing/2014/main" id="{CC9818C0-CA05-67F9-F5F9-4A32030C4C36}"/>
                  </a:ext>
                </a:extLst>
              </p:cNvPr>
              <p:cNvSpPr/>
              <p:nvPr/>
            </p:nvSpPr>
            <p:spPr>
              <a:xfrm>
                <a:off x="5326885"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085" name="Freeform 5084">
                <a:extLst>
                  <a:ext uri="{FF2B5EF4-FFF2-40B4-BE49-F238E27FC236}">
                    <a16:creationId xmlns:a16="http://schemas.microsoft.com/office/drawing/2014/main" id="{E35424DD-6C5C-5DCC-7704-4B90B76F7A1B}"/>
                  </a:ext>
                </a:extLst>
              </p:cNvPr>
              <p:cNvSpPr/>
              <p:nvPr/>
            </p:nvSpPr>
            <p:spPr>
              <a:xfrm>
                <a:off x="5361218" y="41176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86" name="Freeform 5085">
                <a:extLst>
                  <a:ext uri="{FF2B5EF4-FFF2-40B4-BE49-F238E27FC236}">
                    <a16:creationId xmlns:a16="http://schemas.microsoft.com/office/drawing/2014/main" id="{F6E3372A-3677-A344-A8D3-D6252D6B9A72}"/>
                  </a:ext>
                </a:extLst>
              </p:cNvPr>
              <p:cNvSpPr/>
              <p:nvPr/>
            </p:nvSpPr>
            <p:spPr>
              <a:xfrm>
                <a:off x="5395551"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87" name="Freeform 5086">
                <a:extLst>
                  <a:ext uri="{FF2B5EF4-FFF2-40B4-BE49-F238E27FC236}">
                    <a16:creationId xmlns:a16="http://schemas.microsoft.com/office/drawing/2014/main" id="{5B8C1872-1186-199F-5B2D-8759EEF6634D}"/>
                  </a:ext>
                </a:extLst>
              </p:cNvPr>
              <p:cNvSpPr/>
              <p:nvPr/>
            </p:nvSpPr>
            <p:spPr>
              <a:xfrm>
                <a:off x="5429789"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88" name="Freeform 5087">
                <a:extLst>
                  <a:ext uri="{FF2B5EF4-FFF2-40B4-BE49-F238E27FC236}">
                    <a16:creationId xmlns:a16="http://schemas.microsoft.com/office/drawing/2014/main" id="{EBFFB2F9-03C9-5FA5-CC99-A001721853E6}"/>
                  </a:ext>
                </a:extLst>
              </p:cNvPr>
              <p:cNvSpPr/>
              <p:nvPr/>
            </p:nvSpPr>
            <p:spPr>
              <a:xfrm>
                <a:off x="5464122"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89" name="Freeform 5088">
                <a:extLst>
                  <a:ext uri="{FF2B5EF4-FFF2-40B4-BE49-F238E27FC236}">
                    <a16:creationId xmlns:a16="http://schemas.microsoft.com/office/drawing/2014/main" id="{CFE331EB-B5DB-0AFF-9EC1-1B6EB74D0792}"/>
                  </a:ext>
                </a:extLst>
              </p:cNvPr>
              <p:cNvSpPr/>
              <p:nvPr/>
            </p:nvSpPr>
            <p:spPr>
              <a:xfrm>
                <a:off x="5498455"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90" name="Freeform 5089">
                <a:extLst>
                  <a:ext uri="{FF2B5EF4-FFF2-40B4-BE49-F238E27FC236}">
                    <a16:creationId xmlns:a16="http://schemas.microsoft.com/office/drawing/2014/main" id="{C8812422-7A84-3A23-9D09-0C8498AC348A}"/>
                  </a:ext>
                </a:extLst>
              </p:cNvPr>
              <p:cNvSpPr/>
              <p:nvPr/>
            </p:nvSpPr>
            <p:spPr>
              <a:xfrm>
                <a:off x="5532692"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91" name="Freeform 5090">
                <a:extLst>
                  <a:ext uri="{FF2B5EF4-FFF2-40B4-BE49-F238E27FC236}">
                    <a16:creationId xmlns:a16="http://schemas.microsoft.com/office/drawing/2014/main" id="{503179B3-C071-E9AC-4036-4D65949E0B6A}"/>
                  </a:ext>
                </a:extLst>
              </p:cNvPr>
              <p:cNvSpPr/>
              <p:nvPr/>
            </p:nvSpPr>
            <p:spPr>
              <a:xfrm>
                <a:off x="5567025"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92" name="Freeform 5091">
                <a:extLst>
                  <a:ext uri="{FF2B5EF4-FFF2-40B4-BE49-F238E27FC236}">
                    <a16:creationId xmlns:a16="http://schemas.microsoft.com/office/drawing/2014/main" id="{B95FC969-6D9A-529D-38DD-A6462A1B6E88}"/>
                  </a:ext>
                </a:extLst>
              </p:cNvPr>
              <p:cNvSpPr/>
              <p:nvPr/>
            </p:nvSpPr>
            <p:spPr>
              <a:xfrm>
                <a:off x="5601263" y="370184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93" name="Freeform 5092">
                <a:extLst>
                  <a:ext uri="{FF2B5EF4-FFF2-40B4-BE49-F238E27FC236}">
                    <a16:creationId xmlns:a16="http://schemas.microsoft.com/office/drawing/2014/main" id="{E1A8E0D7-04F4-B918-3A90-7342BEF1E68E}"/>
                  </a:ext>
                </a:extLst>
              </p:cNvPr>
              <p:cNvSpPr/>
              <p:nvPr/>
            </p:nvSpPr>
            <p:spPr>
              <a:xfrm>
                <a:off x="5635596" y="364236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94" name="Freeform 5093">
                <a:extLst>
                  <a:ext uri="{FF2B5EF4-FFF2-40B4-BE49-F238E27FC236}">
                    <a16:creationId xmlns:a16="http://schemas.microsoft.com/office/drawing/2014/main" id="{81F3010D-728B-77B6-5DA3-52DD193C9D9A}"/>
                  </a:ext>
                </a:extLst>
              </p:cNvPr>
              <p:cNvSpPr/>
              <p:nvPr/>
            </p:nvSpPr>
            <p:spPr>
              <a:xfrm>
                <a:off x="5669834" y="358297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95" name="Freeform 5094">
                <a:extLst>
                  <a:ext uri="{FF2B5EF4-FFF2-40B4-BE49-F238E27FC236}">
                    <a16:creationId xmlns:a16="http://schemas.microsoft.com/office/drawing/2014/main" id="{0B67E170-B124-B3B5-A731-C62E895D31E6}"/>
                  </a:ext>
                </a:extLst>
              </p:cNvPr>
              <p:cNvSpPr/>
              <p:nvPr/>
            </p:nvSpPr>
            <p:spPr>
              <a:xfrm>
                <a:off x="5704167" y="352359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96" name="Freeform 5095">
                <a:extLst>
                  <a:ext uri="{FF2B5EF4-FFF2-40B4-BE49-F238E27FC236}">
                    <a16:creationId xmlns:a16="http://schemas.microsoft.com/office/drawing/2014/main" id="{71B90B7B-C0F8-B36B-088F-2BF8B01C216E}"/>
                  </a:ext>
                </a:extLst>
              </p:cNvPr>
              <p:cNvSpPr/>
              <p:nvPr/>
            </p:nvSpPr>
            <p:spPr>
              <a:xfrm>
                <a:off x="6320828" y="2453736"/>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097" name="Freeform 5096">
                <a:extLst>
                  <a:ext uri="{FF2B5EF4-FFF2-40B4-BE49-F238E27FC236}">
                    <a16:creationId xmlns:a16="http://schemas.microsoft.com/office/drawing/2014/main" id="{220439BA-9558-10D3-D454-EC9F36345B62}"/>
                  </a:ext>
                </a:extLst>
              </p:cNvPr>
              <p:cNvSpPr/>
              <p:nvPr/>
            </p:nvSpPr>
            <p:spPr>
              <a:xfrm>
                <a:off x="6355066" y="2394352"/>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098" name="Freeform 5097">
                <a:extLst>
                  <a:ext uri="{FF2B5EF4-FFF2-40B4-BE49-F238E27FC236}">
                    <a16:creationId xmlns:a16="http://schemas.microsoft.com/office/drawing/2014/main" id="{1322C2CF-27E2-A118-0F6F-DEA4090E5233}"/>
                  </a:ext>
                </a:extLst>
              </p:cNvPr>
              <p:cNvSpPr/>
              <p:nvPr/>
            </p:nvSpPr>
            <p:spPr>
              <a:xfrm>
                <a:off x="6389303" y="233477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099" name="Freeform 5098">
                <a:extLst>
                  <a:ext uri="{FF2B5EF4-FFF2-40B4-BE49-F238E27FC236}">
                    <a16:creationId xmlns:a16="http://schemas.microsoft.com/office/drawing/2014/main" id="{6F11113B-1D32-CC2F-7615-F19855A8EE7D}"/>
                  </a:ext>
                </a:extLst>
              </p:cNvPr>
              <p:cNvSpPr/>
              <p:nvPr/>
            </p:nvSpPr>
            <p:spPr>
              <a:xfrm>
                <a:off x="6423446" y="2275299"/>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00" name="Freeform 5099">
                <a:extLst>
                  <a:ext uri="{FF2B5EF4-FFF2-40B4-BE49-F238E27FC236}">
                    <a16:creationId xmlns:a16="http://schemas.microsoft.com/office/drawing/2014/main" id="{2500EAA9-BF3B-19F3-3FFD-76B14B7C2CE0}"/>
                  </a:ext>
                </a:extLst>
              </p:cNvPr>
              <p:cNvSpPr/>
              <p:nvPr/>
            </p:nvSpPr>
            <p:spPr>
              <a:xfrm>
                <a:off x="5052412"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01" name="Freeform 5100">
                <a:extLst>
                  <a:ext uri="{FF2B5EF4-FFF2-40B4-BE49-F238E27FC236}">
                    <a16:creationId xmlns:a16="http://schemas.microsoft.com/office/drawing/2014/main" id="{D3599A9E-11D9-AE9F-530D-AA744F553E54}"/>
                  </a:ext>
                </a:extLst>
              </p:cNvPr>
              <p:cNvSpPr/>
              <p:nvPr/>
            </p:nvSpPr>
            <p:spPr>
              <a:xfrm>
                <a:off x="5086745"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02" name="Freeform 5101">
                <a:extLst>
                  <a:ext uri="{FF2B5EF4-FFF2-40B4-BE49-F238E27FC236}">
                    <a16:creationId xmlns:a16="http://schemas.microsoft.com/office/drawing/2014/main" id="{C8376E3D-6B6F-2103-3FF6-0FF1CEAD7DE0}"/>
                  </a:ext>
                </a:extLst>
              </p:cNvPr>
              <p:cNvSpPr/>
              <p:nvPr/>
            </p:nvSpPr>
            <p:spPr>
              <a:xfrm>
                <a:off x="5120983" y="441435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03" name="Freeform 5102">
                <a:extLst>
                  <a:ext uri="{FF2B5EF4-FFF2-40B4-BE49-F238E27FC236}">
                    <a16:creationId xmlns:a16="http://schemas.microsoft.com/office/drawing/2014/main" id="{8AA01AE7-26A3-7C20-64BC-9F0991092754}"/>
                  </a:ext>
                </a:extLst>
              </p:cNvPr>
              <p:cNvSpPr/>
              <p:nvPr/>
            </p:nvSpPr>
            <p:spPr>
              <a:xfrm>
                <a:off x="5155411"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04" name="Freeform 5103">
                <a:extLst>
                  <a:ext uri="{FF2B5EF4-FFF2-40B4-BE49-F238E27FC236}">
                    <a16:creationId xmlns:a16="http://schemas.microsoft.com/office/drawing/2014/main" id="{C74161D9-A7EA-D39D-3EF7-353004D47AC2}"/>
                  </a:ext>
                </a:extLst>
              </p:cNvPr>
              <p:cNvSpPr/>
              <p:nvPr/>
            </p:nvSpPr>
            <p:spPr>
              <a:xfrm>
                <a:off x="5189649" y="42956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05" name="Freeform 5104">
                <a:extLst>
                  <a:ext uri="{FF2B5EF4-FFF2-40B4-BE49-F238E27FC236}">
                    <a16:creationId xmlns:a16="http://schemas.microsoft.com/office/drawing/2014/main" id="{274CEE04-E1F3-EE37-87F5-975F9B8B164F}"/>
                  </a:ext>
                </a:extLst>
              </p:cNvPr>
              <p:cNvSpPr/>
              <p:nvPr/>
            </p:nvSpPr>
            <p:spPr>
              <a:xfrm>
                <a:off x="5223982"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06" name="Freeform 5105">
                <a:extLst>
                  <a:ext uri="{FF2B5EF4-FFF2-40B4-BE49-F238E27FC236}">
                    <a16:creationId xmlns:a16="http://schemas.microsoft.com/office/drawing/2014/main" id="{5E7AF9AB-C286-9D4E-2429-A27D685F113D}"/>
                  </a:ext>
                </a:extLst>
              </p:cNvPr>
              <p:cNvSpPr/>
              <p:nvPr/>
            </p:nvSpPr>
            <p:spPr>
              <a:xfrm>
                <a:off x="5258314"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07" name="Freeform 5106">
                <a:extLst>
                  <a:ext uri="{FF2B5EF4-FFF2-40B4-BE49-F238E27FC236}">
                    <a16:creationId xmlns:a16="http://schemas.microsoft.com/office/drawing/2014/main" id="{D21AD7F6-F9E8-4B3D-ECC3-6201DB0F979D}"/>
                  </a:ext>
                </a:extLst>
              </p:cNvPr>
              <p:cNvSpPr/>
              <p:nvPr/>
            </p:nvSpPr>
            <p:spPr>
              <a:xfrm>
                <a:off x="5292552" y="411752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08" name="Freeform 5107">
                <a:extLst>
                  <a:ext uri="{FF2B5EF4-FFF2-40B4-BE49-F238E27FC236}">
                    <a16:creationId xmlns:a16="http://schemas.microsoft.com/office/drawing/2014/main" id="{0A1D2114-7288-FBBF-42D3-77C080DACABE}"/>
                  </a:ext>
                </a:extLst>
              </p:cNvPr>
              <p:cNvSpPr/>
              <p:nvPr/>
            </p:nvSpPr>
            <p:spPr>
              <a:xfrm>
                <a:off x="5326980"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09" name="Freeform 5108">
                <a:extLst>
                  <a:ext uri="{FF2B5EF4-FFF2-40B4-BE49-F238E27FC236}">
                    <a16:creationId xmlns:a16="http://schemas.microsoft.com/office/drawing/2014/main" id="{740AE974-5B66-8B4E-48DD-B344E714FB52}"/>
                  </a:ext>
                </a:extLst>
              </p:cNvPr>
              <p:cNvSpPr/>
              <p:nvPr/>
            </p:nvSpPr>
            <p:spPr>
              <a:xfrm>
                <a:off x="5361218"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10" name="Freeform 5109">
                <a:extLst>
                  <a:ext uri="{FF2B5EF4-FFF2-40B4-BE49-F238E27FC236}">
                    <a16:creationId xmlns:a16="http://schemas.microsoft.com/office/drawing/2014/main" id="{621B49CA-66E7-F41E-ECC8-2ECB44F1864D}"/>
                  </a:ext>
                </a:extLst>
              </p:cNvPr>
              <p:cNvSpPr/>
              <p:nvPr/>
            </p:nvSpPr>
            <p:spPr>
              <a:xfrm>
                <a:off x="5395551"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11" name="Freeform 5110">
                <a:extLst>
                  <a:ext uri="{FF2B5EF4-FFF2-40B4-BE49-F238E27FC236}">
                    <a16:creationId xmlns:a16="http://schemas.microsoft.com/office/drawing/2014/main" id="{320B87E8-FC51-2B3C-1587-0923C283BBDB}"/>
                  </a:ext>
                </a:extLst>
              </p:cNvPr>
              <p:cNvSpPr/>
              <p:nvPr/>
            </p:nvSpPr>
            <p:spPr>
              <a:xfrm>
                <a:off x="5429884"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112" name="Freeform 5111">
                <a:extLst>
                  <a:ext uri="{FF2B5EF4-FFF2-40B4-BE49-F238E27FC236}">
                    <a16:creationId xmlns:a16="http://schemas.microsoft.com/office/drawing/2014/main" id="{76C9285D-5BA9-EB53-9DCA-AC4270747B17}"/>
                  </a:ext>
                </a:extLst>
              </p:cNvPr>
              <p:cNvSpPr/>
              <p:nvPr/>
            </p:nvSpPr>
            <p:spPr>
              <a:xfrm>
                <a:off x="5464217"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113" name="Freeform 5112">
                <a:extLst>
                  <a:ext uri="{FF2B5EF4-FFF2-40B4-BE49-F238E27FC236}">
                    <a16:creationId xmlns:a16="http://schemas.microsoft.com/office/drawing/2014/main" id="{A46907A1-340A-BB70-5687-6871770F3F76}"/>
                  </a:ext>
                </a:extLst>
              </p:cNvPr>
              <p:cNvSpPr/>
              <p:nvPr/>
            </p:nvSpPr>
            <p:spPr>
              <a:xfrm>
                <a:off x="5498455"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114" name="Freeform 5113">
                <a:extLst>
                  <a:ext uri="{FF2B5EF4-FFF2-40B4-BE49-F238E27FC236}">
                    <a16:creationId xmlns:a16="http://schemas.microsoft.com/office/drawing/2014/main" id="{565E1916-D889-F5BC-519C-24B3AAAA4322}"/>
                  </a:ext>
                </a:extLst>
              </p:cNvPr>
              <p:cNvSpPr/>
              <p:nvPr/>
            </p:nvSpPr>
            <p:spPr>
              <a:xfrm>
                <a:off x="6320828" y="233487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115" name="Freeform 5114">
                <a:extLst>
                  <a:ext uri="{FF2B5EF4-FFF2-40B4-BE49-F238E27FC236}">
                    <a16:creationId xmlns:a16="http://schemas.microsoft.com/office/drawing/2014/main" id="{9AFD1320-1492-9B83-E66E-F46F129C2C8A}"/>
                  </a:ext>
                </a:extLst>
              </p:cNvPr>
              <p:cNvSpPr/>
              <p:nvPr/>
            </p:nvSpPr>
            <p:spPr>
              <a:xfrm>
                <a:off x="6354970" y="2275394"/>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16" name="Freeform 5115">
                <a:extLst>
                  <a:ext uri="{FF2B5EF4-FFF2-40B4-BE49-F238E27FC236}">
                    <a16:creationId xmlns:a16="http://schemas.microsoft.com/office/drawing/2014/main" id="{8CB42689-E994-1B85-98C5-E9850E56C382}"/>
                  </a:ext>
                </a:extLst>
              </p:cNvPr>
              <p:cNvSpPr/>
              <p:nvPr/>
            </p:nvSpPr>
            <p:spPr>
              <a:xfrm>
                <a:off x="6389208" y="2215916"/>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17" name="Freeform 5116">
                <a:extLst>
                  <a:ext uri="{FF2B5EF4-FFF2-40B4-BE49-F238E27FC236}">
                    <a16:creationId xmlns:a16="http://schemas.microsoft.com/office/drawing/2014/main" id="{39F65ED8-780B-B637-BDC9-7CE68F399DB6}"/>
                  </a:ext>
                </a:extLst>
              </p:cNvPr>
              <p:cNvSpPr/>
              <p:nvPr/>
            </p:nvSpPr>
            <p:spPr>
              <a:xfrm>
                <a:off x="5052412" y="441435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18" name="Freeform 5117">
                <a:extLst>
                  <a:ext uri="{FF2B5EF4-FFF2-40B4-BE49-F238E27FC236}">
                    <a16:creationId xmlns:a16="http://schemas.microsoft.com/office/drawing/2014/main" id="{0D712DB8-28B7-6A44-6E34-2870E7057E9A}"/>
                  </a:ext>
                </a:extLst>
              </p:cNvPr>
              <p:cNvSpPr/>
              <p:nvPr/>
            </p:nvSpPr>
            <p:spPr>
              <a:xfrm>
                <a:off x="5086840"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19" name="Freeform 5118">
                <a:extLst>
                  <a:ext uri="{FF2B5EF4-FFF2-40B4-BE49-F238E27FC236}">
                    <a16:creationId xmlns:a16="http://schemas.microsoft.com/office/drawing/2014/main" id="{1997E62F-6135-9A50-D357-0FDB610BBC57}"/>
                  </a:ext>
                </a:extLst>
              </p:cNvPr>
              <p:cNvSpPr/>
              <p:nvPr/>
            </p:nvSpPr>
            <p:spPr>
              <a:xfrm>
                <a:off x="5121078" y="42956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20" name="Freeform 5119">
                <a:extLst>
                  <a:ext uri="{FF2B5EF4-FFF2-40B4-BE49-F238E27FC236}">
                    <a16:creationId xmlns:a16="http://schemas.microsoft.com/office/drawing/2014/main" id="{7E3D8DDD-5014-1176-87D3-076A366F57A0}"/>
                  </a:ext>
                </a:extLst>
              </p:cNvPr>
              <p:cNvSpPr/>
              <p:nvPr/>
            </p:nvSpPr>
            <p:spPr>
              <a:xfrm>
                <a:off x="5155506"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21" name="Freeform 5120">
                <a:extLst>
                  <a:ext uri="{FF2B5EF4-FFF2-40B4-BE49-F238E27FC236}">
                    <a16:creationId xmlns:a16="http://schemas.microsoft.com/office/drawing/2014/main" id="{2B9C1B73-B40F-3E0D-E1C9-58459EA6188A}"/>
                  </a:ext>
                </a:extLst>
              </p:cNvPr>
              <p:cNvSpPr/>
              <p:nvPr/>
            </p:nvSpPr>
            <p:spPr>
              <a:xfrm>
                <a:off x="5189744"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22" name="Freeform 5121">
                <a:extLst>
                  <a:ext uri="{FF2B5EF4-FFF2-40B4-BE49-F238E27FC236}">
                    <a16:creationId xmlns:a16="http://schemas.microsoft.com/office/drawing/2014/main" id="{E5D7DEB4-5976-953C-BF97-49EFCC4C285A}"/>
                  </a:ext>
                </a:extLst>
              </p:cNvPr>
              <p:cNvSpPr/>
              <p:nvPr/>
            </p:nvSpPr>
            <p:spPr>
              <a:xfrm>
                <a:off x="5223982" y="411752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23" name="Freeform 5122">
                <a:extLst>
                  <a:ext uri="{FF2B5EF4-FFF2-40B4-BE49-F238E27FC236}">
                    <a16:creationId xmlns:a16="http://schemas.microsoft.com/office/drawing/2014/main" id="{FC3D8588-2F1B-FCDD-EBBF-0EB4DE83CDE5}"/>
                  </a:ext>
                </a:extLst>
              </p:cNvPr>
              <p:cNvSpPr/>
              <p:nvPr/>
            </p:nvSpPr>
            <p:spPr>
              <a:xfrm>
                <a:off x="5258410"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24" name="Freeform 5123">
                <a:extLst>
                  <a:ext uri="{FF2B5EF4-FFF2-40B4-BE49-F238E27FC236}">
                    <a16:creationId xmlns:a16="http://schemas.microsoft.com/office/drawing/2014/main" id="{A6E7027C-30BC-93A5-6AB5-7FD717B9EF9E}"/>
                  </a:ext>
                </a:extLst>
              </p:cNvPr>
              <p:cNvSpPr/>
              <p:nvPr/>
            </p:nvSpPr>
            <p:spPr>
              <a:xfrm>
                <a:off x="5292647"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25" name="Freeform 5124">
                <a:extLst>
                  <a:ext uri="{FF2B5EF4-FFF2-40B4-BE49-F238E27FC236}">
                    <a16:creationId xmlns:a16="http://schemas.microsoft.com/office/drawing/2014/main" id="{AE4C5337-D88E-8ABD-CE3D-79E93D6B94CA}"/>
                  </a:ext>
                </a:extLst>
              </p:cNvPr>
              <p:cNvSpPr/>
              <p:nvPr/>
            </p:nvSpPr>
            <p:spPr>
              <a:xfrm>
                <a:off x="5326980"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26" name="Freeform 5125">
                <a:extLst>
                  <a:ext uri="{FF2B5EF4-FFF2-40B4-BE49-F238E27FC236}">
                    <a16:creationId xmlns:a16="http://schemas.microsoft.com/office/drawing/2014/main" id="{0F375443-0008-0249-2B1E-3CB4475D045E}"/>
                  </a:ext>
                </a:extLst>
              </p:cNvPr>
              <p:cNvSpPr/>
              <p:nvPr/>
            </p:nvSpPr>
            <p:spPr>
              <a:xfrm>
                <a:off x="6320733" y="2216011"/>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27" name="Freeform 5126">
                <a:extLst>
                  <a:ext uri="{FF2B5EF4-FFF2-40B4-BE49-F238E27FC236}">
                    <a16:creationId xmlns:a16="http://schemas.microsoft.com/office/drawing/2014/main" id="{828934B0-7EC4-0E54-F49D-7A7B7B5F8E57}"/>
                  </a:ext>
                </a:extLst>
              </p:cNvPr>
              <p:cNvSpPr/>
              <p:nvPr/>
            </p:nvSpPr>
            <p:spPr>
              <a:xfrm>
                <a:off x="6354875" y="2156437"/>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28" name="Freeform 5127">
                <a:extLst>
                  <a:ext uri="{FF2B5EF4-FFF2-40B4-BE49-F238E27FC236}">
                    <a16:creationId xmlns:a16="http://schemas.microsoft.com/office/drawing/2014/main" id="{D582A51E-95D1-011E-7381-527D18E84BA5}"/>
                  </a:ext>
                </a:extLst>
              </p:cNvPr>
              <p:cNvSpPr/>
              <p:nvPr/>
            </p:nvSpPr>
            <p:spPr>
              <a:xfrm>
                <a:off x="5052507" y="42956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29" name="Freeform 5128">
                <a:extLst>
                  <a:ext uri="{FF2B5EF4-FFF2-40B4-BE49-F238E27FC236}">
                    <a16:creationId xmlns:a16="http://schemas.microsoft.com/office/drawing/2014/main" id="{F5A017B4-D076-4325-70FE-AA8F574F9A01}"/>
                  </a:ext>
                </a:extLst>
              </p:cNvPr>
              <p:cNvSpPr/>
              <p:nvPr/>
            </p:nvSpPr>
            <p:spPr>
              <a:xfrm>
                <a:off x="5086935"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30" name="Freeform 5129">
                <a:extLst>
                  <a:ext uri="{FF2B5EF4-FFF2-40B4-BE49-F238E27FC236}">
                    <a16:creationId xmlns:a16="http://schemas.microsoft.com/office/drawing/2014/main" id="{811BEB8C-067C-54A2-6FF9-54DCF4D15AD8}"/>
                  </a:ext>
                </a:extLst>
              </p:cNvPr>
              <p:cNvSpPr/>
              <p:nvPr/>
            </p:nvSpPr>
            <p:spPr>
              <a:xfrm>
                <a:off x="5121173"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31" name="Freeform 5130">
                <a:extLst>
                  <a:ext uri="{FF2B5EF4-FFF2-40B4-BE49-F238E27FC236}">
                    <a16:creationId xmlns:a16="http://schemas.microsoft.com/office/drawing/2014/main" id="{F53A19D7-BCA8-8C09-3DBA-07401E748954}"/>
                  </a:ext>
                </a:extLst>
              </p:cNvPr>
              <p:cNvSpPr/>
              <p:nvPr/>
            </p:nvSpPr>
            <p:spPr>
              <a:xfrm>
                <a:off x="5155506" y="411752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32" name="Freeform 5131">
                <a:extLst>
                  <a:ext uri="{FF2B5EF4-FFF2-40B4-BE49-F238E27FC236}">
                    <a16:creationId xmlns:a16="http://schemas.microsoft.com/office/drawing/2014/main" id="{CB09338D-2E84-ACE7-F954-73BC60EEF898}"/>
                  </a:ext>
                </a:extLst>
              </p:cNvPr>
              <p:cNvSpPr/>
              <p:nvPr/>
            </p:nvSpPr>
            <p:spPr>
              <a:xfrm>
                <a:off x="5189839"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33" name="Freeform 5132">
                <a:extLst>
                  <a:ext uri="{FF2B5EF4-FFF2-40B4-BE49-F238E27FC236}">
                    <a16:creationId xmlns:a16="http://schemas.microsoft.com/office/drawing/2014/main" id="{2E6A6004-5CF9-5AD0-E3F9-6BE680E89AAF}"/>
                  </a:ext>
                </a:extLst>
              </p:cNvPr>
              <p:cNvSpPr/>
              <p:nvPr/>
            </p:nvSpPr>
            <p:spPr>
              <a:xfrm>
                <a:off x="5224077"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34" name="Freeform 5133">
                <a:extLst>
                  <a:ext uri="{FF2B5EF4-FFF2-40B4-BE49-F238E27FC236}">
                    <a16:creationId xmlns:a16="http://schemas.microsoft.com/office/drawing/2014/main" id="{FFFCA742-BCB0-62CC-1754-DA500FDB82D6}"/>
                  </a:ext>
                </a:extLst>
              </p:cNvPr>
              <p:cNvSpPr/>
              <p:nvPr/>
            </p:nvSpPr>
            <p:spPr>
              <a:xfrm>
                <a:off x="6286400" y="215653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35" name="Freeform 5134">
                <a:extLst>
                  <a:ext uri="{FF2B5EF4-FFF2-40B4-BE49-F238E27FC236}">
                    <a16:creationId xmlns:a16="http://schemas.microsoft.com/office/drawing/2014/main" id="{40B6D197-239B-348D-FF95-A4FD6F03C2B8}"/>
                  </a:ext>
                </a:extLst>
              </p:cNvPr>
              <p:cNvSpPr/>
              <p:nvPr/>
            </p:nvSpPr>
            <p:spPr>
              <a:xfrm>
                <a:off x="6320638" y="2097053"/>
                <a:ext cx="33476" cy="33498"/>
              </a:xfrm>
              <a:custGeom>
                <a:avLst/>
                <a:gdLst>
                  <a:gd name="connsiteX0" fmla="*/ 33477 w 33476"/>
                  <a:gd name="connsiteY0" fmla="*/ 16749 h 33498"/>
                  <a:gd name="connsiteX1" fmla="*/ 16739 w 33476"/>
                  <a:gd name="connsiteY1" fmla="*/ 33498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8"/>
                      <a:pt x="16739" y="33498"/>
                    </a:cubicBezTo>
                    <a:cubicBezTo>
                      <a:pt x="7494" y="33498"/>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36" name="Freeform 5135">
                <a:extLst>
                  <a:ext uri="{FF2B5EF4-FFF2-40B4-BE49-F238E27FC236}">
                    <a16:creationId xmlns:a16="http://schemas.microsoft.com/office/drawing/2014/main" id="{4AE07F49-642A-A8EA-7FA5-D38072121751}"/>
                  </a:ext>
                </a:extLst>
              </p:cNvPr>
              <p:cNvSpPr/>
              <p:nvPr/>
            </p:nvSpPr>
            <p:spPr>
              <a:xfrm>
                <a:off x="5052602"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37" name="Freeform 5136">
                <a:extLst>
                  <a:ext uri="{FF2B5EF4-FFF2-40B4-BE49-F238E27FC236}">
                    <a16:creationId xmlns:a16="http://schemas.microsoft.com/office/drawing/2014/main" id="{A30FA36C-0FEA-F5CB-0786-551DBAF5018C}"/>
                  </a:ext>
                </a:extLst>
              </p:cNvPr>
              <p:cNvSpPr/>
              <p:nvPr/>
            </p:nvSpPr>
            <p:spPr>
              <a:xfrm>
                <a:off x="5086935" y="411752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38" name="Freeform 5137">
                <a:extLst>
                  <a:ext uri="{FF2B5EF4-FFF2-40B4-BE49-F238E27FC236}">
                    <a16:creationId xmlns:a16="http://schemas.microsoft.com/office/drawing/2014/main" id="{D354ACD2-3353-9255-F7A3-02BCFB328789}"/>
                  </a:ext>
                </a:extLst>
              </p:cNvPr>
              <p:cNvSpPr/>
              <p:nvPr/>
            </p:nvSpPr>
            <p:spPr>
              <a:xfrm>
                <a:off x="5121268"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39" name="Freeform 5138">
                <a:extLst>
                  <a:ext uri="{FF2B5EF4-FFF2-40B4-BE49-F238E27FC236}">
                    <a16:creationId xmlns:a16="http://schemas.microsoft.com/office/drawing/2014/main" id="{E53C916F-3BD9-972C-DD8F-A6EBFF72D04E}"/>
                  </a:ext>
                </a:extLst>
              </p:cNvPr>
              <p:cNvSpPr/>
              <p:nvPr/>
            </p:nvSpPr>
            <p:spPr>
              <a:xfrm>
                <a:off x="5155601"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40" name="Freeform 5139">
                <a:extLst>
                  <a:ext uri="{FF2B5EF4-FFF2-40B4-BE49-F238E27FC236}">
                    <a16:creationId xmlns:a16="http://schemas.microsoft.com/office/drawing/2014/main" id="{8E37E70B-096C-F70F-A655-4C80AD777AB5}"/>
                  </a:ext>
                </a:extLst>
              </p:cNvPr>
              <p:cNvSpPr/>
              <p:nvPr/>
            </p:nvSpPr>
            <p:spPr>
              <a:xfrm>
                <a:off x="5189839"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41" name="Freeform 5140">
                <a:extLst>
                  <a:ext uri="{FF2B5EF4-FFF2-40B4-BE49-F238E27FC236}">
                    <a16:creationId xmlns:a16="http://schemas.microsoft.com/office/drawing/2014/main" id="{23341C3E-FA1E-A7FE-D6B0-FF8C4916F79E}"/>
                  </a:ext>
                </a:extLst>
              </p:cNvPr>
              <p:cNvSpPr/>
              <p:nvPr/>
            </p:nvSpPr>
            <p:spPr>
              <a:xfrm>
                <a:off x="6252162" y="209714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42" name="Freeform 5141">
                <a:extLst>
                  <a:ext uri="{FF2B5EF4-FFF2-40B4-BE49-F238E27FC236}">
                    <a16:creationId xmlns:a16="http://schemas.microsoft.com/office/drawing/2014/main" id="{38EA7FA8-4715-F649-2131-8D0CF7682458}"/>
                  </a:ext>
                </a:extLst>
              </p:cNvPr>
              <p:cNvSpPr/>
              <p:nvPr/>
            </p:nvSpPr>
            <p:spPr>
              <a:xfrm>
                <a:off x="6286305" y="2037669"/>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43" name="Freeform 5142">
                <a:extLst>
                  <a:ext uri="{FF2B5EF4-FFF2-40B4-BE49-F238E27FC236}">
                    <a16:creationId xmlns:a16="http://schemas.microsoft.com/office/drawing/2014/main" id="{C2B0693E-805B-A223-B406-4B32D8FC1F10}"/>
                  </a:ext>
                </a:extLst>
              </p:cNvPr>
              <p:cNvSpPr/>
              <p:nvPr/>
            </p:nvSpPr>
            <p:spPr>
              <a:xfrm>
                <a:off x="5052697"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44" name="Freeform 5143">
                <a:extLst>
                  <a:ext uri="{FF2B5EF4-FFF2-40B4-BE49-F238E27FC236}">
                    <a16:creationId xmlns:a16="http://schemas.microsoft.com/office/drawing/2014/main" id="{120A5235-12DD-AA4F-498E-63A82E47E73F}"/>
                  </a:ext>
                </a:extLst>
              </p:cNvPr>
              <p:cNvSpPr/>
              <p:nvPr/>
            </p:nvSpPr>
            <p:spPr>
              <a:xfrm>
                <a:off x="5087030"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45" name="Freeform 5144">
                <a:extLst>
                  <a:ext uri="{FF2B5EF4-FFF2-40B4-BE49-F238E27FC236}">
                    <a16:creationId xmlns:a16="http://schemas.microsoft.com/office/drawing/2014/main" id="{BA5FE8A2-584B-5842-E49D-C00A07994EE2}"/>
                  </a:ext>
                </a:extLst>
              </p:cNvPr>
              <p:cNvSpPr/>
              <p:nvPr/>
            </p:nvSpPr>
            <p:spPr>
              <a:xfrm>
                <a:off x="5121268"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46" name="Freeform 5145">
                <a:extLst>
                  <a:ext uri="{FF2B5EF4-FFF2-40B4-BE49-F238E27FC236}">
                    <a16:creationId xmlns:a16="http://schemas.microsoft.com/office/drawing/2014/main" id="{94669F2D-98FB-5211-D73F-9F5C3ECE86EE}"/>
                  </a:ext>
                </a:extLst>
              </p:cNvPr>
              <p:cNvSpPr/>
              <p:nvPr/>
            </p:nvSpPr>
            <p:spPr>
              <a:xfrm>
                <a:off x="6217924" y="2037764"/>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47" name="Freeform 5146">
                <a:extLst>
                  <a:ext uri="{FF2B5EF4-FFF2-40B4-BE49-F238E27FC236}">
                    <a16:creationId xmlns:a16="http://schemas.microsoft.com/office/drawing/2014/main" id="{C0E1DE70-D3AF-527F-8A68-155E73DC1A72}"/>
                  </a:ext>
                </a:extLst>
              </p:cNvPr>
              <p:cNvSpPr/>
              <p:nvPr/>
            </p:nvSpPr>
            <p:spPr>
              <a:xfrm>
                <a:off x="6252067" y="197819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48" name="Freeform 5147">
                <a:extLst>
                  <a:ext uri="{FF2B5EF4-FFF2-40B4-BE49-F238E27FC236}">
                    <a16:creationId xmlns:a16="http://schemas.microsoft.com/office/drawing/2014/main" id="{318C8C0A-5AC4-5B52-8CB3-1EBDA885B701}"/>
                  </a:ext>
                </a:extLst>
              </p:cNvPr>
              <p:cNvSpPr/>
              <p:nvPr/>
            </p:nvSpPr>
            <p:spPr>
              <a:xfrm>
                <a:off x="5052697"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49" name="Freeform 5148">
                <a:extLst>
                  <a:ext uri="{FF2B5EF4-FFF2-40B4-BE49-F238E27FC236}">
                    <a16:creationId xmlns:a16="http://schemas.microsoft.com/office/drawing/2014/main" id="{E8CB8182-4AAC-7F7B-9021-F2BA8D8EEE14}"/>
                  </a:ext>
                </a:extLst>
              </p:cNvPr>
              <p:cNvSpPr/>
              <p:nvPr/>
            </p:nvSpPr>
            <p:spPr>
              <a:xfrm>
                <a:off x="5087030" y="387999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50" name="Freeform 5149">
                <a:extLst>
                  <a:ext uri="{FF2B5EF4-FFF2-40B4-BE49-F238E27FC236}">
                    <a16:creationId xmlns:a16="http://schemas.microsoft.com/office/drawing/2014/main" id="{5868DB7B-3991-79C2-EF3A-73BBDAB3F3E0}"/>
                  </a:ext>
                </a:extLst>
              </p:cNvPr>
              <p:cNvSpPr/>
              <p:nvPr/>
            </p:nvSpPr>
            <p:spPr>
              <a:xfrm>
                <a:off x="6183591" y="1978286"/>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51" name="Freeform 5150">
                <a:extLst>
                  <a:ext uri="{FF2B5EF4-FFF2-40B4-BE49-F238E27FC236}">
                    <a16:creationId xmlns:a16="http://schemas.microsoft.com/office/drawing/2014/main" id="{2A94FF21-3A47-6D60-885D-C6AEA904CC0F}"/>
                  </a:ext>
                </a:extLst>
              </p:cNvPr>
              <p:cNvSpPr/>
              <p:nvPr/>
            </p:nvSpPr>
            <p:spPr>
              <a:xfrm>
                <a:off x="6217734" y="1918807"/>
                <a:ext cx="33476" cy="33498"/>
              </a:xfrm>
              <a:custGeom>
                <a:avLst/>
                <a:gdLst>
                  <a:gd name="connsiteX0" fmla="*/ 33477 w 33476"/>
                  <a:gd name="connsiteY0" fmla="*/ 16749 h 33498"/>
                  <a:gd name="connsiteX1" fmla="*/ 16738 w 33476"/>
                  <a:gd name="connsiteY1" fmla="*/ 33498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8"/>
                      <a:pt x="16738" y="33498"/>
                    </a:cubicBezTo>
                    <a:cubicBezTo>
                      <a:pt x="7494" y="33498"/>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52" name="Freeform 5151">
                <a:extLst>
                  <a:ext uri="{FF2B5EF4-FFF2-40B4-BE49-F238E27FC236}">
                    <a16:creationId xmlns:a16="http://schemas.microsoft.com/office/drawing/2014/main" id="{EA60C2B5-D40F-BCFD-07CB-4AAA4C87CF46}"/>
                  </a:ext>
                </a:extLst>
              </p:cNvPr>
              <p:cNvSpPr/>
              <p:nvPr/>
            </p:nvSpPr>
            <p:spPr>
              <a:xfrm>
                <a:off x="5052697" y="3820513"/>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53" name="Freeform 5152">
                <a:extLst>
                  <a:ext uri="{FF2B5EF4-FFF2-40B4-BE49-F238E27FC236}">
                    <a16:creationId xmlns:a16="http://schemas.microsoft.com/office/drawing/2014/main" id="{C296257E-9C03-1641-0ECF-3768E61F4368}"/>
                  </a:ext>
                </a:extLst>
              </p:cNvPr>
              <p:cNvSpPr/>
              <p:nvPr/>
            </p:nvSpPr>
            <p:spPr>
              <a:xfrm>
                <a:off x="6149353" y="19189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54" name="Freeform 5153">
                <a:extLst>
                  <a:ext uri="{FF2B5EF4-FFF2-40B4-BE49-F238E27FC236}">
                    <a16:creationId xmlns:a16="http://schemas.microsoft.com/office/drawing/2014/main" id="{965F41F3-BB96-E102-AE17-AF88706B39C4}"/>
                  </a:ext>
                </a:extLst>
              </p:cNvPr>
              <p:cNvSpPr/>
              <p:nvPr/>
            </p:nvSpPr>
            <p:spPr>
              <a:xfrm>
                <a:off x="6183496" y="1859423"/>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55" name="Freeform 5154">
                <a:extLst>
                  <a:ext uri="{FF2B5EF4-FFF2-40B4-BE49-F238E27FC236}">
                    <a16:creationId xmlns:a16="http://schemas.microsoft.com/office/drawing/2014/main" id="{0A70E132-44F8-3D6A-8B6A-A5FF4C5858C6}"/>
                  </a:ext>
                </a:extLst>
              </p:cNvPr>
              <p:cNvSpPr/>
              <p:nvPr/>
            </p:nvSpPr>
            <p:spPr>
              <a:xfrm>
                <a:off x="6080783" y="19189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56" name="Freeform 5155">
                <a:extLst>
                  <a:ext uri="{FF2B5EF4-FFF2-40B4-BE49-F238E27FC236}">
                    <a16:creationId xmlns:a16="http://schemas.microsoft.com/office/drawing/2014/main" id="{90E755E8-8E14-D7F4-BDED-91CC8A1B0F1E}"/>
                  </a:ext>
                </a:extLst>
              </p:cNvPr>
              <p:cNvSpPr/>
              <p:nvPr/>
            </p:nvSpPr>
            <p:spPr>
              <a:xfrm>
                <a:off x="6115021"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57" name="Freeform 5156">
                <a:extLst>
                  <a:ext uri="{FF2B5EF4-FFF2-40B4-BE49-F238E27FC236}">
                    <a16:creationId xmlns:a16="http://schemas.microsoft.com/office/drawing/2014/main" id="{49F39004-81C8-7677-0414-F2F3BDD21317}"/>
                  </a:ext>
                </a:extLst>
              </p:cNvPr>
              <p:cNvSpPr/>
              <p:nvPr/>
            </p:nvSpPr>
            <p:spPr>
              <a:xfrm>
                <a:off x="6149258" y="1799944"/>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58" name="Freeform 5157">
                <a:extLst>
                  <a:ext uri="{FF2B5EF4-FFF2-40B4-BE49-F238E27FC236}">
                    <a16:creationId xmlns:a16="http://schemas.microsoft.com/office/drawing/2014/main" id="{78370E9D-CDC7-DC08-08D4-4F53EAAA6BE3}"/>
                  </a:ext>
                </a:extLst>
              </p:cNvPr>
              <p:cNvSpPr/>
              <p:nvPr/>
            </p:nvSpPr>
            <p:spPr>
              <a:xfrm>
                <a:off x="7006250"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59" name="Freeform 5158">
                <a:extLst>
                  <a:ext uri="{FF2B5EF4-FFF2-40B4-BE49-F238E27FC236}">
                    <a16:creationId xmlns:a16="http://schemas.microsoft.com/office/drawing/2014/main" id="{73A292E7-831B-124E-20B0-02B0F374DD33}"/>
                  </a:ext>
                </a:extLst>
              </p:cNvPr>
              <p:cNvSpPr/>
              <p:nvPr/>
            </p:nvSpPr>
            <p:spPr>
              <a:xfrm>
                <a:off x="6937679"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60" name="Freeform 5159">
                <a:extLst>
                  <a:ext uri="{FF2B5EF4-FFF2-40B4-BE49-F238E27FC236}">
                    <a16:creationId xmlns:a16="http://schemas.microsoft.com/office/drawing/2014/main" id="{15418EE1-F453-540F-E82B-0DEBC7BD5C6D}"/>
                  </a:ext>
                </a:extLst>
              </p:cNvPr>
              <p:cNvSpPr/>
              <p:nvPr/>
            </p:nvSpPr>
            <p:spPr>
              <a:xfrm>
                <a:off x="6972012"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61" name="Freeform 5160">
                <a:extLst>
                  <a:ext uri="{FF2B5EF4-FFF2-40B4-BE49-F238E27FC236}">
                    <a16:creationId xmlns:a16="http://schemas.microsoft.com/office/drawing/2014/main" id="{66AF15C2-E71C-B5AF-58E5-1A406F99DEB8}"/>
                  </a:ext>
                </a:extLst>
              </p:cNvPr>
              <p:cNvSpPr/>
              <p:nvPr/>
            </p:nvSpPr>
            <p:spPr>
              <a:xfrm>
                <a:off x="6869108"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62" name="Freeform 5161">
                <a:extLst>
                  <a:ext uri="{FF2B5EF4-FFF2-40B4-BE49-F238E27FC236}">
                    <a16:creationId xmlns:a16="http://schemas.microsoft.com/office/drawing/2014/main" id="{094CCDBB-F353-E2BD-5ED8-6E01422692AC}"/>
                  </a:ext>
                </a:extLst>
              </p:cNvPr>
              <p:cNvSpPr/>
              <p:nvPr/>
            </p:nvSpPr>
            <p:spPr>
              <a:xfrm>
                <a:off x="6903441"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63" name="Freeform 5162">
                <a:extLst>
                  <a:ext uri="{FF2B5EF4-FFF2-40B4-BE49-F238E27FC236}">
                    <a16:creationId xmlns:a16="http://schemas.microsoft.com/office/drawing/2014/main" id="{16ACE6A3-0F2D-1631-2915-81DC0D722B94}"/>
                  </a:ext>
                </a:extLst>
              </p:cNvPr>
              <p:cNvSpPr/>
              <p:nvPr/>
            </p:nvSpPr>
            <p:spPr>
              <a:xfrm>
                <a:off x="6937869" y="18596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64" name="Freeform 5163">
                <a:extLst>
                  <a:ext uri="{FF2B5EF4-FFF2-40B4-BE49-F238E27FC236}">
                    <a16:creationId xmlns:a16="http://schemas.microsoft.com/office/drawing/2014/main" id="{5633BD62-2651-CDA7-90BE-6A9D3AB266E0}"/>
                  </a:ext>
                </a:extLst>
              </p:cNvPr>
              <p:cNvSpPr/>
              <p:nvPr/>
            </p:nvSpPr>
            <p:spPr>
              <a:xfrm>
                <a:off x="6800538"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65" name="Freeform 5164">
                <a:extLst>
                  <a:ext uri="{FF2B5EF4-FFF2-40B4-BE49-F238E27FC236}">
                    <a16:creationId xmlns:a16="http://schemas.microsoft.com/office/drawing/2014/main" id="{3FFF5D26-8BA3-12D0-2CF9-B0D55AEB471F}"/>
                  </a:ext>
                </a:extLst>
              </p:cNvPr>
              <p:cNvSpPr/>
              <p:nvPr/>
            </p:nvSpPr>
            <p:spPr>
              <a:xfrm>
                <a:off x="6834966"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66" name="Freeform 5165">
                <a:extLst>
                  <a:ext uri="{FF2B5EF4-FFF2-40B4-BE49-F238E27FC236}">
                    <a16:creationId xmlns:a16="http://schemas.microsoft.com/office/drawing/2014/main" id="{DD48029A-1CD9-EFC4-BDAB-A1B1FD66AA8B}"/>
                  </a:ext>
                </a:extLst>
              </p:cNvPr>
              <p:cNvSpPr/>
              <p:nvPr/>
            </p:nvSpPr>
            <p:spPr>
              <a:xfrm>
                <a:off x="6869298" y="1859613"/>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5167" name="Freeform 5166">
                <a:extLst>
                  <a:ext uri="{FF2B5EF4-FFF2-40B4-BE49-F238E27FC236}">
                    <a16:creationId xmlns:a16="http://schemas.microsoft.com/office/drawing/2014/main" id="{A6E82E90-D763-F4E9-D7F3-0351C411639E}"/>
                  </a:ext>
                </a:extLst>
              </p:cNvPr>
              <p:cNvSpPr/>
              <p:nvPr/>
            </p:nvSpPr>
            <p:spPr>
              <a:xfrm>
                <a:off x="6903536"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68" name="Freeform 5167">
                <a:extLst>
                  <a:ext uri="{FF2B5EF4-FFF2-40B4-BE49-F238E27FC236}">
                    <a16:creationId xmlns:a16="http://schemas.microsoft.com/office/drawing/2014/main" id="{E4362DAD-DF96-3D97-0137-93F8EAD9B99C}"/>
                  </a:ext>
                </a:extLst>
              </p:cNvPr>
              <p:cNvSpPr/>
              <p:nvPr/>
            </p:nvSpPr>
            <p:spPr>
              <a:xfrm>
                <a:off x="6731967"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69" name="Freeform 5168">
                <a:extLst>
                  <a:ext uri="{FF2B5EF4-FFF2-40B4-BE49-F238E27FC236}">
                    <a16:creationId xmlns:a16="http://schemas.microsoft.com/office/drawing/2014/main" id="{603E6E4F-CFC9-C5DB-D60A-F5E03048BC2A}"/>
                  </a:ext>
                </a:extLst>
              </p:cNvPr>
              <p:cNvSpPr/>
              <p:nvPr/>
            </p:nvSpPr>
            <p:spPr>
              <a:xfrm>
                <a:off x="6766395"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70" name="Freeform 5169">
                <a:extLst>
                  <a:ext uri="{FF2B5EF4-FFF2-40B4-BE49-F238E27FC236}">
                    <a16:creationId xmlns:a16="http://schemas.microsoft.com/office/drawing/2014/main" id="{082DB496-54E1-5C01-E4F8-6D14C3357613}"/>
                  </a:ext>
                </a:extLst>
              </p:cNvPr>
              <p:cNvSpPr/>
              <p:nvPr/>
            </p:nvSpPr>
            <p:spPr>
              <a:xfrm>
                <a:off x="6800728" y="18596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71" name="Freeform 5170">
                <a:extLst>
                  <a:ext uri="{FF2B5EF4-FFF2-40B4-BE49-F238E27FC236}">
                    <a16:creationId xmlns:a16="http://schemas.microsoft.com/office/drawing/2014/main" id="{7EC09851-B365-386D-2B60-B28CF20153E3}"/>
                  </a:ext>
                </a:extLst>
              </p:cNvPr>
              <p:cNvSpPr/>
              <p:nvPr/>
            </p:nvSpPr>
            <p:spPr>
              <a:xfrm>
                <a:off x="6835061"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72" name="Freeform 5171">
                <a:extLst>
                  <a:ext uri="{FF2B5EF4-FFF2-40B4-BE49-F238E27FC236}">
                    <a16:creationId xmlns:a16="http://schemas.microsoft.com/office/drawing/2014/main" id="{ECA51ACE-8F42-8AC6-59E4-FB125F3EFB34}"/>
                  </a:ext>
                </a:extLst>
              </p:cNvPr>
              <p:cNvSpPr/>
              <p:nvPr/>
            </p:nvSpPr>
            <p:spPr>
              <a:xfrm>
                <a:off x="6869394" y="197847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73" name="Freeform 5172">
                <a:extLst>
                  <a:ext uri="{FF2B5EF4-FFF2-40B4-BE49-F238E27FC236}">
                    <a16:creationId xmlns:a16="http://schemas.microsoft.com/office/drawing/2014/main" id="{D890C1F8-CC84-04B9-B48B-95695B759092}"/>
                  </a:ext>
                </a:extLst>
              </p:cNvPr>
              <p:cNvSpPr/>
              <p:nvPr/>
            </p:nvSpPr>
            <p:spPr>
              <a:xfrm>
                <a:off x="6663396"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74" name="Freeform 5173">
                <a:extLst>
                  <a:ext uri="{FF2B5EF4-FFF2-40B4-BE49-F238E27FC236}">
                    <a16:creationId xmlns:a16="http://schemas.microsoft.com/office/drawing/2014/main" id="{F35CAD7F-087D-5531-5C69-D8B67EF0E15B}"/>
                  </a:ext>
                </a:extLst>
              </p:cNvPr>
              <p:cNvSpPr/>
              <p:nvPr/>
            </p:nvSpPr>
            <p:spPr>
              <a:xfrm>
                <a:off x="6697824"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75" name="Freeform 5174">
                <a:extLst>
                  <a:ext uri="{FF2B5EF4-FFF2-40B4-BE49-F238E27FC236}">
                    <a16:creationId xmlns:a16="http://schemas.microsoft.com/office/drawing/2014/main" id="{6F290215-2F98-FF90-471B-8A717FD67531}"/>
                  </a:ext>
                </a:extLst>
              </p:cNvPr>
              <p:cNvSpPr/>
              <p:nvPr/>
            </p:nvSpPr>
            <p:spPr>
              <a:xfrm>
                <a:off x="6732157" y="18596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176" name="Freeform 5175">
                <a:extLst>
                  <a:ext uri="{FF2B5EF4-FFF2-40B4-BE49-F238E27FC236}">
                    <a16:creationId xmlns:a16="http://schemas.microsoft.com/office/drawing/2014/main" id="{9966ED5B-A80F-E521-8DDC-949E1E604C5D}"/>
                  </a:ext>
                </a:extLst>
              </p:cNvPr>
              <p:cNvSpPr/>
              <p:nvPr/>
            </p:nvSpPr>
            <p:spPr>
              <a:xfrm>
                <a:off x="6766490"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177" name="Freeform 5176">
                <a:extLst>
                  <a:ext uri="{FF2B5EF4-FFF2-40B4-BE49-F238E27FC236}">
                    <a16:creationId xmlns:a16="http://schemas.microsoft.com/office/drawing/2014/main" id="{791C762E-56C2-4D2D-1F61-805AEAC225FE}"/>
                  </a:ext>
                </a:extLst>
              </p:cNvPr>
              <p:cNvSpPr/>
              <p:nvPr/>
            </p:nvSpPr>
            <p:spPr>
              <a:xfrm>
                <a:off x="6800728"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78" name="Freeform 5177">
                <a:extLst>
                  <a:ext uri="{FF2B5EF4-FFF2-40B4-BE49-F238E27FC236}">
                    <a16:creationId xmlns:a16="http://schemas.microsoft.com/office/drawing/2014/main" id="{D747147E-8C36-FED0-7561-67E1D1346638}"/>
                  </a:ext>
                </a:extLst>
              </p:cNvPr>
              <p:cNvSpPr/>
              <p:nvPr/>
            </p:nvSpPr>
            <p:spPr>
              <a:xfrm>
                <a:off x="6835156"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79" name="Freeform 5178">
                <a:extLst>
                  <a:ext uri="{FF2B5EF4-FFF2-40B4-BE49-F238E27FC236}">
                    <a16:creationId xmlns:a16="http://schemas.microsoft.com/office/drawing/2014/main" id="{E3B92725-F1CC-3E48-DE15-73B18935B858}"/>
                  </a:ext>
                </a:extLst>
              </p:cNvPr>
              <p:cNvSpPr/>
              <p:nvPr/>
            </p:nvSpPr>
            <p:spPr>
              <a:xfrm>
                <a:off x="6594825"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80" name="Freeform 5179">
                <a:extLst>
                  <a:ext uri="{FF2B5EF4-FFF2-40B4-BE49-F238E27FC236}">
                    <a16:creationId xmlns:a16="http://schemas.microsoft.com/office/drawing/2014/main" id="{89F40482-A805-8E33-F892-7AB6AF7CF4E0}"/>
                  </a:ext>
                </a:extLst>
              </p:cNvPr>
              <p:cNvSpPr/>
              <p:nvPr/>
            </p:nvSpPr>
            <p:spPr>
              <a:xfrm>
                <a:off x="6629253"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81" name="Freeform 5180">
                <a:extLst>
                  <a:ext uri="{FF2B5EF4-FFF2-40B4-BE49-F238E27FC236}">
                    <a16:creationId xmlns:a16="http://schemas.microsoft.com/office/drawing/2014/main" id="{92D8C194-078F-7782-3EEF-0286BDD37B88}"/>
                  </a:ext>
                </a:extLst>
              </p:cNvPr>
              <p:cNvSpPr/>
              <p:nvPr/>
            </p:nvSpPr>
            <p:spPr>
              <a:xfrm>
                <a:off x="6663491"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82" name="Freeform 5181">
                <a:extLst>
                  <a:ext uri="{FF2B5EF4-FFF2-40B4-BE49-F238E27FC236}">
                    <a16:creationId xmlns:a16="http://schemas.microsoft.com/office/drawing/2014/main" id="{8D243B4E-D268-6B73-60A1-78F29D41A824}"/>
                  </a:ext>
                </a:extLst>
              </p:cNvPr>
              <p:cNvSpPr/>
              <p:nvPr/>
            </p:nvSpPr>
            <p:spPr>
              <a:xfrm>
                <a:off x="6697919"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83" name="Freeform 5182">
                <a:extLst>
                  <a:ext uri="{FF2B5EF4-FFF2-40B4-BE49-F238E27FC236}">
                    <a16:creationId xmlns:a16="http://schemas.microsoft.com/office/drawing/2014/main" id="{7940983C-2376-641A-D219-56DAC8E93CB5}"/>
                  </a:ext>
                </a:extLst>
              </p:cNvPr>
              <p:cNvSpPr/>
              <p:nvPr/>
            </p:nvSpPr>
            <p:spPr>
              <a:xfrm>
                <a:off x="6732157"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184" name="Freeform 5183">
                <a:extLst>
                  <a:ext uri="{FF2B5EF4-FFF2-40B4-BE49-F238E27FC236}">
                    <a16:creationId xmlns:a16="http://schemas.microsoft.com/office/drawing/2014/main" id="{B38BEC38-0364-6C8E-24F0-4352709DE054}"/>
                  </a:ext>
                </a:extLst>
              </p:cNvPr>
              <p:cNvSpPr/>
              <p:nvPr/>
            </p:nvSpPr>
            <p:spPr>
              <a:xfrm>
                <a:off x="6766585"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85" name="Freeform 5184">
                <a:extLst>
                  <a:ext uri="{FF2B5EF4-FFF2-40B4-BE49-F238E27FC236}">
                    <a16:creationId xmlns:a16="http://schemas.microsoft.com/office/drawing/2014/main" id="{EC3ED4AD-ED25-C7F5-874D-A256BFE4B8F6}"/>
                  </a:ext>
                </a:extLst>
              </p:cNvPr>
              <p:cNvSpPr/>
              <p:nvPr/>
            </p:nvSpPr>
            <p:spPr>
              <a:xfrm>
                <a:off x="6800823"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86" name="Freeform 5185">
                <a:extLst>
                  <a:ext uri="{FF2B5EF4-FFF2-40B4-BE49-F238E27FC236}">
                    <a16:creationId xmlns:a16="http://schemas.microsoft.com/office/drawing/2014/main" id="{B4133B6F-839B-9444-F333-2EB18A2FC812}"/>
                  </a:ext>
                </a:extLst>
              </p:cNvPr>
              <p:cNvSpPr/>
              <p:nvPr/>
            </p:nvSpPr>
            <p:spPr>
              <a:xfrm>
                <a:off x="6526350"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87" name="Freeform 5186">
                <a:extLst>
                  <a:ext uri="{FF2B5EF4-FFF2-40B4-BE49-F238E27FC236}">
                    <a16:creationId xmlns:a16="http://schemas.microsoft.com/office/drawing/2014/main" id="{A2201483-FFE7-6B16-ECAC-E7A290E320B5}"/>
                  </a:ext>
                </a:extLst>
              </p:cNvPr>
              <p:cNvSpPr/>
              <p:nvPr/>
            </p:nvSpPr>
            <p:spPr>
              <a:xfrm>
                <a:off x="6560683"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88" name="Freeform 5187">
                <a:extLst>
                  <a:ext uri="{FF2B5EF4-FFF2-40B4-BE49-F238E27FC236}">
                    <a16:creationId xmlns:a16="http://schemas.microsoft.com/office/drawing/2014/main" id="{D56FBDD5-08E2-A16D-FA24-C718F3B28091}"/>
                  </a:ext>
                </a:extLst>
              </p:cNvPr>
              <p:cNvSpPr/>
              <p:nvPr/>
            </p:nvSpPr>
            <p:spPr>
              <a:xfrm>
                <a:off x="6594920"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89" name="Freeform 5188">
                <a:extLst>
                  <a:ext uri="{FF2B5EF4-FFF2-40B4-BE49-F238E27FC236}">
                    <a16:creationId xmlns:a16="http://schemas.microsoft.com/office/drawing/2014/main" id="{46F5D9B0-AA32-58E9-A4E8-8547DF7E343B}"/>
                  </a:ext>
                </a:extLst>
              </p:cNvPr>
              <p:cNvSpPr/>
              <p:nvPr/>
            </p:nvSpPr>
            <p:spPr>
              <a:xfrm>
                <a:off x="6629348"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190" name="Freeform 5189">
                <a:extLst>
                  <a:ext uri="{FF2B5EF4-FFF2-40B4-BE49-F238E27FC236}">
                    <a16:creationId xmlns:a16="http://schemas.microsoft.com/office/drawing/2014/main" id="{EED54A7C-E137-AEC0-2390-DA164E06CB53}"/>
                  </a:ext>
                </a:extLst>
              </p:cNvPr>
              <p:cNvSpPr/>
              <p:nvPr/>
            </p:nvSpPr>
            <p:spPr>
              <a:xfrm>
                <a:off x="6663586"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91" name="Freeform 5190">
                <a:extLst>
                  <a:ext uri="{FF2B5EF4-FFF2-40B4-BE49-F238E27FC236}">
                    <a16:creationId xmlns:a16="http://schemas.microsoft.com/office/drawing/2014/main" id="{78167FC6-1BE5-51E8-3402-277E48C705E8}"/>
                  </a:ext>
                </a:extLst>
              </p:cNvPr>
              <p:cNvSpPr/>
              <p:nvPr/>
            </p:nvSpPr>
            <p:spPr>
              <a:xfrm>
                <a:off x="6698014"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92" name="Freeform 5191">
                <a:extLst>
                  <a:ext uri="{FF2B5EF4-FFF2-40B4-BE49-F238E27FC236}">
                    <a16:creationId xmlns:a16="http://schemas.microsoft.com/office/drawing/2014/main" id="{F5EC5DCA-5D99-C271-68D7-64C19256FA74}"/>
                  </a:ext>
                </a:extLst>
              </p:cNvPr>
              <p:cNvSpPr/>
              <p:nvPr/>
            </p:nvSpPr>
            <p:spPr>
              <a:xfrm>
                <a:off x="6732252"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93" name="Freeform 5192">
                <a:extLst>
                  <a:ext uri="{FF2B5EF4-FFF2-40B4-BE49-F238E27FC236}">
                    <a16:creationId xmlns:a16="http://schemas.microsoft.com/office/drawing/2014/main" id="{23CEB4D0-52C8-E97F-772C-00553A27223F}"/>
                  </a:ext>
                </a:extLst>
              </p:cNvPr>
              <p:cNvSpPr/>
              <p:nvPr/>
            </p:nvSpPr>
            <p:spPr>
              <a:xfrm>
                <a:off x="6766680" y="215681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194" name="Freeform 5193">
                <a:extLst>
                  <a:ext uri="{FF2B5EF4-FFF2-40B4-BE49-F238E27FC236}">
                    <a16:creationId xmlns:a16="http://schemas.microsoft.com/office/drawing/2014/main" id="{EDC5889D-0E3D-1ED2-BABE-9FFAC735ED0A}"/>
                  </a:ext>
                </a:extLst>
              </p:cNvPr>
              <p:cNvSpPr/>
              <p:nvPr/>
            </p:nvSpPr>
            <p:spPr>
              <a:xfrm>
                <a:off x="6457779"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95" name="Freeform 5194">
                <a:extLst>
                  <a:ext uri="{FF2B5EF4-FFF2-40B4-BE49-F238E27FC236}">
                    <a16:creationId xmlns:a16="http://schemas.microsoft.com/office/drawing/2014/main" id="{84E80DEE-3695-892E-458F-3C5D5C54A306}"/>
                  </a:ext>
                </a:extLst>
              </p:cNvPr>
              <p:cNvSpPr/>
              <p:nvPr/>
            </p:nvSpPr>
            <p:spPr>
              <a:xfrm>
                <a:off x="6492112"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96" name="Freeform 5195">
                <a:extLst>
                  <a:ext uri="{FF2B5EF4-FFF2-40B4-BE49-F238E27FC236}">
                    <a16:creationId xmlns:a16="http://schemas.microsoft.com/office/drawing/2014/main" id="{0632B1E2-8275-D0A1-2E58-B9F76C6D3399}"/>
                  </a:ext>
                </a:extLst>
              </p:cNvPr>
              <p:cNvSpPr/>
              <p:nvPr/>
            </p:nvSpPr>
            <p:spPr>
              <a:xfrm>
                <a:off x="6526445"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97" name="Freeform 5196">
                <a:extLst>
                  <a:ext uri="{FF2B5EF4-FFF2-40B4-BE49-F238E27FC236}">
                    <a16:creationId xmlns:a16="http://schemas.microsoft.com/office/drawing/2014/main" id="{864DAD4C-8576-B93F-25BE-15FB243CB316}"/>
                  </a:ext>
                </a:extLst>
              </p:cNvPr>
              <p:cNvSpPr/>
              <p:nvPr/>
            </p:nvSpPr>
            <p:spPr>
              <a:xfrm>
                <a:off x="6560778"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98" name="Freeform 5197">
                <a:extLst>
                  <a:ext uri="{FF2B5EF4-FFF2-40B4-BE49-F238E27FC236}">
                    <a16:creationId xmlns:a16="http://schemas.microsoft.com/office/drawing/2014/main" id="{C0657003-97B6-3861-9392-AE0F95C64074}"/>
                  </a:ext>
                </a:extLst>
              </p:cNvPr>
              <p:cNvSpPr/>
              <p:nvPr/>
            </p:nvSpPr>
            <p:spPr>
              <a:xfrm>
                <a:off x="6595016"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199" name="Freeform 5198">
                <a:extLst>
                  <a:ext uri="{FF2B5EF4-FFF2-40B4-BE49-F238E27FC236}">
                    <a16:creationId xmlns:a16="http://schemas.microsoft.com/office/drawing/2014/main" id="{66CD0756-19E6-77EA-8F4F-E6E9F10F19B7}"/>
                  </a:ext>
                </a:extLst>
              </p:cNvPr>
              <p:cNvSpPr/>
              <p:nvPr/>
            </p:nvSpPr>
            <p:spPr>
              <a:xfrm>
                <a:off x="6629444"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00" name="Freeform 5199">
                <a:extLst>
                  <a:ext uri="{FF2B5EF4-FFF2-40B4-BE49-F238E27FC236}">
                    <a16:creationId xmlns:a16="http://schemas.microsoft.com/office/drawing/2014/main" id="{28412695-52C2-B315-7F45-4D38F1F26C94}"/>
                  </a:ext>
                </a:extLst>
              </p:cNvPr>
              <p:cNvSpPr/>
              <p:nvPr/>
            </p:nvSpPr>
            <p:spPr>
              <a:xfrm>
                <a:off x="6663681"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01" name="Freeform 5200">
                <a:extLst>
                  <a:ext uri="{FF2B5EF4-FFF2-40B4-BE49-F238E27FC236}">
                    <a16:creationId xmlns:a16="http://schemas.microsoft.com/office/drawing/2014/main" id="{FF4B136B-2B92-F91E-0861-FE0079AA723F}"/>
                  </a:ext>
                </a:extLst>
              </p:cNvPr>
              <p:cNvSpPr/>
              <p:nvPr/>
            </p:nvSpPr>
            <p:spPr>
              <a:xfrm>
                <a:off x="6698109" y="215681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02" name="Freeform 5201">
                <a:extLst>
                  <a:ext uri="{FF2B5EF4-FFF2-40B4-BE49-F238E27FC236}">
                    <a16:creationId xmlns:a16="http://schemas.microsoft.com/office/drawing/2014/main" id="{013351DA-4B50-7B5A-D745-661ACC12F996}"/>
                  </a:ext>
                </a:extLst>
              </p:cNvPr>
              <p:cNvSpPr/>
              <p:nvPr/>
            </p:nvSpPr>
            <p:spPr>
              <a:xfrm>
                <a:off x="6732347" y="221629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03" name="Freeform 5202">
                <a:extLst>
                  <a:ext uri="{FF2B5EF4-FFF2-40B4-BE49-F238E27FC236}">
                    <a16:creationId xmlns:a16="http://schemas.microsoft.com/office/drawing/2014/main" id="{E68752AD-E91F-554B-32EA-67E576B099A0}"/>
                  </a:ext>
                </a:extLst>
              </p:cNvPr>
              <p:cNvSpPr/>
              <p:nvPr/>
            </p:nvSpPr>
            <p:spPr>
              <a:xfrm>
                <a:off x="6389208"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204" name="Freeform 5203">
                <a:extLst>
                  <a:ext uri="{FF2B5EF4-FFF2-40B4-BE49-F238E27FC236}">
                    <a16:creationId xmlns:a16="http://schemas.microsoft.com/office/drawing/2014/main" id="{52FC8AB0-C0FF-BE28-C24B-454B0A268019}"/>
                  </a:ext>
                </a:extLst>
              </p:cNvPr>
              <p:cNvSpPr/>
              <p:nvPr/>
            </p:nvSpPr>
            <p:spPr>
              <a:xfrm>
                <a:off x="6423541"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05" name="Freeform 5204">
                <a:extLst>
                  <a:ext uri="{FF2B5EF4-FFF2-40B4-BE49-F238E27FC236}">
                    <a16:creationId xmlns:a16="http://schemas.microsoft.com/office/drawing/2014/main" id="{30ADA4BF-64FA-739F-BCDA-349683A88339}"/>
                  </a:ext>
                </a:extLst>
              </p:cNvPr>
              <p:cNvSpPr/>
              <p:nvPr/>
            </p:nvSpPr>
            <p:spPr>
              <a:xfrm>
                <a:off x="6457874"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06" name="Freeform 5205">
                <a:extLst>
                  <a:ext uri="{FF2B5EF4-FFF2-40B4-BE49-F238E27FC236}">
                    <a16:creationId xmlns:a16="http://schemas.microsoft.com/office/drawing/2014/main" id="{4F83CD43-FCFF-B6C5-B4B3-64A7174ED2E0}"/>
                  </a:ext>
                </a:extLst>
              </p:cNvPr>
              <p:cNvSpPr/>
              <p:nvPr/>
            </p:nvSpPr>
            <p:spPr>
              <a:xfrm>
                <a:off x="6492207"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07" name="Freeform 5206">
                <a:extLst>
                  <a:ext uri="{FF2B5EF4-FFF2-40B4-BE49-F238E27FC236}">
                    <a16:creationId xmlns:a16="http://schemas.microsoft.com/office/drawing/2014/main" id="{CBC984E5-B359-2D83-6442-B3334BD00447}"/>
                  </a:ext>
                </a:extLst>
              </p:cNvPr>
              <p:cNvSpPr/>
              <p:nvPr/>
            </p:nvSpPr>
            <p:spPr>
              <a:xfrm>
                <a:off x="6526540"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08" name="Freeform 5207">
                <a:extLst>
                  <a:ext uri="{FF2B5EF4-FFF2-40B4-BE49-F238E27FC236}">
                    <a16:creationId xmlns:a16="http://schemas.microsoft.com/office/drawing/2014/main" id="{2853FF8C-7D81-9BD6-2506-C358EB92796E}"/>
                  </a:ext>
                </a:extLst>
              </p:cNvPr>
              <p:cNvSpPr/>
              <p:nvPr/>
            </p:nvSpPr>
            <p:spPr>
              <a:xfrm>
                <a:off x="6560873"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09" name="Freeform 5208">
                <a:extLst>
                  <a:ext uri="{FF2B5EF4-FFF2-40B4-BE49-F238E27FC236}">
                    <a16:creationId xmlns:a16="http://schemas.microsoft.com/office/drawing/2014/main" id="{8BF77913-C6D9-5B0E-D2F6-C1C68FF2149C}"/>
                  </a:ext>
                </a:extLst>
              </p:cNvPr>
              <p:cNvSpPr/>
              <p:nvPr/>
            </p:nvSpPr>
            <p:spPr>
              <a:xfrm>
                <a:off x="6595111"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10" name="Freeform 5209">
                <a:extLst>
                  <a:ext uri="{FF2B5EF4-FFF2-40B4-BE49-F238E27FC236}">
                    <a16:creationId xmlns:a16="http://schemas.microsoft.com/office/drawing/2014/main" id="{FECAED57-D6CF-B4E7-F485-AF1A862F560A}"/>
                  </a:ext>
                </a:extLst>
              </p:cNvPr>
              <p:cNvSpPr/>
              <p:nvPr/>
            </p:nvSpPr>
            <p:spPr>
              <a:xfrm>
                <a:off x="6629539" y="215681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11" name="Freeform 5210">
                <a:extLst>
                  <a:ext uri="{FF2B5EF4-FFF2-40B4-BE49-F238E27FC236}">
                    <a16:creationId xmlns:a16="http://schemas.microsoft.com/office/drawing/2014/main" id="{18FBE033-0FED-2D71-FA17-B4367953ED7B}"/>
                  </a:ext>
                </a:extLst>
              </p:cNvPr>
              <p:cNvSpPr/>
              <p:nvPr/>
            </p:nvSpPr>
            <p:spPr>
              <a:xfrm>
                <a:off x="6663776" y="221629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12" name="Freeform 5211">
                <a:extLst>
                  <a:ext uri="{FF2B5EF4-FFF2-40B4-BE49-F238E27FC236}">
                    <a16:creationId xmlns:a16="http://schemas.microsoft.com/office/drawing/2014/main" id="{B9734BC9-DD2C-B1AC-046F-9499DA837FBC}"/>
                  </a:ext>
                </a:extLst>
              </p:cNvPr>
              <p:cNvSpPr/>
              <p:nvPr/>
            </p:nvSpPr>
            <p:spPr>
              <a:xfrm>
                <a:off x="6698109" y="227568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13" name="Freeform 5212">
                <a:extLst>
                  <a:ext uri="{FF2B5EF4-FFF2-40B4-BE49-F238E27FC236}">
                    <a16:creationId xmlns:a16="http://schemas.microsoft.com/office/drawing/2014/main" id="{3E6E24C2-0DEB-C121-047B-6905E23016A7}"/>
                  </a:ext>
                </a:extLst>
              </p:cNvPr>
              <p:cNvSpPr/>
              <p:nvPr/>
            </p:nvSpPr>
            <p:spPr>
              <a:xfrm>
                <a:off x="6320638"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214" name="Freeform 5213">
                <a:extLst>
                  <a:ext uri="{FF2B5EF4-FFF2-40B4-BE49-F238E27FC236}">
                    <a16:creationId xmlns:a16="http://schemas.microsoft.com/office/drawing/2014/main" id="{5B5F0EAE-A30C-9DE7-3353-8D4053A55450}"/>
                  </a:ext>
                </a:extLst>
              </p:cNvPr>
              <p:cNvSpPr/>
              <p:nvPr/>
            </p:nvSpPr>
            <p:spPr>
              <a:xfrm>
                <a:off x="6354970"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15" name="Freeform 5214">
                <a:extLst>
                  <a:ext uri="{FF2B5EF4-FFF2-40B4-BE49-F238E27FC236}">
                    <a16:creationId xmlns:a16="http://schemas.microsoft.com/office/drawing/2014/main" id="{32919CF5-867C-F753-BAD9-FAAF13E44919}"/>
                  </a:ext>
                </a:extLst>
              </p:cNvPr>
              <p:cNvSpPr/>
              <p:nvPr/>
            </p:nvSpPr>
            <p:spPr>
              <a:xfrm>
                <a:off x="6389303"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16" name="Freeform 5215">
                <a:extLst>
                  <a:ext uri="{FF2B5EF4-FFF2-40B4-BE49-F238E27FC236}">
                    <a16:creationId xmlns:a16="http://schemas.microsoft.com/office/drawing/2014/main" id="{19622AD6-8D48-4F15-413B-D4F7C703C7C4}"/>
                  </a:ext>
                </a:extLst>
              </p:cNvPr>
              <p:cNvSpPr/>
              <p:nvPr/>
            </p:nvSpPr>
            <p:spPr>
              <a:xfrm>
                <a:off x="6423636" y="1918997"/>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5217" name="Freeform 5216">
                <a:extLst>
                  <a:ext uri="{FF2B5EF4-FFF2-40B4-BE49-F238E27FC236}">
                    <a16:creationId xmlns:a16="http://schemas.microsoft.com/office/drawing/2014/main" id="{BEEB3575-DB52-D78A-4F98-EF59A0872235}"/>
                  </a:ext>
                </a:extLst>
              </p:cNvPr>
              <p:cNvSpPr/>
              <p:nvPr/>
            </p:nvSpPr>
            <p:spPr>
              <a:xfrm>
                <a:off x="6457969" y="1978381"/>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5218" name="Freeform 5217">
                <a:extLst>
                  <a:ext uri="{FF2B5EF4-FFF2-40B4-BE49-F238E27FC236}">
                    <a16:creationId xmlns:a16="http://schemas.microsoft.com/office/drawing/2014/main" id="{A39622E2-B6DF-7FC2-7553-853523B83CB0}"/>
                  </a:ext>
                </a:extLst>
              </p:cNvPr>
              <p:cNvSpPr/>
              <p:nvPr/>
            </p:nvSpPr>
            <p:spPr>
              <a:xfrm>
                <a:off x="6492302"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19" name="Freeform 5218">
                <a:extLst>
                  <a:ext uri="{FF2B5EF4-FFF2-40B4-BE49-F238E27FC236}">
                    <a16:creationId xmlns:a16="http://schemas.microsoft.com/office/drawing/2014/main" id="{6C741A82-1F6B-541C-62EA-3487EA20D10E}"/>
                  </a:ext>
                </a:extLst>
              </p:cNvPr>
              <p:cNvSpPr/>
              <p:nvPr/>
            </p:nvSpPr>
            <p:spPr>
              <a:xfrm>
                <a:off x="6526635"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20" name="Freeform 5219">
                <a:extLst>
                  <a:ext uri="{FF2B5EF4-FFF2-40B4-BE49-F238E27FC236}">
                    <a16:creationId xmlns:a16="http://schemas.microsoft.com/office/drawing/2014/main" id="{0EB69D65-2856-4231-4D59-865AA0BA6894}"/>
                  </a:ext>
                </a:extLst>
              </p:cNvPr>
              <p:cNvSpPr/>
              <p:nvPr/>
            </p:nvSpPr>
            <p:spPr>
              <a:xfrm>
                <a:off x="6560873" y="215672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21" name="Freeform 5220">
                <a:extLst>
                  <a:ext uri="{FF2B5EF4-FFF2-40B4-BE49-F238E27FC236}">
                    <a16:creationId xmlns:a16="http://schemas.microsoft.com/office/drawing/2014/main" id="{2C0616F8-11BC-3BC8-EED5-224B57006F0E}"/>
                  </a:ext>
                </a:extLst>
              </p:cNvPr>
              <p:cNvSpPr/>
              <p:nvPr/>
            </p:nvSpPr>
            <p:spPr>
              <a:xfrm>
                <a:off x="6595206" y="221629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22" name="Freeform 5221">
                <a:extLst>
                  <a:ext uri="{FF2B5EF4-FFF2-40B4-BE49-F238E27FC236}">
                    <a16:creationId xmlns:a16="http://schemas.microsoft.com/office/drawing/2014/main" id="{DC7C1CF7-A9DD-81C6-E64B-8024BF65BDFD}"/>
                  </a:ext>
                </a:extLst>
              </p:cNvPr>
              <p:cNvSpPr/>
              <p:nvPr/>
            </p:nvSpPr>
            <p:spPr>
              <a:xfrm>
                <a:off x="6629539" y="227568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23" name="Freeform 5222">
                <a:extLst>
                  <a:ext uri="{FF2B5EF4-FFF2-40B4-BE49-F238E27FC236}">
                    <a16:creationId xmlns:a16="http://schemas.microsoft.com/office/drawing/2014/main" id="{45CA1C93-CDE1-982B-BA21-FC6F5DA689AF}"/>
                  </a:ext>
                </a:extLst>
              </p:cNvPr>
              <p:cNvSpPr/>
              <p:nvPr/>
            </p:nvSpPr>
            <p:spPr>
              <a:xfrm>
                <a:off x="6663776" y="233506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24" name="Freeform 5223">
                <a:extLst>
                  <a:ext uri="{FF2B5EF4-FFF2-40B4-BE49-F238E27FC236}">
                    <a16:creationId xmlns:a16="http://schemas.microsoft.com/office/drawing/2014/main" id="{4B84235A-CD7F-DEDA-FBBD-333A387D92BE}"/>
                  </a:ext>
                </a:extLst>
              </p:cNvPr>
              <p:cNvSpPr/>
              <p:nvPr/>
            </p:nvSpPr>
            <p:spPr>
              <a:xfrm>
                <a:off x="6252067"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225" name="Freeform 5224">
                <a:extLst>
                  <a:ext uri="{FF2B5EF4-FFF2-40B4-BE49-F238E27FC236}">
                    <a16:creationId xmlns:a16="http://schemas.microsoft.com/office/drawing/2014/main" id="{70CF8CE1-8E0E-EEA7-3C7C-978559708FA4}"/>
                  </a:ext>
                </a:extLst>
              </p:cNvPr>
              <p:cNvSpPr/>
              <p:nvPr/>
            </p:nvSpPr>
            <p:spPr>
              <a:xfrm>
                <a:off x="6286400"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26" name="Freeform 5225">
                <a:extLst>
                  <a:ext uri="{FF2B5EF4-FFF2-40B4-BE49-F238E27FC236}">
                    <a16:creationId xmlns:a16="http://schemas.microsoft.com/office/drawing/2014/main" id="{978AC91D-73B5-F9F7-90C0-C16C4289115A}"/>
                  </a:ext>
                </a:extLst>
              </p:cNvPr>
              <p:cNvSpPr/>
              <p:nvPr/>
            </p:nvSpPr>
            <p:spPr>
              <a:xfrm>
                <a:off x="6320733"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27" name="Freeform 5226">
                <a:extLst>
                  <a:ext uri="{FF2B5EF4-FFF2-40B4-BE49-F238E27FC236}">
                    <a16:creationId xmlns:a16="http://schemas.microsoft.com/office/drawing/2014/main" id="{2E25526F-465B-87C2-91DD-7E15B2093366}"/>
                  </a:ext>
                </a:extLst>
              </p:cNvPr>
              <p:cNvSpPr/>
              <p:nvPr/>
            </p:nvSpPr>
            <p:spPr>
              <a:xfrm>
                <a:off x="6355066"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28" name="Freeform 5227">
                <a:extLst>
                  <a:ext uri="{FF2B5EF4-FFF2-40B4-BE49-F238E27FC236}">
                    <a16:creationId xmlns:a16="http://schemas.microsoft.com/office/drawing/2014/main" id="{FDFFE142-FFD9-0D35-C25D-149574B54C82}"/>
                  </a:ext>
                </a:extLst>
              </p:cNvPr>
              <p:cNvSpPr/>
              <p:nvPr/>
            </p:nvSpPr>
            <p:spPr>
              <a:xfrm>
                <a:off x="6389398"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29" name="Freeform 5228">
                <a:extLst>
                  <a:ext uri="{FF2B5EF4-FFF2-40B4-BE49-F238E27FC236}">
                    <a16:creationId xmlns:a16="http://schemas.microsoft.com/office/drawing/2014/main" id="{8AFD04AB-DAF8-616C-4AAF-62A940068FB0}"/>
                  </a:ext>
                </a:extLst>
              </p:cNvPr>
              <p:cNvSpPr/>
              <p:nvPr/>
            </p:nvSpPr>
            <p:spPr>
              <a:xfrm>
                <a:off x="6423731"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30" name="Freeform 5229">
                <a:extLst>
                  <a:ext uri="{FF2B5EF4-FFF2-40B4-BE49-F238E27FC236}">
                    <a16:creationId xmlns:a16="http://schemas.microsoft.com/office/drawing/2014/main" id="{E85E72D7-15A8-FD65-A12F-AB0F456D503E}"/>
                  </a:ext>
                </a:extLst>
              </p:cNvPr>
              <p:cNvSpPr/>
              <p:nvPr/>
            </p:nvSpPr>
            <p:spPr>
              <a:xfrm>
                <a:off x="6458064"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31" name="Freeform 5230">
                <a:extLst>
                  <a:ext uri="{FF2B5EF4-FFF2-40B4-BE49-F238E27FC236}">
                    <a16:creationId xmlns:a16="http://schemas.microsoft.com/office/drawing/2014/main" id="{28D7F696-26EB-BA68-C76B-C72E94F21820}"/>
                  </a:ext>
                </a:extLst>
              </p:cNvPr>
              <p:cNvSpPr/>
              <p:nvPr/>
            </p:nvSpPr>
            <p:spPr>
              <a:xfrm>
                <a:off x="6492302" y="215672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32" name="Freeform 5231">
                <a:extLst>
                  <a:ext uri="{FF2B5EF4-FFF2-40B4-BE49-F238E27FC236}">
                    <a16:creationId xmlns:a16="http://schemas.microsoft.com/office/drawing/2014/main" id="{F0D9B8B8-859E-67A1-1C9A-00245A2D249C}"/>
                  </a:ext>
                </a:extLst>
              </p:cNvPr>
              <p:cNvSpPr/>
              <p:nvPr/>
            </p:nvSpPr>
            <p:spPr>
              <a:xfrm>
                <a:off x="6526730" y="221629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33" name="Freeform 5232">
                <a:extLst>
                  <a:ext uri="{FF2B5EF4-FFF2-40B4-BE49-F238E27FC236}">
                    <a16:creationId xmlns:a16="http://schemas.microsoft.com/office/drawing/2014/main" id="{58A1800E-004A-6C1D-C546-2DC34AADCE4B}"/>
                  </a:ext>
                </a:extLst>
              </p:cNvPr>
              <p:cNvSpPr/>
              <p:nvPr/>
            </p:nvSpPr>
            <p:spPr>
              <a:xfrm>
                <a:off x="6560968" y="227568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34" name="Freeform 5233">
                <a:extLst>
                  <a:ext uri="{FF2B5EF4-FFF2-40B4-BE49-F238E27FC236}">
                    <a16:creationId xmlns:a16="http://schemas.microsoft.com/office/drawing/2014/main" id="{D036A2DB-2C0F-9C11-8ED0-523592C0DF33}"/>
                  </a:ext>
                </a:extLst>
              </p:cNvPr>
              <p:cNvSpPr/>
              <p:nvPr/>
            </p:nvSpPr>
            <p:spPr>
              <a:xfrm>
                <a:off x="6595206" y="233506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35" name="Freeform 5234">
                <a:extLst>
                  <a:ext uri="{FF2B5EF4-FFF2-40B4-BE49-F238E27FC236}">
                    <a16:creationId xmlns:a16="http://schemas.microsoft.com/office/drawing/2014/main" id="{13CB2893-4651-3087-63CC-F5EECFC55E0D}"/>
                  </a:ext>
                </a:extLst>
              </p:cNvPr>
              <p:cNvSpPr/>
              <p:nvPr/>
            </p:nvSpPr>
            <p:spPr>
              <a:xfrm>
                <a:off x="6629634" y="2394543"/>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236" name="Freeform 5235">
                <a:extLst>
                  <a:ext uri="{FF2B5EF4-FFF2-40B4-BE49-F238E27FC236}">
                    <a16:creationId xmlns:a16="http://schemas.microsoft.com/office/drawing/2014/main" id="{DA867A8A-3BD7-21F5-0EF6-6C05C6DCD4F5}"/>
                  </a:ext>
                </a:extLst>
              </p:cNvPr>
              <p:cNvSpPr/>
              <p:nvPr/>
            </p:nvSpPr>
            <p:spPr>
              <a:xfrm>
                <a:off x="6183496"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237" name="Freeform 5236">
                <a:extLst>
                  <a:ext uri="{FF2B5EF4-FFF2-40B4-BE49-F238E27FC236}">
                    <a16:creationId xmlns:a16="http://schemas.microsoft.com/office/drawing/2014/main" id="{EE9877A0-0D5B-CA6C-2231-56D14B23F252}"/>
                  </a:ext>
                </a:extLst>
              </p:cNvPr>
              <p:cNvSpPr/>
              <p:nvPr/>
            </p:nvSpPr>
            <p:spPr>
              <a:xfrm>
                <a:off x="6217829"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38" name="Freeform 5237">
                <a:extLst>
                  <a:ext uri="{FF2B5EF4-FFF2-40B4-BE49-F238E27FC236}">
                    <a16:creationId xmlns:a16="http://schemas.microsoft.com/office/drawing/2014/main" id="{63598EE2-9091-0563-3B3B-097FA9CA2B13}"/>
                  </a:ext>
                </a:extLst>
              </p:cNvPr>
              <p:cNvSpPr/>
              <p:nvPr/>
            </p:nvSpPr>
            <p:spPr>
              <a:xfrm>
                <a:off x="6252162"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39" name="Freeform 5238">
                <a:extLst>
                  <a:ext uri="{FF2B5EF4-FFF2-40B4-BE49-F238E27FC236}">
                    <a16:creationId xmlns:a16="http://schemas.microsoft.com/office/drawing/2014/main" id="{4FA50839-23CD-46FC-FBBF-D56C32706D04}"/>
                  </a:ext>
                </a:extLst>
              </p:cNvPr>
              <p:cNvSpPr/>
              <p:nvPr/>
            </p:nvSpPr>
            <p:spPr>
              <a:xfrm>
                <a:off x="6286495" y="1918997"/>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5240" name="Freeform 5239">
                <a:extLst>
                  <a:ext uri="{FF2B5EF4-FFF2-40B4-BE49-F238E27FC236}">
                    <a16:creationId xmlns:a16="http://schemas.microsoft.com/office/drawing/2014/main" id="{B70E876D-321E-8270-0D94-C82D20087E32}"/>
                  </a:ext>
                </a:extLst>
              </p:cNvPr>
              <p:cNvSpPr/>
              <p:nvPr/>
            </p:nvSpPr>
            <p:spPr>
              <a:xfrm>
                <a:off x="6320828"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241" name="Freeform 5240">
                <a:extLst>
                  <a:ext uri="{FF2B5EF4-FFF2-40B4-BE49-F238E27FC236}">
                    <a16:creationId xmlns:a16="http://schemas.microsoft.com/office/drawing/2014/main" id="{0B628F89-42D5-B98B-8B65-024FEEFFC558}"/>
                  </a:ext>
                </a:extLst>
              </p:cNvPr>
              <p:cNvSpPr/>
              <p:nvPr/>
            </p:nvSpPr>
            <p:spPr>
              <a:xfrm>
                <a:off x="6355161"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42" name="Freeform 5241">
                <a:extLst>
                  <a:ext uri="{FF2B5EF4-FFF2-40B4-BE49-F238E27FC236}">
                    <a16:creationId xmlns:a16="http://schemas.microsoft.com/office/drawing/2014/main" id="{4DBDE074-8241-B80B-DC91-A6FF5FB4354B}"/>
                  </a:ext>
                </a:extLst>
              </p:cNvPr>
              <p:cNvSpPr/>
              <p:nvPr/>
            </p:nvSpPr>
            <p:spPr>
              <a:xfrm>
                <a:off x="6389494"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43" name="Freeform 5242">
                <a:extLst>
                  <a:ext uri="{FF2B5EF4-FFF2-40B4-BE49-F238E27FC236}">
                    <a16:creationId xmlns:a16="http://schemas.microsoft.com/office/drawing/2014/main" id="{6DCAE464-0CAB-9FCE-2BFA-FF42271F4014}"/>
                  </a:ext>
                </a:extLst>
              </p:cNvPr>
              <p:cNvSpPr/>
              <p:nvPr/>
            </p:nvSpPr>
            <p:spPr>
              <a:xfrm>
                <a:off x="6423731" y="215672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44" name="Freeform 5243">
                <a:extLst>
                  <a:ext uri="{FF2B5EF4-FFF2-40B4-BE49-F238E27FC236}">
                    <a16:creationId xmlns:a16="http://schemas.microsoft.com/office/drawing/2014/main" id="{033C4F99-7D21-F5D0-CEB7-473F8B6D044D}"/>
                  </a:ext>
                </a:extLst>
              </p:cNvPr>
              <p:cNvSpPr/>
              <p:nvPr/>
            </p:nvSpPr>
            <p:spPr>
              <a:xfrm>
                <a:off x="6458159" y="221629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45" name="Freeform 5244">
                <a:extLst>
                  <a:ext uri="{FF2B5EF4-FFF2-40B4-BE49-F238E27FC236}">
                    <a16:creationId xmlns:a16="http://schemas.microsoft.com/office/drawing/2014/main" id="{CB7E6266-1CD6-4323-D435-4CB4D93F52BF}"/>
                  </a:ext>
                </a:extLst>
              </p:cNvPr>
              <p:cNvSpPr/>
              <p:nvPr/>
            </p:nvSpPr>
            <p:spPr>
              <a:xfrm>
                <a:off x="6492397" y="227568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46" name="Freeform 5245">
                <a:extLst>
                  <a:ext uri="{FF2B5EF4-FFF2-40B4-BE49-F238E27FC236}">
                    <a16:creationId xmlns:a16="http://schemas.microsoft.com/office/drawing/2014/main" id="{EA51369F-9DE0-819D-70EC-93214305571C}"/>
                  </a:ext>
                </a:extLst>
              </p:cNvPr>
              <p:cNvSpPr/>
              <p:nvPr/>
            </p:nvSpPr>
            <p:spPr>
              <a:xfrm>
                <a:off x="6526730" y="233506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47" name="Freeform 5246">
                <a:extLst>
                  <a:ext uri="{FF2B5EF4-FFF2-40B4-BE49-F238E27FC236}">
                    <a16:creationId xmlns:a16="http://schemas.microsoft.com/office/drawing/2014/main" id="{88FCC13C-3171-4C61-4702-38BCAA3CD0EF}"/>
                  </a:ext>
                </a:extLst>
              </p:cNvPr>
              <p:cNvSpPr/>
              <p:nvPr/>
            </p:nvSpPr>
            <p:spPr>
              <a:xfrm>
                <a:off x="6561063" y="2394543"/>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248" name="Freeform 5247">
                <a:extLst>
                  <a:ext uri="{FF2B5EF4-FFF2-40B4-BE49-F238E27FC236}">
                    <a16:creationId xmlns:a16="http://schemas.microsoft.com/office/drawing/2014/main" id="{2D71F7F3-59DF-D44A-A05E-CEE59E96C2EF}"/>
                  </a:ext>
                </a:extLst>
              </p:cNvPr>
              <p:cNvSpPr/>
              <p:nvPr/>
            </p:nvSpPr>
            <p:spPr>
              <a:xfrm>
                <a:off x="6595301" y="24540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249" name="Freeform 5248">
                <a:extLst>
                  <a:ext uri="{FF2B5EF4-FFF2-40B4-BE49-F238E27FC236}">
                    <a16:creationId xmlns:a16="http://schemas.microsoft.com/office/drawing/2014/main" id="{16B73205-6658-5096-1AF7-A64A2AA542EF}"/>
                  </a:ext>
                </a:extLst>
              </p:cNvPr>
              <p:cNvSpPr/>
              <p:nvPr/>
            </p:nvSpPr>
            <p:spPr>
              <a:xfrm>
                <a:off x="6080688" y="1681177"/>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250" name="Freeform 5249">
                <a:extLst>
                  <a:ext uri="{FF2B5EF4-FFF2-40B4-BE49-F238E27FC236}">
                    <a16:creationId xmlns:a16="http://schemas.microsoft.com/office/drawing/2014/main" id="{C2AA7B1E-B848-00BC-9AF1-10148DC8A38E}"/>
                  </a:ext>
                </a:extLst>
              </p:cNvPr>
              <p:cNvSpPr/>
              <p:nvPr/>
            </p:nvSpPr>
            <p:spPr>
              <a:xfrm>
                <a:off x="6012688" y="16817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251" name="Freeform 5250">
                <a:extLst>
                  <a:ext uri="{FF2B5EF4-FFF2-40B4-BE49-F238E27FC236}">
                    <a16:creationId xmlns:a16="http://schemas.microsoft.com/office/drawing/2014/main" id="{FB22563F-2199-CB6E-DFE4-D36539D3EC96}"/>
                  </a:ext>
                </a:extLst>
              </p:cNvPr>
              <p:cNvSpPr/>
              <p:nvPr/>
            </p:nvSpPr>
            <p:spPr>
              <a:xfrm>
                <a:off x="6046355" y="1621698"/>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252" name="Freeform 5251">
                <a:extLst>
                  <a:ext uri="{FF2B5EF4-FFF2-40B4-BE49-F238E27FC236}">
                    <a16:creationId xmlns:a16="http://schemas.microsoft.com/office/drawing/2014/main" id="{9BF81166-DF0D-74DD-A0A0-B480F7CFD01F}"/>
                  </a:ext>
                </a:extLst>
              </p:cNvPr>
              <p:cNvSpPr/>
              <p:nvPr/>
            </p:nvSpPr>
            <p:spPr>
              <a:xfrm>
                <a:off x="5944117" y="16817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253" name="Freeform 5252">
                <a:extLst>
                  <a:ext uri="{FF2B5EF4-FFF2-40B4-BE49-F238E27FC236}">
                    <a16:creationId xmlns:a16="http://schemas.microsoft.com/office/drawing/2014/main" id="{638BABD1-4291-4E34-3EA6-3BE2FD37BFA5}"/>
                  </a:ext>
                </a:extLst>
              </p:cNvPr>
              <p:cNvSpPr/>
              <p:nvPr/>
            </p:nvSpPr>
            <p:spPr>
              <a:xfrm>
                <a:off x="5978355" y="16222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254" name="Freeform 5253">
                <a:extLst>
                  <a:ext uri="{FF2B5EF4-FFF2-40B4-BE49-F238E27FC236}">
                    <a16:creationId xmlns:a16="http://schemas.microsoft.com/office/drawing/2014/main" id="{680EC9C4-5E34-AC17-E243-B0F992CEE831}"/>
                  </a:ext>
                </a:extLst>
              </p:cNvPr>
              <p:cNvSpPr/>
              <p:nvPr/>
            </p:nvSpPr>
            <p:spPr>
              <a:xfrm>
                <a:off x="5875451" y="168165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255" name="Freeform 5254">
                <a:extLst>
                  <a:ext uri="{FF2B5EF4-FFF2-40B4-BE49-F238E27FC236}">
                    <a16:creationId xmlns:a16="http://schemas.microsoft.com/office/drawing/2014/main" id="{5F8CC367-09E5-DA9E-9FD4-F47CF69B7FF9}"/>
                  </a:ext>
                </a:extLst>
              </p:cNvPr>
              <p:cNvSpPr/>
              <p:nvPr/>
            </p:nvSpPr>
            <p:spPr>
              <a:xfrm>
                <a:off x="5909784" y="16222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256" name="Freeform 5255">
                <a:extLst>
                  <a:ext uri="{FF2B5EF4-FFF2-40B4-BE49-F238E27FC236}">
                    <a16:creationId xmlns:a16="http://schemas.microsoft.com/office/drawing/2014/main" id="{374D5296-B158-87F5-D327-658687C5BB0B}"/>
                  </a:ext>
                </a:extLst>
              </p:cNvPr>
              <p:cNvSpPr/>
              <p:nvPr/>
            </p:nvSpPr>
            <p:spPr>
              <a:xfrm>
                <a:off x="5806785" y="168155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57" name="Freeform 5256">
                <a:extLst>
                  <a:ext uri="{FF2B5EF4-FFF2-40B4-BE49-F238E27FC236}">
                    <a16:creationId xmlns:a16="http://schemas.microsoft.com/office/drawing/2014/main" id="{9F4543CB-174A-0F85-0916-D0EEB6083276}"/>
                  </a:ext>
                </a:extLst>
              </p:cNvPr>
              <p:cNvSpPr/>
              <p:nvPr/>
            </p:nvSpPr>
            <p:spPr>
              <a:xfrm>
                <a:off x="5841308" y="16222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258" name="Freeform 5257">
                <a:extLst>
                  <a:ext uri="{FF2B5EF4-FFF2-40B4-BE49-F238E27FC236}">
                    <a16:creationId xmlns:a16="http://schemas.microsoft.com/office/drawing/2014/main" id="{93DAAAB3-8E68-40A3-D513-2CBCEE7F7B01}"/>
                  </a:ext>
                </a:extLst>
              </p:cNvPr>
              <p:cNvSpPr/>
              <p:nvPr/>
            </p:nvSpPr>
            <p:spPr>
              <a:xfrm>
                <a:off x="5738214" y="168155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59" name="Freeform 5258">
                <a:extLst>
                  <a:ext uri="{FF2B5EF4-FFF2-40B4-BE49-F238E27FC236}">
                    <a16:creationId xmlns:a16="http://schemas.microsoft.com/office/drawing/2014/main" id="{25AE137C-22E7-1DDB-3E4F-3BE80D026C67}"/>
                  </a:ext>
                </a:extLst>
              </p:cNvPr>
              <p:cNvSpPr/>
              <p:nvPr/>
            </p:nvSpPr>
            <p:spPr>
              <a:xfrm>
                <a:off x="5772738" y="16222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260" name="Freeform 5259">
                <a:extLst>
                  <a:ext uri="{FF2B5EF4-FFF2-40B4-BE49-F238E27FC236}">
                    <a16:creationId xmlns:a16="http://schemas.microsoft.com/office/drawing/2014/main" id="{4B3AD043-843C-2480-AA65-4CD70F2D6A59}"/>
                  </a:ext>
                </a:extLst>
              </p:cNvPr>
              <p:cNvSpPr/>
              <p:nvPr/>
            </p:nvSpPr>
            <p:spPr>
              <a:xfrm>
                <a:off x="5669549" y="16814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61" name="Freeform 5260">
                <a:extLst>
                  <a:ext uri="{FF2B5EF4-FFF2-40B4-BE49-F238E27FC236}">
                    <a16:creationId xmlns:a16="http://schemas.microsoft.com/office/drawing/2014/main" id="{320AFF49-8B47-DE1E-537B-1BB6E6EB4B94}"/>
                  </a:ext>
                </a:extLst>
              </p:cNvPr>
              <p:cNvSpPr/>
              <p:nvPr/>
            </p:nvSpPr>
            <p:spPr>
              <a:xfrm>
                <a:off x="5704072" y="162217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262" name="Freeform 5261">
                <a:extLst>
                  <a:ext uri="{FF2B5EF4-FFF2-40B4-BE49-F238E27FC236}">
                    <a16:creationId xmlns:a16="http://schemas.microsoft.com/office/drawing/2014/main" id="{92BFED92-0175-F0F0-D0A9-B500EFAC35F4}"/>
                  </a:ext>
                </a:extLst>
              </p:cNvPr>
              <p:cNvSpPr/>
              <p:nvPr/>
            </p:nvSpPr>
            <p:spPr>
              <a:xfrm>
                <a:off x="5600978" y="16814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63" name="Freeform 5262">
                <a:extLst>
                  <a:ext uri="{FF2B5EF4-FFF2-40B4-BE49-F238E27FC236}">
                    <a16:creationId xmlns:a16="http://schemas.microsoft.com/office/drawing/2014/main" id="{E29757FC-72B4-C879-669C-0FEE69359883}"/>
                  </a:ext>
                </a:extLst>
              </p:cNvPr>
              <p:cNvSpPr/>
              <p:nvPr/>
            </p:nvSpPr>
            <p:spPr>
              <a:xfrm>
                <a:off x="5635501" y="162217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264" name="Freeform 5263">
                <a:extLst>
                  <a:ext uri="{FF2B5EF4-FFF2-40B4-BE49-F238E27FC236}">
                    <a16:creationId xmlns:a16="http://schemas.microsoft.com/office/drawing/2014/main" id="{0D914741-2D19-463F-6371-8D30EB9DE770}"/>
                  </a:ext>
                </a:extLst>
              </p:cNvPr>
              <p:cNvSpPr/>
              <p:nvPr/>
            </p:nvSpPr>
            <p:spPr>
              <a:xfrm>
                <a:off x="5532407" y="16814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65" name="Freeform 5264">
                <a:extLst>
                  <a:ext uri="{FF2B5EF4-FFF2-40B4-BE49-F238E27FC236}">
                    <a16:creationId xmlns:a16="http://schemas.microsoft.com/office/drawing/2014/main" id="{A94E01DB-087E-3B82-EC85-4EE58190BD47}"/>
                  </a:ext>
                </a:extLst>
              </p:cNvPr>
              <p:cNvSpPr/>
              <p:nvPr/>
            </p:nvSpPr>
            <p:spPr>
              <a:xfrm>
                <a:off x="5566930" y="162217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266" name="Freeform 5265">
                <a:extLst>
                  <a:ext uri="{FF2B5EF4-FFF2-40B4-BE49-F238E27FC236}">
                    <a16:creationId xmlns:a16="http://schemas.microsoft.com/office/drawing/2014/main" id="{BF1B7929-F2F2-26AF-039B-F916E9070360}"/>
                  </a:ext>
                </a:extLst>
              </p:cNvPr>
              <p:cNvSpPr/>
              <p:nvPr/>
            </p:nvSpPr>
            <p:spPr>
              <a:xfrm>
                <a:off x="5463932" y="16814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67" name="Freeform 5266">
                <a:extLst>
                  <a:ext uri="{FF2B5EF4-FFF2-40B4-BE49-F238E27FC236}">
                    <a16:creationId xmlns:a16="http://schemas.microsoft.com/office/drawing/2014/main" id="{A8B3B7B1-5D3F-CE66-DE1B-D6504B3507E7}"/>
                  </a:ext>
                </a:extLst>
              </p:cNvPr>
              <p:cNvSpPr/>
              <p:nvPr/>
            </p:nvSpPr>
            <p:spPr>
              <a:xfrm>
                <a:off x="5498264" y="1622078"/>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68" name="Freeform 5267">
                <a:extLst>
                  <a:ext uri="{FF2B5EF4-FFF2-40B4-BE49-F238E27FC236}">
                    <a16:creationId xmlns:a16="http://schemas.microsoft.com/office/drawing/2014/main" id="{CAC7ACEF-7159-63A0-73D0-C4F67BCC72F5}"/>
                  </a:ext>
                </a:extLst>
              </p:cNvPr>
              <p:cNvSpPr/>
              <p:nvPr/>
            </p:nvSpPr>
            <p:spPr>
              <a:xfrm>
                <a:off x="5395266"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69" name="Freeform 5268">
                <a:extLst>
                  <a:ext uri="{FF2B5EF4-FFF2-40B4-BE49-F238E27FC236}">
                    <a16:creationId xmlns:a16="http://schemas.microsoft.com/office/drawing/2014/main" id="{B7F640BC-7AFD-CBD7-3628-8CBC5F48926F}"/>
                  </a:ext>
                </a:extLst>
              </p:cNvPr>
              <p:cNvSpPr/>
              <p:nvPr/>
            </p:nvSpPr>
            <p:spPr>
              <a:xfrm>
                <a:off x="5429694" y="1622078"/>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70" name="Freeform 5269">
                <a:extLst>
                  <a:ext uri="{FF2B5EF4-FFF2-40B4-BE49-F238E27FC236}">
                    <a16:creationId xmlns:a16="http://schemas.microsoft.com/office/drawing/2014/main" id="{6E1A555B-6AE7-2E02-DCBD-70F2BDDC04D2}"/>
                  </a:ext>
                </a:extLst>
              </p:cNvPr>
              <p:cNvSpPr/>
              <p:nvPr/>
            </p:nvSpPr>
            <p:spPr>
              <a:xfrm>
                <a:off x="5326695"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71" name="Freeform 5270">
                <a:extLst>
                  <a:ext uri="{FF2B5EF4-FFF2-40B4-BE49-F238E27FC236}">
                    <a16:creationId xmlns:a16="http://schemas.microsoft.com/office/drawing/2014/main" id="{5DE34CA4-C3C6-8D05-C66E-78B1D6CC5CF5}"/>
                  </a:ext>
                </a:extLst>
              </p:cNvPr>
              <p:cNvSpPr/>
              <p:nvPr/>
            </p:nvSpPr>
            <p:spPr>
              <a:xfrm>
                <a:off x="5361123" y="1622078"/>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72" name="Freeform 5271">
                <a:extLst>
                  <a:ext uri="{FF2B5EF4-FFF2-40B4-BE49-F238E27FC236}">
                    <a16:creationId xmlns:a16="http://schemas.microsoft.com/office/drawing/2014/main" id="{A3A70C91-A249-497D-49EE-FD44366DB183}"/>
                  </a:ext>
                </a:extLst>
              </p:cNvPr>
              <p:cNvSpPr/>
              <p:nvPr/>
            </p:nvSpPr>
            <p:spPr>
              <a:xfrm>
                <a:off x="5258124"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73" name="Freeform 5272">
                <a:extLst>
                  <a:ext uri="{FF2B5EF4-FFF2-40B4-BE49-F238E27FC236}">
                    <a16:creationId xmlns:a16="http://schemas.microsoft.com/office/drawing/2014/main" id="{E1E3390C-7624-E808-18D9-80AE37199321}"/>
                  </a:ext>
                </a:extLst>
              </p:cNvPr>
              <p:cNvSpPr/>
              <p:nvPr/>
            </p:nvSpPr>
            <p:spPr>
              <a:xfrm>
                <a:off x="5292552" y="1622078"/>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74" name="Freeform 5273">
                <a:extLst>
                  <a:ext uri="{FF2B5EF4-FFF2-40B4-BE49-F238E27FC236}">
                    <a16:creationId xmlns:a16="http://schemas.microsoft.com/office/drawing/2014/main" id="{64BFD850-B11A-E4EA-0F12-27FC1E7F43E6}"/>
                  </a:ext>
                </a:extLst>
              </p:cNvPr>
              <p:cNvSpPr/>
              <p:nvPr/>
            </p:nvSpPr>
            <p:spPr>
              <a:xfrm>
                <a:off x="5189554"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75" name="Freeform 5274">
                <a:extLst>
                  <a:ext uri="{FF2B5EF4-FFF2-40B4-BE49-F238E27FC236}">
                    <a16:creationId xmlns:a16="http://schemas.microsoft.com/office/drawing/2014/main" id="{C008CC89-8BC6-4030-0C74-3D402374B58D}"/>
                  </a:ext>
                </a:extLst>
              </p:cNvPr>
              <p:cNvSpPr/>
              <p:nvPr/>
            </p:nvSpPr>
            <p:spPr>
              <a:xfrm>
                <a:off x="5223886" y="1621983"/>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76" name="Freeform 5275">
                <a:extLst>
                  <a:ext uri="{FF2B5EF4-FFF2-40B4-BE49-F238E27FC236}">
                    <a16:creationId xmlns:a16="http://schemas.microsoft.com/office/drawing/2014/main" id="{FEC37498-AC4B-8255-E942-2ED0AADA35E2}"/>
                  </a:ext>
                </a:extLst>
              </p:cNvPr>
              <p:cNvSpPr/>
              <p:nvPr/>
            </p:nvSpPr>
            <p:spPr>
              <a:xfrm>
                <a:off x="5120983"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77" name="Freeform 5276">
                <a:extLst>
                  <a:ext uri="{FF2B5EF4-FFF2-40B4-BE49-F238E27FC236}">
                    <a16:creationId xmlns:a16="http://schemas.microsoft.com/office/drawing/2014/main" id="{5A314ADC-E815-EDDB-BA1D-31FD3E858B35}"/>
                  </a:ext>
                </a:extLst>
              </p:cNvPr>
              <p:cNvSpPr/>
              <p:nvPr/>
            </p:nvSpPr>
            <p:spPr>
              <a:xfrm>
                <a:off x="5155411" y="1621983"/>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78" name="Freeform 5277">
                <a:extLst>
                  <a:ext uri="{FF2B5EF4-FFF2-40B4-BE49-F238E27FC236}">
                    <a16:creationId xmlns:a16="http://schemas.microsoft.com/office/drawing/2014/main" id="{B0A0AA4F-700B-9175-8D78-8CC5AF7220D5}"/>
                  </a:ext>
                </a:extLst>
              </p:cNvPr>
              <p:cNvSpPr/>
              <p:nvPr/>
            </p:nvSpPr>
            <p:spPr>
              <a:xfrm>
                <a:off x="5052412"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79" name="Freeform 5278">
                <a:extLst>
                  <a:ext uri="{FF2B5EF4-FFF2-40B4-BE49-F238E27FC236}">
                    <a16:creationId xmlns:a16="http://schemas.microsoft.com/office/drawing/2014/main" id="{5B892881-A9CB-58C0-3CF9-CC229A98F6B4}"/>
                  </a:ext>
                </a:extLst>
              </p:cNvPr>
              <p:cNvSpPr/>
              <p:nvPr/>
            </p:nvSpPr>
            <p:spPr>
              <a:xfrm>
                <a:off x="5086840" y="1621983"/>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80" name="Freeform 5279">
                <a:extLst>
                  <a:ext uri="{FF2B5EF4-FFF2-40B4-BE49-F238E27FC236}">
                    <a16:creationId xmlns:a16="http://schemas.microsoft.com/office/drawing/2014/main" id="{86F47A9F-780B-A0AE-BE95-2EE0B6E5333C}"/>
                  </a:ext>
                </a:extLst>
              </p:cNvPr>
              <p:cNvSpPr/>
              <p:nvPr/>
            </p:nvSpPr>
            <p:spPr>
              <a:xfrm>
                <a:off x="6183496" y="1621698"/>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281" name="Freeform 5280">
                <a:extLst>
                  <a:ext uri="{FF2B5EF4-FFF2-40B4-BE49-F238E27FC236}">
                    <a16:creationId xmlns:a16="http://schemas.microsoft.com/office/drawing/2014/main" id="{81FF47C7-4EA7-66B7-BBF9-4E10EEDDE8B9}"/>
                  </a:ext>
                </a:extLst>
              </p:cNvPr>
              <p:cNvSpPr/>
              <p:nvPr/>
            </p:nvSpPr>
            <p:spPr>
              <a:xfrm>
                <a:off x="6115021"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82" name="Freeform 5281">
                <a:extLst>
                  <a:ext uri="{FF2B5EF4-FFF2-40B4-BE49-F238E27FC236}">
                    <a16:creationId xmlns:a16="http://schemas.microsoft.com/office/drawing/2014/main" id="{0F77460E-1A50-3217-BDE0-6C617119A0DE}"/>
                  </a:ext>
                </a:extLst>
              </p:cNvPr>
              <p:cNvSpPr/>
              <p:nvPr/>
            </p:nvSpPr>
            <p:spPr>
              <a:xfrm>
                <a:off x="6149258" y="1681177"/>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283" name="Freeform 5282">
                <a:extLst>
                  <a:ext uri="{FF2B5EF4-FFF2-40B4-BE49-F238E27FC236}">
                    <a16:creationId xmlns:a16="http://schemas.microsoft.com/office/drawing/2014/main" id="{02137479-51DE-314E-910A-11F0B20638D4}"/>
                  </a:ext>
                </a:extLst>
              </p:cNvPr>
              <p:cNvSpPr/>
              <p:nvPr/>
            </p:nvSpPr>
            <p:spPr>
              <a:xfrm>
                <a:off x="7040583"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84" name="Freeform 5283">
                <a:extLst>
                  <a:ext uri="{FF2B5EF4-FFF2-40B4-BE49-F238E27FC236}">
                    <a16:creationId xmlns:a16="http://schemas.microsoft.com/office/drawing/2014/main" id="{CCFAC31B-C1E7-04C3-064F-024BDAC5C898}"/>
                  </a:ext>
                </a:extLst>
              </p:cNvPr>
              <p:cNvSpPr/>
              <p:nvPr/>
            </p:nvSpPr>
            <p:spPr>
              <a:xfrm>
                <a:off x="7075011" y="1621888"/>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285" name="Freeform 5284">
                <a:extLst>
                  <a:ext uri="{FF2B5EF4-FFF2-40B4-BE49-F238E27FC236}">
                    <a16:creationId xmlns:a16="http://schemas.microsoft.com/office/drawing/2014/main" id="{AA8B04CE-F32F-82AC-F9B4-05BD97E18216}"/>
                  </a:ext>
                </a:extLst>
              </p:cNvPr>
              <p:cNvSpPr/>
              <p:nvPr/>
            </p:nvSpPr>
            <p:spPr>
              <a:xfrm>
                <a:off x="6972012"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86" name="Freeform 5285">
                <a:extLst>
                  <a:ext uri="{FF2B5EF4-FFF2-40B4-BE49-F238E27FC236}">
                    <a16:creationId xmlns:a16="http://schemas.microsoft.com/office/drawing/2014/main" id="{DA0B5217-A484-39F6-FC36-784B9E8C47AB}"/>
                  </a:ext>
                </a:extLst>
              </p:cNvPr>
              <p:cNvSpPr/>
              <p:nvPr/>
            </p:nvSpPr>
            <p:spPr>
              <a:xfrm>
                <a:off x="7006440" y="1621888"/>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87" name="Freeform 5286">
                <a:extLst>
                  <a:ext uri="{FF2B5EF4-FFF2-40B4-BE49-F238E27FC236}">
                    <a16:creationId xmlns:a16="http://schemas.microsoft.com/office/drawing/2014/main" id="{F83B05E7-57D4-6A71-6F37-DDCC6B68ABBE}"/>
                  </a:ext>
                </a:extLst>
              </p:cNvPr>
              <p:cNvSpPr/>
              <p:nvPr/>
            </p:nvSpPr>
            <p:spPr>
              <a:xfrm>
                <a:off x="6903441"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88" name="Freeform 5287">
                <a:extLst>
                  <a:ext uri="{FF2B5EF4-FFF2-40B4-BE49-F238E27FC236}">
                    <a16:creationId xmlns:a16="http://schemas.microsoft.com/office/drawing/2014/main" id="{51EDCCC0-2C56-C666-4056-3CD13A565528}"/>
                  </a:ext>
                </a:extLst>
              </p:cNvPr>
              <p:cNvSpPr/>
              <p:nvPr/>
            </p:nvSpPr>
            <p:spPr>
              <a:xfrm>
                <a:off x="6937869" y="1621888"/>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89" name="Freeform 5288">
                <a:extLst>
                  <a:ext uri="{FF2B5EF4-FFF2-40B4-BE49-F238E27FC236}">
                    <a16:creationId xmlns:a16="http://schemas.microsoft.com/office/drawing/2014/main" id="{1FBD8117-575B-9D4C-6E8C-96BA4B177DEF}"/>
                  </a:ext>
                </a:extLst>
              </p:cNvPr>
              <p:cNvSpPr/>
              <p:nvPr/>
            </p:nvSpPr>
            <p:spPr>
              <a:xfrm>
                <a:off x="6834966"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90" name="Freeform 5289">
                <a:extLst>
                  <a:ext uri="{FF2B5EF4-FFF2-40B4-BE49-F238E27FC236}">
                    <a16:creationId xmlns:a16="http://schemas.microsoft.com/office/drawing/2014/main" id="{D6076974-1C34-B4CA-A149-4D1456963C69}"/>
                  </a:ext>
                </a:extLst>
              </p:cNvPr>
              <p:cNvSpPr/>
              <p:nvPr/>
            </p:nvSpPr>
            <p:spPr>
              <a:xfrm>
                <a:off x="6869298" y="1621888"/>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5291" name="Freeform 5290">
                <a:extLst>
                  <a:ext uri="{FF2B5EF4-FFF2-40B4-BE49-F238E27FC236}">
                    <a16:creationId xmlns:a16="http://schemas.microsoft.com/office/drawing/2014/main" id="{7A89D204-D226-EBDD-D2CC-3B4BBF7722FC}"/>
                  </a:ext>
                </a:extLst>
              </p:cNvPr>
              <p:cNvSpPr/>
              <p:nvPr/>
            </p:nvSpPr>
            <p:spPr>
              <a:xfrm>
                <a:off x="6766395"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92" name="Freeform 5291">
                <a:extLst>
                  <a:ext uri="{FF2B5EF4-FFF2-40B4-BE49-F238E27FC236}">
                    <a16:creationId xmlns:a16="http://schemas.microsoft.com/office/drawing/2014/main" id="{345A30AB-61B9-251E-0600-B58462D5B7ED}"/>
                  </a:ext>
                </a:extLst>
              </p:cNvPr>
              <p:cNvSpPr/>
              <p:nvPr/>
            </p:nvSpPr>
            <p:spPr>
              <a:xfrm>
                <a:off x="6800728" y="1621888"/>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93" name="Freeform 5292">
                <a:extLst>
                  <a:ext uri="{FF2B5EF4-FFF2-40B4-BE49-F238E27FC236}">
                    <a16:creationId xmlns:a16="http://schemas.microsoft.com/office/drawing/2014/main" id="{0346E001-F3CE-031D-A267-712830C56B32}"/>
                  </a:ext>
                </a:extLst>
              </p:cNvPr>
              <p:cNvSpPr/>
              <p:nvPr/>
            </p:nvSpPr>
            <p:spPr>
              <a:xfrm>
                <a:off x="6697824"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94" name="Freeform 5293">
                <a:extLst>
                  <a:ext uri="{FF2B5EF4-FFF2-40B4-BE49-F238E27FC236}">
                    <a16:creationId xmlns:a16="http://schemas.microsoft.com/office/drawing/2014/main" id="{F803B56C-4856-FBC8-D889-48DD3E549115}"/>
                  </a:ext>
                </a:extLst>
              </p:cNvPr>
              <p:cNvSpPr/>
              <p:nvPr/>
            </p:nvSpPr>
            <p:spPr>
              <a:xfrm>
                <a:off x="6732157" y="1621888"/>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295" name="Freeform 5294">
                <a:extLst>
                  <a:ext uri="{FF2B5EF4-FFF2-40B4-BE49-F238E27FC236}">
                    <a16:creationId xmlns:a16="http://schemas.microsoft.com/office/drawing/2014/main" id="{34EBB5CC-490F-0CB0-48D5-F58F5D04779F}"/>
                  </a:ext>
                </a:extLst>
              </p:cNvPr>
              <p:cNvSpPr/>
              <p:nvPr/>
            </p:nvSpPr>
            <p:spPr>
              <a:xfrm>
                <a:off x="6629253"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96" name="Freeform 5295">
                <a:extLst>
                  <a:ext uri="{FF2B5EF4-FFF2-40B4-BE49-F238E27FC236}">
                    <a16:creationId xmlns:a16="http://schemas.microsoft.com/office/drawing/2014/main" id="{C1D3C548-F9DA-556D-770A-8E0228DAC4B5}"/>
                  </a:ext>
                </a:extLst>
              </p:cNvPr>
              <p:cNvSpPr/>
              <p:nvPr/>
            </p:nvSpPr>
            <p:spPr>
              <a:xfrm>
                <a:off x="6663491"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97" name="Freeform 5296">
                <a:extLst>
                  <a:ext uri="{FF2B5EF4-FFF2-40B4-BE49-F238E27FC236}">
                    <a16:creationId xmlns:a16="http://schemas.microsoft.com/office/drawing/2014/main" id="{A37BB463-698D-B86C-7136-1E68D40D76C7}"/>
                  </a:ext>
                </a:extLst>
              </p:cNvPr>
              <p:cNvSpPr/>
              <p:nvPr/>
            </p:nvSpPr>
            <p:spPr>
              <a:xfrm>
                <a:off x="6560683"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98" name="Freeform 5297">
                <a:extLst>
                  <a:ext uri="{FF2B5EF4-FFF2-40B4-BE49-F238E27FC236}">
                    <a16:creationId xmlns:a16="http://schemas.microsoft.com/office/drawing/2014/main" id="{E83C2B4E-26B1-1BA4-21BC-34F0F1957C77}"/>
                  </a:ext>
                </a:extLst>
              </p:cNvPr>
              <p:cNvSpPr/>
              <p:nvPr/>
            </p:nvSpPr>
            <p:spPr>
              <a:xfrm>
                <a:off x="6594920"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99" name="Freeform 5298">
                <a:extLst>
                  <a:ext uri="{FF2B5EF4-FFF2-40B4-BE49-F238E27FC236}">
                    <a16:creationId xmlns:a16="http://schemas.microsoft.com/office/drawing/2014/main" id="{7261844B-EA19-FFA5-230E-7C5900927283}"/>
                  </a:ext>
                </a:extLst>
              </p:cNvPr>
              <p:cNvSpPr/>
              <p:nvPr/>
            </p:nvSpPr>
            <p:spPr>
              <a:xfrm>
                <a:off x="6492112"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300" name="Freeform 5299">
                <a:extLst>
                  <a:ext uri="{FF2B5EF4-FFF2-40B4-BE49-F238E27FC236}">
                    <a16:creationId xmlns:a16="http://schemas.microsoft.com/office/drawing/2014/main" id="{ACD85933-A2C9-56CF-2848-0A9307F4CB52}"/>
                  </a:ext>
                </a:extLst>
              </p:cNvPr>
              <p:cNvSpPr/>
              <p:nvPr/>
            </p:nvSpPr>
            <p:spPr>
              <a:xfrm>
                <a:off x="6526445"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301" name="Freeform 5300">
                <a:extLst>
                  <a:ext uri="{FF2B5EF4-FFF2-40B4-BE49-F238E27FC236}">
                    <a16:creationId xmlns:a16="http://schemas.microsoft.com/office/drawing/2014/main" id="{F70DD2E9-F3FC-CA61-A56B-1568972F6F8E}"/>
                  </a:ext>
                </a:extLst>
              </p:cNvPr>
              <p:cNvSpPr/>
              <p:nvPr/>
            </p:nvSpPr>
            <p:spPr>
              <a:xfrm>
                <a:off x="6423541"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302" name="Freeform 5301">
                <a:extLst>
                  <a:ext uri="{FF2B5EF4-FFF2-40B4-BE49-F238E27FC236}">
                    <a16:creationId xmlns:a16="http://schemas.microsoft.com/office/drawing/2014/main" id="{94A4A0A1-94B8-F51A-7F9C-C41EDD8E25E5}"/>
                  </a:ext>
                </a:extLst>
              </p:cNvPr>
              <p:cNvSpPr/>
              <p:nvPr/>
            </p:nvSpPr>
            <p:spPr>
              <a:xfrm>
                <a:off x="6457874"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303" name="Freeform 5302">
                <a:extLst>
                  <a:ext uri="{FF2B5EF4-FFF2-40B4-BE49-F238E27FC236}">
                    <a16:creationId xmlns:a16="http://schemas.microsoft.com/office/drawing/2014/main" id="{9618DDE0-7F0F-9A0D-232E-B54D700FE31F}"/>
                  </a:ext>
                </a:extLst>
              </p:cNvPr>
              <p:cNvSpPr/>
              <p:nvPr/>
            </p:nvSpPr>
            <p:spPr>
              <a:xfrm>
                <a:off x="6354970"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304" name="Freeform 5303">
                <a:extLst>
                  <a:ext uri="{FF2B5EF4-FFF2-40B4-BE49-F238E27FC236}">
                    <a16:creationId xmlns:a16="http://schemas.microsoft.com/office/drawing/2014/main" id="{DAD08412-EF92-984B-680C-C41245C0812A}"/>
                  </a:ext>
                </a:extLst>
              </p:cNvPr>
              <p:cNvSpPr/>
              <p:nvPr/>
            </p:nvSpPr>
            <p:spPr>
              <a:xfrm>
                <a:off x="6389303"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305" name="Freeform 5304">
                <a:extLst>
                  <a:ext uri="{FF2B5EF4-FFF2-40B4-BE49-F238E27FC236}">
                    <a16:creationId xmlns:a16="http://schemas.microsoft.com/office/drawing/2014/main" id="{7DF2BE23-42FF-DDED-8EFB-342686D5D6BE}"/>
                  </a:ext>
                </a:extLst>
              </p:cNvPr>
              <p:cNvSpPr/>
              <p:nvPr/>
            </p:nvSpPr>
            <p:spPr>
              <a:xfrm>
                <a:off x="6286400"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306" name="Freeform 5305">
                <a:extLst>
                  <a:ext uri="{FF2B5EF4-FFF2-40B4-BE49-F238E27FC236}">
                    <a16:creationId xmlns:a16="http://schemas.microsoft.com/office/drawing/2014/main" id="{038D6D39-D731-987C-4AA6-73F4CEF2741A}"/>
                  </a:ext>
                </a:extLst>
              </p:cNvPr>
              <p:cNvSpPr/>
              <p:nvPr/>
            </p:nvSpPr>
            <p:spPr>
              <a:xfrm>
                <a:off x="6320733"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307" name="Freeform 5306">
                <a:extLst>
                  <a:ext uri="{FF2B5EF4-FFF2-40B4-BE49-F238E27FC236}">
                    <a16:creationId xmlns:a16="http://schemas.microsoft.com/office/drawing/2014/main" id="{2771573E-7A2B-150F-D750-0F21063DC6DC}"/>
                  </a:ext>
                </a:extLst>
              </p:cNvPr>
              <p:cNvSpPr/>
              <p:nvPr/>
            </p:nvSpPr>
            <p:spPr>
              <a:xfrm>
                <a:off x="6217829"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308" name="Freeform 5307">
                <a:extLst>
                  <a:ext uri="{FF2B5EF4-FFF2-40B4-BE49-F238E27FC236}">
                    <a16:creationId xmlns:a16="http://schemas.microsoft.com/office/drawing/2014/main" id="{D24E60CE-CB03-934B-45A2-7DCAB90BA744}"/>
                  </a:ext>
                </a:extLst>
              </p:cNvPr>
              <p:cNvSpPr/>
              <p:nvPr/>
            </p:nvSpPr>
            <p:spPr>
              <a:xfrm>
                <a:off x="6252162"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309" name="Freeform 5308">
                <a:extLst>
                  <a:ext uri="{FF2B5EF4-FFF2-40B4-BE49-F238E27FC236}">
                    <a16:creationId xmlns:a16="http://schemas.microsoft.com/office/drawing/2014/main" id="{CBFFC100-A8FF-1AC2-645F-0BBE0E0318E2}"/>
                  </a:ext>
                </a:extLst>
              </p:cNvPr>
              <p:cNvSpPr/>
              <p:nvPr/>
            </p:nvSpPr>
            <p:spPr>
              <a:xfrm>
                <a:off x="5259170" y="4771034"/>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310" name="Freeform 5309">
                <a:extLst>
                  <a:ext uri="{FF2B5EF4-FFF2-40B4-BE49-F238E27FC236}">
                    <a16:creationId xmlns:a16="http://schemas.microsoft.com/office/drawing/2014/main" id="{74C54093-E8FD-7A81-683B-E07E92077A84}"/>
                  </a:ext>
                </a:extLst>
              </p:cNvPr>
              <p:cNvSpPr/>
              <p:nvPr/>
            </p:nvSpPr>
            <p:spPr>
              <a:xfrm>
                <a:off x="5293503" y="471165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311" name="Freeform 5310">
                <a:extLst>
                  <a:ext uri="{FF2B5EF4-FFF2-40B4-BE49-F238E27FC236}">
                    <a16:creationId xmlns:a16="http://schemas.microsoft.com/office/drawing/2014/main" id="{39B4D0AB-6034-E6F1-D0A1-1D06AF11F048}"/>
                  </a:ext>
                </a:extLst>
              </p:cNvPr>
              <p:cNvSpPr/>
              <p:nvPr/>
            </p:nvSpPr>
            <p:spPr>
              <a:xfrm>
                <a:off x="5327836" y="4652361"/>
                <a:ext cx="32525" cy="32546"/>
              </a:xfrm>
              <a:custGeom>
                <a:avLst/>
                <a:gdLst>
                  <a:gd name="connsiteX0" fmla="*/ 32526 w 32525"/>
                  <a:gd name="connsiteY0" fmla="*/ 16274 h 32546"/>
                  <a:gd name="connsiteX1" fmla="*/ 16263 w 32525"/>
                  <a:gd name="connsiteY1" fmla="*/ 32547 h 32546"/>
                  <a:gd name="connsiteX2" fmla="*/ 0 w 32525"/>
                  <a:gd name="connsiteY2" fmla="*/ 16274 h 32546"/>
                  <a:gd name="connsiteX3" fmla="*/ 16263 w 32525"/>
                  <a:gd name="connsiteY3" fmla="*/ 0 h 32546"/>
                  <a:gd name="connsiteX4" fmla="*/ 32526 w 32525"/>
                  <a:gd name="connsiteY4" fmla="*/ 16274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4"/>
                    </a:moveTo>
                    <a:cubicBezTo>
                      <a:pt x="32526" y="25261"/>
                      <a:pt x="25245" y="32547"/>
                      <a:pt x="16263" y="32547"/>
                    </a:cubicBezTo>
                    <a:cubicBezTo>
                      <a:pt x="7281" y="32547"/>
                      <a:pt x="0" y="25261"/>
                      <a:pt x="0" y="16274"/>
                    </a:cubicBezTo>
                    <a:cubicBezTo>
                      <a:pt x="0" y="7286"/>
                      <a:pt x="7281" y="0"/>
                      <a:pt x="16263" y="0"/>
                    </a:cubicBezTo>
                    <a:cubicBezTo>
                      <a:pt x="25245" y="0"/>
                      <a:pt x="32526" y="7286"/>
                      <a:pt x="32526" y="16274"/>
                    </a:cubicBezTo>
                    <a:close/>
                  </a:path>
                </a:pathLst>
              </a:custGeom>
              <a:grpFill/>
              <a:ln w="0" cap="flat">
                <a:noFill/>
                <a:prstDash val="solid"/>
                <a:miter/>
              </a:ln>
            </p:spPr>
            <p:txBody>
              <a:bodyPr rtlCol="0" anchor="ctr"/>
              <a:lstStyle/>
              <a:p>
                <a:endParaRPr lang="en-GB"/>
              </a:p>
            </p:txBody>
          </p:sp>
          <p:sp>
            <p:nvSpPr>
              <p:cNvPr id="5312" name="Freeform 5311">
                <a:extLst>
                  <a:ext uri="{FF2B5EF4-FFF2-40B4-BE49-F238E27FC236}">
                    <a16:creationId xmlns:a16="http://schemas.microsoft.com/office/drawing/2014/main" id="{7F4A683B-BE7F-2546-A372-5EBF9DF10178}"/>
                  </a:ext>
                </a:extLst>
              </p:cNvPr>
              <p:cNvSpPr/>
              <p:nvPr/>
            </p:nvSpPr>
            <p:spPr>
              <a:xfrm>
                <a:off x="5190600" y="4771034"/>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313" name="Freeform 5312">
                <a:extLst>
                  <a:ext uri="{FF2B5EF4-FFF2-40B4-BE49-F238E27FC236}">
                    <a16:creationId xmlns:a16="http://schemas.microsoft.com/office/drawing/2014/main" id="{B964BF2A-B77F-1931-652C-5CF31C5E1B87}"/>
                  </a:ext>
                </a:extLst>
              </p:cNvPr>
              <p:cNvSpPr/>
              <p:nvPr/>
            </p:nvSpPr>
            <p:spPr>
              <a:xfrm>
                <a:off x="5224933" y="471165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314" name="Freeform 5313">
                <a:extLst>
                  <a:ext uri="{FF2B5EF4-FFF2-40B4-BE49-F238E27FC236}">
                    <a16:creationId xmlns:a16="http://schemas.microsoft.com/office/drawing/2014/main" id="{630C7BF9-0CD9-A181-35B1-F57FB3BE480F}"/>
                  </a:ext>
                </a:extLst>
              </p:cNvPr>
              <p:cNvSpPr/>
              <p:nvPr/>
            </p:nvSpPr>
            <p:spPr>
              <a:xfrm>
                <a:off x="5259266" y="4652361"/>
                <a:ext cx="32525" cy="32546"/>
              </a:xfrm>
              <a:custGeom>
                <a:avLst/>
                <a:gdLst>
                  <a:gd name="connsiteX0" fmla="*/ 32526 w 32525"/>
                  <a:gd name="connsiteY0" fmla="*/ 16274 h 32546"/>
                  <a:gd name="connsiteX1" fmla="*/ 16263 w 32525"/>
                  <a:gd name="connsiteY1" fmla="*/ 32547 h 32546"/>
                  <a:gd name="connsiteX2" fmla="*/ 0 w 32525"/>
                  <a:gd name="connsiteY2" fmla="*/ 16274 h 32546"/>
                  <a:gd name="connsiteX3" fmla="*/ 16263 w 32525"/>
                  <a:gd name="connsiteY3" fmla="*/ 0 h 32546"/>
                  <a:gd name="connsiteX4" fmla="*/ 32526 w 32525"/>
                  <a:gd name="connsiteY4" fmla="*/ 16274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4"/>
                    </a:moveTo>
                    <a:cubicBezTo>
                      <a:pt x="32526" y="25261"/>
                      <a:pt x="25245" y="32547"/>
                      <a:pt x="16263" y="32547"/>
                    </a:cubicBezTo>
                    <a:cubicBezTo>
                      <a:pt x="7281" y="32547"/>
                      <a:pt x="0" y="25261"/>
                      <a:pt x="0" y="16274"/>
                    </a:cubicBezTo>
                    <a:cubicBezTo>
                      <a:pt x="0" y="7286"/>
                      <a:pt x="7281" y="0"/>
                      <a:pt x="16263" y="0"/>
                    </a:cubicBezTo>
                    <a:cubicBezTo>
                      <a:pt x="25245" y="0"/>
                      <a:pt x="32526" y="7286"/>
                      <a:pt x="32526" y="16274"/>
                    </a:cubicBezTo>
                    <a:close/>
                  </a:path>
                </a:pathLst>
              </a:custGeom>
              <a:grpFill/>
              <a:ln w="0" cap="flat">
                <a:noFill/>
                <a:prstDash val="solid"/>
                <a:miter/>
              </a:ln>
            </p:spPr>
            <p:txBody>
              <a:bodyPr rtlCol="0" anchor="ctr"/>
              <a:lstStyle/>
              <a:p>
                <a:endParaRPr lang="en-GB"/>
              </a:p>
            </p:txBody>
          </p:sp>
          <p:sp>
            <p:nvSpPr>
              <p:cNvPr id="5315" name="Freeform 5314">
                <a:extLst>
                  <a:ext uri="{FF2B5EF4-FFF2-40B4-BE49-F238E27FC236}">
                    <a16:creationId xmlns:a16="http://schemas.microsoft.com/office/drawing/2014/main" id="{69CD7FA9-DB0D-EA35-5A65-997E27383685}"/>
                  </a:ext>
                </a:extLst>
              </p:cNvPr>
              <p:cNvSpPr/>
              <p:nvPr/>
            </p:nvSpPr>
            <p:spPr>
              <a:xfrm>
                <a:off x="5122029" y="4771034"/>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316" name="Freeform 5315">
                <a:extLst>
                  <a:ext uri="{FF2B5EF4-FFF2-40B4-BE49-F238E27FC236}">
                    <a16:creationId xmlns:a16="http://schemas.microsoft.com/office/drawing/2014/main" id="{B5BBAA6A-6684-D95A-B175-2181D84E1537}"/>
                  </a:ext>
                </a:extLst>
              </p:cNvPr>
              <p:cNvSpPr/>
              <p:nvPr/>
            </p:nvSpPr>
            <p:spPr>
              <a:xfrm>
                <a:off x="5156362" y="471165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317" name="Freeform 5316">
                <a:extLst>
                  <a:ext uri="{FF2B5EF4-FFF2-40B4-BE49-F238E27FC236}">
                    <a16:creationId xmlns:a16="http://schemas.microsoft.com/office/drawing/2014/main" id="{D94E04D2-B3FC-FAF0-F7E1-EB81CE2CBFBB}"/>
                  </a:ext>
                </a:extLst>
              </p:cNvPr>
              <p:cNvSpPr/>
              <p:nvPr/>
            </p:nvSpPr>
            <p:spPr>
              <a:xfrm>
                <a:off x="5190695" y="4652361"/>
                <a:ext cx="32525" cy="32546"/>
              </a:xfrm>
              <a:custGeom>
                <a:avLst/>
                <a:gdLst>
                  <a:gd name="connsiteX0" fmla="*/ 32526 w 32525"/>
                  <a:gd name="connsiteY0" fmla="*/ 16274 h 32546"/>
                  <a:gd name="connsiteX1" fmla="*/ 16263 w 32525"/>
                  <a:gd name="connsiteY1" fmla="*/ 32547 h 32546"/>
                  <a:gd name="connsiteX2" fmla="*/ 0 w 32525"/>
                  <a:gd name="connsiteY2" fmla="*/ 16274 h 32546"/>
                  <a:gd name="connsiteX3" fmla="*/ 16263 w 32525"/>
                  <a:gd name="connsiteY3" fmla="*/ 0 h 32546"/>
                  <a:gd name="connsiteX4" fmla="*/ 32526 w 32525"/>
                  <a:gd name="connsiteY4" fmla="*/ 16274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4"/>
                    </a:moveTo>
                    <a:cubicBezTo>
                      <a:pt x="32526" y="25261"/>
                      <a:pt x="25245" y="32547"/>
                      <a:pt x="16263" y="32547"/>
                    </a:cubicBezTo>
                    <a:cubicBezTo>
                      <a:pt x="7281" y="32547"/>
                      <a:pt x="0" y="25261"/>
                      <a:pt x="0" y="16274"/>
                    </a:cubicBezTo>
                    <a:cubicBezTo>
                      <a:pt x="0" y="7286"/>
                      <a:pt x="7281" y="0"/>
                      <a:pt x="16263" y="0"/>
                    </a:cubicBezTo>
                    <a:cubicBezTo>
                      <a:pt x="25245" y="0"/>
                      <a:pt x="32526" y="7286"/>
                      <a:pt x="32526" y="16274"/>
                    </a:cubicBezTo>
                    <a:close/>
                  </a:path>
                </a:pathLst>
              </a:custGeom>
              <a:grpFill/>
              <a:ln w="0" cap="flat">
                <a:noFill/>
                <a:prstDash val="solid"/>
                <a:miter/>
              </a:ln>
            </p:spPr>
            <p:txBody>
              <a:bodyPr rtlCol="0" anchor="ctr"/>
              <a:lstStyle/>
              <a:p>
                <a:endParaRPr lang="en-GB"/>
              </a:p>
            </p:txBody>
          </p:sp>
          <p:sp>
            <p:nvSpPr>
              <p:cNvPr id="5318" name="Freeform 5317">
                <a:extLst>
                  <a:ext uri="{FF2B5EF4-FFF2-40B4-BE49-F238E27FC236}">
                    <a16:creationId xmlns:a16="http://schemas.microsoft.com/office/drawing/2014/main" id="{1D15558A-F78A-9D6D-E832-1BBC6E0D2B88}"/>
                  </a:ext>
                </a:extLst>
              </p:cNvPr>
              <p:cNvSpPr/>
              <p:nvPr/>
            </p:nvSpPr>
            <p:spPr>
              <a:xfrm>
                <a:off x="5053458" y="4771034"/>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319" name="Freeform 5318">
                <a:extLst>
                  <a:ext uri="{FF2B5EF4-FFF2-40B4-BE49-F238E27FC236}">
                    <a16:creationId xmlns:a16="http://schemas.microsoft.com/office/drawing/2014/main" id="{DC06B3FA-A715-B0FE-00C8-E864EF4EC388}"/>
                  </a:ext>
                </a:extLst>
              </p:cNvPr>
              <p:cNvSpPr/>
              <p:nvPr/>
            </p:nvSpPr>
            <p:spPr>
              <a:xfrm>
                <a:off x="5087791" y="471165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320" name="Freeform 5319">
                <a:extLst>
                  <a:ext uri="{FF2B5EF4-FFF2-40B4-BE49-F238E27FC236}">
                    <a16:creationId xmlns:a16="http://schemas.microsoft.com/office/drawing/2014/main" id="{6E051A30-58FC-8B9A-5E78-59B9D0CB721A}"/>
                  </a:ext>
                </a:extLst>
              </p:cNvPr>
              <p:cNvSpPr/>
              <p:nvPr/>
            </p:nvSpPr>
            <p:spPr>
              <a:xfrm>
                <a:off x="5122124" y="4652361"/>
                <a:ext cx="32525" cy="32546"/>
              </a:xfrm>
              <a:custGeom>
                <a:avLst/>
                <a:gdLst>
                  <a:gd name="connsiteX0" fmla="*/ 32526 w 32525"/>
                  <a:gd name="connsiteY0" fmla="*/ 16274 h 32546"/>
                  <a:gd name="connsiteX1" fmla="*/ 16263 w 32525"/>
                  <a:gd name="connsiteY1" fmla="*/ 32547 h 32546"/>
                  <a:gd name="connsiteX2" fmla="*/ 0 w 32525"/>
                  <a:gd name="connsiteY2" fmla="*/ 16274 h 32546"/>
                  <a:gd name="connsiteX3" fmla="*/ 16263 w 32525"/>
                  <a:gd name="connsiteY3" fmla="*/ 0 h 32546"/>
                  <a:gd name="connsiteX4" fmla="*/ 32526 w 32525"/>
                  <a:gd name="connsiteY4" fmla="*/ 16274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4"/>
                    </a:moveTo>
                    <a:cubicBezTo>
                      <a:pt x="32526" y="25261"/>
                      <a:pt x="25245" y="32547"/>
                      <a:pt x="16263" y="32547"/>
                    </a:cubicBezTo>
                    <a:cubicBezTo>
                      <a:pt x="7281" y="32547"/>
                      <a:pt x="0" y="25261"/>
                      <a:pt x="0" y="16274"/>
                    </a:cubicBezTo>
                    <a:cubicBezTo>
                      <a:pt x="0" y="7286"/>
                      <a:pt x="7281" y="0"/>
                      <a:pt x="16263" y="0"/>
                    </a:cubicBezTo>
                    <a:cubicBezTo>
                      <a:pt x="25245" y="0"/>
                      <a:pt x="32526" y="7286"/>
                      <a:pt x="32526" y="16274"/>
                    </a:cubicBezTo>
                    <a:close/>
                  </a:path>
                </a:pathLst>
              </a:custGeom>
              <a:grpFill/>
              <a:ln w="0" cap="flat">
                <a:noFill/>
                <a:prstDash val="solid"/>
                <a:miter/>
              </a:ln>
            </p:spPr>
            <p:txBody>
              <a:bodyPr rtlCol="0" anchor="ctr"/>
              <a:lstStyle/>
              <a:p>
                <a:endParaRPr lang="en-GB"/>
              </a:p>
            </p:txBody>
          </p:sp>
          <p:sp>
            <p:nvSpPr>
              <p:cNvPr id="5321" name="Freeform 5320">
                <a:extLst>
                  <a:ext uri="{FF2B5EF4-FFF2-40B4-BE49-F238E27FC236}">
                    <a16:creationId xmlns:a16="http://schemas.microsoft.com/office/drawing/2014/main" id="{CA56AE6F-A90E-C1F7-C3E6-B0B66AA2731B}"/>
                  </a:ext>
                </a:extLst>
              </p:cNvPr>
              <p:cNvSpPr/>
              <p:nvPr/>
            </p:nvSpPr>
            <p:spPr>
              <a:xfrm>
                <a:off x="5053458" y="465226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322" name="Freeform 5321">
                <a:extLst>
                  <a:ext uri="{FF2B5EF4-FFF2-40B4-BE49-F238E27FC236}">
                    <a16:creationId xmlns:a16="http://schemas.microsoft.com/office/drawing/2014/main" id="{26D1D9AD-B0FD-C1A6-499F-0925BD695CDD}"/>
                  </a:ext>
                </a:extLst>
              </p:cNvPr>
              <p:cNvSpPr/>
              <p:nvPr/>
            </p:nvSpPr>
            <p:spPr>
              <a:xfrm>
                <a:off x="5121839" y="5008569"/>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323" name="Freeform 5322">
                <a:extLst>
                  <a:ext uri="{FF2B5EF4-FFF2-40B4-BE49-F238E27FC236}">
                    <a16:creationId xmlns:a16="http://schemas.microsoft.com/office/drawing/2014/main" id="{B82EDDE5-C49F-48F2-79A8-B69676D61A53}"/>
                  </a:ext>
                </a:extLst>
              </p:cNvPr>
              <p:cNvSpPr/>
              <p:nvPr/>
            </p:nvSpPr>
            <p:spPr>
              <a:xfrm>
                <a:off x="5156267" y="494918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324" name="Freeform 5323">
                <a:extLst>
                  <a:ext uri="{FF2B5EF4-FFF2-40B4-BE49-F238E27FC236}">
                    <a16:creationId xmlns:a16="http://schemas.microsoft.com/office/drawing/2014/main" id="{8C10CD11-7B8F-387A-323D-01EBCE4320EB}"/>
                  </a:ext>
                </a:extLst>
              </p:cNvPr>
              <p:cNvSpPr/>
              <p:nvPr/>
            </p:nvSpPr>
            <p:spPr>
              <a:xfrm>
                <a:off x="5190505" y="4889801"/>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325" name="Freeform 5324">
                <a:extLst>
                  <a:ext uri="{FF2B5EF4-FFF2-40B4-BE49-F238E27FC236}">
                    <a16:creationId xmlns:a16="http://schemas.microsoft.com/office/drawing/2014/main" id="{B183D0D3-D7D3-3BDF-5103-D41205B6DDA1}"/>
                  </a:ext>
                </a:extLst>
              </p:cNvPr>
              <p:cNvSpPr/>
              <p:nvPr/>
            </p:nvSpPr>
            <p:spPr>
              <a:xfrm>
                <a:off x="5224933" y="483051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326" name="Freeform 5325">
                <a:extLst>
                  <a:ext uri="{FF2B5EF4-FFF2-40B4-BE49-F238E27FC236}">
                    <a16:creationId xmlns:a16="http://schemas.microsoft.com/office/drawing/2014/main" id="{553BFC41-EE3A-9C1D-2A93-3AAF2280F908}"/>
                  </a:ext>
                </a:extLst>
              </p:cNvPr>
              <p:cNvSpPr/>
              <p:nvPr/>
            </p:nvSpPr>
            <p:spPr>
              <a:xfrm>
                <a:off x="5053268" y="5008569"/>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327" name="Freeform 5326">
                <a:extLst>
                  <a:ext uri="{FF2B5EF4-FFF2-40B4-BE49-F238E27FC236}">
                    <a16:creationId xmlns:a16="http://schemas.microsoft.com/office/drawing/2014/main" id="{B0E02B14-BC85-07B9-05ED-F573C087D7A3}"/>
                  </a:ext>
                </a:extLst>
              </p:cNvPr>
              <p:cNvSpPr/>
              <p:nvPr/>
            </p:nvSpPr>
            <p:spPr>
              <a:xfrm>
                <a:off x="5087696" y="494918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328" name="Freeform 5327">
                <a:extLst>
                  <a:ext uri="{FF2B5EF4-FFF2-40B4-BE49-F238E27FC236}">
                    <a16:creationId xmlns:a16="http://schemas.microsoft.com/office/drawing/2014/main" id="{DAD8A5EE-847C-8A83-5A00-EA26EBAC26FC}"/>
                  </a:ext>
                </a:extLst>
              </p:cNvPr>
              <p:cNvSpPr/>
              <p:nvPr/>
            </p:nvSpPr>
            <p:spPr>
              <a:xfrm>
                <a:off x="5121934" y="4889801"/>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329" name="Freeform 5328">
                <a:extLst>
                  <a:ext uri="{FF2B5EF4-FFF2-40B4-BE49-F238E27FC236}">
                    <a16:creationId xmlns:a16="http://schemas.microsoft.com/office/drawing/2014/main" id="{7445F184-5ED6-6DA6-CAE3-E8FD6D2C0FF9}"/>
                  </a:ext>
                </a:extLst>
              </p:cNvPr>
              <p:cNvSpPr/>
              <p:nvPr/>
            </p:nvSpPr>
            <p:spPr>
              <a:xfrm>
                <a:off x="5156362" y="483051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330" name="Freeform 5329">
                <a:extLst>
                  <a:ext uri="{FF2B5EF4-FFF2-40B4-BE49-F238E27FC236}">
                    <a16:creationId xmlns:a16="http://schemas.microsoft.com/office/drawing/2014/main" id="{FD6CB9EC-1165-153B-EF17-737AF42A691A}"/>
                  </a:ext>
                </a:extLst>
              </p:cNvPr>
              <p:cNvSpPr/>
              <p:nvPr/>
            </p:nvSpPr>
            <p:spPr>
              <a:xfrm>
                <a:off x="5053363" y="4889801"/>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331" name="Freeform 5330">
                <a:extLst>
                  <a:ext uri="{FF2B5EF4-FFF2-40B4-BE49-F238E27FC236}">
                    <a16:creationId xmlns:a16="http://schemas.microsoft.com/office/drawing/2014/main" id="{2FB9D234-93C4-15CE-B547-CABA592C097B}"/>
                  </a:ext>
                </a:extLst>
              </p:cNvPr>
              <p:cNvSpPr/>
              <p:nvPr/>
            </p:nvSpPr>
            <p:spPr>
              <a:xfrm>
                <a:off x="5087791" y="483051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332" name="Freeform 5331">
                <a:extLst>
                  <a:ext uri="{FF2B5EF4-FFF2-40B4-BE49-F238E27FC236}">
                    <a16:creationId xmlns:a16="http://schemas.microsoft.com/office/drawing/2014/main" id="{26FD002C-BFC7-3D72-D372-9CF50AC62FE4}"/>
                  </a:ext>
                </a:extLst>
              </p:cNvPr>
              <p:cNvSpPr/>
              <p:nvPr/>
            </p:nvSpPr>
            <p:spPr>
              <a:xfrm>
                <a:off x="5053363" y="512828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333" name="Freeform 5332">
                <a:extLst>
                  <a:ext uri="{FF2B5EF4-FFF2-40B4-BE49-F238E27FC236}">
                    <a16:creationId xmlns:a16="http://schemas.microsoft.com/office/drawing/2014/main" id="{E511442C-C3BF-C49E-AC72-079EDF9B73BA}"/>
                  </a:ext>
                </a:extLst>
              </p:cNvPr>
              <p:cNvSpPr/>
              <p:nvPr/>
            </p:nvSpPr>
            <p:spPr>
              <a:xfrm>
                <a:off x="5087601" y="5068904"/>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334" name="Freeform 5333">
                <a:extLst>
                  <a:ext uri="{FF2B5EF4-FFF2-40B4-BE49-F238E27FC236}">
                    <a16:creationId xmlns:a16="http://schemas.microsoft.com/office/drawing/2014/main" id="{F7D5D234-77BC-4791-9FDA-9F6459A287D6}"/>
                  </a:ext>
                </a:extLst>
              </p:cNvPr>
              <p:cNvSpPr/>
              <p:nvPr/>
            </p:nvSpPr>
            <p:spPr>
              <a:xfrm>
                <a:off x="5122029" y="5009520"/>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335" name="Freeform 5334">
                <a:extLst>
                  <a:ext uri="{FF2B5EF4-FFF2-40B4-BE49-F238E27FC236}">
                    <a16:creationId xmlns:a16="http://schemas.microsoft.com/office/drawing/2014/main" id="{B80E394B-E53F-BB66-DC69-665D3F3B0AD3}"/>
                  </a:ext>
                </a:extLst>
              </p:cNvPr>
              <p:cNvSpPr/>
              <p:nvPr/>
            </p:nvSpPr>
            <p:spPr>
              <a:xfrm>
                <a:off x="5053458" y="5009520"/>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grpSp>
      </p:grpSp>
      <p:sp>
        <p:nvSpPr>
          <p:cNvPr id="1879" name="Freeform 1878">
            <a:extLst>
              <a:ext uri="{FF2B5EF4-FFF2-40B4-BE49-F238E27FC236}">
                <a16:creationId xmlns:a16="http://schemas.microsoft.com/office/drawing/2014/main" id="{2A3B91D9-1E41-D927-B807-9076B0BB6957}"/>
              </a:ext>
            </a:extLst>
          </p:cNvPr>
          <p:cNvSpPr/>
          <p:nvPr userDrawn="1"/>
        </p:nvSpPr>
        <p:spPr>
          <a:xfrm rot="10800000" flipH="1">
            <a:off x="0" y="3174392"/>
            <a:ext cx="2128586" cy="3689212"/>
          </a:xfrm>
          <a:custGeom>
            <a:avLst/>
            <a:gdLst>
              <a:gd name="connsiteX0" fmla="*/ 2082134 w 2082134"/>
              <a:gd name="connsiteY0" fmla="*/ 0 h 3608703"/>
              <a:gd name="connsiteX1" fmla="*/ 0 w 2082134"/>
              <a:gd name="connsiteY1" fmla="*/ 3608704 h 3608703"/>
              <a:gd name="connsiteX2" fmla="*/ 0 w 2082134"/>
              <a:gd name="connsiteY2" fmla="*/ 0 h 3608703"/>
              <a:gd name="connsiteX3" fmla="*/ 2082134 w 2082134"/>
              <a:gd name="connsiteY3" fmla="*/ 0 h 3608703"/>
            </a:gdLst>
            <a:ahLst/>
            <a:cxnLst>
              <a:cxn ang="0">
                <a:pos x="connsiteX0" y="connsiteY0"/>
              </a:cxn>
              <a:cxn ang="0">
                <a:pos x="connsiteX1" y="connsiteY1"/>
              </a:cxn>
              <a:cxn ang="0">
                <a:pos x="connsiteX2" y="connsiteY2"/>
              </a:cxn>
              <a:cxn ang="0">
                <a:pos x="connsiteX3" y="connsiteY3"/>
              </a:cxn>
            </a:cxnLst>
            <a:rect l="l" t="t" r="r" b="b"/>
            <a:pathLst>
              <a:path w="2082134" h="3608703">
                <a:moveTo>
                  <a:pt x="2082134" y="0"/>
                </a:moveTo>
                <a:lnTo>
                  <a:pt x="0" y="3608704"/>
                </a:lnTo>
                <a:lnTo>
                  <a:pt x="0" y="0"/>
                </a:lnTo>
                <a:lnTo>
                  <a:pt x="2082134" y="0"/>
                </a:lnTo>
                <a:close/>
              </a:path>
            </a:pathLst>
          </a:custGeom>
          <a:solidFill>
            <a:schemeClr val="bg2"/>
          </a:solidFill>
          <a:ln w="0" cap="flat">
            <a:noFill/>
            <a:prstDash val="solid"/>
            <a:miter/>
          </a:ln>
        </p:spPr>
        <p:txBody>
          <a:bodyPr rtlCol="0" anchor="ctr"/>
          <a:lstStyle/>
          <a:p>
            <a:endParaRPr lang="en-GB"/>
          </a:p>
        </p:txBody>
      </p:sp>
      <p:sp>
        <p:nvSpPr>
          <p:cNvPr id="10" name="Content Placeholder 9">
            <a:extLst>
              <a:ext uri="{FF2B5EF4-FFF2-40B4-BE49-F238E27FC236}">
                <a16:creationId xmlns:a16="http://schemas.microsoft.com/office/drawing/2014/main" id="{98707A5B-7046-40F1-3F38-1AD117498D08}"/>
              </a:ext>
            </a:extLst>
          </p:cNvPr>
          <p:cNvSpPr>
            <a:spLocks noGrp="1"/>
          </p:cNvSpPr>
          <p:nvPr>
            <p:ph sz="quarter" idx="13"/>
          </p:nvPr>
        </p:nvSpPr>
        <p:spPr>
          <a:xfrm>
            <a:off x="3429000" y="2153916"/>
            <a:ext cx="3810000" cy="3942084"/>
          </a:xfrm>
        </p:spPr>
        <p:txBody>
          <a:bodyPr/>
          <a:lstStyle/>
          <a:p>
            <a:pPr lvl="0"/>
            <a:r>
              <a:rPr lang="en-GB"/>
              <a:t>Click to edit Master text styles</a:t>
            </a:r>
          </a:p>
          <a:p>
            <a:pPr lvl="1"/>
            <a:r>
              <a:rPr lang="en-GB"/>
              <a:t>Second level</a:t>
            </a:r>
          </a:p>
        </p:txBody>
      </p:sp>
      <p:sp>
        <p:nvSpPr>
          <p:cNvPr id="11" name="Footer Placeholder 10">
            <a:extLst>
              <a:ext uri="{FF2B5EF4-FFF2-40B4-BE49-F238E27FC236}">
                <a16:creationId xmlns:a16="http://schemas.microsoft.com/office/drawing/2014/main" id="{2AC00EC0-5C3C-88CF-D230-CCCFD828F07B}"/>
              </a:ext>
            </a:extLst>
          </p:cNvPr>
          <p:cNvSpPr>
            <a:spLocks noGrp="1"/>
          </p:cNvSpPr>
          <p:nvPr>
            <p:ph type="ftr" sz="quarter" idx="14"/>
          </p:nvPr>
        </p:nvSpPr>
        <p:spPr/>
        <p:txBody>
          <a:bodyPr/>
          <a:lstStyle/>
          <a:p>
            <a:r>
              <a:rPr lang="en-GB"/>
              <a:t>European Heart Failure Mission</a:t>
            </a:r>
          </a:p>
        </p:txBody>
      </p:sp>
      <p:sp>
        <p:nvSpPr>
          <p:cNvPr id="12" name="Slide Number Placeholder 11">
            <a:extLst>
              <a:ext uri="{FF2B5EF4-FFF2-40B4-BE49-F238E27FC236}">
                <a16:creationId xmlns:a16="http://schemas.microsoft.com/office/drawing/2014/main" id="{B5B2C25C-8CFD-EE58-C511-829C31FACD00}"/>
              </a:ext>
            </a:extLst>
          </p:cNvPr>
          <p:cNvSpPr>
            <a:spLocks noGrp="1"/>
          </p:cNvSpPr>
          <p:nvPr>
            <p:ph type="sldNum" sz="quarter" idx="15"/>
          </p:nvPr>
        </p:nvSpPr>
        <p:spPr/>
        <p:txBody>
          <a:bodyPr/>
          <a:lstStyle/>
          <a:p>
            <a:fld id="{66326AAD-2FCC-4C42-901E-810FA2EA714E}" type="slidenum">
              <a:rPr lang="en-GB" smtClean="0"/>
              <a:pPr/>
              <a:t>‹#›</a:t>
            </a:fld>
            <a:endParaRPr lang="en-GB"/>
          </a:p>
        </p:txBody>
      </p:sp>
      <p:sp>
        <p:nvSpPr>
          <p:cNvPr id="5338" name="Content Placeholder 9">
            <a:extLst>
              <a:ext uri="{FF2B5EF4-FFF2-40B4-BE49-F238E27FC236}">
                <a16:creationId xmlns:a16="http://schemas.microsoft.com/office/drawing/2014/main" id="{BCAA09DA-28F6-8CBD-08DF-8289340AD529}"/>
              </a:ext>
            </a:extLst>
          </p:cNvPr>
          <p:cNvSpPr>
            <a:spLocks noGrp="1"/>
          </p:cNvSpPr>
          <p:nvPr>
            <p:ph sz="quarter" idx="16"/>
          </p:nvPr>
        </p:nvSpPr>
        <p:spPr>
          <a:xfrm>
            <a:off x="7877628" y="2153916"/>
            <a:ext cx="3810000" cy="3942084"/>
          </a:xfrm>
        </p:spPr>
        <p:txBody>
          <a:bodyPr/>
          <a:lstStyle/>
          <a:p>
            <a:pPr lvl="0"/>
            <a:r>
              <a:rPr lang="en-GB"/>
              <a:t>Click to edit Master text styles</a:t>
            </a:r>
          </a:p>
          <a:p>
            <a:pPr lvl="1"/>
            <a:r>
              <a:rPr lang="en-GB"/>
              <a:t>Second level</a:t>
            </a:r>
          </a:p>
        </p:txBody>
      </p:sp>
      <p:sp>
        <p:nvSpPr>
          <p:cNvPr id="5340" name="Title 5339">
            <a:extLst>
              <a:ext uri="{FF2B5EF4-FFF2-40B4-BE49-F238E27FC236}">
                <a16:creationId xmlns:a16="http://schemas.microsoft.com/office/drawing/2014/main" id="{B9EFDB5C-4D18-F418-A77E-88C93C869894}"/>
              </a:ext>
            </a:extLst>
          </p:cNvPr>
          <p:cNvSpPr>
            <a:spLocks noGrp="1"/>
          </p:cNvSpPr>
          <p:nvPr>
            <p:ph type="title" hasCustomPrompt="1"/>
          </p:nvPr>
        </p:nvSpPr>
        <p:spPr>
          <a:xfrm>
            <a:off x="3429000" y="707857"/>
            <a:ext cx="8258628" cy="1431670"/>
          </a:xfrm>
        </p:spPr>
        <p:txBody>
          <a:bodyPr/>
          <a:lstStyle>
            <a:lvl1pPr>
              <a:defRPr b="1"/>
            </a:lvl1pPr>
          </a:lstStyle>
          <a:p>
            <a:r>
              <a:rPr lang="en-GB"/>
              <a:t>Click to edit Master title style</a:t>
            </a:r>
            <a:br>
              <a:rPr lang="en-GB"/>
            </a:br>
            <a:endParaRPr lang="en-GB"/>
          </a:p>
        </p:txBody>
      </p:sp>
      <p:sp>
        <p:nvSpPr>
          <p:cNvPr id="4" name="Content Placeholder 9">
            <a:extLst>
              <a:ext uri="{FF2B5EF4-FFF2-40B4-BE49-F238E27FC236}">
                <a16:creationId xmlns:a16="http://schemas.microsoft.com/office/drawing/2014/main" id="{27425DA0-F94D-E23B-A0C8-D97853B76E0E}"/>
              </a:ext>
            </a:extLst>
          </p:cNvPr>
          <p:cNvSpPr>
            <a:spLocks noGrp="1"/>
          </p:cNvSpPr>
          <p:nvPr>
            <p:ph sz="quarter" idx="17"/>
          </p:nvPr>
        </p:nvSpPr>
        <p:spPr>
          <a:xfrm>
            <a:off x="870324" y="2153916"/>
            <a:ext cx="2059958" cy="3942084"/>
          </a:xfrm>
        </p:spPr>
        <p:txBody>
          <a:bodyPr anchor="b"/>
          <a:lstStyle>
            <a:lvl1pPr marL="0" indent="0">
              <a:spcAft>
                <a:spcPts val="500"/>
              </a:spcAft>
              <a:buFont typeface="System Font Regular"/>
              <a:buNone/>
              <a:defRPr sz="800"/>
            </a:lvl1pPr>
            <a:lvl2pPr marL="457200" indent="0">
              <a:buNone/>
              <a:defRPr/>
            </a:lvl2pPr>
          </a:lstStyle>
          <a:p>
            <a:pPr lvl="0"/>
            <a:r>
              <a:rPr lang="en-GB"/>
              <a:t>Click to edit Master text styles</a:t>
            </a:r>
          </a:p>
        </p:txBody>
      </p:sp>
      <p:sp>
        <p:nvSpPr>
          <p:cNvPr id="2" name="Content Placeholder 9">
            <a:extLst>
              <a:ext uri="{FF2B5EF4-FFF2-40B4-BE49-F238E27FC236}">
                <a16:creationId xmlns:a16="http://schemas.microsoft.com/office/drawing/2014/main" id="{6DF0FECC-1BED-C768-D86B-FA2245419B21}"/>
              </a:ext>
            </a:extLst>
          </p:cNvPr>
          <p:cNvSpPr>
            <a:spLocks noGrp="1"/>
          </p:cNvSpPr>
          <p:nvPr>
            <p:ph sz="quarter" idx="18" hasCustomPrompt="1"/>
          </p:nvPr>
        </p:nvSpPr>
        <p:spPr>
          <a:xfrm>
            <a:off x="2570282" y="605396"/>
            <a:ext cx="720000" cy="720000"/>
          </a:xfrm>
        </p:spPr>
        <p:txBody>
          <a:bodyPr anchor="t"/>
          <a:lstStyle>
            <a:lvl1pPr marL="0" indent="0" algn="r">
              <a:spcAft>
                <a:spcPts val="500"/>
              </a:spcAft>
              <a:buFont typeface="System Font Regular"/>
              <a:buNone/>
              <a:defRPr sz="3200" b="1">
                <a:solidFill>
                  <a:schemeClr val="tx2"/>
                </a:solidFill>
                <a:latin typeface="+mj-lt"/>
              </a:defRPr>
            </a:lvl1pPr>
            <a:lvl2pPr marL="457200" indent="0">
              <a:buNone/>
              <a:defRPr/>
            </a:lvl2pPr>
          </a:lstStyle>
          <a:p>
            <a:pPr lvl="0"/>
            <a:r>
              <a:rPr lang="en-GB"/>
              <a:t>1</a:t>
            </a:r>
          </a:p>
        </p:txBody>
      </p:sp>
    </p:spTree>
    <p:extLst>
      <p:ext uri="{BB962C8B-B14F-4D97-AF65-F5344CB8AC3E}">
        <p14:creationId xmlns:p14="http://schemas.microsoft.com/office/powerpoint/2010/main" val="1973134630"/>
      </p:ext>
    </p:extLst>
  </p:cSld>
  <p:clrMapOvr>
    <a:masterClrMapping/>
  </p:clrMapOvr>
  <p:extLst>
    <p:ext uri="{DCECCB84-F9BA-43D5-87BE-67443E8EF086}">
      <p15:sldGuideLst xmlns:p15="http://schemas.microsoft.com/office/powerpoint/2012/main">
        <p15:guide id="1" userDrawn="1">
          <p15:clr>
            <a:srgbClr val="FBAE40"/>
          </p15:clr>
        </p15:guide>
        <p15:guide id="2" pos="7680" userDrawn="1">
          <p15:clr>
            <a:srgbClr val="FBAE40"/>
          </p15:clr>
        </p15:guide>
        <p15:guide id="3" pos="2160" userDrawn="1">
          <p15:clr>
            <a:srgbClr val="FBAE40"/>
          </p15:clr>
        </p15:guide>
        <p15:guide id="4" pos="4560" userDrawn="1">
          <p15:clr>
            <a:srgbClr val="FBAE40"/>
          </p15:clr>
        </p15:guide>
        <p15:guide id="5" pos="4960" userDrawn="1">
          <p15:clr>
            <a:srgbClr val="FBAE40"/>
          </p15:clr>
        </p15:guide>
        <p15:guide id="6" pos="7360" userDrawn="1">
          <p15:clr>
            <a:srgbClr val="FBAE40"/>
          </p15:clr>
        </p15:guide>
        <p15:guide id="7" orient="horz" userDrawn="1">
          <p15:clr>
            <a:srgbClr val="FBAE40"/>
          </p15:clr>
        </p15:guide>
        <p15:guide id="8" orient="horz" pos="4320" userDrawn="1">
          <p15:clr>
            <a:srgbClr val="FBAE40"/>
          </p15:clr>
        </p15:guide>
        <p15:guide id="9" orient="horz" pos="440" userDrawn="1">
          <p15:clr>
            <a:srgbClr val="FBAE40"/>
          </p15:clr>
        </p15:guide>
        <p15:guide id="10" orient="horz" pos="3840" userDrawn="1">
          <p15:clr>
            <a:srgbClr val="FBAE40"/>
          </p15:clr>
        </p15:guide>
        <p15:guide id="11" orient="horz" pos="663" userDrawn="1">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itle and 1 column">
    <p:spTree>
      <p:nvGrpSpPr>
        <p:cNvPr id="1" name=""/>
        <p:cNvGrpSpPr/>
        <p:nvPr/>
      </p:nvGrpSpPr>
      <p:grpSpPr>
        <a:xfrm>
          <a:off x="0" y="0"/>
          <a:ext cx="0" cy="0"/>
          <a:chOff x="0" y="0"/>
          <a:chExt cx="0" cy="0"/>
        </a:xfrm>
      </p:grpSpPr>
      <p:grpSp>
        <p:nvGrpSpPr>
          <p:cNvPr id="5337" name="Group 5336">
            <a:extLst>
              <a:ext uri="{FF2B5EF4-FFF2-40B4-BE49-F238E27FC236}">
                <a16:creationId xmlns:a16="http://schemas.microsoft.com/office/drawing/2014/main" id="{A6007A35-4BBF-96BC-A6E7-A7401DA4C526}"/>
              </a:ext>
            </a:extLst>
          </p:cNvPr>
          <p:cNvGrpSpPr/>
          <p:nvPr userDrawn="1"/>
        </p:nvGrpSpPr>
        <p:grpSpPr>
          <a:xfrm>
            <a:off x="-1" y="0"/>
            <a:ext cx="2546413" cy="4413380"/>
            <a:chOff x="-1" y="0"/>
            <a:chExt cx="2546413" cy="4413380"/>
          </a:xfrm>
        </p:grpSpPr>
        <p:sp>
          <p:nvSpPr>
            <p:cNvPr id="19" name="Freeform 18">
              <a:extLst>
                <a:ext uri="{FF2B5EF4-FFF2-40B4-BE49-F238E27FC236}">
                  <a16:creationId xmlns:a16="http://schemas.microsoft.com/office/drawing/2014/main" id="{28E73353-52C1-465C-8F97-5DEE576DDE76}"/>
                </a:ext>
              </a:extLst>
            </p:cNvPr>
            <p:cNvSpPr/>
            <p:nvPr userDrawn="1"/>
          </p:nvSpPr>
          <p:spPr>
            <a:xfrm>
              <a:off x="-1" y="0"/>
              <a:ext cx="2546413" cy="4413380"/>
            </a:xfrm>
            <a:custGeom>
              <a:avLst/>
              <a:gdLst>
                <a:gd name="connsiteX0" fmla="*/ 2082134 w 2082134"/>
                <a:gd name="connsiteY0" fmla="*/ 0 h 3608703"/>
                <a:gd name="connsiteX1" fmla="*/ 0 w 2082134"/>
                <a:gd name="connsiteY1" fmla="*/ 3608704 h 3608703"/>
                <a:gd name="connsiteX2" fmla="*/ 0 w 2082134"/>
                <a:gd name="connsiteY2" fmla="*/ 0 h 3608703"/>
                <a:gd name="connsiteX3" fmla="*/ 2082134 w 2082134"/>
                <a:gd name="connsiteY3" fmla="*/ 0 h 3608703"/>
              </a:gdLst>
              <a:ahLst/>
              <a:cxnLst>
                <a:cxn ang="0">
                  <a:pos x="connsiteX0" y="connsiteY0"/>
                </a:cxn>
                <a:cxn ang="0">
                  <a:pos x="connsiteX1" y="connsiteY1"/>
                </a:cxn>
                <a:cxn ang="0">
                  <a:pos x="connsiteX2" y="connsiteY2"/>
                </a:cxn>
                <a:cxn ang="0">
                  <a:pos x="connsiteX3" y="connsiteY3"/>
                </a:cxn>
              </a:cxnLst>
              <a:rect l="l" t="t" r="r" b="b"/>
              <a:pathLst>
                <a:path w="2082134" h="3608703">
                  <a:moveTo>
                    <a:pt x="2082134" y="0"/>
                  </a:moveTo>
                  <a:lnTo>
                    <a:pt x="0" y="3608704"/>
                  </a:lnTo>
                  <a:lnTo>
                    <a:pt x="0" y="0"/>
                  </a:lnTo>
                  <a:lnTo>
                    <a:pt x="2082134" y="0"/>
                  </a:lnTo>
                  <a:close/>
                </a:path>
              </a:pathLst>
            </a:custGeom>
            <a:solidFill>
              <a:schemeClr val="accent4"/>
            </a:solidFill>
            <a:ln w="0" cap="flat">
              <a:noFill/>
              <a:prstDash val="solid"/>
              <a:miter/>
            </a:ln>
          </p:spPr>
          <p:txBody>
            <a:bodyPr rtlCol="0" anchor="ctr"/>
            <a:lstStyle/>
            <a:p>
              <a:endParaRPr lang="en-GB"/>
            </a:p>
          </p:txBody>
        </p:sp>
        <p:grpSp>
          <p:nvGrpSpPr>
            <p:cNvPr id="5336" name="Group 5335">
              <a:extLst>
                <a:ext uri="{FF2B5EF4-FFF2-40B4-BE49-F238E27FC236}">
                  <a16:creationId xmlns:a16="http://schemas.microsoft.com/office/drawing/2014/main" id="{C8BBB303-98D3-D3EB-688B-AC91616326AF}"/>
                </a:ext>
              </a:extLst>
            </p:cNvPr>
            <p:cNvGrpSpPr>
              <a:grpSpLocks noChangeAspect="1"/>
            </p:cNvGrpSpPr>
            <p:nvPr userDrawn="1"/>
          </p:nvGrpSpPr>
          <p:grpSpPr>
            <a:xfrm>
              <a:off x="-1" y="32241"/>
              <a:ext cx="2484000" cy="4276582"/>
              <a:chOff x="5052222" y="1621698"/>
              <a:chExt cx="2055885" cy="3539517"/>
            </a:xfrm>
            <a:solidFill>
              <a:schemeClr val="accent6"/>
            </a:solidFill>
          </p:grpSpPr>
          <p:sp>
            <p:nvSpPr>
              <p:cNvPr id="4845" name="Freeform 4844">
                <a:extLst>
                  <a:ext uri="{FF2B5EF4-FFF2-40B4-BE49-F238E27FC236}">
                    <a16:creationId xmlns:a16="http://schemas.microsoft.com/office/drawing/2014/main" id="{3FF87A93-F12B-E61B-782E-FA8402725FD3}"/>
                  </a:ext>
                </a:extLst>
              </p:cNvPr>
              <p:cNvSpPr/>
              <p:nvPr/>
            </p:nvSpPr>
            <p:spPr>
              <a:xfrm>
                <a:off x="6046355"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46" name="Freeform 4845">
                <a:extLst>
                  <a:ext uri="{FF2B5EF4-FFF2-40B4-BE49-F238E27FC236}">
                    <a16:creationId xmlns:a16="http://schemas.microsoft.com/office/drawing/2014/main" id="{7B012DC3-57B0-6895-D926-F9C14982C87A}"/>
                  </a:ext>
                </a:extLst>
              </p:cNvPr>
              <p:cNvSpPr/>
              <p:nvPr/>
            </p:nvSpPr>
            <p:spPr>
              <a:xfrm>
                <a:off x="6114925"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47" name="Freeform 4846">
                <a:extLst>
                  <a:ext uri="{FF2B5EF4-FFF2-40B4-BE49-F238E27FC236}">
                    <a16:creationId xmlns:a16="http://schemas.microsoft.com/office/drawing/2014/main" id="{7B1DDE4E-AEA6-81BE-D8D7-720763E6188C}"/>
                  </a:ext>
                </a:extLst>
              </p:cNvPr>
              <p:cNvSpPr/>
              <p:nvPr/>
            </p:nvSpPr>
            <p:spPr>
              <a:xfrm>
                <a:off x="6080688" y="1799944"/>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48" name="Freeform 4847">
                <a:extLst>
                  <a:ext uri="{FF2B5EF4-FFF2-40B4-BE49-F238E27FC236}">
                    <a16:creationId xmlns:a16="http://schemas.microsoft.com/office/drawing/2014/main" id="{B8764F59-156F-27A3-9D41-2A65A4BD135D}"/>
                  </a:ext>
                </a:extLst>
              </p:cNvPr>
              <p:cNvSpPr/>
              <p:nvPr/>
            </p:nvSpPr>
            <p:spPr>
              <a:xfrm>
                <a:off x="6114925"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49" name="Freeform 4848">
                <a:extLst>
                  <a:ext uri="{FF2B5EF4-FFF2-40B4-BE49-F238E27FC236}">
                    <a16:creationId xmlns:a16="http://schemas.microsoft.com/office/drawing/2014/main" id="{ED78A4EC-C843-C0B1-86B5-0561DB200EA7}"/>
                  </a:ext>
                </a:extLst>
              </p:cNvPr>
              <p:cNvSpPr/>
              <p:nvPr/>
            </p:nvSpPr>
            <p:spPr>
              <a:xfrm>
                <a:off x="5977784"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50" name="Freeform 4849">
                <a:extLst>
                  <a:ext uri="{FF2B5EF4-FFF2-40B4-BE49-F238E27FC236}">
                    <a16:creationId xmlns:a16="http://schemas.microsoft.com/office/drawing/2014/main" id="{E39C2A14-6C09-AF8E-63C4-C82AA034B4E0}"/>
                  </a:ext>
                </a:extLst>
              </p:cNvPr>
              <p:cNvSpPr/>
              <p:nvPr/>
            </p:nvSpPr>
            <p:spPr>
              <a:xfrm>
                <a:off x="6012688" y="1800515"/>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51" name="Freeform 4850">
                <a:extLst>
                  <a:ext uri="{FF2B5EF4-FFF2-40B4-BE49-F238E27FC236}">
                    <a16:creationId xmlns:a16="http://schemas.microsoft.com/office/drawing/2014/main" id="{2AF03DF2-EE25-DE80-E1A9-DD0D0A065C06}"/>
                  </a:ext>
                </a:extLst>
              </p:cNvPr>
              <p:cNvSpPr/>
              <p:nvPr/>
            </p:nvSpPr>
            <p:spPr>
              <a:xfrm>
                <a:off x="6046355" y="1859423"/>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52" name="Freeform 4851">
                <a:extLst>
                  <a:ext uri="{FF2B5EF4-FFF2-40B4-BE49-F238E27FC236}">
                    <a16:creationId xmlns:a16="http://schemas.microsoft.com/office/drawing/2014/main" id="{CDACCEA9-836B-90E7-53B3-545D3FB68D3F}"/>
                  </a:ext>
                </a:extLst>
              </p:cNvPr>
              <p:cNvSpPr/>
              <p:nvPr/>
            </p:nvSpPr>
            <p:spPr>
              <a:xfrm>
                <a:off x="5909213"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53" name="Freeform 4852">
                <a:extLst>
                  <a:ext uri="{FF2B5EF4-FFF2-40B4-BE49-F238E27FC236}">
                    <a16:creationId xmlns:a16="http://schemas.microsoft.com/office/drawing/2014/main" id="{A1285005-1442-71DD-590E-D0BD8F10BF3B}"/>
                  </a:ext>
                </a:extLst>
              </p:cNvPr>
              <p:cNvSpPr/>
              <p:nvPr/>
            </p:nvSpPr>
            <p:spPr>
              <a:xfrm>
                <a:off x="5944117" y="1800515"/>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54" name="Freeform 4853">
                <a:extLst>
                  <a:ext uri="{FF2B5EF4-FFF2-40B4-BE49-F238E27FC236}">
                    <a16:creationId xmlns:a16="http://schemas.microsoft.com/office/drawing/2014/main" id="{4FA94974-5BFA-2A44-1767-605AFD67F83C}"/>
                  </a:ext>
                </a:extLst>
              </p:cNvPr>
              <p:cNvSpPr/>
              <p:nvPr/>
            </p:nvSpPr>
            <p:spPr>
              <a:xfrm>
                <a:off x="5978355" y="185999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55" name="Freeform 4854">
                <a:extLst>
                  <a:ext uri="{FF2B5EF4-FFF2-40B4-BE49-F238E27FC236}">
                    <a16:creationId xmlns:a16="http://schemas.microsoft.com/office/drawing/2014/main" id="{2C1767D2-016A-D24E-83E5-3962131F7EB0}"/>
                  </a:ext>
                </a:extLst>
              </p:cNvPr>
              <p:cNvSpPr/>
              <p:nvPr/>
            </p:nvSpPr>
            <p:spPr>
              <a:xfrm>
                <a:off x="5840738"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56" name="Freeform 4855">
                <a:extLst>
                  <a:ext uri="{FF2B5EF4-FFF2-40B4-BE49-F238E27FC236}">
                    <a16:creationId xmlns:a16="http://schemas.microsoft.com/office/drawing/2014/main" id="{7708D335-309A-9FA9-E579-20A39BFAA1CD}"/>
                  </a:ext>
                </a:extLst>
              </p:cNvPr>
              <p:cNvSpPr/>
              <p:nvPr/>
            </p:nvSpPr>
            <p:spPr>
              <a:xfrm>
                <a:off x="5875451" y="180042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57" name="Freeform 4856">
                <a:extLst>
                  <a:ext uri="{FF2B5EF4-FFF2-40B4-BE49-F238E27FC236}">
                    <a16:creationId xmlns:a16="http://schemas.microsoft.com/office/drawing/2014/main" id="{C9CE14E6-9C1B-5183-D15A-BA9E643D4E7B}"/>
                  </a:ext>
                </a:extLst>
              </p:cNvPr>
              <p:cNvSpPr/>
              <p:nvPr/>
            </p:nvSpPr>
            <p:spPr>
              <a:xfrm>
                <a:off x="5909784" y="185999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58" name="Freeform 4857">
                <a:extLst>
                  <a:ext uri="{FF2B5EF4-FFF2-40B4-BE49-F238E27FC236}">
                    <a16:creationId xmlns:a16="http://schemas.microsoft.com/office/drawing/2014/main" id="{B55D6561-3184-B980-1B70-EF2B72141373}"/>
                  </a:ext>
                </a:extLst>
              </p:cNvPr>
              <p:cNvSpPr/>
              <p:nvPr/>
            </p:nvSpPr>
            <p:spPr>
              <a:xfrm>
                <a:off x="5772167"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59" name="Freeform 4858">
                <a:extLst>
                  <a:ext uri="{FF2B5EF4-FFF2-40B4-BE49-F238E27FC236}">
                    <a16:creationId xmlns:a16="http://schemas.microsoft.com/office/drawing/2014/main" id="{2B78451F-AF8B-A033-04DE-C1396EE756D1}"/>
                  </a:ext>
                </a:extLst>
              </p:cNvPr>
              <p:cNvSpPr/>
              <p:nvPr/>
            </p:nvSpPr>
            <p:spPr>
              <a:xfrm>
                <a:off x="5806785" y="1800325"/>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860" name="Freeform 4859">
                <a:extLst>
                  <a:ext uri="{FF2B5EF4-FFF2-40B4-BE49-F238E27FC236}">
                    <a16:creationId xmlns:a16="http://schemas.microsoft.com/office/drawing/2014/main" id="{94250A26-9BB0-7379-D0C2-F75048E9EA3A}"/>
                  </a:ext>
                </a:extLst>
              </p:cNvPr>
              <p:cNvSpPr/>
              <p:nvPr/>
            </p:nvSpPr>
            <p:spPr>
              <a:xfrm>
                <a:off x="5841308" y="185999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61" name="Freeform 4860">
                <a:extLst>
                  <a:ext uri="{FF2B5EF4-FFF2-40B4-BE49-F238E27FC236}">
                    <a16:creationId xmlns:a16="http://schemas.microsoft.com/office/drawing/2014/main" id="{F59ED3D3-9277-40C3-925D-D2778772F469}"/>
                  </a:ext>
                </a:extLst>
              </p:cNvPr>
              <p:cNvSpPr/>
              <p:nvPr/>
            </p:nvSpPr>
            <p:spPr>
              <a:xfrm>
                <a:off x="5703596"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62" name="Freeform 4861">
                <a:extLst>
                  <a:ext uri="{FF2B5EF4-FFF2-40B4-BE49-F238E27FC236}">
                    <a16:creationId xmlns:a16="http://schemas.microsoft.com/office/drawing/2014/main" id="{32A0BA01-2FB8-4B96-281D-F3A88DBE8345}"/>
                  </a:ext>
                </a:extLst>
              </p:cNvPr>
              <p:cNvSpPr/>
              <p:nvPr/>
            </p:nvSpPr>
            <p:spPr>
              <a:xfrm>
                <a:off x="5738214" y="1800325"/>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863" name="Freeform 4862">
                <a:extLst>
                  <a:ext uri="{FF2B5EF4-FFF2-40B4-BE49-F238E27FC236}">
                    <a16:creationId xmlns:a16="http://schemas.microsoft.com/office/drawing/2014/main" id="{03DADF77-09A4-A9B1-3F3E-4765D95536C3}"/>
                  </a:ext>
                </a:extLst>
              </p:cNvPr>
              <p:cNvSpPr/>
              <p:nvPr/>
            </p:nvSpPr>
            <p:spPr>
              <a:xfrm>
                <a:off x="5772738" y="185999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64" name="Freeform 4863">
                <a:extLst>
                  <a:ext uri="{FF2B5EF4-FFF2-40B4-BE49-F238E27FC236}">
                    <a16:creationId xmlns:a16="http://schemas.microsoft.com/office/drawing/2014/main" id="{7115C64F-DCB7-BAD9-D2BE-7BFA3A01EA90}"/>
                  </a:ext>
                </a:extLst>
              </p:cNvPr>
              <p:cNvSpPr/>
              <p:nvPr/>
            </p:nvSpPr>
            <p:spPr>
              <a:xfrm>
                <a:off x="5635025"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65" name="Freeform 4864">
                <a:extLst>
                  <a:ext uri="{FF2B5EF4-FFF2-40B4-BE49-F238E27FC236}">
                    <a16:creationId xmlns:a16="http://schemas.microsoft.com/office/drawing/2014/main" id="{61C0804D-82B8-7372-E11D-EA3A3F65F034}"/>
                  </a:ext>
                </a:extLst>
              </p:cNvPr>
              <p:cNvSpPr/>
              <p:nvPr/>
            </p:nvSpPr>
            <p:spPr>
              <a:xfrm>
                <a:off x="5669549" y="1800230"/>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866" name="Freeform 4865">
                <a:extLst>
                  <a:ext uri="{FF2B5EF4-FFF2-40B4-BE49-F238E27FC236}">
                    <a16:creationId xmlns:a16="http://schemas.microsoft.com/office/drawing/2014/main" id="{0AEE174C-1DAF-2F23-6B00-7E5A5D649C76}"/>
                  </a:ext>
                </a:extLst>
              </p:cNvPr>
              <p:cNvSpPr/>
              <p:nvPr/>
            </p:nvSpPr>
            <p:spPr>
              <a:xfrm>
                <a:off x="5704072" y="185989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67" name="Freeform 4866">
                <a:extLst>
                  <a:ext uri="{FF2B5EF4-FFF2-40B4-BE49-F238E27FC236}">
                    <a16:creationId xmlns:a16="http://schemas.microsoft.com/office/drawing/2014/main" id="{684BCD7E-64AD-7648-D1C5-FF61372650ED}"/>
                  </a:ext>
                </a:extLst>
              </p:cNvPr>
              <p:cNvSpPr/>
              <p:nvPr/>
            </p:nvSpPr>
            <p:spPr>
              <a:xfrm>
                <a:off x="5566455"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68" name="Freeform 4867">
                <a:extLst>
                  <a:ext uri="{FF2B5EF4-FFF2-40B4-BE49-F238E27FC236}">
                    <a16:creationId xmlns:a16="http://schemas.microsoft.com/office/drawing/2014/main" id="{AACE979D-7F67-87DC-6722-6959526B3F9F}"/>
                  </a:ext>
                </a:extLst>
              </p:cNvPr>
              <p:cNvSpPr/>
              <p:nvPr/>
            </p:nvSpPr>
            <p:spPr>
              <a:xfrm>
                <a:off x="5600978" y="1800230"/>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869" name="Freeform 4868">
                <a:extLst>
                  <a:ext uri="{FF2B5EF4-FFF2-40B4-BE49-F238E27FC236}">
                    <a16:creationId xmlns:a16="http://schemas.microsoft.com/office/drawing/2014/main" id="{AA0649ED-83EE-760A-1BD6-35D8C26C0ED5}"/>
                  </a:ext>
                </a:extLst>
              </p:cNvPr>
              <p:cNvSpPr/>
              <p:nvPr/>
            </p:nvSpPr>
            <p:spPr>
              <a:xfrm>
                <a:off x="5635501" y="185989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70" name="Freeform 4869">
                <a:extLst>
                  <a:ext uri="{FF2B5EF4-FFF2-40B4-BE49-F238E27FC236}">
                    <a16:creationId xmlns:a16="http://schemas.microsoft.com/office/drawing/2014/main" id="{0D4B29A2-E271-0641-A6FA-97E051FE07D1}"/>
                  </a:ext>
                </a:extLst>
              </p:cNvPr>
              <p:cNvSpPr/>
              <p:nvPr/>
            </p:nvSpPr>
            <p:spPr>
              <a:xfrm>
                <a:off x="5497884"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71" name="Freeform 4870">
                <a:extLst>
                  <a:ext uri="{FF2B5EF4-FFF2-40B4-BE49-F238E27FC236}">
                    <a16:creationId xmlns:a16="http://schemas.microsoft.com/office/drawing/2014/main" id="{ED250C26-8B44-9097-B94D-922462B942D4}"/>
                  </a:ext>
                </a:extLst>
              </p:cNvPr>
              <p:cNvSpPr/>
              <p:nvPr/>
            </p:nvSpPr>
            <p:spPr>
              <a:xfrm>
                <a:off x="5532407" y="1800230"/>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872" name="Freeform 4871">
                <a:extLst>
                  <a:ext uri="{FF2B5EF4-FFF2-40B4-BE49-F238E27FC236}">
                    <a16:creationId xmlns:a16="http://schemas.microsoft.com/office/drawing/2014/main" id="{45FC7F90-26D0-41DF-800C-BE0230E996C2}"/>
                  </a:ext>
                </a:extLst>
              </p:cNvPr>
              <p:cNvSpPr/>
              <p:nvPr/>
            </p:nvSpPr>
            <p:spPr>
              <a:xfrm>
                <a:off x="5566930" y="185989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73" name="Freeform 4872">
                <a:extLst>
                  <a:ext uri="{FF2B5EF4-FFF2-40B4-BE49-F238E27FC236}">
                    <a16:creationId xmlns:a16="http://schemas.microsoft.com/office/drawing/2014/main" id="{F7BDD266-34E1-CEB8-BCBA-1622708DECA3}"/>
                  </a:ext>
                </a:extLst>
              </p:cNvPr>
              <p:cNvSpPr/>
              <p:nvPr/>
            </p:nvSpPr>
            <p:spPr>
              <a:xfrm>
                <a:off x="5429313"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74" name="Freeform 4873">
                <a:extLst>
                  <a:ext uri="{FF2B5EF4-FFF2-40B4-BE49-F238E27FC236}">
                    <a16:creationId xmlns:a16="http://schemas.microsoft.com/office/drawing/2014/main" id="{37A14926-C5BE-0696-AC66-5ACB5775E717}"/>
                  </a:ext>
                </a:extLst>
              </p:cNvPr>
              <p:cNvSpPr/>
              <p:nvPr/>
            </p:nvSpPr>
            <p:spPr>
              <a:xfrm>
                <a:off x="5463932" y="1800230"/>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875" name="Freeform 4874">
                <a:extLst>
                  <a:ext uri="{FF2B5EF4-FFF2-40B4-BE49-F238E27FC236}">
                    <a16:creationId xmlns:a16="http://schemas.microsoft.com/office/drawing/2014/main" id="{A8E23D33-53F1-A8DF-8976-018138F071DD}"/>
                  </a:ext>
                </a:extLst>
              </p:cNvPr>
              <p:cNvSpPr/>
              <p:nvPr/>
            </p:nvSpPr>
            <p:spPr>
              <a:xfrm>
                <a:off x="5498264" y="185980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876" name="Freeform 4875">
                <a:extLst>
                  <a:ext uri="{FF2B5EF4-FFF2-40B4-BE49-F238E27FC236}">
                    <a16:creationId xmlns:a16="http://schemas.microsoft.com/office/drawing/2014/main" id="{EB76AF79-C072-6F2C-FB2F-BF57D71456CB}"/>
                  </a:ext>
                </a:extLst>
              </p:cNvPr>
              <p:cNvSpPr/>
              <p:nvPr/>
            </p:nvSpPr>
            <p:spPr>
              <a:xfrm>
                <a:off x="5532597" y="191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77" name="Freeform 4876">
                <a:extLst>
                  <a:ext uri="{FF2B5EF4-FFF2-40B4-BE49-F238E27FC236}">
                    <a16:creationId xmlns:a16="http://schemas.microsoft.com/office/drawing/2014/main" id="{E3CFD555-0D50-2B25-1CDC-B4FDAAC8EF1C}"/>
                  </a:ext>
                </a:extLst>
              </p:cNvPr>
              <p:cNvSpPr/>
              <p:nvPr/>
            </p:nvSpPr>
            <p:spPr>
              <a:xfrm>
                <a:off x="5360743"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78" name="Freeform 4877">
                <a:extLst>
                  <a:ext uri="{FF2B5EF4-FFF2-40B4-BE49-F238E27FC236}">
                    <a16:creationId xmlns:a16="http://schemas.microsoft.com/office/drawing/2014/main" id="{E94697DE-E8EB-1140-C882-0DF721F20069}"/>
                  </a:ext>
                </a:extLst>
              </p:cNvPr>
              <p:cNvSpPr/>
              <p:nvPr/>
            </p:nvSpPr>
            <p:spPr>
              <a:xfrm>
                <a:off x="5395266"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879" name="Freeform 4878">
                <a:extLst>
                  <a:ext uri="{FF2B5EF4-FFF2-40B4-BE49-F238E27FC236}">
                    <a16:creationId xmlns:a16="http://schemas.microsoft.com/office/drawing/2014/main" id="{9A0EC918-C0E4-A25D-61FF-675AAFB04D8A}"/>
                  </a:ext>
                </a:extLst>
              </p:cNvPr>
              <p:cNvSpPr/>
              <p:nvPr/>
            </p:nvSpPr>
            <p:spPr>
              <a:xfrm>
                <a:off x="5429694" y="185980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880" name="Freeform 4879">
                <a:extLst>
                  <a:ext uri="{FF2B5EF4-FFF2-40B4-BE49-F238E27FC236}">
                    <a16:creationId xmlns:a16="http://schemas.microsoft.com/office/drawing/2014/main" id="{DD815131-276F-44CE-8DE2-8BA26C4F0B10}"/>
                  </a:ext>
                </a:extLst>
              </p:cNvPr>
              <p:cNvSpPr/>
              <p:nvPr/>
            </p:nvSpPr>
            <p:spPr>
              <a:xfrm>
                <a:off x="5464122" y="191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81" name="Freeform 4880">
                <a:extLst>
                  <a:ext uri="{FF2B5EF4-FFF2-40B4-BE49-F238E27FC236}">
                    <a16:creationId xmlns:a16="http://schemas.microsoft.com/office/drawing/2014/main" id="{5D2225CE-7BFD-96FB-61A8-3A55CAB4BAC0}"/>
                  </a:ext>
                </a:extLst>
              </p:cNvPr>
              <p:cNvSpPr/>
              <p:nvPr/>
            </p:nvSpPr>
            <p:spPr>
              <a:xfrm>
                <a:off x="5292172"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82" name="Freeform 4881">
                <a:extLst>
                  <a:ext uri="{FF2B5EF4-FFF2-40B4-BE49-F238E27FC236}">
                    <a16:creationId xmlns:a16="http://schemas.microsoft.com/office/drawing/2014/main" id="{AF8110BE-12D4-FB11-037F-9B537ED30F8D}"/>
                  </a:ext>
                </a:extLst>
              </p:cNvPr>
              <p:cNvSpPr/>
              <p:nvPr/>
            </p:nvSpPr>
            <p:spPr>
              <a:xfrm>
                <a:off x="5326695"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883" name="Freeform 4882">
                <a:extLst>
                  <a:ext uri="{FF2B5EF4-FFF2-40B4-BE49-F238E27FC236}">
                    <a16:creationId xmlns:a16="http://schemas.microsoft.com/office/drawing/2014/main" id="{343C8364-12DD-C493-CD8F-132D9BF8BA52}"/>
                  </a:ext>
                </a:extLst>
              </p:cNvPr>
              <p:cNvSpPr/>
              <p:nvPr/>
            </p:nvSpPr>
            <p:spPr>
              <a:xfrm>
                <a:off x="5361123" y="185980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884" name="Freeform 4883">
                <a:extLst>
                  <a:ext uri="{FF2B5EF4-FFF2-40B4-BE49-F238E27FC236}">
                    <a16:creationId xmlns:a16="http://schemas.microsoft.com/office/drawing/2014/main" id="{0C6A6BFD-8703-77C5-8ABB-C2ADBDA665BC}"/>
                  </a:ext>
                </a:extLst>
              </p:cNvPr>
              <p:cNvSpPr/>
              <p:nvPr/>
            </p:nvSpPr>
            <p:spPr>
              <a:xfrm>
                <a:off x="5395551" y="191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85" name="Freeform 4884">
                <a:extLst>
                  <a:ext uri="{FF2B5EF4-FFF2-40B4-BE49-F238E27FC236}">
                    <a16:creationId xmlns:a16="http://schemas.microsoft.com/office/drawing/2014/main" id="{F3BC8F52-0A94-F318-218C-D642F7008A4A}"/>
                  </a:ext>
                </a:extLst>
              </p:cNvPr>
              <p:cNvSpPr/>
              <p:nvPr/>
            </p:nvSpPr>
            <p:spPr>
              <a:xfrm>
                <a:off x="5429884" y="1978761"/>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86" name="Freeform 4885">
                <a:extLst>
                  <a:ext uri="{FF2B5EF4-FFF2-40B4-BE49-F238E27FC236}">
                    <a16:creationId xmlns:a16="http://schemas.microsoft.com/office/drawing/2014/main" id="{58606A5F-DD76-66F2-8D3F-057A13B5EC00}"/>
                  </a:ext>
                </a:extLst>
              </p:cNvPr>
              <p:cNvSpPr/>
              <p:nvPr/>
            </p:nvSpPr>
            <p:spPr>
              <a:xfrm>
                <a:off x="5223601"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87" name="Freeform 4886">
                <a:extLst>
                  <a:ext uri="{FF2B5EF4-FFF2-40B4-BE49-F238E27FC236}">
                    <a16:creationId xmlns:a16="http://schemas.microsoft.com/office/drawing/2014/main" id="{78539DD0-806B-279C-104D-069163B5EE38}"/>
                  </a:ext>
                </a:extLst>
              </p:cNvPr>
              <p:cNvSpPr/>
              <p:nvPr/>
            </p:nvSpPr>
            <p:spPr>
              <a:xfrm>
                <a:off x="5258124"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888" name="Freeform 4887">
                <a:extLst>
                  <a:ext uri="{FF2B5EF4-FFF2-40B4-BE49-F238E27FC236}">
                    <a16:creationId xmlns:a16="http://schemas.microsoft.com/office/drawing/2014/main" id="{AA20549D-3CAB-4DE9-0915-F28F862C82F2}"/>
                  </a:ext>
                </a:extLst>
              </p:cNvPr>
              <p:cNvSpPr/>
              <p:nvPr/>
            </p:nvSpPr>
            <p:spPr>
              <a:xfrm>
                <a:off x="5292552" y="185980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889" name="Freeform 4888">
                <a:extLst>
                  <a:ext uri="{FF2B5EF4-FFF2-40B4-BE49-F238E27FC236}">
                    <a16:creationId xmlns:a16="http://schemas.microsoft.com/office/drawing/2014/main" id="{EF0456E0-7B4D-7C3A-93E0-E7884887F8E2}"/>
                  </a:ext>
                </a:extLst>
              </p:cNvPr>
              <p:cNvSpPr/>
              <p:nvPr/>
            </p:nvSpPr>
            <p:spPr>
              <a:xfrm>
                <a:off x="5326980" y="191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90" name="Freeform 4889">
                <a:extLst>
                  <a:ext uri="{FF2B5EF4-FFF2-40B4-BE49-F238E27FC236}">
                    <a16:creationId xmlns:a16="http://schemas.microsoft.com/office/drawing/2014/main" id="{F2F44BB8-B27F-5329-BD05-566B5D0EC475}"/>
                  </a:ext>
                </a:extLst>
              </p:cNvPr>
              <p:cNvSpPr/>
              <p:nvPr/>
            </p:nvSpPr>
            <p:spPr>
              <a:xfrm>
                <a:off x="5361218" y="197866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91" name="Freeform 4890">
                <a:extLst>
                  <a:ext uri="{FF2B5EF4-FFF2-40B4-BE49-F238E27FC236}">
                    <a16:creationId xmlns:a16="http://schemas.microsoft.com/office/drawing/2014/main" id="{16B2A637-D024-2948-E692-2C83C003922D}"/>
                  </a:ext>
                </a:extLst>
              </p:cNvPr>
              <p:cNvSpPr/>
              <p:nvPr/>
            </p:nvSpPr>
            <p:spPr>
              <a:xfrm>
                <a:off x="5395646" y="2038240"/>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92" name="Freeform 4891">
                <a:extLst>
                  <a:ext uri="{FF2B5EF4-FFF2-40B4-BE49-F238E27FC236}">
                    <a16:creationId xmlns:a16="http://schemas.microsoft.com/office/drawing/2014/main" id="{9E5FF72D-DE0D-2DF3-EE36-B83745188DBC}"/>
                  </a:ext>
                </a:extLst>
              </p:cNvPr>
              <p:cNvSpPr/>
              <p:nvPr/>
            </p:nvSpPr>
            <p:spPr>
              <a:xfrm>
                <a:off x="5155126"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93" name="Freeform 4892">
                <a:extLst>
                  <a:ext uri="{FF2B5EF4-FFF2-40B4-BE49-F238E27FC236}">
                    <a16:creationId xmlns:a16="http://schemas.microsoft.com/office/drawing/2014/main" id="{DF616AA5-C6EB-2161-AD91-59372DE5B9B2}"/>
                  </a:ext>
                </a:extLst>
              </p:cNvPr>
              <p:cNvSpPr/>
              <p:nvPr/>
            </p:nvSpPr>
            <p:spPr>
              <a:xfrm>
                <a:off x="5189554"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894" name="Freeform 4893">
                <a:extLst>
                  <a:ext uri="{FF2B5EF4-FFF2-40B4-BE49-F238E27FC236}">
                    <a16:creationId xmlns:a16="http://schemas.microsoft.com/office/drawing/2014/main" id="{469E192F-A354-8CD1-9E4A-8C4511944C85}"/>
                  </a:ext>
                </a:extLst>
              </p:cNvPr>
              <p:cNvSpPr/>
              <p:nvPr/>
            </p:nvSpPr>
            <p:spPr>
              <a:xfrm>
                <a:off x="5223886" y="185970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895" name="Freeform 4894">
                <a:extLst>
                  <a:ext uri="{FF2B5EF4-FFF2-40B4-BE49-F238E27FC236}">
                    <a16:creationId xmlns:a16="http://schemas.microsoft.com/office/drawing/2014/main" id="{4767BAD7-675E-7162-1809-B6D8F405C5DB}"/>
                  </a:ext>
                </a:extLst>
              </p:cNvPr>
              <p:cNvSpPr/>
              <p:nvPr/>
            </p:nvSpPr>
            <p:spPr>
              <a:xfrm>
                <a:off x="5258314" y="191918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896" name="Freeform 4895">
                <a:extLst>
                  <a:ext uri="{FF2B5EF4-FFF2-40B4-BE49-F238E27FC236}">
                    <a16:creationId xmlns:a16="http://schemas.microsoft.com/office/drawing/2014/main" id="{BDEEFEAF-7431-8ECE-694F-5EB0A72720BA}"/>
                  </a:ext>
                </a:extLst>
              </p:cNvPr>
              <p:cNvSpPr/>
              <p:nvPr/>
            </p:nvSpPr>
            <p:spPr>
              <a:xfrm>
                <a:off x="5292647" y="197866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97" name="Freeform 4896">
                <a:extLst>
                  <a:ext uri="{FF2B5EF4-FFF2-40B4-BE49-F238E27FC236}">
                    <a16:creationId xmlns:a16="http://schemas.microsoft.com/office/drawing/2014/main" id="{4FF3CE53-7395-40FF-3845-BD7CFA96D068}"/>
                  </a:ext>
                </a:extLst>
              </p:cNvPr>
              <p:cNvSpPr/>
              <p:nvPr/>
            </p:nvSpPr>
            <p:spPr>
              <a:xfrm>
                <a:off x="5327075" y="2038240"/>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98" name="Freeform 4897">
                <a:extLst>
                  <a:ext uri="{FF2B5EF4-FFF2-40B4-BE49-F238E27FC236}">
                    <a16:creationId xmlns:a16="http://schemas.microsoft.com/office/drawing/2014/main" id="{36D4A316-82F9-9897-ACF3-5BFE4F97E801}"/>
                  </a:ext>
                </a:extLst>
              </p:cNvPr>
              <p:cNvSpPr/>
              <p:nvPr/>
            </p:nvSpPr>
            <p:spPr>
              <a:xfrm>
                <a:off x="5361313" y="209762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99" name="Freeform 4898">
                <a:extLst>
                  <a:ext uri="{FF2B5EF4-FFF2-40B4-BE49-F238E27FC236}">
                    <a16:creationId xmlns:a16="http://schemas.microsoft.com/office/drawing/2014/main" id="{51A08A3C-CB55-8807-9D55-192A13CB9EA0}"/>
                  </a:ext>
                </a:extLst>
              </p:cNvPr>
              <p:cNvSpPr/>
              <p:nvPr/>
            </p:nvSpPr>
            <p:spPr>
              <a:xfrm>
                <a:off x="5086555"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900" name="Freeform 4899">
                <a:extLst>
                  <a:ext uri="{FF2B5EF4-FFF2-40B4-BE49-F238E27FC236}">
                    <a16:creationId xmlns:a16="http://schemas.microsoft.com/office/drawing/2014/main" id="{5626B598-44C9-4EFC-A4B7-C3D6F4ADA8B6}"/>
                  </a:ext>
                </a:extLst>
              </p:cNvPr>
              <p:cNvSpPr/>
              <p:nvPr/>
            </p:nvSpPr>
            <p:spPr>
              <a:xfrm>
                <a:off x="5120983"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901" name="Freeform 4900">
                <a:extLst>
                  <a:ext uri="{FF2B5EF4-FFF2-40B4-BE49-F238E27FC236}">
                    <a16:creationId xmlns:a16="http://schemas.microsoft.com/office/drawing/2014/main" id="{C6C038FE-E952-E876-6B94-491AB2E91682}"/>
                  </a:ext>
                </a:extLst>
              </p:cNvPr>
              <p:cNvSpPr/>
              <p:nvPr/>
            </p:nvSpPr>
            <p:spPr>
              <a:xfrm>
                <a:off x="5155411" y="185970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02" name="Freeform 4901">
                <a:extLst>
                  <a:ext uri="{FF2B5EF4-FFF2-40B4-BE49-F238E27FC236}">
                    <a16:creationId xmlns:a16="http://schemas.microsoft.com/office/drawing/2014/main" id="{DA080F56-77E7-5D17-3F9C-E179F988E85A}"/>
                  </a:ext>
                </a:extLst>
              </p:cNvPr>
              <p:cNvSpPr/>
              <p:nvPr/>
            </p:nvSpPr>
            <p:spPr>
              <a:xfrm>
                <a:off x="5189744" y="191918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903" name="Freeform 4902">
                <a:extLst>
                  <a:ext uri="{FF2B5EF4-FFF2-40B4-BE49-F238E27FC236}">
                    <a16:creationId xmlns:a16="http://schemas.microsoft.com/office/drawing/2014/main" id="{D00CEA60-C7AA-6490-7A36-D9F8EAB3D145}"/>
                  </a:ext>
                </a:extLst>
              </p:cNvPr>
              <p:cNvSpPr/>
              <p:nvPr/>
            </p:nvSpPr>
            <p:spPr>
              <a:xfrm>
                <a:off x="5224077" y="197866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04" name="Freeform 4903">
                <a:extLst>
                  <a:ext uri="{FF2B5EF4-FFF2-40B4-BE49-F238E27FC236}">
                    <a16:creationId xmlns:a16="http://schemas.microsoft.com/office/drawing/2014/main" id="{963D2634-A67A-1C00-9933-653D33197AA5}"/>
                  </a:ext>
                </a:extLst>
              </p:cNvPr>
              <p:cNvSpPr/>
              <p:nvPr/>
            </p:nvSpPr>
            <p:spPr>
              <a:xfrm>
                <a:off x="5258505" y="2038240"/>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05" name="Freeform 4904">
                <a:extLst>
                  <a:ext uri="{FF2B5EF4-FFF2-40B4-BE49-F238E27FC236}">
                    <a16:creationId xmlns:a16="http://schemas.microsoft.com/office/drawing/2014/main" id="{BB79EDB7-88A3-1551-E618-E547BE0F19C9}"/>
                  </a:ext>
                </a:extLst>
              </p:cNvPr>
              <p:cNvSpPr/>
              <p:nvPr/>
            </p:nvSpPr>
            <p:spPr>
              <a:xfrm>
                <a:off x="5292742" y="209762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06" name="Freeform 4905">
                <a:extLst>
                  <a:ext uri="{FF2B5EF4-FFF2-40B4-BE49-F238E27FC236}">
                    <a16:creationId xmlns:a16="http://schemas.microsoft.com/office/drawing/2014/main" id="{FE54018B-8505-1E74-8D53-3A013065F62E}"/>
                  </a:ext>
                </a:extLst>
              </p:cNvPr>
              <p:cNvSpPr/>
              <p:nvPr/>
            </p:nvSpPr>
            <p:spPr>
              <a:xfrm>
                <a:off x="5327075" y="215700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07" name="Freeform 4906">
                <a:extLst>
                  <a:ext uri="{FF2B5EF4-FFF2-40B4-BE49-F238E27FC236}">
                    <a16:creationId xmlns:a16="http://schemas.microsoft.com/office/drawing/2014/main" id="{CADD1B04-6D7A-E9E3-2D76-235106037DC2}"/>
                  </a:ext>
                </a:extLst>
              </p:cNvPr>
              <p:cNvSpPr/>
              <p:nvPr/>
            </p:nvSpPr>
            <p:spPr>
              <a:xfrm>
                <a:off x="5052412"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908" name="Freeform 4907">
                <a:extLst>
                  <a:ext uri="{FF2B5EF4-FFF2-40B4-BE49-F238E27FC236}">
                    <a16:creationId xmlns:a16="http://schemas.microsoft.com/office/drawing/2014/main" id="{FA8214CA-DFBF-C638-1059-0862F66CED52}"/>
                  </a:ext>
                </a:extLst>
              </p:cNvPr>
              <p:cNvSpPr/>
              <p:nvPr/>
            </p:nvSpPr>
            <p:spPr>
              <a:xfrm>
                <a:off x="5086840" y="185970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09" name="Freeform 4908">
                <a:extLst>
                  <a:ext uri="{FF2B5EF4-FFF2-40B4-BE49-F238E27FC236}">
                    <a16:creationId xmlns:a16="http://schemas.microsoft.com/office/drawing/2014/main" id="{9C411D56-A9C9-E47B-4DC7-B1331CC58195}"/>
                  </a:ext>
                </a:extLst>
              </p:cNvPr>
              <p:cNvSpPr/>
              <p:nvPr/>
            </p:nvSpPr>
            <p:spPr>
              <a:xfrm>
                <a:off x="5121173" y="191918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910" name="Freeform 4909">
                <a:extLst>
                  <a:ext uri="{FF2B5EF4-FFF2-40B4-BE49-F238E27FC236}">
                    <a16:creationId xmlns:a16="http://schemas.microsoft.com/office/drawing/2014/main" id="{FD22F790-F74F-756A-371F-E9AA61394564}"/>
                  </a:ext>
                </a:extLst>
              </p:cNvPr>
              <p:cNvSpPr/>
              <p:nvPr/>
            </p:nvSpPr>
            <p:spPr>
              <a:xfrm>
                <a:off x="5155601" y="197866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11" name="Freeform 4910">
                <a:extLst>
                  <a:ext uri="{FF2B5EF4-FFF2-40B4-BE49-F238E27FC236}">
                    <a16:creationId xmlns:a16="http://schemas.microsoft.com/office/drawing/2014/main" id="{F9085BB4-F2EC-C497-1865-BF4D1648C9BD}"/>
                  </a:ext>
                </a:extLst>
              </p:cNvPr>
              <p:cNvSpPr/>
              <p:nvPr/>
            </p:nvSpPr>
            <p:spPr>
              <a:xfrm>
                <a:off x="5189934" y="2038240"/>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12" name="Freeform 4911">
                <a:extLst>
                  <a:ext uri="{FF2B5EF4-FFF2-40B4-BE49-F238E27FC236}">
                    <a16:creationId xmlns:a16="http://schemas.microsoft.com/office/drawing/2014/main" id="{DF056F08-DF3C-075B-C6C5-3AF78B62005B}"/>
                  </a:ext>
                </a:extLst>
              </p:cNvPr>
              <p:cNvSpPr/>
              <p:nvPr/>
            </p:nvSpPr>
            <p:spPr>
              <a:xfrm>
                <a:off x="5224172" y="209762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13" name="Freeform 4912">
                <a:extLst>
                  <a:ext uri="{FF2B5EF4-FFF2-40B4-BE49-F238E27FC236}">
                    <a16:creationId xmlns:a16="http://schemas.microsoft.com/office/drawing/2014/main" id="{A340DB47-C634-E838-F098-D7748D202E65}"/>
                  </a:ext>
                </a:extLst>
              </p:cNvPr>
              <p:cNvSpPr/>
              <p:nvPr/>
            </p:nvSpPr>
            <p:spPr>
              <a:xfrm>
                <a:off x="5258505" y="215700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14" name="Freeform 4913">
                <a:extLst>
                  <a:ext uri="{FF2B5EF4-FFF2-40B4-BE49-F238E27FC236}">
                    <a16:creationId xmlns:a16="http://schemas.microsoft.com/office/drawing/2014/main" id="{EC781FA8-1B87-3067-709E-945A204232F3}"/>
                  </a:ext>
                </a:extLst>
              </p:cNvPr>
              <p:cNvSpPr/>
              <p:nvPr/>
            </p:nvSpPr>
            <p:spPr>
              <a:xfrm>
                <a:off x="5292742" y="2216487"/>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15" name="Freeform 4914">
                <a:extLst>
                  <a:ext uri="{FF2B5EF4-FFF2-40B4-BE49-F238E27FC236}">
                    <a16:creationId xmlns:a16="http://schemas.microsoft.com/office/drawing/2014/main" id="{2FA4DDAB-A567-4DB2-292E-701A052690B3}"/>
                  </a:ext>
                </a:extLst>
              </p:cNvPr>
              <p:cNvSpPr/>
              <p:nvPr/>
            </p:nvSpPr>
            <p:spPr>
              <a:xfrm>
                <a:off x="5052602" y="191918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916" name="Freeform 4915">
                <a:extLst>
                  <a:ext uri="{FF2B5EF4-FFF2-40B4-BE49-F238E27FC236}">
                    <a16:creationId xmlns:a16="http://schemas.microsoft.com/office/drawing/2014/main" id="{BAEEE6CB-86E7-ABFD-DAE0-5267D3D4A61E}"/>
                  </a:ext>
                </a:extLst>
              </p:cNvPr>
              <p:cNvSpPr/>
              <p:nvPr/>
            </p:nvSpPr>
            <p:spPr>
              <a:xfrm>
                <a:off x="5087030" y="197866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17" name="Freeform 4916">
                <a:extLst>
                  <a:ext uri="{FF2B5EF4-FFF2-40B4-BE49-F238E27FC236}">
                    <a16:creationId xmlns:a16="http://schemas.microsoft.com/office/drawing/2014/main" id="{9AA5CFE7-5C66-948C-BEF8-FFF878469B83}"/>
                  </a:ext>
                </a:extLst>
              </p:cNvPr>
              <p:cNvSpPr/>
              <p:nvPr/>
            </p:nvSpPr>
            <p:spPr>
              <a:xfrm>
                <a:off x="5121268" y="2038145"/>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18" name="Freeform 4917">
                <a:extLst>
                  <a:ext uri="{FF2B5EF4-FFF2-40B4-BE49-F238E27FC236}">
                    <a16:creationId xmlns:a16="http://schemas.microsoft.com/office/drawing/2014/main" id="{546B397D-C348-BD9C-0838-6D7E2DAAA563}"/>
                  </a:ext>
                </a:extLst>
              </p:cNvPr>
              <p:cNvSpPr/>
              <p:nvPr/>
            </p:nvSpPr>
            <p:spPr>
              <a:xfrm>
                <a:off x="5155696" y="209762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19" name="Freeform 4918">
                <a:extLst>
                  <a:ext uri="{FF2B5EF4-FFF2-40B4-BE49-F238E27FC236}">
                    <a16:creationId xmlns:a16="http://schemas.microsoft.com/office/drawing/2014/main" id="{F6BBFA08-1637-3CE3-5F68-B4614931AF0E}"/>
                  </a:ext>
                </a:extLst>
              </p:cNvPr>
              <p:cNvSpPr/>
              <p:nvPr/>
            </p:nvSpPr>
            <p:spPr>
              <a:xfrm>
                <a:off x="5189934" y="215700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20" name="Freeform 4919">
                <a:extLst>
                  <a:ext uri="{FF2B5EF4-FFF2-40B4-BE49-F238E27FC236}">
                    <a16:creationId xmlns:a16="http://schemas.microsoft.com/office/drawing/2014/main" id="{54AF6299-005D-595F-24A8-259FFBDED67F}"/>
                  </a:ext>
                </a:extLst>
              </p:cNvPr>
              <p:cNvSpPr/>
              <p:nvPr/>
            </p:nvSpPr>
            <p:spPr>
              <a:xfrm>
                <a:off x="5224172" y="2216487"/>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21" name="Freeform 4920">
                <a:extLst>
                  <a:ext uri="{FF2B5EF4-FFF2-40B4-BE49-F238E27FC236}">
                    <a16:creationId xmlns:a16="http://schemas.microsoft.com/office/drawing/2014/main" id="{DC14A100-B0D9-DA03-34CC-619A03E2DF3E}"/>
                  </a:ext>
                </a:extLst>
              </p:cNvPr>
              <p:cNvSpPr/>
              <p:nvPr/>
            </p:nvSpPr>
            <p:spPr>
              <a:xfrm>
                <a:off x="5258505" y="2275870"/>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22" name="Freeform 4921">
                <a:extLst>
                  <a:ext uri="{FF2B5EF4-FFF2-40B4-BE49-F238E27FC236}">
                    <a16:creationId xmlns:a16="http://schemas.microsoft.com/office/drawing/2014/main" id="{86722ABB-5204-3520-10A3-732AD0EF1933}"/>
                  </a:ext>
                </a:extLst>
              </p:cNvPr>
              <p:cNvSpPr/>
              <p:nvPr/>
            </p:nvSpPr>
            <p:spPr>
              <a:xfrm>
                <a:off x="5326505" y="4651886"/>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923" name="Freeform 4922">
                <a:extLst>
                  <a:ext uri="{FF2B5EF4-FFF2-40B4-BE49-F238E27FC236}">
                    <a16:creationId xmlns:a16="http://schemas.microsoft.com/office/drawing/2014/main" id="{1131A665-7962-6FCB-12D7-29ADEE2E3111}"/>
                  </a:ext>
                </a:extLst>
              </p:cNvPr>
              <p:cNvSpPr/>
              <p:nvPr/>
            </p:nvSpPr>
            <p:spPr>
              <a:xfrm>
                <a:off x="5360838" y="45925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924" name="Freeform 4923">
                <a:extLst>
                  <a:ext uri="{FF2B5EF4-FFF2-40B4-BE49-F238E27FC236}">
                    <a16:creationId xmlns:a16="http://schemas.microsoft.com/office/drawing/2014/main" id="{93EEC9A4-F5D0-3A23-28E8-2EF14E4EE0B5}"/>
                  </a:ext>
                </a:extLst>
              </p:cNvPr>
              <p:cNvSpPr/>
              <p:nvPr/>
            </p:nvSpPr>
            <p:spPr>
              <a:xfrm>
                <a:off x="5395266"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925" name="Freeform 4924">
                <a:extLst>
                  <a:ext uri="{FF2B5EF4-FFF2-40B4-BE49-F238E27FC236}">
                    <a16:creationId xmlns:a16="http://schemas.microsoft.com/office/drawing/2014/main" id="{ED942954-D386-307D-8832-2C8DD6914E05}"/>
                  </a:ext>
                </a:extLst>
              </p:cNvPr>
              <p:cNvSpPr/>
              <p:nvPr/>
            </p:nvSpPr>
            <p:spPr>
              <a:xfrm>
                <a:off x="5429504"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926" name="Freeform 4925">
                <a:extLst>
                  <a:ext uri="{FF2B5EF4-FFF2-40B4-BE49-F238E27FC236}">
                    <a16:creationId xmlns:a16="http://schemas.microsoft.com/office/drawing/2014/main" id="{60E9067A-C829-AD0E-508D-B34AFC4BA02F}"/>
                  </a:ext>
                </a:extLst>
              </p:cNvPr>
              <p:cNvSpPr/>
              <p:nvPr/>
            </p:nvSpPr>
            <p:spPr>
              <a:xfrm>
                <a:off x="5463932" y="441444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27" name="Freeform 4926">
                <a:extLst>
                  <a:ext uri="{FF2B5EF4-FFF2-40B4-BE49-F238E27FC236}">
                    <a16:creationId xmlns:a16="http://schemas.microsoft.com/office/drawing/2014/main" id="{EAA110A2-198C-4499-121B-C83EC7BBECF1}"/>
                  </a:ext>
                </a:extLst>
              </p:cNvPr>
              <p:cNvSpPr/>
              <p:nvPr/>
            </p:nvSpPr>
            <p:spPr>
              <a:xfrm>
                <a:off x="5498169"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28" name="Freeform 4927">
                <a:extLst>
                  <a:ext uri="{FF2B5EF4-FFF2-40B4-BE49-F238E27FC236}">
                    <a16:creationId xmlns:a16="http://schemas.microsoft.com/office/drawing/2014/main" id="{91DCF872-B9CA-9A5B-0228-50AF2215552F}"/>
                  </a:ext>
                </a:extLst>
              </p:cNvPr>
              <p:cNvSpPr/>
              <p:nvPr/>
            </p:nvSpPr>
            <p:spPr>
              <a:xfrm>
                <a:off x="5532502" y="429577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4929" name="Freeform 4928">
                <a:extLst>
                  <a:ext uri="{FF2B5EF4-FFF2-40B4-BE49-F238E27FC236}">
                    <a16:creationId xmlns:a16="http://schemas.microsoft.com/office/drawing/2014/main" id="{1A3AA740-F758-B9C8-AEE9-B7B623B97CCE}"/>
                  </a:ext>
                </a:extLst>
              </p:cNvPr>
              <p:cNvSpPr/>
              <p:nvPr/>
            </p:nvSpPr>
            <p:spPr>
              <a:xfrm>
                <a:off x="5566835"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4930" name="Freeform 4929">
                <a:extLst>
                  <a:ext uri="{FF2B5EF4-FFF2-40B4-BE49-F238E27FC236}">
                    <a16:creationId xmlns:a16="http://schemas.microsoft.com/office/drawing/2014/main" id="{385C9EE6-8357-67BA-E2D7-2CDF937C60C4}"/>
                  </a:ext>
                </a:extLst>
              </p:cNvPr>
              <p:cNvSpPr/>
              <p:nvPr/>
            </p:nvSpPr>
            <p:spPr>
              <a:xfrm>
                <a:off x="5601168" y="417700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31" name="Freeform 4930">
                <a:extLst>
                  <a:ext uri="{FF2B5EF4-FFF2-40B4-BE49-F238E27FC236}">
                    <a16:creationId xmlns:a16="http://schemas.microsoft.com/office/drawing/2014/main" id="{3CE0483E-87F0-99DB-0787-A4DC87F1A354}"/>
                  </a:ext>
                </a:extLst>
              </p:cNvPr>
              <p:cNvSpPr/>
              <p:nvPr/>
            </p:nvSpPr>
            <p:spPr>
              <a:xfrm>
                <a:off x="5635501" y="41176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32" name="Freeform 4931">
                <a:extLst>
                  <a:ext uri="{FF2B5EF4-FFF2-40B4-BE49-F238E27FC236}">
                    <a16:creationId xmlns:a16="http://schemas.microsoft.com/office/drawing/2014/main" id="{6C660027-B7A9-FEE8-69D7-B279F734F66B}"/>
                  </a:ext>
                </a:extLst>
              </p:cNvPr>
              <p:cNvSpPr/>
              <p:nvPr/>
            </p:nvSpPr>
            <p:spPr>
              <a:xfrm>
                <a:off x="5669739"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33" name="Freeform 4932">
                <a:extLst>
                  <a:ext uri="{FF2B5EF4-FFF2-40B4-BE49-F238E27FC236}">
                    <a16:creationId xmlns:a16="http://schemas.microsoft.com/office/drawing/2014/main" id="{89FD100F-0A85-C7FA-4222-AD86DAD9CEC9}"/>
                  </a:ext>
                </a:extLst>
              </p:cNvPr>
              <p:cNvSpPr/>
              <p:nvPr/>
            </p:nvSpPr>
            <p:spPr>
              <a:xfrm>
                <a:off x="5704072"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34" name="Freeform 4933">
                <a:extLst>
                  <a:ext uri="{FF2B5EF4-FFF2-40B4-BE49-F238E27FC236}">
                    <a16:creationId xmlns:a16="http://schemas.microsoft.com/office/drawing/2014/main" id="{A81B6D30-C3BF-C32C-B9F3-BE39312104B4}"/>
                  </a:ext>
                </a:extLst>
              </p:cNvPr>
              <p:cNvSpPr/>
              <p:nvPr/>
            </p:nvSpPr>
            <p:spPr>
              <a:xfrm>
                <a:off x="5738405" y="393947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35" name="Freeform 4934">
                <a:extLst>
                  <a:ext uri="{FF2B5EF4-FFF2-40B4-BE49-F238E27FC236}">
                    <a16:creationId xmlns:a16="http://schemas.microsoft.com/office/drawing/2014/main" id="{26FA3036-6586-6023-BB6D-59E53CFACAE3}"/>
                  </a:ext>
                </a:extLst>
              </p:cNvPr>
              <p:cNvSpPr/>
              <p:nvPr/>
            </p:nvSpPr>
            <p:spPr>
              <a:xfrm>
                <a:off x="5772738"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36" name="Freeform 4935">
                <a:extLst>
                  <a:ext uri="{FF2B5EF4-FFF2-40B4-BE49-F238E27FC236}">
                    <a16:creationId xmlns:a16="http://schemas.microsoft.com/office/drawing/2014/main" id="{C948B721-8BF1-F7F5-541D-E1374656C0FF}"/>
                  </a:ext>
                </a:extLst>
              </p:cNvPr>
              <p:cNvSpPr/>
              <p:nvPr/>
            </p:nvSpPr>
            <p:spPr>
              <a:xfrm>
                <a:off x="5806975"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37" name="Freeform 4936">
                <a:extLst>
                  <a:ext uri="{FF2B5EF4-FFF2-40B4-BE49-F238E27FC236}">
                    <a16:creationId xmlns:a16="http://schemas.microsoft.com/office/drawing/2014/main" id="{A1D390E0-A625-45E9-F714-168B4D637D5A}"/>
                  </a:ext>
                </a:extLst>
              </p:cNvPr>
              <p:cNvSpPr/>
              <p:nvPr/>
            </p:nvSpPr>
            <p:spPr>
              <a:xfrm>
                <a:off x="5841308"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38" name="Freeform 4937">
                <a:extLst>
                  <a:ext uri="{FF2B5EF4-FFF2-40B4-BE49-F238E27FC236}">
                    <a16:creationId xmlns:a16="http://schemas.microsoft.com/office/drawing/2014/main" id="{AAD0A539-9CDA-E3A8-CBDD-155183A8B625}"/>
                  </a:ext>
                </a:extLst>
              </p:cNvPr>
              <p:cNvSpPr/>
              <p:nvPr/>
            </p:nvSpPr>
            <p:spPr>
              <a:xfrm>
                <a:off x="5875546" y="370184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39" name="Freeform 4938">
                <a:extLst>
                  <a:ext uri="{FF2B5EF4-FFF2-40B4-BE49-F238E27FC236}">
                    <a16:creationId xmlns:a16="http://schemas.microsoft.com/office/drawing/2014/main" id="{BCD4ACB6-B9EF-781C-540C-0AB67A054C92}"/>
                  </a:ext>
                </a:extLst>
              </p:cNvPr>
              <p:cNvSpPr/>
              <p:nvPr/>
            </p:nvSpPr>
            <p:spPr>
              <a:xfrm>
                <a:off x="5909784" y="364236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40" name="Freeform 4939">
                <a:extLst>
                  <a:ext uri="{FF2B5EF4-FFF2-40B4-BE49-F238E27FC236}">
                    <a16:creationId xmlns:a16="http://schemas.microsoft.com/office/drawing/2014/main" id="{780B2D4C-A26C-7378-E958-6ACB158E5259}"/>
                  </a:ext>
                </a:extLst>
              </p:cNvPr>
              <p:cNvSpPr/>
              <p:nvPr/>
            </p:nvSpPr>
            <p:spPr>
              <a:xfrm>
                <a:off x="5944117" y="358297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41" name="Freeform 4940">
                <a:extLst>
                  <a:ext uri="{FF2B5EF4-FFF2-40B4-BE49-F238E27FC236}">
                    <a16:creationId xmlns:a16="http://schemas.microsoft.com/office/drawing/2014/main" id="{2DC5DA32-834B-FDC7-85EE-72D606B46D5E}"/>
                  </a:ext>
                </a:extLst>
              </p:cNvPr>
              <p:cNvSpPr/>
              <p:nvPr/>
            </p:nvSpPr>
            <p:spPr>
              <a:xfrm>
                <a:off x="5978355" y="352359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42" name="Freeform 4941">
                <a:extLst>
                  <a:ext uri="{FF2B5EF4-FFF2-40B4-BE49-F238E27FC236}">
                    <a16:creationId xmlns:a16="http://schemas.microsoft.com/office/drawing/2014/main" id="{B28FAF6B-6CF5-F107-5979-7DC8C381D70F}"/>
                  </a:ext>
                </a:extLst>
              </p:cNvPr>
              <p:cNvSpPr/>
              <p:nvPr/>
            </p:nvSpPr>
            <p:spPr>
              <a:xfrm>
                <a:off x="6012688" y="346411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43" name="Freeform 4942">
                <a:extLst>
                  <a:ext uri="{FF2B5EF4-FFF2-40B4-BE49-F238E27FC236}">
                    <a16:creationId xmlns:a16="http://schemas.microsoft.com/office/drawing/2014/main" id="{3AF49547-2F63-BB6F-6523-DC879A7A8EDC}"/>
                  </a:ext>
                </a:extLst>
              </p:cNvPr>
              <p:cNvSpPr/>
              <p:nvPr/>
            </p:nvSpPr>
            <p:spPr>
              <a:xfrm>
                <a:off x="6046925" y="340473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44" name="Freeform 4943">
                <a:extLst>
                  <a:ext uri="{FF2B5EF4-FFF2-40B4-BE49-F238E27FC236}">
                    <a16:creationId xmlns:a16="http://schemas.microsoft.com/office/drawing/2014/main" id="{733924A6-D464-FE55-4643-FDF2AD596425}"/>
                  </a:ext>
                </a:extLst>
              </p:cNvPr>
              <p:cNvSpPr/>
              <p:nvPr/>
            </p:nvSpPr>
            <p:spPr>
              <a:xfrm>
                <a:off x="6081258" y="33453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45" name="Freeform 4944">
                <a:extLst>
                  <a:ext uri="{FF2B5EF4-FFF2-40B4-BE49-F238E27FC236}">
                    <a16:creationId xmlns:a16="http://schemas.microsoft.com/office/drawing/2014/main" id="{096389F4-AA99-5C16-E3E9-0F305687FCD4}"/>
                  </a:ext>
                </a:extLst>
              </p:cNvPr>
              <p:cNvSpPr/>
              <p:nvPr/>
            </p:nvSpPr>
            <p:spPr>
              <a:xfrm>
                <a:off x="6115496" y="32858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46" name="Freeform 4945">
                <a:extLst>
                  <a:ext uri="{FF2B5EF4-FFF2-40B4-BE49-F238E27FC236}">
                    <a16:creationId xmlns:a16="http://schemas.microsoft.com/office/drawing/2014/main" id="{2CBD05D5-0424-0ADD-A39A-349D6BB542B0}"/>
                  </a:ext>
                </a:extLst>
              </p:cNvPr>
              <p:cNvSpPr/>
              <p:nvPr/>
            </p:nvSpPr>
            <p:spPr>
              <a:xfrm>
                <a:off x="6149829" y="322648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47" name="Freeform 4946">
                <a:extLst>
                  <a:ext uri="{FF2B5EF4-FFF2-40B4-BE49-F238E27FC236}">
                    <a16:creationId xmlns:a16="http://schemas.microsoft.com/office/drawing/2014/main" id="{0EC32301-3C56-0D91-F779-87D614073D0C}"/>
                  </a:ext>
                </a:extLst>
              </p:cNvPr>
              <p:cNvSpPr/>
              <p:nvPr/>
            </p:nvSpPr>
            <p:spPr>
              <a:xfrm>
                <a:off x="6183972" y="3167007"/>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48" name="Freeform 4947">
                <a:extLst>
                  <a:ext uri="{FF2B5EF4-FFF2-40B4-BE49-F238E27FC236}">
                    <a16:creationId xmlns:a16="http://schemas.microsoft.com/office/drawing/2014/main" id="{96681E4C-BC0F-A6D7-E8B0-0E726C2359FF}"/>
                  </a:ext>
                </a:extLst>
              </p:cNvPr>
              <p:cNvSpPr/>
              <p:nvPr/>
            </p:nvSpPr>
            <p:spPr>
              <a:xfrm>
                <a:off x="6218305" y="3107528"/>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49" name="Freeform 4948">
                <a:extLst>
                  <a:ext uri="{FF2B5EF4-FFF2-40B4-BE49-F238E27FC236}">
                    <a16:creationId xmlns:a16="http://schemas.microsoft.com/office/drawing/2014/main" id="{09850872-703D-B289-4EB4-AA4CD92240A7}"/>
                  </a:ext>
                </a:extLst>
              </p:cNvPr>
              <p:cNvSpPr/>
              <p:nvPr/>
            </p:nvSpPr>
            <p:spPr>
              <a:xfrm>
                <a:off x="6252542" y="304814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50" name="Freeform 4949">
                <a:extLst>
                  <a:ext uri="{FF2B5EF4-FFF2-40B4-BE49-F238E27FC236}">
                    <a16:creationId xmlns:a16="http://schemas.microsoft.com/office/drawing/2014/main" id="{78253D6F-DE25-0239-820D-C3C5A87D11E1}"/>
                  </a:ext>
                </a:extLst>
              </p:cNvPr>
              <p:cNvSpPr/>
              <p:nvPr/>
            </p:nvSpPr>
            <p:spPr>
              <a:xfrm>
                <a:off x="6286780" y="2988761"/>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51" name="Freeform 4950">
                <a:extLst>
                  <a:ext uri="{FF2B5EF4-FFF2-40B4-BE49-F238E27FC236}">
                    <a16:creationId xmlns:a16="http://schemas.microsoft.com/office/drawing/2014/main" id="{77DF21D1-9120-125F-8AEA-FE439D0F3033}"/>
                  </a:ext>
                </a:extLst>
              </p:cNvPr>
              <p:cNvSpPr/>
              <p:nvPr/>
            </p:nvSpPr>
            <p:spPr>
              <a:xfrm>
                <a:off x="6321018" y="292918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952" name="Freeform 4951">
                <a:extLst>
                  <a:ext uri="{FF2B5EF4-FFF2-40B4-BE49-F238E27FC236}">
                    <a16:creationId xmlns:a16="http://schemas.microsoft.com/office/drawing/2014/main" id="{BC9B0DBC-F319-BC07-2CCA-197BE469BDFE}"/>
                  </a:ext>
                </a:extLst>
              </p:cNvPr>
              <p:cNvSpPr/>
              <p:nvPr/>
            </p:nvSpPr>
            <p:spPr>
              <a:xfrm>
                <a:off x="6355256" y="2869803"/>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953" name="Freeform 4952">
                <a:extLst>
                  <a:ext uri="{FF2B5EF4-FFF2-40B4-BE49-F238E27FC236}">
                    <a16:creationId xmlns:a16="http://schemas.microsoft.com/office/drawing/2014/main" id="{A7A73B3D-721F-5A24-4AE0-50D902B5AB6D}"/>
                  </a:ext>
                </a:extLst>
              </p:cNvPr>
              <p:cNvSpPr/>
              <p:nvPr/>
            </p:nvSpPr>
            <p:spPr>
              <a:xfrm>
                <a:off x="6389494" y="2810324"/>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54" name="Freeform 4953">
                <a:extLst>
                  <a:ext uri="{FF2B5EF4-FFF2-40B4-BE49-F238E27FC236}">
                    <a16:creationId xmlns:a16="http://schemas.microsoft.com/office/drawing/2014/main" id="{BE6AECD6-6361-63D8-B5E0-0042EF39274D}"/>
                  </a:ext>
                </a:extLst>
              </p:cNvPr>
              <p:cNvSpPr/>
              <p:nvPr/>
            </p:nvSpPr>
            <p:spPr>
              <a:xfrm>
                <a:off x="6423731" y="275084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55" name="Freeform 4954">
                <a:extLst>
                  <a:ext uri="{FF2B5EF4-FFF2-40B4-BE49-F238E27FC236}">
                    <a16:creationId xmlns:a16="http://schemas.microsoft.com/office/drawing/2014/main" id="{C1D88210-89AC-5209-C4D5-614D59F653CF}"/>
                  </a:ext>
                </a:extLst>
              </p:cNvPr>
              <p:cNvSpPr/>
              <p:nvPr/>
            </p:nvSpPr>
            <p:spPr>
              <a:xfrm>
                <a:off x="6457969" y="2691366"/>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4956" name="Freeform 4955">
                <a:extLst>
                  <a:ext uri="{FF2B5EF4-FFF2-40B4-BE49-F238E27FC236}">
                    <a16:creationId xmlns:a16="http://schemas.microsoft.com/office/drawing/2014/main" id="{F813B395-F8D3-D907-DC06-26AAB434878B}"/>
                  </a:ext>
                </a:extLst>
              </p:cNvPr>
              <p:cNvSpPr/>
              <p:nvPr/>
            </p:nvSpPr>
            <p:spPr>
              <a:xfrm>
                <a:off x="6492207" y="2631982"/>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957" name="Freeform 4956">
                <a:extLst>
                  <a:ext uri="{FF2B5EF4-FFF2-40B4-BE49-F238E27FC236}">
                    <a16:creationId xmlns:a16="http://schemas.microsoft.com/office/drawing/2014/main" id="{4AA55810-CF4F-4C5B-AAEE-4EDF214DC3CB}"/>
                  </a:ext>
                </a:extLst>
              </p:cNvPr>
              <p:cNvSpPr/>
              <p:nvPr/>
            </p:nvSpPr>
            <p:spPr>
              <a:xfrm>
                <a:off x="6526445" y="257240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958" name="Freeform 4957">
                <a:extLst>
                  <a:ext uri="{FF2B5EF4-FFF2-40B4-BE49-F238E27FC236}">
                    <a16:creationId xmlns:a16="http://schemas.microsoft.com/office/drawing/2014/main" id="{4607CD80-4AA6-76F2-3102-91BEBE42A8C2}"/>
                  </a:ext>
                </a:extLst>
              </p:cNvPr>
              <p:cNvSpPr/>
              <p:nvPr/>
            </p:nvSpPr>
            <p:spPr>
              <a:xfrm>
                <a:off x="6560588" y="2512929"/>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959" name="Freeform 4958">
                <a:extLst>
                  <a:ext uri="{FF2B5EF4-FFF2-40B4-BE49-F238E27FC236}">
                    <a16:creationId xmlns:a16="http://schemas.microsoft.com/office/drawing/2014/main" id="{C08016D3-C378-408A-9AC7-1112F6ED4BBA}"/>
                  </a:ext>
                </a:extLst>
              </p:cNvPr>
              <p:cNvSpPr/>
              <p:nvPr/>
            </p:nvSpPr>
            <p:spPr>
              <a:xfrm>
                <a:off x="5257934" y="4651886"/>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960" name="Freeform 4959">
                <a:extLst>
                  <a:ext uri="{FF2B5EF4-FFF2-40B4-BE49-F238E27FC236}">
                    <a16:creationId xmlns:a16="http://schemas.microsoft.com/office/drawing/2014/main" id="{2F5D5740-69C8-2FA4-EF15-FC3A6EA5C36C}"/>
                  </a:ext>
                </a:extLst>
              </p:cNvPr>
              <p:cNvSpPr/>
              <p:nvPr/>
            </p:nvSpPr>
            <p:spPr>
              <a:xfrm>
                <a:off x="5292267" y="45925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961" name="Freeform 4960">
                <a:extLst>
                  <a:ext uri="{FF2B5EF4-FFF2-40B4-BE49-F238E27FC236}">
                    <a16:creationId xmlns:a16="http://schemas.microsoft.com/office/drawing/2014/main" id="{3C7243A4-6130-77AC-5887-880F7E36FB52}"/>
                  </a:ext>
                </a:extLst>
              </p:cNvPr>
              <p:cNvSpPr/>
              <p:nvPr/>
            </p:nvSpPr>
            <p:spPr>
              <a:xfrm>
                <a:off x="5326695"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962" name="Freeform 4961">
                <a:extLst>
                  <a:ext uri="{FF2B5EF4-FFF2-40B4-BE49-F238E27FC236}">
                    <a16:creationId xmlns:a16="http://schemas.microsoft.com/office/drawing/2014/main" id="{732E9B83-89CA-10B0-925F-1E0F90D5DFC8}"/>
                  </a:ext>
                </a:extLst>
              </p:cNvPr>
              <p:cNvSpPr/>
              <p:nvPr/>
            </p:nvSpPr>
            <p:spPr>
              <a:xfrm>
                <a:off x="5360933"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963" name="Freeform 4962">
                <a:extLst>
                  <a:ext uri="{FF2B5EF4-FFF2-40B4-BE49-F238E27FC236}">
                    <a16:creationId xmlns:a16="http://schemas.microsoft.com/office/drawing/2014/main" id="{EB1994F4-FB09-9E61-21AE-A39AF174A9E1}"/>
                  </a:ext>
                </a:extLst>
              </p:cNvPr>
              <p:cNvSpPr/>
              <p:nvPr/>
            </p:nvSpPr>
            <p:spPr>
              <a:xfrm>
                <a:off x="5395361" y="441444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64" name="Freeform 4963">
                <a:extLst>
                  <a:ext uri="{FF2B5EF4-FFF2-40B4-BE49-F238E27FC236}">
                    <a16:creationId xmlns:a16="http://schemas.microsoft.com/office/drawing/2014/main" id="{FC154912-1080-1474-35D3-43CA1315E6E0}"/>
                  </a:ext>
                </a:extLst>
              </p:cNvPr>
              <p:cNvSpPr/>
              <p:nvPr/>
            </p:nvSpPr>
            <p:spPr>
              <a:xfrm>
                <a:off x="5429599"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65" name="Freeform 4964">
                <a:extLst>
                  <a:ext uri="{FF2B5EF4-FFF2-40B4-BE49-F238E27FC236}">
                    <a16:creationId xmlns:a16="http://schemas.microsoft.com/office/drawing/2014/main" id="{F0A5CD1B-2EA4-6171-FC32-1CC146C2D2A6}"/>
                  </a:ext>
                </a:extLst>
              </p:cNvPr>
              <p:cNvSpPr/>
              <p:nvPr/>
            </p:nvSpPr>
            <p:spPr>
              <a:xfrm>
                <a:off x="5464027" y="429577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4966" name="Freeform 4965">
                <a:extLst>
                  <a:ext uri="{FF2B5EF4-FFF2-40B4-BE49-F238E27FC236}">
                    <a16:creationId xmlns:a16="http://schemas.microsoft.com/office/drawing/2014/main" id="{5CA0304A-54B5-F2EA-4F38-AB4C60818596}"/>
                  </a:ext>
                </a:extLst>
              </p:cNvPr>
              <p:cNvSpPr/>
              <p:nvPr/>
            </p:nvSpPr>
            <p:spPr>
              <a:xfrm>
                <a:off x="5498264"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4967" name="Freeform 4966">
                <a:extLst>
                  <a:ext uri="{FF2B5EF4-FFF2-40B4-BE49-F238E27FC236}">
                    <a16:creationId xmlns:a16="http://schemas.microsoft.com/office/drawing/2014/main" id="{BBFC55AF-7FD2-DE87-1F36-FAC80E1D0077}"/>
                  </a:ext>
                </a:extLst>
              </p:cNvPr>
              <p:cNvSpPr/>
              <p:nvPr/>
            </p:nvSpPr>
            <p:spPr>
              <a:xfrm>
                <a:off x="5532502"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4968" name="Freeform 4967">
                <a:extLst>
                  <a:ext uri="{FF2B5EF4-FFF2-40B4-BE49-F238E27FC236}">
                    <a16:creationId xmlns:a16="http://schemas.microsoft.com/office/drawing/2014/main" id="{6C0184FA-F6E6-17B6-B2A9-B76A9238B7C3}"/>
                  </a:ext>
                </a:extLst>
              </p:cNvPr>
              <p:cNvSpPr/>
              <p:nvPr/>
            </p:nvSpPr>
            <p:spPr>
              <a:xfrm>
                <a:off x="5566930" y="41176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69" name="Freeform 4968">
                <a:extLst>
                  <a:ext uri="{FF2B5EF4-FFF2-40B4-BE49-F238E27FC236}">
                    <a16:creationId xmlns:a16="http://schemas.microsoft.com/office/drawing/2014/main" id="{6D9D753B-FCFD-4C38-0CFA-8F2C9A4A211C}"/>
                  </a:ext>
                </a:extLst>
              </p:cNvPr>
              <p:cNvSpPr/>
              <p:nvPr/>
            </p:nvSpPr>
            <p:spPr>
              <a:xfrm>
                <a:off x="5601168"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70" name="Freeform 4969">
                <a:extLst>
                  <a:ext uri="{FF2B5EF4-FFF2-40B4-BE49-F238E27FC236}">
                    <a16:creationId xmlns:a16="http://schemas.microsoft.com/office/drawing/2014/main" id="{E3838084-3866-A0E3-BBF0-EECFA17282FF}"/>
                  </a:ext>
                </a:extLst>
              </p:cNvPr>
              <p:cNvSpPr/>
              <p:nvPr/>
            </p:nvSpPr>
            <p:spPr>
              <a:xfrm>
                <a:off x="5635501"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71" name="Freeform 4970">
                <a:extLst>
                  <a:ext uri="{FF2B5EF4-FFF2-40B4-BE49-F238E27FC236}">
                    <a16:creationId xmlns:a16="http://schemas.microsoft.com/office/drawing/2014/main" id="{38179F0D-04E2-8453-04DE-A21AA85384C4}"/>
                  </a:ext>
                </a:extLst>
              </p:cNvPr>
              <p:cNvSpPr/>
              <p:nvPr/>
            </p:nvSpPr>
            <p:spPr>
              <a:xfrm>
                <a:off x="5669834" y="393947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72" name="Freeform 4971">
                <a:extLst>
                  <a:ext uri="{FF2B5EF4-FFF2-40B4-BE49-F238E27FC236}">
                    <a16:creationId xmlns:a16="http://schemas.microsoft.com/office/drawing/2014/main" id="{48C76DBD-98C5-769F-D754-C62BFD6EB740}"/>
                  </a:ext>
                </a:extLst>
              </p:cNvPr>
              <p:cNvSpPr/>
              <p:nvPr/>
            </p:nvSpPr>
            <p:spPr>
              <a:xfrm>
                <a:off x="5704167"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73" name="Freeform 4972">
                <a:extLst>
                  <a:ext uri="{FF2B5EF4-FFF2-40B4-BE49-F238E27FC236}">
                    <a16:creationId xmlns:a16="http://schemas.microsoft.com/office/drawing/2014/main" id="{0F77D1E5-A70F-9919-B110-D044620D3B15}"/>
                  </a:ext>
                </a:extLst>
              </p:cNvPr>
              <p:cNvSpPr/>
              <p:nvPr/>
            </p:nvSpPr>
            <p:spPr>
              <a:xfrm>
                <a:off x="5738405"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74" name="Freeform 4973">
                <a:extLst>
                  <a:ext uri="{FF2B5EF4-FFF2-40B4-BE49-F238E27FC236}">
                    <a16:creationId xmlns:a16="http://schemas.microsoft.com/office/drawing/2014/main" id="{10CF8920-9278-842B-DD70-CF66573C90A5}"/>
                  </a:ext>
                </a:extLst>
              </p:cNvPr>
              <p:cNvSpPr/>
              <p:nvPr/>
            </p:nvSpPr>
            <p:spPr>
              <a:xfrm>
                <a:off x="5772738"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75" name="Freeform 4974">
                <a:extLst>
                  <a:ext uri="{FF2B5EF4-FFF2-40B4-BE49-F238E27FC236}">
                    <a16:creationId xmlns:a16="http://schemas.microsoft.com/office/drawing/2014/main" id="{FFDB34A6-B106-FA71-44DD-42117AF93562}"/>
                  </a:ext>
                </a:extLst>
              </p:cNvPr>
              <p:cNvSpPr/>
              <p:nvPr/>
            </p:nvSpPr>
            <p:spPr>
              <a:xfrm>
                <a:off x="5806975" y="370184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76" name="Freeform 4975">
                <a:extLst>
                  <a:ext uri="{FF2B5EF4-FFF2-40B4-BE49-F238E27FC236}">
                    <a16:creationId xmlns:a16="http://schemas.microsoft.com/office/drawing/2014/main" id="{0D0AA612-8283-0CC8-09EE-D0D906835958}"/>
                  </a:ext>
                </a:extLst>
              </p:cNvPr>
              <p:cNvSpPr/>
              <p:nvPr/>
            </p:nvSpPr>
            <p:spPr>
              <a:xfrm>
                <a:off x="5841308" y="364236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77" name="Freeform 4976">
                <a:extLst>
                  <a:ext uri="{FF2B5EF4-FFF2-40B4-BE49-F238E27FC236}">
                    <a16:creationId xmlns:a16="http://schemas.microsoft.com/office/drawing/2014/main" id="{F2393FDE-2B67-BE3A-6AA2-B55BFC163FFA}"/>
                  </a:ext>
                </a:extLst>
              </p:cNvPr>
              <p:cNvSpPr/>
              <p:nvPr/>
            </p:nvSpPr>
            <p:spPr>
              <a:xfrm>
                <a:off x="5875546" y="358297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78" name="Freeform 4977">
                <a:extLst>
                  <a:ext uri="{FF2B5EF4-FFF2-40B4-BE49-F238E27FC236}">
                    <a16:creationId xmlns:a16="http://schemas.microsoft.com/office/drawing/2014/main" id="{DB2C5C4B-1D91-0FEA-ECC2-6A3285363A24}"/>
                  </a:ext>
                </a:extLst>
              </p:cNvPr>
              <p:cNvSpPr/>
              <p:nvPr/>
            </p:nvSpPr>
            <p:spPr>
              <a:xfrm>
                <a:off x="5909784" y="352359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79" name="Freeform 4978">
                <a:extLst>
                  <a:ext uri="{FF2B5EF4-FFF2-40B4-BE49-F238E27FC236}">
                    <a16:creationId xmlns:a16="http://schemas.microsoft.com/office/drawing/2014/main" id="{A80FD036-658D-F372-FF49-4CBFA69A0A1F}"/>
                  </a:ext>
                </a:extLst>
              </p:cNvPr>
              <p:cNvSpPr/>
              <p:nvPr/>
            </p:nvSpPr>
            <p:spPr>
              <a:xfrm>
                <a:off x="5944117" y="346411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80" name="Freeform 4979">
                <a:extLst>
                  <a:ext uri="{FF2B5EF4-FFF2-40B4-BE49-F238E27FC236}">
                    <a16:creationId xmlns:a16="http://schemas.microsoft.com/office/drawing/2014/main" id="{127E96BF-672C-ED7B-41AB-6E49AB1B1840}"/>
                  </a:ext>
                </a:extLst>
              </p:cNvPr>
              <p:cNvSpPr/>
              <p:nvPr/>
            </p:nvSpPr>
            <p:spPr>
              <a:xfrm>
                <a:off x="5978355" y="340473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81" name="Freeform 4980">
                <a:extLst>
                  <a:ext uri="{FF2B5EF4-FFF2-40B4-BE49-F238E27FC236}">
                    <a16:creationId xmlns:a16="http://schemas.microsoft.com/office/drawing/2014/main" id="{175D84D7-443F-9C08-DF56-D6F7B24677C6}"/>
                  </a:ext>
                </a:extLst>
              </p:cNvPr>
              <p:cNvSpPr/>
              <p:nvPr/>
            </p:nvSpPr>
            <p:spPr>
              <a:xfrm>
                <a:off x="6012688" y="33453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82" name="Freeform 4981">
                <a:extLst>
                  <a:ext uri="{FF2B5EF4-FFF2-40B4-BE49-F238E27FC236}">
                    <a16:creationId xmlns:a16="http://schemas.microsoft.com/office/drawing/2014/main" id="{7EFC0DDB-4532-DBC7-876A-E503DC3DC705}"/>
                  </a:ext>
                </a:extLst>
              </p:cNvPr>
              <p:cNvSpPr/>
              <p:nvPr/>
            </p:nvSpPr>
            <p:spPr>
              <a:xfrm>
                <a:off x="6046925" y="32858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83" name="Freeform 4982">
                <a:extLst>
                  <a:ext uri="{FF2B5EF4-FFF2-40B4-BE49-F238E27FC236}">
                    <a16:creationId xmlns:a16="http://schemas.microsoft.com/office/drawing/2014/main" id="{E63E2E1B-EC4F-D8D7-F9C5-56536B0F8873}"/>
                  </a:ext>
                </a:extLst>
              </p:cNvPr>
              <p:cNvSpPr/>
              <p:nvPr/>
            </p:nvSpPr>
            <p:spPr>
              <a:xfrm>
                <a:off x="6081258" y="322648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84" name="Freeform 4983">
                <a:extLst>
                  <a:ext uri="{FF2B5EF4-FFF2-40B4-BE49-F238E27FC236}">
                    <a16:creationId xmlns:a16="http://schemas.microsoft.com/office/drawing/2014/main" id="{05D17F5E-EB93-E213-223A-E98910519FBF}"/>
                  </a:ext>
                </a:extLst>
              </p:cNvPr>
              <p:cNvSpPr/>
              <p:nvPr/>
            </p:nvSpPr>
            <p:spPr>
              <a:xfrm>
                <a:off x="6115496" y="316710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85" name="Freeform 4984">
                <a:extLst>
                  <a:ext uri="{FF2B5EF4-FFF2-40B4-BE49-F238E27FC236}">
                    <a16:creationId xmlns:a16="http://schemas.microsoft.com/office/drawing/2014/main" id="{B9F728B5-32CA-5CCE-8F0F-B897551EC8E5}"/>
                  </a:ext>
                </a:extLst>
              </p:cNvPr>
              <p:cNvSpPr/>
              <p:nvPr/>
            </p:nvSpPr>
            <p:spPr>
              <a:xfrm>
                <a:off x="6149734" y="3107528"/>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86" name="Freeform 4985">
                <a:extLst>
                  <a:ext uri="{FF2B5EF4-FFF2-40B4-BE49-F238E27FC236}">
                    <a16:creationId xmlns:a16="http://schemas.microsoft.com/office/drawing/2014/main" id="{97786B01-1FCE-E106-C7FB-2CA630319896}"/>
                  </a:ext>
                </a:extLst>
              </p:cNvPr>
              <p:cNvSpPr/>
              <p:nvPr/>
            </p:nvSpPr>
            <p:spPr>
              <a:xfrm>
                <a:off x="6183972" y="304814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87" name="Freeform 4986">
                <a:extLst>
                  <a:ext uri="{FF2B5EF4-FFF2-40B4-BE49-F238E27FC236}">
                    <a16:creationId xmlns:a16="http://schemas.microsoft.com/office/drawing/2014/main" id="{535D438E-C0FF-91D4-FAE4-BF4921F6C658}"/>
                  </a:ext>
                </a:extLst>
              </p:cNvPr>
              <p:cNvSpPr/>
              <p:nvPr/>
            </p:nvSpPr>
            <p:spPr>
              <a:xfrm>
                <a:off x="6218305" y="2988761"/>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88" name="Freeform 4987">
                <a:extLst>
                  <a:ext uri="{FF2B5EF4-FFF2-40B4-BE49-F238E27FC236}">
                    <a16:creationId xmlns:a16="http://schemas.microsoft.com/office/drawing/2014/main" id="{02B1A820-F6B0-AA0E-E4ED-565CB71A0CE6}"/>
                  </a:ext>
                </a:extLst>
              </p:cNvPr>
              <p:cNvSpPr/>
              <p:nvPr/>
            </p:nvSpPr>
            <p:spPr>
              <a:xfrm>
                <a:off x="6252447" y="292918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989" name="Freeform 4988">
                <a:extLst>
                  <a:ext uri="{FF2B5EF4-FFF2-40B4-BE49-F238E27FC236}">
                    <a16:creationId xmlns:a16="http://schemas.microsoft.com/office/drawing/2014/main" id="{4360B13D-7DDD-5F97-1873-83D9A53B2916}"/>
                  </a:ext>
                </a:extLst>
              </p:cNvPr>
              <p:cNvSpPr/>
              <p:nvPr/>
            </p:nvSpPr>
            <p:spPr>
              <a:xfrm>
                <a:off x="6286685" y="2869803"/>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990" name="Freeform 4989">
                <a:extLst>
                  <a:ext uri="{FF2B5EF4-FFF2-40B4-BE49-F238E27FC236}">
                    <a16:creationId xmlns:a16="http://schemas.microsoft.com/office/drawing/2014/main" id="{3F1F7BFD-5DFE-C9DA-A7D4-1839DF76F0D0}"/>
                  </a:ext>
                </a:extLst>
              </p:cNvPr>
              <p:cNvSpPr/>
              <p:nvPr/>
            </p:nvSpPr>
            <p:spPr>
              <a:xfrm>
                <a:off x="6321018" y="2810419"/>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991" name="Freeform 4990">
                <a:extLst>
                  <a:ext uri="{FF2B5EF4-FFF2-40B4-BE49-F238E27FC236}">
                    <a16:creationId xmlns:a16="http://schemas.microsoft.com/office/drawing/2014/main" id="{BFD44C77-D867-7B5E-BC3D-EA3AC7470EA4}"/>
                  </a:ext>
                </a:extLst>
              </p:cNvPr>
              <p:cNvSpPr/>
              <p:nvPr/>
            </p:nvSpPr>
            <p:spPr>
              <a:xfrm>
                <a:off x="6355161" y="275084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92" name="Freeform 4991">
                <a:extLst>
                  <a:ext uri="{FF2B5EF4-FFF2-40B4-BE49-F238E27FC236}">
                    <a16:creationId xmlns:a16="http://schemas.microsoft.com/office/drawing/2014/main" id="{E9512094-D5F1-EB88-45A5-0B6125DA8A47}"/>
                  </a:ext>
                </a:extLst>
              </p:cNvPr>
              <p:cNvSpPr/>
              <p:nvPr/>
            </p:nvSpPr>
            <p:spPr>
              <a:xfrm>
                <a:off x="6389494" y="2691461"/>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93" name="Freeform 4992">
                <a:extLst>
                  <a:ext uri="{FF2B5EF4-FFF2-40B4-BE49-F238E27FC236}">
                    <a16:creationId xmlns:a16="http://schemas.microsoft.com/office/drawing/2014/main" id="{31D127B4-2FED-512F-D0BF-1DB23CA3A7AD}"/>
                  </a:ext>
                </a:extLst>
              </p:cNvPr>
              <p:cNvSpPr/>
              <p:nvPr/>
            </p:nvSpPr>
            <p:spPr>
              <a:xfrm>
                <a:off x="6423636" y="2631982"/>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4994" name="Freeform 4993">
                <a:extLst>
                  <a:ext uri="{FF2B5EF4-FFF2-40B4-BE49-F238E27FC236}">
                    <a16:creationId xmlns:a16="http://schemas.microsoft.com/office/drawing/2014/main" id="{978F8885-B6CA-502C-D4A5-CABAFC5F335C}"/>
                  </a:ext>
                </a:extLst>
              </p:cNvPr>
              <p:cNvSpPr/>
              <p:nvPr/>
            </p:nvSpPr>
            <p:spPr>
              <a:xfrm>
                <a:off x="6457969" y="2572503"/>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4995" name="Freeform 4994">
                <a:extLst>
                  <a:ext uri="{FF2B5EF4-FFF2-40B4-BE49-F238E27FC236}">
                    <a16:creationId xmlns:a16="http://schemas.microsoft.com/office/drawing/2014/main" id="{DF7A1DA8-CF7B-5D1D-3965-48BD5A4892F9}"/>
                  </a:ext>
                </a:extLst>
              </p:cNvPr>
              <p:cNvSpPr/>
              <p:nvPr/>
            </p:nvSpPr>
            <p:spPr>
              <a:xfrm>
                <a:off x="6492112" y="2513025"/>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996" name="Freeform 4995">
                <a:extLst>
                  <a:ext uri="{FF2B5EF4-FFF2-40B4-BE49-F238E27FC236}">
                    <a16:creationId xmlns:a16="http://schemas.microsoft.com/office/drawing/2014/main" id="{FF27EA8D-C884-C6F2-5403-ABEFACCD4B3B}"/>
                  </a:ext>
                </a:extLst>
              </p:cNvPr>
              <p:cNvSpPr/>
              <p:nvPr/>
            </p:nvSpPr>
            <p:spPr>
              <a:xfrm>
                <a:off x="6526350" y="2453546"/>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997" name="Freeform 4996">
                <a:extLst>
                  <a:ext uri="{FF2B5EF4-FFF2-40B4-BE49-F238E27FC236}">
                    <a16:creationId xmlns:a16="http://schemas.microsoft.com/office/drawing/2014/main" id="{0544AD7A-8AF8-5B94-AE5A-426D2DB4C9FF}"/>
                  </a:ext>
                </a:extLst>
              </p:cNvPr>
              <p:cNvSpPr/>
              <p:nvPr/>
            </p:nvSpPr>
            <p:spPr>
              <a:xfrm>
                <a:off x="5189363" y="4651886"/>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998" name="Freeform 4997">
                <a:extLst>
                  <a:ext uri="{FF2B5EF4-FFF2-40B4-BE49-F238E27FC236}">
                    <a16:creationId xmlns:a16="http://schemas.microsoft.com/office/drawing/2014/main" id="{8E905D09-5E4A-DC60-8BB2-E0085A3485FC}"/>
                  </a:ext>
                </a:extLst>
              </p:cNvPr>
              <p:cNvSpPr/>
              <p:nvPr/>
            </p:nvSpPr>
            <p:spPr>
              <a:xfrm>
                <a:off x="5223696" y="45925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999" name="Freeform 4998">
                <a:extLst>
                  <a:ext uri="{FF2B5EF4-FFF2-40B4-BE49-F238E27FC236}">
                    <a16:creationId xmlns:a16="http://schemas.microsoft.com/office/drawing/2014/main" id="{D76D065D-98C9-9F2A-B0E9-FE1061E36436}"/>
                  </a:ext>
                </a:extLst>
              </p:cNvPr>
              <p:cNvSpPr/>
              <p:nvPr/>
            </p:nvSpPr>
            <p:spPr>
              <a:xfrm>
                <a:off x="5258124"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000" name="Freeform 4999">
                <a:extLst>
                  <a:ext uri="{FF2B5EF4-FFF2-40B4-BE49-F238E27FC236}">
                    <a16:creationId xmlns:a16="http://schemas.microsoft.com/office/drawing/2014/main" id="{1228B6E2-F929-4710-6C32-603874F92334}"/>
                  </a:ext>
                </a:extLst>
              </p:cNvPr>
              <p:cNvSpPr/>
              <p:nvPr/>
            </p:nvSpPr>
            <p:spPr>
              <a:xfrm>
                <a:off x="5292362"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001" name="Freeform 5000">
                <a:extLst>
                  <a:ext uri="{FF2B5EF4-FFF2-40B4-BE49-F238E27FC236}">
                    <a16:creationId xmlns:a16="http://schemas.microsoft.com/office/drawing/2014/main" id="{023425AE-36DF-770F-C665-A179E5BB71FB}"/>
                  </a:ext>
                </a:extLst>
              </p:cNvPr>
              <p:cNvSpPr/>
              <p:nvPr/>
            </p:nvSpPr>
            <p:spPr>
              <a:xfrm>
                <a:off x="5326790" y="441444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02" name="Freeform 5001">
                <a:extLst>
                  <a:ext uri="{FF2B5EF4-FFF2-40B4-BE49-F238E27FC236}">
                    <a16:creationId xmlns:a16="http://schemas.microsoft.com/office/drawing/2014/main" id="{A7ED8905-6399-A5BB-A59F-064CE5551E2D}"/>
                  </a:ext>
                </a:extLst>
              </p:cNvPr>
              <p:cNvSpPr/>
              <p:nvPr/>
            </p:nvSpPr>
            <p:spPr>
              <a:xfrm>
                <a:off x="5361028"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03" name="Freeform 5002">
                <a:extLst>
                  <a:ext uri="{FF2B5EF4-FFF2-40B4-BE49-F238E27FC236}">
                    <a16:creationId xmlns:a16="http://schemas.microsoft.com/office/drawing/2014/main" id="{27704950-D1FC-C829-9F95-71BDAEE4933B}"/>
                  </a:ext>
                </a:extLst>
              </p:cNvPr>
              <p:cNvSpPr/>
              <p:nvPr/>
            </p:nvSpPr>
            <p:spPr>
              <a:xfrm>
                <a:off x="5395456" y="429577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004" name="Freeform 5003">
                <a:extLst>
                  <a:ext uri="{FF2B5EF4-FFF2-40B4-BE49-F238E27FC236}">
                    <a16:creationId xmlns:a16="http://schemas.microsoft.com/office/drawing/2014/main" id="{2879E06D-25B7-C1DA-9B4F-57F81AE0AD4C}"/>
                  </a:ext>
                </a:extLst>
              </p:cNvPr>
              <p:cNvSpPr/>
              <p:nvPr/>
            </p:nvSpPr>
            <p:spPr>
              <a:xfrm>
                <a:off x="5429694"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005" name="Freeform 5004">
                <a:extLst>
                  <a:ext uri="{FF2B5EF4-FFF2-40B4-BE49-F238E27FC236}">
                    <a16:creationId xmlns:a16="http://schemas.microsoft.com/office/drawing/2014/main" id="{3EF2EB38-5166-2E40-7374-31DC43D94D61}"/>
                  </a:ext>
                </a:extLst>
              </p:cNvPr>
              <p:cNvSpPr/>
              <p:nvPr/>
            </p:nvSpPr>
            <p:spPr>
              <a:xfrm>
                <a:off x="5464027"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006" name="Freeform 5005">
                <a:extLst>
                  <a:ext uri="{FF2B5EF4-FFF2-40B4-BE49-F238E27FC236}">
                    <a16:creationId xmlns:a16="http://schemas.microsoft.com/office/drawing/2014/main" id="{1C11DA17-11DC-B68C-5DF1-4B578C393C0C}"/>
                  </a:ext>
                </a:extLst>
              </p:cNvPr>
              <p:cNvSpPr/>
              <p:nvPr/>
            </p:nvSpPr>
            <p:spPr>
              <a:xfrm>
                <a:off x="5498360" y="41176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07" name="Freeform 5006">
                <a:extLst>
                  <a:ext uri="{FF2B5EF4-FFF2-40B4-BE49-F238E27FC236}">
                    <a16:creationId xmlns:a16="http://schemas.microsoft.com/office/drawing/2014/main" id="{6F31FF5C-CCCD-518B-074D-458ABFD37110}"/>
                  </a:ext>
                </a:extLst>
              </p:cNvPr>
              <p:cNvSpPr/>
              <p:nvPr/>
            </p:nvSpPr>
            <p:spPr>
              <a:xfrm>
                <a:off x="5532597"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08" name="Freeform 5007">
                <a:extLst>
                  <a:ext uri="{FF2B5EF4-FFF2-40B4-BE49-F238E27FC236}">
                    <a16:creationId xmlns:a16="http://schemas.microsoft.com/office/drawing/2014/main" id="{D13B7FF9-5C5A-9A4A-9CD4-F4B6EBA3A3BD}"/>
                  </a:ext>
                </a:extLst>
              </p:cNvPr>
              <p:cNvSpPr/>
              <p:nvPr/>
            </p:nvSpPr>
            <p:spPr>
              <a:xfrm>
                <a:off x="5566930"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09" name="Freeform 5008">
                <a:extLst>
                  <a:ext uri="{FF2B5EF4-FFF2-40B4-BE49-F238E27FC236}">
                    <a16:creationId xmlns:a16="http://schemas.microsoft.com/office/drawing/2014/main" id="{A3035B98-3749-721B-BE6B-D598B8516883}"/>
                  </a:ext>
                </a:extLst>
              </p:cNvPr>
              <p:cNvSpPr/>
              <p:nvPr/>
            </p:nvSpPr>
            <p:spPr>
              <a:xfrm>
                <a:off x="5601263" y="393947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10" name="Freeform 5009">
                <a:extLst>
                  <a:ext uri="{FF2B5EF4-FFF2-40B4-BE49-F238E27FC236}">
                    <a16:creationId xmlns:a16="http://schemas.microsoft.com/office/drawing/2014/main" id="{124F185F-2D7F-DE3E-D368-07D3EE9E5642}"/>
                  </a:ext>
                </a:extLst>
              </p:cNvPr>
              <p:cNvSpPr/>
              <p:nvPr/>
            </p:nvSpPr>
            <p:spPr>
              <a:xfrm>
                <a:off x="5635596"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11" name="Freeform 5010">
                <a:extLst>
                  <a:ext uri="{FF2B5EF4-FFF2-40B4-BE49-F238E27FC236}">
                    <a16:creationId xmlns:a16="http://schemas.microsoft.com/office/drawing/2014/main" id="{9FCD9503-8744-13AE-3AFD-EE424CF9BFA0}"/>
                  </a:ext>
                </a:extLst>
              </p:cNvPr>
              <p:cNvSpPr/>
              <p:nvPr/>
            </p:nvSpPr>
            <p:spPr>
              <a:xfrm>
                <a:off x="5669834"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12" name="Freeform 5011">
                <a:extLst>
                  <a:ext uri="{FF2B5EF4-FFF2-40B4-BE49-F238E27FC236}">
                    <a16:creationId xmlns:a16="http://schemas.microsoft.com/office/drawing/2014/main" id="{7B829B89-4ED2-7026-B0D2-24A08562864A}"/>
                  </a:ext>
                </a:extLst>
              </p:cNvPr>
              <p:cNvSpPr/>
              <p:nvPr/>
            </p:nvSpPr>
            <p:spPr>
              <a:xfrm>
                <a:off x="5704167"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13" name="Freeform 5012">
                <a:extLst>
                  <a:ext uri="{FF2B5EF4-FFF2-40B4-BE49-F238E27FC236}">
                    <a16:creationId xmlns:a16="http://schemas.microsoft.com/office/drawing/2014/main" id="{A5DDF248-5151-9466-6D8D-EECFF583A5EB}"/>
                  </a:ext>
                </a:extLst>
              </p:cNvPr>
              <p:cNvSpPr/>
              <p:nvPr/>
            </p:nvSpPr>
            <p:spPr>
              <a:xfrm>
                <a:off x="5738405" y="370184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14" name="Freeform 5013">
                <a:extLst>
                  <a:ext uri="{FF2B5EF4-FFF2-40B4-BE49-F238E27FC236}">
                    <a16:creationId xmlns:a16="http://schemas.microsoft.com/office/drawing/2014/main" id="{E66432CD-674B-4AC1-2132-96AF2748D3D1}"/>
                  </a:ext>
                </a:extLst>
              </p:cNvPr>
              <p:cNvSpPr/>
              <p:nvPr/>
            </p:nvSpPr>
            <p:spPr>
              <a:xfrm>
                <a:off x="5772738" y="364236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15" name="Freeform 5014">
                <a:extLst>
                  <a:ext uri="{FF2B5EF4-FFF2-40B4-BE49-F238E27FC236}">
                    <a16:creationId xmlns:a16="http://schemas.microsoft.com/office/drawing/2014/main" id="{DAFB099A-840A-0452-3257-D8730488CDC3}"/>
                  </a:ext>
                </a:extLst>
              </p:cNvPr>
              <p:cNvSpPr/>
              <p:nvPr/>
            </p:nvSpPr>
            <p:spPr>
              <a:xfrm>
                <a:off x="5806975" y="358297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16" name="Freeform 5015">
                <a:extLst>
                  <a:ext uri="{FF2B5EF4-FFF2-40B4-BE49-F238E27FC236}">
                    <a16:creationId xmlns:a16="http://schemas.microsoft.com/office/drawing/2014/main" id="{9E821DBE-38E5-98E1-16C4-94D1AAE6A6DD}"/>
                  </a:ext>
                </a:extLst>
              </p:cNvPr>
              <p:cNvSpPr/>
              <p:nvPr/>
            </p:nvSpPr>
            <p:spPr>
              <a:xfrm>
                <a:off x="5841308" y="352359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17" name="Freeform 5016">
                <a:extLst>
                  <a:ext uri="{FF2B5EF4-FFF2-40B4-BE49-F238E27FC236}">
                    <a16:creationId xmlns:a16="http://schemas.microsoft.com/office/drawing/2014/main" id="{C296B931-D7AA-6A9E-41AB-210D6BCEB758}"/>
                  </a:ext>
                </a:extLst>
              </p:cNvPr>
              <p:cNvSpPr/>
              <p:nvPr/>
            </p:nvSpPr>
            <p:spPr>
              <a:xfrm>
                <a:off x="5875546" y="346411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18" name="Freeform 5017">
                <a:extLst>
                  <a:ext uri="{FF2B5EF4-FFF2-40B4-BE49-F238E27FC236}">
                    <a16:creationId xmlns:a16="http://schemas.microsoft.com/office/drawing/2014/main" id="{4DC0DA86-984C-1C0F-246D-28818AD12044}"/>
                  </a:ext>
                </a:extLst>
              </p:cNvPr>
              <p:cNvSpPr/>
              <p:nvPr/>
            </p:nvSpPr>
            <p:spPr>
              <a:xfrm>
                <a:off x="5909784" y="340473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19" name="Freeform 5018">
                <a:extLst>
                  <a:ext uri="{FF2B5EF4-FFF2-40B4-BE49-F238E27FC236}">
                    <a16:creationId xmlns:a16="http://schemas.microsoft.com/office/drawing/2014/main" id="{495EA1C8-37DE-37C8-7F47-08ADEC187B94}"/>
                  </a:ext>
                </a:extLst>
              </p:cNvPr>
              <p:cNvSpPr/>
              <p:nvPr/>
            </p:nvSpPr>
            <p:spPr>
              <a:xfrm>
                <a:off x="5944117" y="33453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20" name="Freeform 5019">
                <a:extLst>
                  <a:ext uri="{FF2B5EF4-FFF2-40B4-BE49-F238E27FC236}">
                    <a16:creationId xmlns:a16="http://schemas.microsoft.com/office/drawing/2014/main" id="{60F9F81A-0857-6C64-02B0-6571CDC19042}"/>
                  </a:ext>
                </a:extLst>
              </p:cNvPr>
              <p:cNvSpPr/>
              <p:nvPr/>
            </p:nvSpPr>
            <p:spPr>
              <a:xfrm>
                <a:off x="5978355" y="32858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21" name="Freeform 5020">
                <a:extLst>
                  <a:ext uri="{FF2B5EF4-FFF2-40B4-BE49-F238E27FC236}">
                    <a16:creationId xmlns:a16="http://schemas.microsoft.com/office/drawing/2014/main" id="{56A901E1-B40A-0921-E0B5-30CA9E5F4C26}"/>
                  </a:ext>
                </a:extLst>
              </p:cNvPr>
              <p:cNvSpPr/>
              <p:nvPr/>
            </p:nvSpPr>
            <p:spPr>
              <a:xfrm>
                <a:off x="6012688" y="322648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22" name="Freeform 5021">
                <a:extLst>
                  <a:ext uri="{FF2B5EF4-FFF2-40B4-BE49-F238E27FC236}">
                    <a16:creationId xmlns:a16="http://schemas.microsoft.com/office/drawing/2014/main" id="{DCB9F41D-962D-3A03-57E5-F3BA04CBD1AD}"/>
                  </a:ext>
                </a:extLst>
              </p:cNvPr>
              <p:cNvSpPr/>
              <p:nvPr/>
            </p:nvSpPr>
            <p:spPr>
              <a:xfrm>
                <a:off x="6046925" y="316710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23" name="Freeform 5022">
                <a:extLst>
                  <a:ext uri="{FF2B5EF4-FFF2-40B4-BE49-F238E27FC236}">
                    <a16:creationId xmlns:a16="http://schemas.microsoft.com/office/drawing/2014/main" id="{4BD1CBC0-3280-2748-B2FB-0D068F26BB13}"/>
                  </a:ext>
                </a:extLst>
              </p:cNvPr>
              <p:cNvSpPr/>
              <p:nvPr/>
            </p:nvSpPr>
            <p:spPr>
              <a:xfrm>
                <a:off x="6081258" y="3107623"/>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24" name="Freeform 5023">
                <a:extLst>
                  <a:ext uri="{FF2B5EF4-FFF2-40B4-BE49-F238E27FC236}">
                    <a16:creationId xmlns:a16="http://schemas.microsoft.com/office/drawing/2014/main" id="{BB27B4BB-67C4-F482-65EE-C639894A9DC0}"/>
                  </a:ext>
                </a:extLst>
              </p:cNvPr>
              <p:cNvSpPr/>
              <p:nvPr/>
            </p:nvSpPr>
            <p:spPr>
              <a:xfrm>
                <a:off x="6115401" y="304814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25" name="Freeform 5024">
                <a:extLst>
                  <a:ext uri="{FF2B5EF4-FFF2-40B4-BE49-F238E27FC236}">
                    <a16:creationId xmlns:a16="http://schemas.microsoft.com/office/drawing/2014/main" id="{7E3418E9-58F1-AB90-5121-7EBDB3DFE3BF}"/>
                  </a:ext>
                </a:extLst>
              </p:cNvPr>
              <p:cNvSpPr/>
              <p:nvPr/>
            </p:nvSpPr>
            <p:spPr>
              <a:xfrm>
                <a:off x="6149734" y="2988761"/>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26" name="Freeform 5025">
                <a:extLst>
                  <a:ext uri="{FF2B5EF4-FFF2-40B4-BE49-F238E27FC236}">
                    <a16:creationId xmlns:a16="http://schemas.microsoft.com/office/drawing/2014/main" id="{93D1C804-D5B8-81F5-B2E9-DDA304B02800}"/>
                  </a:ext>
                </a:extLst>
              </p:cNvPr>
              <p:cNvSpPr/>
              <p:nvPr/>
            </p:nvSpPr>
            <p:spPr>
              <a:xfrm>
                <a:off x="6183972" y="292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27" name="Freeform 5026">
                <a:extLst>
                  <a:ext uri="{FF2B5EF4-FFF2-40B4-BE49-F238E27FC236}">
                    <a16:creationId xmlns:a16="http://schemas.microsoft.com/office/drawing/2014/main" id="{9229C62D-76BE-B32E-DCC9-0775D6296541}"/>
                  </a:ext>
                </a:extLst>
              </p:cNvPr>
              <p:cNvSpPr/>
              <p:nvPr/>
            </p:nvSpPr>
            <p:spPr>
              <a:xfrm>
                <a:off x="6218209" y="2869803"/>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028" name="Freeform 5027">
                <a:extLst>
                  <a:ext uri="{FF2B5EF4-FFF2-40B4-BE49-F238E27FC236}">
                    <a16:creationId xmlns:a16="http://schemas.microsoft.com/office/drawing/2014/main" id="{4B674476-8336-3C12-5039-4539D1D98F2B}"/>
                  </a:ext>
                </a:extLst>
              </p:cNvPr>
              <p:cNvSpPr/>
              <p:nvPr/>
            </p:nvSpPr>
            <p:spPr>
              <a:xfrm>
                <a:off x="6252447" y="2810419"/>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029" name="Freeform 5028">
                <a:extLst>
                  <a:ext uri="{FF2B5EF4-FFF2-40B4-BE49-F238E27FC236}">
                    <a16:creationId xmlns:a16="http://schemas.microsoft.com/office/drawing/2014/main" id="{EFA48E59-7240-187E-C4A5-1ACDCCC1B6FE}"/>
                  </a:ext>
                </a:extLst>
              </p:cNvPr>
              <p:cNvSpPr/>
              <p:nvPr/>
            </p:nvSpPr>
            <p:spPr>
              <a:xfrm>
                <a:off x="6286685" y="275094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030" name="Freeform 5029">
                <a:extLst>
                  <a:ext uri="{FF2B5EF4-FFF2-40B4-BE49-F238E27FC236}">
                    <a16:creationId xmlns:a16="http://schemas.microsoft.com/office/drawing/2014/main" id="{87255A98-7678-0F22-D32E-23A33F78B739}"/>
                  </a:ext>
                </a:extLst>
              </p:cNvPr>
              <p:cNvSpPr/>
              <p:nvPr/>
            </p:nvSpPr>
            <p:spPr>
              <a:xfrm>
                <a:off x="6320923" y="2691461"/>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31" name="Freeform 5030">
                <a:extLst>
                  <a:ext uri="{FF2B5EF4-FFF2-40B4-BE49-F238E27FC236}">
                    <a16:creationId xmlns:a16="http://schemas.microsoft.com/office/drawing/2014/main" id="{CDCD47FD-C267-CA61-813F-66C679EDCFB8}"/>
                  </a:ext>
                </a:extLst>
              </p:cNvPr>
              <p:cNvSpPr/>
              <p:nvPr/>
            </p:nvSpPr>
            <p:spPr>
              <a:xfrm>
                <a:off x="6355161" y="26320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32" name="Freeform 5031">
                <a:extLst>
                  <a:ext uri="{FF2B5EF4-FFF2-40B4-BE49-F238E27FC236}">
                    <a16:creationId xmlns:a16="http://schemas.microsoft.com/office/drawing/2014/main" id="{6048582B-65E2-7B82-4F54-B9397EBBC654}"/>
                  </a:ext>
                </a:extLst>
              </p:cNvPr>
              <p:cNvSpPr/>
              <p:nvPr/>
            </p:nvSpPr>
            <p:spPr>
              <a:xfrm>
                <a:off x="6389398" y="257250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033" name="Freeform 5032">
                <a:extLst>
                  <a:ext uri="{FF2B5EF4-FFF2-40B4-BE49-F238E27FC236}">
                    <a16:creationId xmlns:a16="http://schemas.microsoft.com/office/drawing/2014/main" id="{1B8B0CED-31A5-E0AC-9AF9-E1F8A7C309F0}"/>
                  </a:ext>
                </a:extLst>
              </p:cNvPr>
              <p:cNvSpPr/>
              <p:nvPr/>
            </p:nvSpPr>
            <p:spPr>
              <a:xfrm>
                <a:off x="6423636" y="2513120"/>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5034" name="Freeform 5033">
                <a:extLst>
                  <a:ext uri="{FF2B5EF4-FFF2-40B4-BE49-F238E27FC236}">
                    <a16:creationId xmlns:a16="http://schemas.microsoft.com/office/drawing/2014/main" id="{04850CB1-C216-CE6D-58E4-4D9DB057C632}"/>
                  </a:ext>
                </a:extLst>
              </p:cNvPr>
              <p:cNvSpPr/>
              <p:nvPr/>
            </p:nvSpPr>
            <p:spPr>
              <a:xfrm>
                <a:off x="6457874" y="2453641"/>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035" name="Freeform 5034">
                <a:extLst>
                  <a:ext uri="{FF2B5EF4-FFF2-40B4-BE49-F238E27FC236}">
                    <a16:creationId xmlns:a16="http://schemas.microsoft.com/office/drawing/2014/main" id="{70A08ECE-D8F9-D354-B757-C50BD0A74493}"/>
                  </a:ext>
                </a:extLst>
              </p:cNvPr>
              <p:cNvSpPr/>
              <p:nvPr/>
            </p:nvSpPr>
            <p:spPr>
              <a:xfrm>
                <a:off x="6492017" y="2394162"/>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036" name="Freeform 5035">
                <a:extLst>
                  <a:ext uri="{FF2B5EF4-FFF2-40B4-BE49-F238E27FC236}">
                    <a16:creationId xmlns:a16="http://schemas.microsoft.com/office/drawing/2014/main" id="{21B17C68-4118-31A9-0F6F-B52037CF620C}"/>
                  </a:ext>
                </a:extLst>
              </p:cNvPr>
              <p:cNvSpPr/>
              <p:nvPr/>
            </p:nvSpPr>
            <p:spPr>
              <a:xfrm>
                <a:off x="5120793" y="4651886"/>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037" name="Freeform 5036">
                <a:extLst>
                  <a:ext uri="{FF2B5EF4-FFF2-40B4-BE49-F238E27FC236}">
                    <a16:creationId xmlns:a16="http://schemas.microsoft.com/office/drawing/2014/main" id="{2C978666-DD1D-A146-71F7-050323223048}"/>
                  </a:ext>
                </a:extLst>
              </p:cNvPr>
              <p:cNvSpPr/>
              <p:nvPr/>
            </p:nvSpPr>
            <p:spPr>
              <a:xfrm>
                <a:off x="5155221" y="45925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038" name="Freeform 5037">
                <a:extLst>
                  <a:ext uri="{FF2B5EF4-FFF2-40B4-BE49-F238E27FC236}">
                    <a16:creationId xmlns:a16="http://schemas.microsoft.com/office/drawing/2014/main" id="{82D71696-6CF9-4334-65E2-B73EE084FBBA}"/>
                  </a:ext>
                </a:extLst>
              </p:cNvPr>
              <p:cNvSpPr/>
              <p:nvPr/>
            </p:nvSpPr>
            <p:spPr>
              <a:xfrm>
                <a:off x="5189554"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039" name="Freeform 5038">
                <a:extLst>
                  <a:ext uri="{FF2B5EF4-FFF2-40B4-BE49-F238E27FC236}">
                    <a16:creationId xmlns:a16="http://schemas.microsoft.com/office/drawing/2014/main" id="{CB1443D2-AF48-DFAA-309A-6916FF66A740}"/>
                  </a:ext>
                </a:extLst>
              </p:cNvPr>
              <p:cNvSpPr/>
              <p:nvPr/>
            </p:nvSpPr>
            <p:spPr>
              <a:xfrm>
                <a:off x="5223791"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040" name="Freeform 5039">
                <a:extLst>
                  <a:ext uri="{FF2B5EF4-FFF2-40B4-BE49-F238E27FC236}">
                    <a16:creationId xmlns:a16="http://schemas.microsoft.com/office/drawing/2014/main" id="{2DB3F820-D53C-8868-7B7E-3EA62EA3F3D4}"/>
                  </a:ext>
                </a:extLst>
              </p:cNvPr>
              <p:cNvSpPr/>
              <p:nvPr/>
            </p:nvSpPr>
            <p:spPr>
              <a:xfrm>
                <a:off x="5258219" y="441444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41" name="Freeform 5040">
                <a:extLst>
                  <a:ext uri="{FF2B5EF4-FFF2-40B4-BE49-F238E27FC236}">
                    <a16:creationId xmlns:a16="http://schemas.microsoft.com/office/drawing/2014/main" id="{E3F82920-2186-8A11-C557-55BC0DB2A7EC}"/>
                  </a:ext>
                </a:extLst>
              </p:cNvPr>
              <p:cNvSpPr/>
              <p:nvPr/>
            </p:nvSpPr>
            <p:spPr>
              <a:xfrm>
                <a:off x="5292457"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42" name="Freeform 5041">
                <a:extLst>
                  <a:ext uri="{FF2B5EF4-FFF2-40B4-BE49-F238E27FC236}">
                    <a16:creationId xmlns:a16="http://schemas.microsoft.com/office/drawing/2014/main" id="{27BC325B-A51B-5BDE-622D-409E1869B4D4}"/>
                  </a:ext>
                </a:extLst>
              </p:cNvPr>
              <p:cNvSpPr/>
              <p:nvPr/>
            </p:nvSpPr>
            <p:spPr>
              <a:xfrm>
                <a:off x="5326885" y="429577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043" name="Freeform 5042">
                <a:extLst>
                  <a:ext uri="{FF2B5EF4-FFF2-40B4-BE49-F238E27FC236}">
                    <a16:creationId xmlns:a16="http://schemas.microsoft.com/office/drawing/2014/main" id="{D8CB19C0-C678-6208-6D80-EF6A737C32BD}"/>
                  </a:ext>
                </a:extLst>
              </p:cNvPr>
              <p:cNvSpPr/>
              <p:nvPr/>
            </p:nvSpPr>
            <p:spPr>
              <a:xfrm>
                <a:off x="5361123"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044" name="Freeform 5043">
                <a:extLst>
                  <a:ext uri="{FF2B5EF4-FFF2-40B4-BE49-F238E27FC236}">
                    <a16:creationId xmlns:a16="http://schemas.microsoft.com/office/drawing/2014/main" id="{CFB78224-14F9-1569-6869-43E3F0F619C5}"/>
                  </a:ext>
                </a:extLst>
              </p:cNvPr>
              <p:cNvSpPr/>
              <p:nvPr/>
            </p:nvSpPr>
            <p:spPr>
              <a:xfrm>
                <a:off x="5395456"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045" name="Freeform 5044">
                <a:extLst>
                  <a:ext uri="{FF2B5EF4-FFF2-40B4-BE49-F238E27FC236}">
                    <a16:creationId xmlns:a16="http://schemas.microsoft.com/office/drawing/2014/main" id="{ABBE19B7-E129-9DB2-89FF-6A3E53C7EEE0}"/>
                  </a:ext>
                </a:extLst>
              </p:cNvPr>
              <p:cNvSpPr/>
              <p:nvPr/>
            </p:nvSpPr>
            <p:spPr>
              <a:xfrm>
                <a:off x="5429789" y="41176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46" name="Freeform 5045">
                <a:extLst>
                  <a:ext uri="{FF2B5EF4-FFF2-40B4-BE49-F238E27FC236}">
                    <a16:creationId xmlns:a16="http://schemas.microsoft.com/office/drawing/2014/main" id="{1EEC8C44-F90C-E0D2-80E3-70BEF94744F2}"/>
                  </a:ext>
                </a:extLst>
              </p:cNvPr>
              <p:cNvSpPr/>
              <p:nvPr/>
            </p:nvSpPr>
            <p:spPr>
              <a:xfrm>
                <a:off x="5464122"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47" name="Freeform 5046">
                <a:extLst>
                  <a:ext uri="{FF2B5EF4-FFF2-40B4-BE49-F238E27FC236}">
                    <a16:creationId xmlns:a16="http://schemas.microsoft.com/office/drawing/2014/main" id="{077DD984-BE3D-51B0-3009-24654D5853D4}"/>
                  </a:ext>
                </a:extLst>
              </p:cNvPr>
              <p:cNvSpPr/>
              <p:nvPr/>
            </p:nvSpPr>
            <p:spPr>
              <a:xfrm>
                <a:off x="5498360"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48" name="Freeform 5047">
                <a:extLst>
                  <a:ext uri="{FF2B5EF4-FFF2-40B4-BE49-F238E27FC236}">
                    <a16:creationId xmlns:a16="http://schemas.microsoft.com/office/drawing/2014/main" id="{B1533285-A215-93AE-2CCC-5A2619F6A6A0}"/>
                  </a:ext>
                </a:extLst>
              </p:cNvPr>
              <p:cNvSpPr/>
              <p:nvPr/>
            </p:nvSpPr>
            <p:spPr>
              <a:xfrm>
                <a:off x="5532597"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49" name="Freeform 5048">
                <a:extLst>
                  <a:ext uri="{FF2B5EF4-FFF2-40B4-BE49-F238E27FC236}">
                    <a16:creationId xmlns:a16="http://schemas.microsoft.com/office/drawing/2014/main" id="{F1C7F9B9-D532-57E0-16B3-4A95463F9A08}"/>
                  </a:ext>
                </a:extLst>
              </p:cNvPr>
              <p:cNvSpPr/>
              <p:nvPr/>
            </p:nvSpPr>
            <p:spPr>
              <a:xfrm>
                <a:off x="5567025"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50" name="Freeform 5049">
                <a:extLst>
                  <a:ext uri="{FF2B5EF4-FFF2-40B4-BE49-F238E27FC236}">
                    <a16:creationId xmlns:a16="http://schemas.microsoft.com/office/drawing/2014/main" id="{64C48BF2-97E6-D72D-8211-F2A3563DA771}"/>
                  </a:ext>
                </a:extLst>
              </p:cNvPr>
              <p:cNvSpPr/>
              <p:nvPr/>
            </p:nvSpPr>
            <p:spPr>
              <a:xfrm>
                <a:off x="5601263"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51" name="Freeform 5050">
                <a:extLst>
                  <a:ext uri="{FF2B5EF4-FFF2-40B4-BE49-F238E27FC236}">
                    <a16:creationId xmlns:a16="http://schemas.microsoft.com/office/drawing/2014/main" id="{940C2D8D-3F6A-8B0A-C9CE-1A73B258C066}"/>
                  </a:ext>
                </a:extLst>
              </p:cNvPr>
              <p:cNvSpPr/>
              <p:nvPr/>
            </p:nvSpPr>
            <p:spPr>
              <a:xfrm>
                <a:off x="5635596"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52" name="Freeform 5051">
                <a:extLst>
                  <a:ext uri="{FF2B5EF4-FFF2-40B4-BE49-F238E27FC236}">
                    <a16:creationId xmlns:a16="http://schemas.microsoft.com/office/drawing/2014/main" id="{F55286FD-F1B3-A7B3-02A9-3D57BD105054}"/>
                  </a:ext>
                </a:extLst>
              </p:cNvPr>
              <p:cNvSpPr/>
              <p:nvPr/>
            </p:nvSpPr>
            <p:spPr>
              <a:xfrm>
                <a:off x="5669834" y="370184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53" name="Freeform 5052">
                <a:extLst>
                  <a:ext uri="{FF2B5EF4-FFF2-40B4-BE49-F238E27FC236}">
                    <a16:creationId xmlns:a16="http://schemas.microsoft.com/office/drawing/2014/main" id="{33112C36-8F93-39B5-A7AB-62FB932F5D37}"/>
                  </a:ext>
                </a:extLst>
              </p:cNvPr>
              <p:cNvSpPr/>
              <p:nvPr/>
            </p:nvSpPr>
            <p:spPr>
              <a:xfrm>
                <a:off x="5704167" y="364236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54" name="Freeform 5053">
                <a:extLst>
                  <a:ext uri="{FF2B5EF4-FFF2-40B4-BE49-F238E27FC236}">
                    <a16:creationId xmlns:a16="http://schemas.microsoft.com/office/drawing/2014/main" id="{EB5C1FDE-E629-2B94-5414-55107FDA3060}"/>
                  </a:ext>
                </a:extLst>
              </p:cNvPr>
              <p:cNvSpPr/>
              <p:nvPr/>
            </p:nvSpPr>
            <p:spPr>
              <a:xfrm>
                <a:off x="5738405" y="358297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55" name="Freeform 5054">
                <a:extLst>
                  <a:ext uri="{FF2B5EF4-FFF2-40B4-BE49-F238E27FC236}">
                    <a16:creationId xmlns:a16="http://schemas.microsoft.com/office/drawing/2014/main" id="{BBA52004-16EF-540E-0CB8-9D39DAD9E041}"/>
                  </a:ext>
                </a:extLst>
              </p:cNvPr>
              <p:cNvSpPr/>
              <p:nvPr/>
            </p:nvSpPr>
            <p:spPr>
              <a:xfrm>
                <a:off x="5772738" y="352359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56" name="Freeform 5055">
                <a:extLst>
                  <a:ext uri="{FF2B5EF4-FFF2-40B4-BE49-F238E27FC236}">
                    <a16:creationId xmlns:a16="http://schemas.microsoft.com/office/drawing/2014/main" id="{AF8B7BB6-E218-CF38-73BF-52CFC5BAD6CC}"/>
                  </a:ext>
                </a:extLst>
              </p:cNvPr>
              <p:cNvSpPr/>
              <p:nvPr/>
            </p:nvSpPr>
            <p:spPr>
              <a:xfrm>
                <a:off x="5806975" y="346411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57" name="Freeform 5056">
                <a:extLst>
                  <a:ext uri="{FF2B5EF4-FFF2-40B4-BE49-F238E27FC236}">
                    <a16:creationId xmlns:a16="http://schemas.microsoft.com/office/drawing/2014/main" id="{A9F0F95E-829A-A7BE-76B8-F1F181BF09EF}"/>
                  </a:ext>
                </a:extLst>
              </p:cNvPr>
              <p:cNvSpPr/>
              <p:nvPr/>
            </p:nvSpPr>
            <p:spPr>
              <a:xfrm>
                <a:off x="5841308" y="340473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58" name="Freeform 5057">
                <a:extLst>
                  <a:ext uri="{FF2B5EF4-FFF2-40B4-BE49-F238E27FC236}">
                    <a16:creationId xmlns:a16="http://schemas.microsoft.com/office/drawing/2014/main" id="{507D3B71-7022-0945-00B9-59D79145A8F2}"/>
                  </a:ext>
                </a:extLst>
              </p:cNvPr>
              <p:cNvSpPr/>
              <p:nvPr/>
            </p:nvSpPr>
            <p:spPr>
              <a:xfrm>
                <a:off x="5875546" y="33453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59" name="Freeform 5058">
                <a:extLst>
                  <a:ext uri="{FF2B5EF4-FFF2-40B4-BE49-F238E27FC236}">
                    <a16:creationId xmlns:a16="http://schemas.microsoft.com/office/drawing/2014/main" id="{64CC0CE6-A3C6-F4AC-9645-5D66F8C70608}"/>
                  </a:ext>
                </a:extLst>
              </p:cNvPr>
              <p:cNvSpPr/>
              <p:nvPr/>
            </p:nvSpPr>
            <p:spPr>
              <a:xfrm>
                <a:off x="5909784" y="32858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60" name="Freeform 5059">
                <a:extLst>
                  <a:ext uri="{FF2B5EF4-FFF2-40B4-BE49-F238E27FC236}">
                    <a16:creationId xmlns:a16="http://schemas.microsoft.com/office/drawing/2014/main" id="{98D47F1A-5680-3AE2-CB7E-CF0C3AC02DA5}"/>
                  </a:ext>
                </a:extLst>
              </p:cNvPr>
              <p:cNvSpPr/>
              <p:nvPr/>
            </p:nvSpPr>
            <p:spPr>
              <a:xfrm>
                <a:off x="5944117" y="322648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61" name="Freeform 5060">
                <a:extLst>
                  <a:ext uri="{FF2B5EF4-FFF2-40B4-BE49-F238E27FC236}">
                    <a16:creationId xmlns:a16="http://schemas.microsoft.com/office/drawing/2014/main" id="{A28E980F-01A0-B7AF-EEE4-99E1925E0E1B}"/>
                  </a:ext>
                </a:extLst>
              </p:cNvPr>
              <p:cNvSpPr/>
              <p:nvPr/>
            </p:nvSpPr>
            <p:spPr>
              <a:xfrm>
                <a:off x="5978355" y="316710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62" name="Freeform 5061">
                <a:extLst>
                  <a:ext uri="{FF2B5EF4-FFF2-40B4-BE49-F238E27FC236}">
                    <a16:creationId xmlns:a16="http://schemas.microsoft.com/office/drawing/2014/main" id="{4E36F6AF-C5E9-B865-C137-B7EEE354D669}"/>
                  </a:ext>
                </a:extLst>
              </p:cNvPr>
              <p:cNvSpPr/>
              <p:nvPr/>
            </p:nvSpPr>
            <p:spPr>
              <a:xfrm>
                <a:off x="6012688" y="3107623"/>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63" name="Freeform 5062">
                <a:extLst>
                  <a:ext uri="{FF2B5EF4-FFF2-40B4-BE49-F238E27FC236}">
                    <a16:creationId xmlns:a16="http://schemas.microsoft.com/office/drawing/2014/main" id="{C63C168E-AEA1-7B27-6AF3-88142768FAFB}"/>
                  </a:ext>
                </a:extLst>
              </p:cNvPr>
              <p:cNvSpPr/>
              <p:nvPr/>
            </p:nvSpPr>
            <p:spPr>
              <a:xfrm>
                <a:off x="6046830" y="304814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64" name="Freeform 5063">
                <a:extLst>
                  <a:ext uri="{FF2B5EF4-FFF2-40B4-BE49-F238E27FC236}">
                    <a16:creationId xmlns:a16="http://schemas.microsoft.com/office/drawing/2014/main" id="{3C9CB470-3B7A-0A6F-7AD8-D7DC8519CBFE}"/>
                  </a:ext>
                </a:extLst>
              </p:cNvPr>
              <p:cNvSpPr/>
              <p:nvPr/>
            </p:nvSpPr>
            <p:spPr>
              <a:xfrm>
                <a:off x="6081163" y="2988761"/>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65" name="Freeform 5064">
                <a:extLst>
                  <a:ext uri="{FF2B5EF4-FFF2-40B4-BE49-F238E27FC236}">
                    <a16:creationId xmlns:a16="http://schemas.microsoft.com/office/drawing/2014/main" id="{EBA65A60-7CBA-7B19-C5E5-3329D2A7B1B3}"/>
                  </a:ext>
                </a:extLst>
              </p:cNvPr>
              <p:cNvSpPr/>
              <p:nvPr/>
            </p:nvSpPr>
            <p:spPr>
              <a:xfrm>
                <a:off x="6115401" y="292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66" name="Freeform 5065">
                <a:extLst>
                  <a:ext uri="{FF2B5EF4-FFF2-40B4-BE49-F238E27FC236}">
                    <a16:creationId xmlns:a16="http://schemas.microsoft.com/office/drawing/2014/main" id="{217A4C43-A652-3C24-A565-9E05A92DBF02}"/>
                  </a:ext>
                </a:extLst>
              </p:cNvPr>
              <p:cNvSpPr/>
              <p:nvPr/>
            </p:nvSpPr>
            <p:spPr>
              <a:xfrm>
                <a:off x="6149734" y="2869898"/>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67" name="Freeform 5066">
                <a:extLst>
                  <a:ext uri="{FF2B5EF4-FFF2-40B4-BE49-F238E27FC236}">
                    <a16:creationId xmlns:a16="http://schemas.microsoft.com/office/drawing/2014/main" id="{0A31B87F-32E2-EE96-4A57-5CA387BBB1F9}"/>
                  </a:ext>
                </a:extLst>
              </p:cNvPr>
              <p:cNvSpPr/>
              <p:nvPr/>
            </p:nvSpPr>
            <p:spPr>
              <a:xfrm>
                <a:off x="6183877" y="2810419"/>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068" name="Freeform 5067">
                <a:extLst>
                  <a:ext uri="{FF2B5EF4-FFF2-40B4-BE49-F238E27FC236}">
                    <a16:creationId xmlns:a16="http://schemas.microsoft.com/office/drawing/2014/main" id="{0D61C79D-43DB-1590-E123-3A25D75621E6}"/>
                  </a:ext>
                </a:extLst>
              </p:cNvPr>
              <p:cNvSpPr/>
              <p:nvPr/>
            </p:nvSpPr>
            <p:spPr>
              <a:xfrm>
                <a:off x="6218209" y="275094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069" name="Freeform 5068">
                <a:extLst>
                  <a:ext uri="{FF2B5EF4-FFF2-40B4-BE49-F238E27FC236}">
                    <a16:creationId xmlns:a16="http://schemas.microsoft.com/office/drawing/2014/main" id="{1928564B-8CB9-5A77-8578-9CE9CE51C146}"/>
                  </a:ext>
                </a:extLst>
              </p:cNvPr>
              <p:cNvSpPr/>
              <p:nvPr/>
            </p:nvSpPr>
            <p:spPr>
              <a:xfrm>
                <a:off x="6252447" y="269155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070" name="Freeform 5069">
                <a:extLst>
                  <a:ext uri="{FF2B5EF4-FFF2-40B4-BE49-F238E27FC236}">
                    <a16:creationId xmlns:a16="http://schemas.microsoft.com/office/drawing/2014/main" id="{765D80D7-A1F5-DF59-5AFE-FD7703453328}"/>
                  </a:ext>
                </a:extLst>
              </p:cNvPr>
              <p:cNvSpPr/>
              <p:nvPr/>
            </p:nvSpPr>
            <p:spPr>
              <a:xfrm>
                <a:off x="6286590" y="26320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71" name="Freeform 5070">
                <a:extLst>
                  <a:ext uri="{FF2B5EF4-FFF2-40B4-BE49-F238E27FC236}">
                    <a16:creationId xmlns:a16="http://schemas.microsoft.com/office/drawing/2014/main" id="{B3811D47-A6BB-948D-6357-AEE0471B4F33}"/>
                  </a:ext>
                </a:extLst>
              </p:cNvPr>
              <p:cNvSpPr/>
              <p:nvPr/>
            </p:nvSpPr>
            <p:spPr>
              <a:xfrm>
                <a:off x="6320923" y="2572599"/>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72" name="Freeform 5071">
                <a:extLst>
                  <a:ext uri="{FF2B5EF4-FFF2-40B4-BE49-F238E27FC236}">
                    <a16:creationId xmlns:a16="http://schemas.microsoft.com/office/drawing/2014/main" id="{498C697A-687A-8C0C-4BD0-66A49EEF7242}"/>
                  </a:ext>
                </a:extLst>
              </p:cNvPr>
              <p:cNvSpPr/>
              <p:nvPr/>
            </p:nvSpPr>
            <p:spPr>
              <a:xfrm>
                <a:off x="6355066" y="251312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073" name="Freeform 5072">
                <a:extLst>
                  <a:ext uri="{FF2B5EF4-FFF2-40B4-BE49-F238E27FC236}">
                    <a16:creationId xmlns:a16="http://schemas.microsoft.com/office/drawing/2014/main" id="{564DDDF5-E9C1-8C62-407D-1E5994B5E237}"/>
                  </a:ext>
                </a:extLst>
              </p:cNvPr>
              <p:cNvSpPr/>
              <p:nvPr/>
            </p:nvSpPr>
            <p:spPr>
              <a:xfrm>
                <a:off x="6389398" y="2453736"/>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074" name="Freeform 5073">
                <a:extLst>
                  <a:ext uri="{FF2B5EF4-FFF2-40B4-BE49-F238E27FC236}">
                    <a16:creationId xmlns:a16="http://schemas.microsoft.com/office/drawing/2014/main" id="{A0FCD257-2A9E-52F6-085D-9CCC8E579605}"/>
                  </a:ext>
                </a:extLst>
              </p:cNvPr>
              <p:cNvSpPr/>
              <p:nvPr/>
            </p:nvSpPr>
            <p:spPr>
              <a:xfrm>
                <a:off x="6423541" y="2394257"/>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075" name="Freeform 5074">
                <a:extLst>
                  <a:ext uri="{FF2B5EF4-FFF2-40B4-BE49-F238E27FC236}">
                    <a16:creationId xmlns:a16="http://schemas.microsoft.com/office/drawing/2014/main" id="{D4A1D984-E429-8ECC-28B2-EF9EAB3A1368}"/>
                  </a:ext>
                </a:extLst>
              </p:cNvPr>
              <p:cNvSpPr/>
              <p:nvPr/>
            </p:nvSpPr>
            <p:spPr>
              <a:xfrm>
                <a:off x="6457779" y="2334683"/>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076" name="Freeform 5075">
                <a:extLst>
                  <a:ext uri="{FF2B5EF4-FFF2-40B4-BE49-F238E27FC236}">
                    <a16:creationId xmlns:a16="http://schemas.microsoft.com/office/drawing/2014/main" id="{23CED5A9-8B06-2F8D-D92E-63F93EC1C173}"/>
                  </a:ext>
                </a:extLst>
              </p:cNvPr>
              <p:cNvSpPr/>
              <p:nvPr/>
            </p:nvSpPr>
            <p:spPr>
              <a:xfrm>
                <a:off x="5052222" y="4651886"/>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077" name="Freeform 5076">
                <a:extLst>
                  <a:ext uri="{FF2B5EF4-FFF2-40B4-BE49-F238E27FC236}">
                    <a16:creationId xmlns:a16="http://schemas.microsoft.com/office/drawing/2014/main" id="{C23DEC64-D0A8-E711-E95D-0B51BC997E11}"/>
                  </a:ext>
                </a:extLst>
              </p:cNvPr>
              <p:cNvSpPr/>
              <p:nvPr/>
            </p:nvSpPr>
            <p:spPr>
              <a:xfrm>
                <a:off x="5086650" y="45925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078" name="Freeform 5077">
                <a:extLst>
                  <a:ext uri="{FF2B5EF4-FFF2-40B4-BE49-F238E27FC236}">
                    <a16:creationId xmlns:a16="http://schemas.microsoft.com/office/drawing/2014/main" id="{3F64AE59-0537-58C4-AD12-765363EB9AA5}"/>
                  </a:ext>
                </a:extLst>
              </p:cNvPr>
              <p:cNvSpPr/>
              <p:nvPr/>
            </p:nvSpPr>
            <p:spPr>
              <a:xfrm>
                <a:off x="5120983"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079" name="Freeform 5078">
                <a:extLst>
                  <a:ext uri="{FF2B5EF4-FFF2-40B4-BE49-F238E27FC236}">
                    <a16:creationId xmlns:a16="http://schemas.microsoft.com/office/drawing/2014/main" id="{1E787F12-3184-966D-1963-70BEB3C27A78}"/>
                  </a:ext>
                </a:extLst>
              </p:cNvPr>
              <p:cNvSpPr/>
              <p:nvPr/>
            </p:nvSpPr>
            <p:spPr>
              <a:xfrm>
                <a:off x="5155316"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080" name="Freeform 5079">
                <a:extLst>
                  <a:ext uri="{FF2B5EF4-FFF2-40B4-BE49-F238E27FC236}">
                    <a16:creationId xmlns:a16="http://schemas.microsoft.com/office/drawing/2014/main" id="{58C4F045-E14A-5061-B8CE-55B51007A06C}"/>
                  </a:ext>
                </a:extLst>
              </p:cNvPr>
              <p:cNvSpPr/>
              <p:nvPr/>
            </p:nvSpPr>
            <p:spPr>
              <a:xfrm>
                <a:off x="5189649" y="441444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81" name="Freeform 5080">
                <a:extLst>
                  <a:ext uri="{FF2B5EF4-FFF2-40B4-BE49-F238E27FC236}">
                    <a16:creationId xmlns:a16="http://schemas.microsoft.com/office/drawing/2014/main" id="{9A667710-27C3-A9B5-0A21-BE990E95CAAE}"/>
                  </a:ext>
                </a:extLst>
              </p:cNvPr>
              <p:cNvSpPr/>
              <p:nvPr/>
            </p:nvSpPr>
            <p:spPr>
              <a:xfrm>
                <a:off x="5223886"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82" name="Freeform 5081">
                <a:extLst>
                  <a:ext uri="{FF2B5EF4-FFF2-40B4-BE49-F238E27FC236}">
                    <a16:creationId xmlns:a16="http://schemas.microsoft.com/office/drawing/2014/main" id="{4AF4BDEC-AADD-5E54-AF80-3CD4E7CABBB5}"/>
                  </a:ext>
                </a:extLst>
              </p:cNvPr>
              <p:cNvSpPr/>
              <p:nvPr/>
            </p:nvSpPr>
            <p:spPr>
              <a:xfrm>
                <a:off x="5258219" y="42956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83" name="Freeform 5082">
                <a:extLst>
                  <a:ext uri="{FF2B5EF4-FFF2-40B4-BE49-F238E27FC236}">
                    <a16:creationId xmlns:a16="http://schemas.microsoft.com/office/drawing/2014/main" id="{C5302D5F-7FFA-EB6D-28A9-41C825E0431C}"/>
                  </a:ext>
                </a:extLst>
              </p:cNvPr>
              <p:cNvSpPr/>
              <p:nvPr/>
            </p:nvSpPr>
            <p:spPr>
              <a:xfrm>
                <a:off x="5292552"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084" name="Freeform 5083">
                <a:extLst>
                  <a:ext uri="{FF2B5EF4-FFF2-40B4-BE49-F238E27FC236}">
                    <a16:creationId xmlns:a16="http://schemas.microsoft.com/office/drawing/2014/main" id="{CC9818C0-CA05-67F9-F5F9-4A32030C4C36}"/>
                  </a:ext>
                </a:extLst>
              </p:cNvPr>
              <p:cNvSpPr/>
              <p:nvPr/>
            </p:nvSpPr>
            <p:spPr>
              <a:xfrm>
                <a:off x="5326885"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085" name="Freeform 5084">
                <a:extLst>
                  <a:ext uri="{FF2B5EF4-FFF2-40B4-BE49-F238E27FC236}">
                    <a16:creationId xmlns:a16="http://schemas.microsoft.com/office/drawing/2014/main" id="{E35424DD-6C5C-5DCC-7704-4B90B76F7A1B}"/>
                  </a:ext>
                </a:extLst>
              </p:cNvPr>
              <p:cNvSpPr/>
              <p:nvPr/>
            </p:nvSpPr>
            <p:spPr>
              <a:xfrm>
                <a:off x="5361218" y="41176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86" name="Freeform 5085">
                <a:extLst>
                  <a:ext uri="{FF2B5EF4-FFF2-40B4-BE49-F238E27FC236}">
                    <a16:creationId xmlns:a16="http://schemas.microsoft.com/office/drawing/2014/main" id="{F6E3372A-3677-A344-A8D3-D6252D6B9A72}"/>
                  </a:ext>
                </a:extLst>
              </p:cNvPr>
              <p:cNvSpPr/>
              <p:nvPr/>
            </p:nvSpPr>
            <p:spPr>
              <a:xfrm>
                <a:off x="5395551"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87" name="Freeform 5086">
                <a:extLst>
                  <a:ext uri="{FF2B5EF4-FFF2-40B4-BE49-F238E27FC236}">
                    <a16:creationId xmlns:a16="http://schemas.microsoft.com/office/drawing/2014/main" id="{5B8C1872-1186-199F-5B2D-8759EEF6634D}"/>
                  </a:ext>
                </a:extLst>
              </p:cNvPr>
              <p:cNvSpPr/>
              <p:nvPr/>
            </p:nvSpPr>
            <p:spPr>
              <a:xfrm>
                <a:off x="5429789"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88" name="Freeform 5087">
                <a:extLst>
                  <a:ext uri="{FF2B5EF4-FFF2-40B4-BE49-F238E27FC236}">
                    <a16:creationId xmlns:a16="http://schemas.microsoft.com/office/drawing/2014/main" id="{EBFFB2F9-03C9-5FA5-CC99-A001721853E6}"/>
                  </a:ext>
                </a:extLst>
              </p:cNvPr>
              <p:cNvSpPr/>
              <p:nvPr/>
            </p:nvSpPr>
            <p:spPr>
              <a:xfrm>
                <a:off x="5464122"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89" name="Freeform 5088">
                <a:extLst>
                  <a:ext uri="{FF2B5EF4-FFF2-40B4-BE49-F238E27FC236}">
                    <a16:creationId xmlns:a16="http://schemas.microsoft.com/office/drawing/2014/main" id="{CFE331EB-B5DB-0AFF-9EC1-1B6EB74D0792}"/>
                  </a:ext>
                </a:extLst>
              </p:cNvPr>
              <p:cNvSpPr/>
              <p:nvPr/>
            </p:nvSpPr>
            <p:spPr>
              <a:xfrm>
                <a:off x="5498455"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90" name="Freeform 5089">
                <a:extLst>
                  <a:ext uri="{FF2B5EF4-FFF2-40B4-BE49-F238E27FC236}">
                    <a16:creationId xmlns:a16="http://schemas.microsoft.com/office/drawing/2014/main" id="{C8812422-7A84-3A23-9D09-0C8498AC348A}"/>
                  </a:ext>
                </a:extLst>
              </p:cNvPr>
              <p:cNvSpPr/>
              <p:nvPr/>
            </p:nvSpPr>
            <p:spPr>
              <a:xfrm>
                <a:off x="5532692"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91" name="Freeform 5090">
                <a:extLst>
                  <a:ext uri="{FF2B5EF4-FFF2-40B4-BE49-F238E27FC236}">
                    <a16:creationId xmlns:a16="http://schemas.microsoft.com/office/drawing/2014/main" id="{503179B3-C071-E9AC-4036-4D65949E0B6A}"/>
                  </a:ext>
                </a:extLst>
              </p:cNvPr>
              <p:cNvSpPr/>
              <p:nvPr/>
            </p:nvSpPr>
            <p:spPr>
              <a:xfrm>
                <a:off x="5567025"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92" name="Freeform 5091">
                <a:extLst>
                  <a:ext uri="{FF2B5EF4-FFF2-40B4-BE49-F238E27FC236}">
                    <a16:creationId xmlns:a16="http://schemas.microsoft.com/office/drawing/2014/main" id="{B95FC969-6D9A-529D-38DD-A6462A1B6E88}"/>
                  </a:ext>
                </a:extLst>
              </p:cNvPr>
              <p:cNvSpPr/>
              <p:nvPr/>
            </p:nvSpPr>
            <p:spPr>
              <a:xfrm>
                <a:off x="5601263" y="370184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93" name="Freeform 5092">
                <a:extLst>
                  <a:ext uri="{FF2B5EF4-FFF2-40B4-BE49-F238E27FC236}">
                    <a16:creationId xmlns:a16="http://schemas.microsoft.com/office/drawing/2014/main" id="{E1A8E0D7-04F4-B918-3A90-7342BEF1E68E}"/>
                  </a:ext>
                </a:extLst>
              </p:cNvPr>
              <p:cNvSpPr/>
              <p:nvPr/>
            </p:nvSpPr>
            <p:spPr>
              <a:xfrm>
                <a:off x="5635596" y="364236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94" name="Freeform 5093">
                <a:extLst>
                  <a:ext uri="{FF2B5EF4-FFF2-40B4-BE49-F238E27FC236}">
                    <a16:creationId xmlns:a16="http://schemas.microsoft.com/office/drawing/2014/main" id="{81F3010D-728B-77B6-5DA3-52DD193C9D9A}"/>
                  </a:ext>
                </a:extLst>
              </p:cNvPr>
              <p:cNvSpPr/>
              <p:nvPr/>
            </p:nvSpPr>
            <p:spPr>
              <a:xfrm>
                <a:off x="5669834" y="358297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95" name="Freeform 5094">
                <a:extLst>
                  <a:ext uri="{FF2B5EF4-FFF2-40B4-BE49-F238E27FC236}">
                    <a16:creationId xmlns:a16="http://schemas.microsoft.com/office/drawing/2014/main" id="{0B67E170-B124-B3B5-A731-C62E895D31E6}"/>
                  </a:ext>
                </a:extLst>
              </p:cNvPr>
              <p:cNvSpPr/>
              <p:nvPr/>
            </p:nvSpPr>
            <p:spPr>
              <a:xfrm>
                <a:off x="5704167" y="352359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96" name="Freeform 5095">
                <a:extLst>
                  <a:ext uri="{FF2B5EF4-FFF2-40B4-BE49-F238E27FC236}">
                    <a16:creationId xmlns:a16="http://schemas.microsoft.com/office/drawing/2014/main" id="{71B90B7B-C0F8-B36B-088F-2BF8B01C216E}"/>
                  </a:ext>
                </a:extLst>
              </p:cNvPr>
              <p:cNvSpPr/>
              <p:nvPr/>
            </p:nvSpPr>
            <p:spPr>
              <a:xfrm>
                <a:off x="6320828" y="2453736"/>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097" name="Freeform 5096">
                <a:extLst>
                  <a:ext uri="{FF2B5EF4-FFF2-40B4-BE49-F238E27FC236}">
                    <a16:creationId xmlns:a16="http://schemas.microsoft.com/office/drawing/2014/main" id="{220439BA-9558-10D3-D454-EC9F36345B62}"/>
                  </a:ext>
                </a:extLst>
              </p:cNvPr>
              <p:cNvSpPr/>
              <p:nvPr/>
            </p:nvSpPr>
            <p:spPr>
              <a:xfrm>
                <a:off x="6355066" y="2394352"/>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098" name="Freeform 5097">
                <a:extLst>
                  <a:ext uri="{FF2B5EF4-FFF2-40B4-BE49-F238E27FC236}">
                    <a16:creationId xmlns:a16="http://schemas.microsoft.com/office/drawing/2014/main" id="{1322C2CF-27E2-A118-0F6F-DEA4090E5233}"/>
                  </a:ext>
                </a:extLst>
              </p:cNvPr>
              <p:cNvSpPr/>
              <p:nvPr/>
            </p:nvSpPr>
            <p:spPr>
              <a:xfrm>
                <a:off x="6389303" y="233477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099" name="Freeform 5098">
                <a:extLst>
                  <a:ext uri="{FF2B5EF4-FFF2-40B4-BE49-F238E27FC236}">
                    <a16:creationId xmlns:a16="http://schemas.microsoft.com/office/drawing/2014/main" id="{6F11113B-1D32-CC2F-7615-F19855A8EE7D}"/>
                  </a:ext>
                </a:extLst>
              </p:cNvPr>
              <p:cNvSpPr/>
              <p:nvPr/>
            </p:nvSpPr>
            <p:spPr>
              <a:xfrm>
                <a:off x="6423446" y="2275299"/>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00" name="Freeform 5099">
                <a:extLst>
                  <a:ext uri="{FF2B5EF4-FFF2-40B4-BE49-F238E27FC236}">
                    <a16:creationId xmlns:a16="http://schemas.microsoft.com/office/drawing/2014/main" id="{2500EAA9-BF3B-19F3-3FFD-76B14B7C2CE0}"/>
                  </a:ext>
                </a:extLst>
              </p:cNvPr>
              <p:cNvSpPr/>
              <p:nvPr/>
            </p:nvSpPr>
            <p:spPr>
              <a:xfrm>
                <a:off x="5052412"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01" name="Freeform 5100">
                <a:extLst>
                  <a:ext uri="{FF2B5EF4-FFF2-40B4-BE49-F238E27FC236}">
                    <a16:creationId xmlns:a16="http://schemas.microsoft.com/office/drawing/2014/main" id="{D3599A9E-11D9-AE9F-530D-AA744F553E54}"/>
                  </a:ext>
                </a:extLst>
              </p:cNvPr>
              <p:cNvSpPr/>
              <p:nvPr/>
            </p:nvSpPr>
            <p:spPr>
              <a:xfrm>
                <a:off x="5086745"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02" name="Freeform 5101">
                <a:extLst>
                  <a:ext uri="{FF2B5EF4-FFF2-40B4-BE49-F238E27FC236}">
                    <a16:creationId xmlns:a16="http://schemas.microsoft.com/office/drawing/2014/main" id="{C8376E3D-6B6F-2103-3FF6-0FF1CEAD7DE0}"/>
                  </a:ext>
                </a:extLst>
              </p:cNvPr>
              <p:cNvSpPr/>
              <p:nvPr/>
            </p:nvSpPr>
            <p:spPr>
              <a:xfrm>
                <a:off x="5120983" y="441435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03" name="Freeform 5102">
                <a:extLst>
                  <a:ext uri="{FF2B5EF4-FFF2-40B4-BE49-F238E27FC236}">
                    <a16:creationId xmlns:a16="http://schemas.microsoft.com/office/drawing/2014/main" id="{8AA01AE7-26A3-7C20-64BC-9F0991092754}"/>
                  </a:ext>
                </a:extLst>
              </p:cNvPr>
              <p:cNvSpPr/>
              <p:nvPr/>
            </p:nvSpPr>
            <p:spPr>
              <a:xfrm>
                <a:off x="5155411"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04" name="Freeform 5103">
                <a:extLst>
                  <a:ext uri="{FF2B5EF4-FFF2-40B4-BE49-F238E27FC236}">
                    <a16:creationId xmlns:a16="http://schemas.microsoft.com/office/drawing/2014/main" id="{C74161D9-A7EA-D39D-3EF7-353004D47AC2}"/>
                  </a:ext>
                </a:extLst>
              </p:cNvPr>
              <p:cNvSpPr/>
              <p:nvPr/>
            </p:nvSpPr>
            <p:spPr>
              <a:xfrm>
                <a:off x="5189649" y="42956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05" name="Freeform 5104">
                <a:extLst>
                  <a:ext uri="{FF2B5EF4-FFF2-40B4-BE49-F238E27FC236}">
                    <a16:creationId xmlns:a16="http://schemas.microsoft.com/office/drawing/2014/main" id="{274CEE04-E1F3-EE37-87F5-975F9B8B164F}"/>
                  </a:ext>
                </a:extLst>
              </p:cNvPr>
              <p:cNvSpPr/>
              <p:nvPr/>
            </p:nvSpPr>
            <p:spPr>
              <a:xfrm>
                <a:off x="5223982"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06" name="Freeform 5105">
                <a:extLst>
                  <a:ext uri="{FF2B5EF4-FFF2-40B4-BE49-F238E27FC236}">
                    <a16:creationId xmlns:a16="http://schemas.microsoft.com/office/drawing/2014/main" id="{5E7AF9AB-C286-9D4E-2429-A27D685F113D}"/>
                  </a:ext>
                </a:extLst>
              </p:cNvPr>
              <p:cNvSpPr/>
              <p:nvPr/>
            </p:nvSpPr>
            <p:spPr>
              <a:xfrm>
                <a:off x="5258314"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07" name="Freeform 5106">
                <a:extLst>
                  <a:ext uri="{FF2B5EF4-FFF2-40B4-BE49-F238E27FC236}">
                    <a16:creationId xmlns:a16="http://schemas.microsoft.com/office/drawing/2014/main" id="{D21AD7F6-F9E8-4B3D-ECC3-6201DB0F979D}"/>
                  </a:ext>
                </a:extLst>
              </p:cNvPr>
              <p:cNvSpPr/>
              <p:nvPr/>
            </p:nvSpPr>
            <p:spPr>
              <a:xfrm>
                <a:off x="5292552" y="411752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08" name="Freeform 5107">
                <a:extLst>
                  <a:ext uri="{FF2B5EF4-FFF2-40B4-BE49-F238E27FC236}">
                    <a16:creationId xmlns:a16="http://schemas.microsoft.com/office/drawing/2014/main" id="{0A1D2114-7288-FBBF-42D3-77C080DACABE}"/>
                  </a:ext>
                </a:extLst>
              </p:cNvPr>
              <p:cNvSpPr/>
              <p:nvPr/>
            </p:nvSpPr>
            <p:spPr>
              <a:xfrm>
                <a:off x="5326980"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09" name="Freeform 5108">
                <a:extLst>
                  <a:ext uri="{FF2B5EF4-FFF2-40B4-BE49-F238E27FC236}">
                    <a16:creationId xmlns:a16="http://schemas.microsoft.com/office/drawing/2014/main" id="{740AE974-5B66-8B4E-48DD-B344E714FB52}"/>
                  </a:ext>
                </a:extLst>
              </p:cNvPr>
              <p:cNvSpPr/>
              <p:nvPr/>
            </p:nvSpPr>
            <p:spPr>
              <a:xfrm>
                <a:off x="5361218"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10" name="Freeform 5109">
                <a:extLst>
                  <a:ext uri="{FF2B5EF4-FFF2-40B4-BE49-F238E27FC236}">
                    <a16:creationId xmlns:a16="http://schemas.microsoft.com/office/drawing/2014/main" id="{621B49CA-66E7-F41E-ECC8-2ECB44F1864D}"/>
                  </a:ext>
                </a:extLst>
              </p:cNvPr>
              <p:cNvSpPr/>
              <p:nvPr/>
            </p:nvSpPr>
            <p:spPr>
              <a:xfrm>
                <a:off x="5395551"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11" name="Freeform 5110">
                <a:extLst>
                  <a:ext uri="{FF2B5EF4-FFF2-40B4-BE49-F238E27FC236}">
                    <a16:creationId xmlns:a16="http://schemas.microsoft.com/office/drawing/2014/main" id="{320B87E8-FC51-2B3C-1587-0923C283BBDB}"/>
                  </a:ext>
                </a:extLst>
              </p:cNvPr>
              <p:cNvSpPr/>
              <p:nvPr/>
            </p:nvSpPr>
            <p:spPr>
              <a:xfrm>
                <a:off x="5429884"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112" name="Freeform 5111">
                <a:extLst>
                  <a:ext uri="{FF2B5EF4-FFF2-40B4-BE49-F238E27FC236}">
                    <a16:creationId xmlns:a16="http://schemas.microsoft.com/office/drawing/2014/main" id="{76C9285D-5BA9-EB53-9DCA-AC4270747B17}"/>
                  </a:ext>
                </a:extLst>
              </p:cNvPr>
              <p:cNvSpPr/>
              <p:nvPr/>
            </p:nvSpPr>
            <p:spPr>
              <a:xfrm>
                <a:off x="5464217"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113" name="Freeform 5112">
                <a:extLst>
                  <a:ext uri="{FF2B5EF4-FFF2-40B4-BE49-F238E27FC236}">
                    <a16:creationId xmlns:a16="http://schemas.microsoft.com/office/drawing/2014/main" id="{A46907A1-340A-BB70-5687-6871770F3F76}"/>
                  </a:ext>
                </a:extLst>
              </p:cNvPr>
              <p:cNvSpPr/>
              <p:nvPr/>
            </p:nvSpPr>
            <p:spPr>
              <a:xfrm>
                <a:off x="5498455"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114" name="Freeform 5113">
                <a:extLst>
                  <a:ext uri="{FF2B5EF4-FFF2-40B4-BE49-F238E27FC236}">
                    <a16:creationId xmlns:a16="http://schemas.microsoft.com/office/drawing/2014/main" id="{565E1916-D889-F5BC-519C-24B3AAAA4322}"/>
                  </a:ext>
                </a:extLst>
              </p:cNvPr>
              <p:cNvSpPr/>
              <p:nvPr/>
            </p:nvSpPr>
            <p:spPr>
              <a:xfrm>
                <a:off x="6320828" y="233487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115" name="Freeform 5114">
                <a:extLst>
                  <a:ext uri="{FF2B5EF4-FFF2-40B4-BE49-F238E27FC236}">
                    <a16:creationId xmlns:a16="http://schemas.microsoft.com/office/drawing/2014/main" id="{9AFD1320-1492-9B83-E66E-F46F129C2C8A}"/>
                  </a:ext>
                </a:extLst>
              </p:cNvPr>
              <p:cNvSpPr/>
              <p:nvPr/>
            </p:nvSpPr>
            <p:spPr>
              <a:xfrm>
                <a:off x="6354970" y="2275394"/>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16" name="Freeform 5115">
                <a:extLst>
                  <a:ext uri="{FF2B5EF4-FFF2-40B4-BE49-F238E27FC236}">
                    <a16:creationId xmlns:a16="http://schemas.microsoft.com/office/drawing/2014/main" id="{8CB42689-E994-1B85-98C5-E9850E56C382}"/>
                  </a:ext>
                </a:extLst>
              </p:cNvPr>
              <p:cNvSpPr/>
              <p:nvPr/>
            </p:nvSpPr>
            <p:spPr>
              <a:xfrm>
                <a:off x="6389208" y="2215916"/>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17" name="Freeform 5116">
                <a:extLst>
                  <a:ext uri="{FF2B5EF4-FFF2-40B4-BE49-F238E27FC236}">
                    <a16:creationId xmlns:a16="http://schemas.microsoft.com/office/drawing/2014/main" id="{39F65ED8-780B-B637-BDC9-7CE68F399DB6}"/>
                  </a:ext>
                </a:extLst>
              </p:cNvPr>
              <p:cNvSpPr/>
              <p:nvPr/>
            </p:nvSpPr>
            <p:spPr>
              <a:xfrm>
                <a:off x="5052412" y="441435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18" name="Freeform 5117">
                <a:extLst>
                  <a:ext uri="{FF2B5EF4-FFF2-40B4-BE49-F238E27FC236}">
                    <a16:creationId xmlns:a16="http://schemas.microsoft.com/office/drawing/2014/main" id="{0D712DB8-28B7-6A44-6E34-2870E7057E9A}"/>
                  </a:ext>
                </a:extLst>
              </p:cNvPr>
              <p:cNvSpPr/>
              <p:nvPr/>
            </p:nvSpPr>
            <p:spPr>
              <a:xfrm>
                <a:off x="5086840"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19" name="Freeform 5118">
                <a:extLst>
                  <a:ext uri="{FF2B5EF4-FFF2-40B4-BE49-F238E27FC236}">
                    <a16:creationId xmlns:a16="http://schemas.microsoft.com/office/drawing/2014/main" id="{1997E62F-6135-9A50-D357-0FDB610BBC57}"/>
                  </a:ext>
                </a:extLst>
              </p:cNvPr>
              <p:cNvSpPr/>
              <p:nvPr/>
            </p:nvSpPr>
            <p:spPr>
              <a:xfrm>
                <a:off x="5121078" y="42956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20" name="Freeform 5119">
                <a:extLst>
                  <a:ext uri="{FF2B5EF4-FFF2-40B4-BE49-F238E27FC236}">
                    <a16:creationId xmlns:a16="http://schemas.microsoft.com/office/drawing/2014/main" id="{7E3D8DDD-5014-1176-87D3-076A366F57A0}"/>
                  </a:ext>
                </a:extLst>
              </p:cNvPr>
              <p:cNvSpPr/>
              <p:nvPr/>
            </p:nvSpPr>
            <p:spPr>
              <a:xfrm>
                <a:off x="5155506"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21" name="Freeform 5120">
                <a:extLst>
                  <a:ext uri="{FF2B5EF4-FFF2-40B4-BE49-F238E27FC236}">
                    <a16:creationId xmlns:a16="http://schemas.microsoft.com/office/drawing/2014/main" id="{2B9C1B73-B40F-3E0D-E1C9-58459EA6188A}"/>
                  </a:ext>
                </a:extLst>
              </p:cNvPr>
              <p:cNvSpPr/>
              <p:nvPr/>
            </p:nvSpPr>
            <p:spPr>
              <a:xfrm>
                <a:off x="5189744"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22" name="Freeform 5121">
                <a:extLst>
                  <a:ext uri="{FF2B5EF4-FFF2-40B4-BE49-F238E27FC236}">
                    <a16:creationId xmlns:a16="http://schemas.microsoft.com/office/drawing/2014/main" id="{E5D7DEB4-5976-953C-BF97-49EFCC4C285A}"/>
                  </a:ext>
                </a:extLst>
              </p:cNvPr>
              <p:cNvSpPr/>
              <p:nvPr/>
            </p:nvSpPr>
            <p:spPr>
              <a:xfrm>
                <a:off x="5223982" y="411752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23" name="Freeform 5122">
                <a:extLst>
                  <a:ext uri="{FF2B5EF4-FFF2-40B4-BE49-F238E27FC236}">
                    <a16:creationId xmlns:a16="http://schemas.microsoft.com/office/drawing/2014/main" id="{FC3D8588-2F1B-FCDD-EBBF-0EB4DE83CDE5}"/>
                  </a:ext>
                </a:extLst>
              </p:cNvPr>
              <p:cNvSpPr/>
              <p:nvPr/>
            </p:nvSpPr>
            <p:spPr>
              <a:xfrm>
                <a:off x="5258410"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24" name="Freeform 5123">
                <a:extLst>
                  <a:ext uri="{FF2B5EF4-FFF2-40B4-BE49-F238E27FC236}">
                    <a16:creationId xmlns:a16="http://schemas.microsoft.com/office/drawing/2014/main" id="{A6E7027C-30BC-93A5-6AB5-7FD717B9EF9E}"/>
                  </a:ext>
                </a:extLst>
              </p:cNvPr>
              <p:cNvSpPr/>
              <p:nvPr/>
            </p:nvSpPr>
            <p:spPr>
              <a:xfrm>
                <a:off x="5292647"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25" name="Freeform 5124">
                <a:extLst>
                  <a:ext uri="{FF2B5EF4-FFF2-40B4-BE49-F238E27FC236}">
                    <a16:creationId xmlns:a16="http://schemas.microsoft.com/office/drawing/2014/main" id="{AE4C5337-D88E-8ABD-CE3D-79E93D6B94CA}"/>
                  </a:ext>
                </a:extLst>
              </p:cNvPr>
              <p:cNvSpPr/>
              <p:nvPr/>
            </p:nvSpPr>
            <p:spPr>
              <a:xfrm>
                <a:off x="5326980"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26" name="Freeform 5125">
                <a:extLst>
                  <a:ext uri="{FF2B5EF4-FFF2-40B4-BE49-F238E27FC236}">
                    <a16:creationId xmlns:a16="http://schemas.microsoft.com/office/drawing/2014/main" id="{0F375443-0008-0249-2B1E-3CB4475D045E}"/>
                  </a:ext>
                </a:extLst>
              </p:cNvPr>
              <p:cNvSpPr/>
              <p:nvPr/>
            </p:nvSpPr>
            <p:spPr>
              <a:xfrm>
                <a:off x="6320733" y="2216011"/>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27" name="Freeform 5126">
                <a:extLst>
                  <a:ext uri="{FF2B5EF4-FFF2-40B4-BE49-F238E27FC236}">
                    <a16:creationId xmlns:a16="http://schemas.microsoft.com/office/drawing/2014/main" id="{828934B0-7EC4-0E54-F49D-7A7B7B5F8E57}"/>
                  </a:ext>
                </a:extLst>
              </p:cNvPr>
              <p:cNvSpPr/>
              <p:nvPr/>
            </p:nvSpPr>
            <p:spPr>
              <a:xfrm>
                <a:off x="6354875" y="2156437"/>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28" name="Freeform 5127">
                <a:extLst>
                  <a:ext uri="{FF2B5EF4-FFF2-40B4-BE49-F238E27FC236}">
                    <a16:creationId xmlns:a16="http://schemas.microsoft.com/office/drawing/2014/main" id="{D582A51E-95D1-011E-7381-527D18E84BA5}"/>
                  </a:ext>
                </a:extLst>
              </p:cNvPr>
              <p:cNvSpPr/>
              <p:nvPr/>
            </p:nvSpPr>
            <p:spPr>
              <a:xfrm>
                <a:off x="5052507" y="42956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29" name="Freeform 5128">
                <a:extLst>
                  <a:ext uri="{FF2B5EF4-FFF2-40B4-BE49-F238E27FC236}">
                    <a16:creationId xmlns:a16="http://schemas.microsoft.com/office/drawing/2014/main" id="{F5A017B4-D076-4325-70FE-AA8F574F9A01}"/>
                  </a:ext>
                </a:extLst>
              </p:cNvPr>
              <p:cNvSpPr/>
              <p:nvPr/>
            </p:nvSpPr>
            <p:spPr>
              <a:xfrm>
                <a:off x="5086935"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30" name="Freeform 5129">
                <a:extLst>
                  <a:ext uri="{FF2B5EF4-FFF2-40B4-BE49-F238E27FC236}">
                    <a16:creationId xmlns:a16="http://schemas.microsoft.com/office/drawing/2014/main" id="{811BEB8C-067C-54A2-6FF9-54DCF4D15AD8}"/>
                  </a:ext>
                </a:extLst>
              </p:cNvPr>
              <p:cNvSpPr/>
              <p:nvPr/>
            </p:nvSpPr>
            <p:spPr>
              <a:xfrm>
                <a:off x="5121173"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31" name="Freeform 5130">
                <a:extLst>
                  <a:ext uri="{FF2B5EF4-FFF2-40B4-BE49-F238E27FC236}">
                    <a16:creationId xmlns:a16="http://schemas.microsoft.com/office/drawing/2014/main" id="{F53A19D7-BCA8-8C09-3DBA-07401E748954}"/>
                  </a:ext>
                </a:extLst>
              </p:cNvPr>
              <p:cNvSpPr/>
              <p:nvPr/>
            </p:nvSpPr>
            <p:spPr>
              <a:xfrm>
                <a:off x="5155506" y="411752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32" name="Freeform 5131">
                <a:extLst>
                  <a:ext uri="{FF2B5EF4-FFF2-40B4-BE49-F238E27FC236}">
                    <a16:creationId xmlns:a16="http://schemas.microsoft.com/office/drawing/2014/main" id="{CB09338D-2E84-ACE7-F954-73BC60EEF898}"/>
                  </a:ext>
                </a:extLst>
              </p:cNvPr>
              <p:cNvSpPr/>
              <p:nvPr/>
            </p:nvSpPr>
            <p:spPr>
              <a:xfrm>
                <a:off x="5189839"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33" name="Freeform 5132">
                <a:extLst>
                  <a:ext uri="{FF2B5EF4-FFF2-40B4-BE49-F238E27FC236}">
                    <a16:creationId xmlns:a16="http://schemas.microsoft.com/office/drawing/2014/main" id="{2E6A6004-5CF9-5AD0-E3F9-6BE680E89AAF}"/>
                  </a:ext>
                </a:extLst>
              </p:cNvPr>
              <p:cNvSpPr/>
              <p:nvPr/>
            </p:nvSpPr>
            <p:spPr>
              <a:xfrm>
                <a:off x="5224077"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34" name="Freeform 5133">
                <a:extLst>
                  <a:ext uri="{FF2B5EF4-FFF2-40B4-BE49-F238E27FC236}">
                    <a16:creationId xmlns:a16="http://schemas.microsoft.com/office/drawing/2014/main" id="{FFFCA742-BCB0-62CC-1754-DA500FDB82D6}"/>
                  </a:ext>
                </a:extLst>
              </p:cNvPr>
              <p:cNvSpPr/>
              <p:nvPr/>
            </p:nvSpPr>
            <p:spPr>
              <a:xfrm>
                <a:off x="6286400" y="215653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35" name="Freeform 5134">
                <a:extLst>
                  <a:ext uri="{FF2B5EF4-FFF2-40B4-BE49-F238E27FC236}">
                    <a16:creationId xmlns:a16="http://schemas.microsoft.com/office/drawing/2014/main" id="{40B6D197-239B-348D-FF95-A4FD6F03C2B8}"/>
                  </a:ext>
                </a:extLst>
              </p:cNvPr>
              <p:cNvSpPr/>
              <p:nvPr/>
            </p:nvSpPr>
            <p:spPr>
              <a:xfrm>
                <a:off x="6320638" y="2097053"/>
                <a:ext cx="33476" cy="33498"/>
              </a:xfrm>
              <a:custGeom>
                <a:avLst/>
                <a:gdLst>
                  <a:gd name="connsiteX0" fmla="*/ 33477 w 33476"/>
                  <a:gd name="connsiteY0" fmla="*/ 16749 h 33498"/>
                  <a:gd name="connsiteX1" fmla="*/ 16739 w 33476"/>
                  <a:gd name="connsiteY1" fmla="*/ 33498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8"/>
                      <a:pt x="16739" y="33498"/>
                    </a:cubicBezTo>
                    <a:cubicBezTo>
                      <a:pt x="7494" y="33498"/>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36" name="Freeform 5135">
                <a:extLst>
                  <a:ext uri="{FF2B5EF4-FFF2-40B4-BE49-F238E27FC236}">
                    <a16:creationId xmlns:a16="http://schemas.microsoft.com/office/drawing/2014/main" id="{4AE07F49-642A-A8EA-7FA5-D38072121751}"/>
                  </a:ext>
                </a:extLst>
              </p:cNvPr>
              <p:cNvSpPr/>
              <p:nvPr/>
            </p:nvSpPr>
            <p:spPr>
              <a:xfrm>
                <a:off x="5052602"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37" name="Freeform 5136">
                <a:extLst>
                  <a:ext uri="{FF2B5EF4-FFF2-40B4-BE49-F238E27FC236}">
                    <a16:creationId xmlns:a16="http://schemas.microsoft.com/office/drawing/2014/main" id="{A30FA36C-0FEA-F5CB-0786-551DBAF5018C}"/>
                  </a:ext>
                </a:extLst>
              </p:cNvPr>
              <p:cNvSpPr/>
              <p:nvPr/>
            </p:nvSpPr>
            <p:spPr>
              <a:xfrm>
                <a:off x="5086935" y="411752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38" name="Freeform 5137">
                <a:extLst>
                  <a:ext uri="{FF2B5EF4-FFF2-40B4-BE49-F238E27FC236}">
                    <a16:creationId xmlns:a16="http://schemas.microsoft.com/office/drawing/2014/main" id="{D354ACD2-3353-9255-F7A3-02BCFB328789}"/>
                  </a:ext>
                </a:extLst>
              </p:cNvPr>
              <p:cNvSpPr/>
              <p:nvPr/>
            </p:nvSpPr>
            <p:spPr>
              <a:xfrm>
                <a:off x="5121268"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39" name="Freeform 5138">
                <a:extLst>
                  <a:ext uri="{FF2B5EF4-FFF2-40B4-BE49-F238E27FC236}">
                    <a16:creationId xmlns:a16="http://schemas.microsoft.com/office/drawing/2014/main" id="{E53C916F-3BD9-972C-DD8F-A6EBFF72D04E}"/>
                  </a:ext>
                </a:extLst>
              </p:cNvPr>
              <p:cNvSpPr/>
              <p:nvPr/>
            </p:nvSpPr>
            <p:spPr>
              <a:xfrm>
                <a:off x="5155601"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40" name="Freeform 5139">
                <a:extLst>
                  <a:ext uri="{FF2B5EF4-FFF2-40B4-BE49-F238E27FC236}">
                    <a16:creationId xmlns:a16="http://schemas.microsoft.com/office/drawing/2014/main" id="{8E37E70B-096C-F70F-A655-4C80AD777AB5}"/>
                  </a:ext>
                </a:extLst>
              </p:cNvPr>
              <p:cNvSpPr/>
              <p:nvPr/>
            </p:nvSpPr>
            <p:spPr>
              <a:xfrm>
                <a:off x="5189839"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41" name="Freeform 5140">
                <a:extLst>
                  <a:ext uri="{FF2B5EF4-FFF2-40B4-BE49-F238E27FC236}">
                    <a16:creationId xmlns:a16="http://schemas.microsoft.com/office/drawing/2014/main" id="{23341C3E-FA1E-A7FE-D6B0-FF8C4916F79E}"/>
                  </a:ext>
                </a:extLst>
              </p:cNvPr>
              <p:cNvSpPr/>
              <p:nvPr/>
            </p:nvSpPr>
            <p:spPr>
              <a:xfrm>
                <a:off x="6252162" y="209714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42" name="Freeform 5141">
                <a:extLst>
                  <a:ext uri="{FF2B5EF4-FFF2-40B4-BE49-F238E27FC236}">
                    <a16:creationId xmlns:a16="http://schemas.microsoft.com/office/drawing/2014/main" id="{38EA7FA8-4715-F649-2131-8D0CF7682458}"/>
                  </a:ext>
                </a:extLst>
              </p:cNvPr>
              <p:cNvSpPr/>
              <p:nvPr/>
            </p:nvSpPr>
            <p:spPr>
              <a:xfrm>
                <a:off x="6286305" y="2037669"/>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43" name="Freeform 5142">
                <a:extLst>
                  <a:ext uri="{FF2B5EF4-FFF2-40B4-BE49-F238E27FC236}">
                    <a16:creationId xmlns:a16="http://schemas.microsoft.com/office/drawing/2014/main" id="{C2B0693E-805B-A223-B406-4B32D8FC1F10}"/>
                  </a:ext>
                </a:extLst>
              </p:cNvPr>
              <p:cNvSpPr/>
              <p:nvPr/>
            </p:nvSpPr>
            <p:spPr>
              <a:xfrm>
                <a:off x="5052697"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44" name="Freeform 5143">
                <a:extLst>
                  <a:ext uri="{FF2B5EF4-FFF2-40B4-BE49-F238E27FC236}">
                    <a16:creationId xmlns:a16="http://schemas.microsoft.com/office/drawing/2014/main" id="{120A5235-12DD-AA4F-498E-63A82E47E73F}"/>
                  </a:ext>
                </a:extLst>
              </p:cNvPr>
              <p:cNvSpPr/>
              <p:nvPr/>
            </p:nvSpPr>
            <p:spPr>
              <a:xfrm>
                <a:off x="5087030"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45" name="Freeform 5144">
                <a:extLst>
                  <a:ext uri="{FF2B5EF4-FFF2-40B4-BE49-F238E27FC236}">
                    <a16:creationId xmlns:a16="http://schemas.microsoft.com/office/drawing/2014/main" id="{BA5FE8A2-584B-5842-E49D-C00A07994EE2}"/>
                  </a:ext>
                </a:extLst>
              </p:cNvPr>
              <p:cNvSpPr/>
              <p:nvPr/>
            </p:nvSpPr>
            <p:spPr>
              <a:xfrm>
                <a:off x="5121268"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46" name="Freeform 5145">
                <a:extLst>
                  <a:ext uri="{FF2B5EF4-FFF2-40B4-BE49-F238E27FC236}">
                    <a16:creationId xmlns:a16="http://schemas.microsoft.com/office/drawing/2014/main" id="{94669F2D-98FB-5211-D73F-9F5C3ECE86EE}"/>
                  </a:ext>
                </a:extLst>
              </p:cNvPr>
              <p:cNvSpPr/>
              <p:nvPr/>
            </p:nvSpPr>
            <p:spPr>
              <a:xfrm>
                <a:off x="6217924" y="2037764"/>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47" name="Freeform 5146">
                <a:extLst>
                  <a:ext uri="{FF2B5EF4-FFF2-40B4-BE49-F238E27FC236}">
                    <a16:creationId xmlns:a16="http://schemas.microsoft.com/office/drawing/2014/main" id="{C0E1DE70-D3AF-527F-8A68-155E73DC1A72}"/>
                  </a:ext>
                </a:extLst>
              </p:cNvPr>
              <p:cNvSpPr/>
              <p:nvPr/>
            </p:nvSpPr>
            <p:spPr>
              <a:xfrm>
                <a:off x="6252067" y="197819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48" name="Freeform 5147">
                <a:extLst>
                  <a:ext uri="{FF2B5EF4-FFF2-40B4-BE49-F238E27FC236}">
                    <a16:creationId xmlns:a16="http://schemas.microsoft.com/office/drawing/2014/main" id="{318C8C0A-5AC4-5B52-8CB3-1EBDA885B701}"/>
                  </a:ext>
                </a:extLst>
              </p:cNvPr>
              <p:cNvSpPr/>
              <p:nvPr/>
            </p:nvSpPr>
            <p:spPr>
              <a:xfrm>
                <a:off x="5052697"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49" name="Freeform 5148">
                <a:extLst>
                  <a:ext uri="{FF2B5EF4-FFF2-40B4-BE49-F238E27FC236}">
                    <a16:creationId xmlns:a16="http://schemas.microsoft.com/office/drawing/2014/main" id="{E8CB8182-4AAC-7F7B-9021-F2BA8D8EEE14}"/>
                  </a:ext>
                </a:extLst>
              </p:cNvPr>
              <p:cNvSpPr/>
              <p:nvPr/>
            </p:nvSpPr>
            <p:spPr>
              <a:xfrm>
                <a:off x="5087030" y="387999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50" name="Freeform 5149">
                <a:extLst>
                  <a:ext uri="{FF2B5EF4-FFF2-40B4-BE49-F238E27FC236}">
                    <a16:creationId xmlns:a16="http://schemas.microsoft.com/office/drawing/2014/main" id="{5868DB7B-3991-79C2-EF3A-73BBDAB3F3E0}"/>
                  </a:ext>
                </a:extLst>
              </p:cNvPr>
              <p:cNvSpPr/>
              <p:nvPr/>
            </p:nvSpPr>
            <p:spPr>
              <a:xfrm>
                <a:off x="6183591" y="1978286"/>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51" name="Freeform 5150">
                <a:extLst>
                  <a:ext uri="{FF2B5EF4-FFF2-40B4-BE49-F238E27FC236}">
                    <a16:creationId xmlns:a16="http://schemas.microsoft.com/office/drawing/2014/main" id="{2A94FF21-3A47-6D60-885D-C6AEA904CC0F}"/>
                  </a:ext>
                </a:extLst>
              </p:cNvPr>
              <p:cNvSpPr/>
              <p:nvPr/>
            </p:nvSpPr>
            <p:spPr>
              <a:xfrm>
                <a:off x="6217734" y="1918807"/>
                <a:ext cx="33476" cy="33498"/>
              </a:xfrm>
              <a:custGeom>
                <a:avLst/>
                <a:gdLst>
                  <a:gd name="connsiteX0" fmla="*/ 33477 w 33476"/>
                  <a:gd name="connsiteY0" fmla="*/ 16749 h 33498"/>
                  <a:gd name="connsiteX1" fmla="*/ 16738 w 33476"/>
                  <a:gd name="connsiteY1" fmla="*/ 33498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8"/>
                      <a:pt x="16738" y="33498"/>
                    </a:cubicBezTo>
                    <a:cubicBezTo>
                      <a:pt x="7494" y="33498"/>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52" name="Freeform 5151">
                <a:extLst>
                  <a:ext uri="{FF2B5EF4-FFF2-40B4-BE49-F238E27FC236}">
                    <a16:creationId xmlns:a16="http://schemas.microsoft.com/office/drawing/2014/main" id="{EA60C2B5-D40F-BCFD-07CB-4AAA4C87CF46}"/>
                  </a:ext>
                </a:extLst>
              </p:cNvPr>
              <p:cNvSpPr/>
              <p:nvPr/>
            </p:nvSpPr>
            <p:spPr>
              <a:xfrm>
                <a:off x="5052697" y="3820513"/>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53" name="Freeform 5152">
                <a:extLst>
                  <a:ext uri="{FF2B5EF4-FFF2-40B4-BE49-F238E27FC236}">
                    <a16:creationId xmlns:a16="http://schemas.microsoft.com/office/drawing/2014/main" id="{C296257E-9C03-1641-0ECF-3768E61F4368}"/>
                  </a:ext>
                </a:extLst>
              </p:cNvPr>
              <p:cNvSpPr/>
              <p:nvPr/>
            </p:nvSpPr>
            <p:spPr>
              <a:xfrm>
                <a:off x="6149353" y="19189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54" name="Freeform 5153">
                <a:extLst>
                  <a:ext uri="{FF2B5EF4-FFF2-40B4-BE49-F238E27FC236}">
                    <a16:creationId xmlns:a16="http://schemas.microsoft.com/office/drawing/2014/main" id="{965F41F3-BB96-E102-AE17-AF88706B39C4}"/>
                  </a:ext>
                </a:extLst>
              </p:cNvPr>
              <p:cNvSpPr/>
              <p:nvPr/>
            </p:nvSpPr>
            <p:spPr>
              <a:xfrm>
                <a:off x="6183496" y="1859423"/>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55" name="Freeform 5154">
                <a:extLst>
                  <a:ext uri="{FF2B5EF4-FFF2-40B4-BE49-F238E27FC236}">
                    <a16:creationId xmlns:a16="http://schemas.microsoft.com/office/drawing/2014/main" id="{0A70E132-44F8-3D6A-8B6A-A5FF4C5858C6}"/>
                  </a:ext>
                </a:extLst>
              </p:cNvPr>
              <p:cNvSpPr/>
              <p:nvPr/>
            </p:nvSpPr>
            <p:spPr>
              <a:xfrm>
                <a:off x="6080783" y="19189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56" name="Freeform 5155">
                <a:extLst>
                  <a:ext uri="{FF2B5EF4-FFF2-40B4-BE49-F238E27FC236}">
                    <a16:creationId xmlns:a16="http://schemas.microsoft.com/office/drawing/2014/main" id="{90E755E8-8E14-D7F4-BDED-91CC8A1B0F1E}"/>
                  </a:ext>
                </a:extLst>
              </p:cNvPr>
              <p:cNvSpPr/>
              <p:nvPr/>
            </p:nvSpPr>
            <p:spPr>
              <a:xfrm>
                <a:off x="6115021"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57" name="Freeform 5156">
                <a:extLst>
                  <a:ext uri="{FF2B5EF4-FFF2-40B4-BE49-F238E27FC236}">
                    <a16:creationId xmlns:a16="http://schemas.microsoft.com/office/drawing/2014/main" id="{49F39004-81C8-7677-0414-F2F3BDD21317}"/>
                  </a:ext>
                </a:extLst>
              </p:cNvPr>
              <p:cNvSpPr/>
              <p:nvPr/>
            </p:nvSpPr>
            <p:spPr>
              <a:xfrm>
                <a:off x="6149258" y="1799944"/>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58" name="Freeform 5157">
                <a:extLst>
                  <a:ext uri="{FF2B5EF4-FFF2-40B4-BE49-F238E27FC236}">
                    <a16:creationId xmlns:a16="http://schemas.microsoft.com/office/drawing/2014/main" id="{78370E9D-CDC7-DC08-08D4-4F53EAAA6BE3}"/>
                  </a:ext>
                </a:extLst>
              </p:cNvPr>
              <p:cNvSpPr/>
              <p:nvPr/>
            </p:nvSpPr>
            <p:spPr>
              <a:xfrm>
                <a:off x="7006250"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59" name="Freeform 5158">
                <a:extLst>
                  <a:ext uri="{FF2B5EF4-FFF2-40B4-BE49-F238E27FC236}">
                    <a16:creationId xmlns:a16="http://schemas.microsoft.com/office/drawing/2014/main" id="{73A292E7-831B-124E-20B0-02B0F374DD33}"/>
                  </a:ext>
                </a:extLst>
              </p:cNvPr>
              <p:cNvSpPr/>
              <p:nvPr/>
            </p:nvSpPr>
            <p:spPr>
              <a:xfrm>
                <a:off x="6937679"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60" name="Freeform 5159">
                <a:extLst>
                  <a:ext uri="{FF2B5EF4-FFF2-40B4-BE49-F238E27FC236}">
                    <a16:creationId xmlns:a16="http://schemas.microsoft.com/office/drawing/2014/main" id="{15418EE1-F453-540F-E82B-0DEBC7BD5C6D}"/>
                  </a:ext>
                </a:extLst>
              </p:cNvPr>
              <p:cNvSpPr/>
              <p:nvPr/>
            </p:nvSpPr>
            <p:spPr>
              <a:xfrm>
                <a:off x="6972012"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61" name="Freeform 5160">
                <a:extLst>
                  <a:ext uri="{FF2B5EF4-FFF2-40B4-BE49-F238E27FC236}">
                    <a16:creationId xmlns:a16="http://schemas.microsoft.com/office/drawing/2014/main" id="{66AF15C2-E71C-B5AF-58E5-1A406F99DEB8}"/>
                  </a:ext>
                </a:extLst>
              </p:cNvPr>
              <p:cNvSpPr/>
              <p:nvPr/>
            </p:nvSpPr>
            <p:spPr>
              <a:xfrm>
                <a:off x="6869108"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62" name="Freeform 5161">
                <a:extLst>
                  <a:ext uri="{FF2B5EF4-FFF2-40B4-BE49-F238E27FC236}">
                    <a16:creationId xmlns:a16="http://schemas.microsoft.com/office/drawing/2014/main" id="{094CCDBB-F353-E2BD-5ED8-6E01422692AC}"/>
                  </a:ext>
                </a:extLst>
              </p:cNvPr>
              <p:cNvSpPr/>
              <p:nvPr/>
            </p:nvSpPr>
            <p:spPr>
              <a:xfrm>
                <a:off x="6903441"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63" name="Freeform 5162">
                <a:extLst>
                  <a:ext uri="{FF2B5EF4-FFF2-40B4-BE49-F238E27FC236}">
                    <a16:creationId xmlns:a16="http://schemas.microsoft.com/office/drawing/2014/main" id="{16ACE6A3-0F2D-1631-2915-81DC0D722B94}"/>
                  </a:ext>
                </a:extLst>
              </p:cNvPr>
              <p:cNvSpPr/>
              <p:nvPr/>
            </p:nvSpPr>
            <p:spPr>
              <a:xfrm>
                <a:off x="6937869" y="18596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64" name="Freeform 5163">
                <a:extLst>
                  <a:ext uri="{FF2B5EF4-FFF2-40B4-BE49-F238E27FC236}">
                    <a16:creationId xmlns:a16="http://schemas.microsoft.com/office/drawing/2014/main" id="{5633BD62-2651-CDA7-90BE-6A9D3AB266E0}"/>
                  </a:ext>
                </a:extLst>
              </p:cNvPr>
              <p:cNvSpPr/>
              <p:nvPr/>
            </p:nvSpPr>
            <p:spPr>
              <a:xfrm>
                <a:off x="6800538"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65" name="Freeform 5164">
                <a:extLst>
                  <a:ext uri="{FF2B5EF4-FFF2-40B4-BE49-F238E27FC236}">
                    <a16:creationId xmlns:a16="http://schemas.microsoft.com/office/drawing/2014/main" id="{3FFF5D26-8BA3-12D0-2CF9-B0D55AEB471F}"/>
                  </a:ext>
                </a:extLst>
              </p:cNvPr>
              <p:cNvSpPr/>
              <p:nvPr/>
            </p:nvSpPr>
            <p:spPr>
              <a:xfrm>
                <a:off x="6834966"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66" name="Freeform 5165">
                <a:extLst>
                  <a:ext uri="{FF2B5EF4-FFF2-40B4-BE49-F238E27FC236}">
                    <a16:creationId xmlns:a16="http://schemas.microsoft.com/office/drawing/2014/main" id="{DD48029A-1CD9-EFC4-BDAB-A1B1FD66AA8B}"/>
                  </a:ext>
                </a:extLst>
              </p:cNvPr>
              <p:cNvSpPr/>
              <p:nvPr/>
            </p:nvSpPr>
            <p:spPr>
              <a:xfrm>
                <a:off x="6869298" y="1859613"/>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5167" name="Freeform 5166">
                <a:extLst>
                  <a:ext uri="{FF2B5EF4-FFF2-40B4-BE49-F238E27FC236}">
                    <a16:creationId xmlns:a16="http://schemas.microsoft.com/office/drawing/2014/main" id="{A6E82E90-D763-F4E9-D7F3-0351C411639E}"/>
                  </a:ext>
                </a:extLst>
              </p:cNvPr>
              <p:cNvSpPr/>
              <p:nvPr/>
            </p:nvSpPr>
            <p:spPr>
              <a:xfrm>
                <a:off x="6903536"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68" name="Freeform 5167">
                <a:extLst>
                  <a:ext uri="{FF2B5EF4-FFF2-40B4-BE49-F238E27FC236}">
                    <a16:creationId xmlns:a16="http://schemas.microsoft.com/office/drawing/2014/main" id="{E4362DAD-DF96-3D97-0137-93F8EAD9B99C}"/>
                  </a:ext>
                </a:extLst>
              </p:cNvPr>
              <p:cNvSpPr/>
              <p:nvPr/>
            </p:nvSpPr>
            <p:spPr>
              <a:xfrm>
                <a:off x="6731967"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69" name="Freeform 5168">
                <a:extLst>
                  <a:ext uri="{FF2B5EF4-FFF2-40B4-BE49-F238E27FC236}">
                    <a16:creationId xmlns:a16="http://schemas.microsoft.com/office/drawing/2014/main" id="{603E6E4F-CFC9-C5DB-D60A-F5E03048BC2A}"/>
                  </a:ext>
                </a:extLst>
              </p:cNvPr>
              <p:cNvSpPr/>
              <p:nvPr/>
            </p:nvSpPr>
            <p:spPr>
              <a:xfrm>
                <a:off x="6766395"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70" name="Freeform 5169">
                <a:extLst>
                  <a:ext uri="{FF2B5EF4-FFF2-40B4-BE49-F238E27FC236}">
                    <a16:creationId xmlns:a16="http://schemas.microsoft.com/office/drawing/2014/main" id="{082DB496-54E1-5C01-E4F8-6D14C3357613}"/>
                  </a:ext>
                </a:extLst>
              </p:cNvPr>
              <p:cNvSpPr/>
              <p:nvPr/>
            </p:nvSpPr>
            <p:spPr>
              <a:xfrm>
                <a:off x="6800728" y="18596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71" name="Freeform 5170">
                <a:extLst>
                  <a:ext uri="{FF2B5EF4-FFF2-40B4-BE49-F238E27FC236}">
                    <a16:creationId xmlns:a16="http://schemas.microsoft.com/office/drawing/2014/main" id="{7EC09851-B365-386D-2B60-B28CF20153E3}"/>
                  </a:ext>
                </a:extLst>
              </p:cNvPr>
              <p:cNvSpPr/>
              <p:nvPr/>
            </p:nvSpPr>
            <p:spPr>
              <a:xfrm>
                <a:off x="6835061"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72" name="Freeform 5171">
                <a:extLst>
                  <a:ext uri="{FF2B5EF4-FFF2-40B4-BE49-F238E27FC236}">
                    <a16:creationId xmlns:a16="http://schemas.microsoft.com/office/drawing/2014/main" id="{ECA51ACE-8F42-8AC6-59E4-FB125F3EFB34}"/>
                  </a:ext>
                </a:extLst>
              </p:cNvPr>
              <p:cNvSpPr/>
              <p:nvPr/>
            </p:nvSpPr>
            <p:spPr>
              <a:xfrm>
                <a:off x="6869394" y="197847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73" name="Freeform 5172">
                <a:extLst>
                  <a:ext uri="{FF2B5EF4-FFF2-40B4-BE49-F238E27FC236}">
                    <a16:creationId xmlns:a16="http://schemas.microsoft.com/office/drawing/2014/main" id="{D890C1F8-CC84-04B9-B48B-95695B759092}"/>
                  </a:ext>
                </a:extLst>
              </p:cNvPr>
              <p:cNvSpPr/>
              <p:nvPr/>
            </p:nvSpPr>
            <p:spPr>
              <a:xfrm>
                <a:off x="6663396"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74" name="Freeform 5173">
                <a:extLst>
                  <a:ext uri="{FF2B5EF4-FFF2-40B4-BE49-F238E27FC236}">
                    <a16:creationId xmlns:a16="http://schemas.microsoft.com/office/drawing/2014/main" id="{F35CAD7F-087D-5531-5C69-D8B67EF0E15B}"/>
                  </a:ext>
                </a:extLst>
              </p:cNvPr>
              <p:cNvSpPr/>
              <p:nvPr/>
            </p:nvSpPr>
            <p:spPr>
              <a:xfrm>
                <a:off x="6697824"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75" name="Freeform 5174">
                <a:extLst>
                  <a:ext uri="{FF2B5EF4-FFF2-40B4-BE49-F238E27FC236}">
                    <a16:creationId xmlns:a16="http://schemas.microsoft.com/office/drawing/2014/main" id="{6F290215-2F98-FF90-471B-8A717FD67531}"/>
                  </a:ext>
                </a:extLst>
              </p:cNvPr>
              <p:cNvSpPr/>
              <p:nvPr/>
            </p:nvSpPr>
            <p:spPr>
              <a:xfrm>
                <a:off x="6732157" y="18596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176" name="Freeform 5175">
                <a:extLst>
                  <a:ext uri="{FF2B5EF4-FFF2-40B4-BE49-F238E27FC236}">
                    <a16:creationId xmlns:a16="http://schemas.microsoft.com/office/drawing/2014/main" id="{9966ED5B-A80F-E521-8DDC-949E1E604C5D}"/>
                  </a:ext>
                </a:extLst>
              </p:cNvPr>
              <p:cNvSpPr/>
              <p:nvPr/>
            </p:nvSpPr>
            <p:spPr>
              <a:xfrm>
                <a:off x="6766490"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177" name="Freeform 5176">
                <a:extLst>
                  <a:ext uri="{FF2B5EF4-FFF2-40B4-BE49-F238E27FC236}">
                    <a16:creationId xmlns:a16="http://schemas.microsoft.com/office/drawing/2014/main" id="{791C762E-56C2-4D2D-1F61-805AEAC225FE}"/>
                  </a:ext>
                </a:extLst>
              </p:cNvPr>
              <p:cNvSpPr/>
              <p:nvPr/>
            </p:nvSpPr>
            <p:spPr>
              <a:xfrm>
                <a:off x="6800728"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78" name="Freeform 5177">
                <a:extLst>
                  <a:ext uri="{FF2B5EF4-FFF2-40B4-BE49-F238E27FC236}">
                    <a16:creationId xmlns:a16="http://schemas.microsoft.com/office/drawing/2014/main" id="{D747147E-8C36-FED0-7561-67E1D1346638}"/>
                  </a:ext>
                </a:extLst>
              </p:cNvPr>
              <p:cNvSpPr/>
              <p:nvPr/>
            </p:nvSpPr>
            <p:spPr>
              <a:xfrm>
                <a:off x="6835156"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79" name="Freeform 5178">
                <a:extLst>
                  <a:ext uri="{FF2B5EF4-FFF2-40B4-BE49-F238E27FC236}">
                    <a16:creationId xmlns:a16="http://schemas.microsoft.com/office/drawing/2014/main" id="{E3B92725-F1CC-3E48-DE15-73B18935B858}"/>
                  </a:ext>
                </a:extLst>
              </p:cNvPr>
              <p:cNvSpPr/>
              <p:nvPr/>
            </p:nvSpPr>
            <p:spPr>
              <a:xfrm>
                <a:off x="6594825"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80" name="Freeform 5179">
                <a:extLst>
                  <a:ext uri="{FF2B5EF4-FFF2-40B4-BE49-F238E27FC236}">
                    <a16:creationId xmlns:a16="http://schemas.microsoft.com/office/drawing/2014/main" id="{89F40482-A805-8E33-F892-7AB6AF7CF4E0}"/>
                  </a:ext>
                </a:extLst>
              </p:cNvPr>
              <p:cNvSpPr/>
              <p:nvPr/>
            </p:nvSpPr>
            <p:spPr>
              <a:xfrm>
                <a:off x="6629253"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81" name="Freeform 5180">
                <a:extLst>
                  <a:ext uri="{FF2B5EF4-FFF2-40B4-BE49-F238E27FC236}">
                    <a16:creationId xmlns:a16="http://schemas.microsoft.com/office/drawing/2014/main" id="{92D8C194-078F-7782-3EEF-0286BDD37B88}"/>
                  </a:ext>
                </a:extLst>
              </p:cNvPr>
              <p:cNvSpPr/>
              <p:nvPr/>
            </p:nvSpPr>
            <p:spPr>
              <a:xfrm>
                <a:off x="6663491"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82" name="Freeform 5181">
                <a:extLst>
                  <a:ext uri="{FF2B5EF4-FFF2-40B4-BE49-F238E27FC236}">
                    <a16:creationId xmlns:a16="http://schemas.microsoft.com/office/drawing/2014/main" id="{8D243B4E-D268-6B73-60A1-78F29D41A824}"/>
                  </a:ext>
                </a:extLst>
              </p:cNvPr>
              <p:cNvSpPr/>
              <p:nvPr/>
            </p:nvSpPr>
            <p:spPr>
              <a:xfrm>
                <a:off x="6697919"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83" name="Freeform 5182">
                <a:extLst>
                  <a:ext uri="{FF2B5EF4-FFF2-40B4-BE49-F238E27FC236}">
                    <a16:creationId xmlns:a16="http://schemas.microsoft.com/office/drawing/2014/main" id="{7940983C-2376-641A-D219-56DAC8E93CB5}"/>
                  </a:ext>
                </a:extLst>
              </p:cNvPr>
              <p:cNvSpPr/>
              <p:nvPr/>
            </p:nvSpPr>
            <p:spPr>
              <a:xfrm>
                <a:off x="6732157"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184" name="Freeform 5183">
                <a:extLst>
                  <a:ext uri="{FF2B5EF4-FFF2-40B4-BE49-F238E27FC236}">
                    <a16:creationId xmlns:a16="http://schemas.microsoft.com/office/drawing/2014/main" id="{B38BEC38-0364-6C8E-24F0-4352709DE054}"/>
                  </a:ext>
                </a:extLst>
              </p:cNvPr>
              <p:cNvSpPr/>
              <p:nvPr/>
            </p:nvSpPr>
            <p:spPr>
              <a:xfrm>
                <a:off x="6766585"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85" name="Freeform 5184">
                <a:extLst>
                  <a:ext uri="{FF2B5EF4-FFF2-40B4-BE49-F238E27FC236}">
                    <a16:creationId xmlns:a16="http://schemas.microsoft.com/office/drawing/2014/main" id="{EC3ED4AD-ED25-C7F5-874D-A256BFE4B8F6}"/>
                  </a:ext>
                </a:extLst>
              </p:cNvPr>
              <p:cNvSpPr/>
              <p:nvPr/>
            </p:nvSpPr>
            <p:spPr>
              <a:xfrm>
                <a:off x="6800823"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86" name="Freeform 5185">
                <a:extLst>
                  <a:ext uri="{FF2B5EF4-FFF2-40B4-BE49-F238E27FC236}">
                    <a16:creationId xmlns:a16="http://schemas.microsoft.com/office/drawing/2014/main" id="{B4133B6F-839B-9444-F333-2EB18A2FC812}"/>
                  </a:ext>
                </a:extLst>
              </p:cNvPr>
              <p:cNvSpPr/>
              <p:nvPr/>
            </p:nvSpPr>
            <p:spPr>
              <a:xfrm>
                <a:off x="6526350"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87" name="Freeform 5186">
                <a:extLst>
                  <a:ext uri="{FF2B5EF4-FFF2-40B4-BE49-F238E27FC236}">
                    <a16:creationId xmlns:a16="http://schemas.microsoft.com/office/drawing/2014/main" id="{A2201483-FFE7-6B16-ECAC-E7A290E320B5}"/>
                  </a:ext>
                </a:extLst>
              </p:cNvPr>
              <p:cNvSpPr/>
              <p:nvPr/>
            </p:nvSpPr>
            <p:spPr>
              <a:xfrm>
                <a:off x="6560683"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88" name="Freeform 5187">
                <a:extLst>
                  <a:ext uri="{FF2B5EF4-FFF2-40B4-BE49-F238E27FC236}">
                    <a16:creationId xmlns:a16="http://schemas.microsoft.com/office/drawing/2014/main" id="{D56FBDD5-08E2-A16D-FA24-C718F3B28091}"/>
                  </a:ext>
                </a:extLst>
              </p:cNvPr>
              <p:cNvSpPr/>
              <p:nvPr/>
            </p:nvSpPr>
            <p:spPr>
              <a:xfrm>
                <a:off x="6594920"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89" name="Freeform 5188">
                <a:extLst>
                  <a:ext uri="{FF2B5EF4-FFF2-40B4-BE49-F238E27FC236}">
                    <a16:creationId xmlns:a16="http://schemas.microsoft.com/office/drawing/2014/main" id="{46F5D9B0-AA32-58E9-A4E8-8547DF7E343B}"/>
                  </a:ext>
                </a:extLst>
              </p:cNvPr>
              <p:cNvSpPr/>
              <p:nvPr/>
            </p:nvSpPr>
            <p:spPr>
              <a:xfrm>
                <a:off x="6629348"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190" name="Freeform 5189">
                <a:extLst>
                  <a:ext uri="{FF2B5EF4-FFF2-40B4-BE49-F238E27FC236}">
                    <a16:creationId xmlns:a16="http://schemas.microsoft.com/office/drawing/2014/main" id="{EED54A7C-E137-AEC0-2390-DA164E06CB53}"/>
                  </a:ext>
                </a:extLst>
              </p:cNvPr>
              <p:cNvSpPr/>
              <p:nvPr/>
            </p:nvSpPr>
            <p:spPr>
              <a:xfrm>
                <a:off x="6663586"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91" name="Freeform 5190">
                <a:extLst>
                  <a:ext uri="{FF2B5EF4-FFF2-40B4-BE49-F238E27FC236}">
                    <a16:creationId xmlns:a16="http://schemas.microsoft.com/office/drawing/2014/main" id="{78167FC6-1BE5-51E8-3402-277E48C705E8}"/>
                  </a:ext>
                </a:extLst>
              </p:cNvPr>
              <p:cNvSpPr/>
              <p:nvPr/>
            </p:nvSpPr>
            <p:spPr>
              <a:xfrm>
                <a:off x="6698014"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92" name="Freeform 5191">
                <a:extLst>
                  <a:ext uri="{FF2B5EF4-FFF2-40B4-BE49-F238E27FC236}">
                    <a16:creationId xmlns:a16="http://schemas.microsoft.com/office/drawing/2014/main" id="{F5EC5DCA-5D99-C271-68D7-64C19256FA74}"/>
                  </a:ext>
                </a:extLst>
              </p:cNvPr>
              <p:cNvSpPr/>
              <p:nvPr/>
            </p:nvSpPr>
            <p:spPr>
              <a:xfrm>
                <a:off x="6732252"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93" name="Freeform 5192">
                <a:extLst>
                  <a:ext uri="{FF2B5EF4-FFF2-40B4-BE49-F238E27FC236}">
                    <a16:creationId xmlns:a16="http://schemas.microsoft.com/office/drawing/2014/main" id="{23CEB4D0-52C8-E97F-772C-00553A27223F}"/>
                  </a:ext>
                </a:extLst>
              </p:cNvPr>
              <p:cNvSpPr/>
              <p:nvPr/>
            </p:nvSpPr>
            <p:spPr>
              <a:xfrm>
                <a:off x="6766680" y="215681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194" name="Freeform 5193">
                <a:extLst>
                  <a:ext uri="{FF2B5EF4-FFF2-40B4-BE49-F238E27FC236}">
                    <a16:creationId xmlns:a16="http://schemas.microsoft.com/office/drawing/2014/main" id="{EDC5889D-0E3D-1ED2-BABE-9FFAC735ED0A}"/>
                  </a:ext>
                </a:extLst>
              </p:cNvPr>
              <p:cNvSpPr/>
              <p:nvPr/>
            </p:nvSpPr>
            <p:spPr>
              <a:xfrm>
                <a:off x="6457779"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95" name="Freeform 5194">
                <a:extLst>
                  <a:ext uri="{FF2B5EF4-FFF2-40B4-BE49-F238E27FC236}">
                    <a16:creationId xmlns:a16="http://schemas.microsoft.com/office/drawing/2014/main" id="{84E80DEE-3695-892E-458F-3C5D5C54A306}"/>
                  </a:ext>
                </a:extLst>
              </p:cNvPr>
              <p:cNvSpPr/>
              <p:nvPr/>
            </p:nvSpPr>
            <p:spPr>
              <a:xfrm>
                <a:off x="6492112"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96" name="Freeform 5195">
                <a:extLst>
                  <a:ext uri="{FF2B5EF4-FFF2-40B4-BE49-F238E27FC236}">
                    <a16:creationId xmlns:a16="http://schemas.microsoft.com/office/drawing/2014/main" id="{0632B1E2-8275-D0A1-2E58-B9F76C6D3399}"/>
                  </a:ext>
                </a:extLst>
              </p:cNvPr>
              <p:cNvSpPr/>
              <p:nvPr/>
            </p:nvSpPr>
            <p:spPr>
              <a:xfrm>
                <a:off x="6526445"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97" name="Freeform 5196">
                <a:extLst>
                  <a:ext uri="{FF2B5EF4-FFF2-40B4-BE49-F238E27FC236}">
                    <a16:creationId xmlns:a16="http://schemas.microsoft.com/office/drawing/2014/main" id="{864DAD4C-8576-B93F-25BE-15FB243CB316}"/>
                  </a:ext>
                </a:extLst>
              </p:cNvPr>
              <p:cNvSpPr/>
              <p:nvPr/>
            </p:nvSpPr>
            <p:spPr>
              <a:xfrm>
                <a:off x="6560778"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98" name="Freeform 5197">
                <a:extLst>
                  <a:ext uri="{FF2B5EF4-FFF2-40B4-BE49-F238E27FC236}">
                    <a16:creationId xmlns:a16="http://schemas.microsoft.com/office/drawing/2014/main" id="{C0657003-97B6-3861-9392-AE0F95C64074}"/>
                  </a:ext>
                </a:extLst>
              </p:cNvPr>
              <p:cNvSpPr/>
              <p:nvPr/>
            </p:nvSpPr>
            <p:spPr>
              <a:xfrm>
                <a:off x="6595016"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199" name="Freeform 5198">
                <a:extLst>
                  <a:ext uri="{FF2B5EF4-FFF2-40B4-BE49-F238E27FC236}">
                    <a16:creationId xmlns:a16="http://schemas.microsoft.com/office/drawing/2014/main" id="{66CD0756-19E6-77EA-8F4F-E6E9F10F19B7}"/>
                  </a:ext>
                </a:extLst>
              </p:cNvPr>
              <p:cNvSpPr/>
              <p:nvPr/>
            </p:nvSpPr>
            <p:spPr>
              <a:xfrm>
                <a:off x="6629444"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00" name="Freeform 5199">
                <a:extLst>
                  <a:ext uri="{FF2B5EF4-FFF2-40B4-BE49-F238E27FC236}">
                    <a16:creationId xmlns:a16="http://schemas.microsoft.com/office/drawing/2014/main" id="{28412695-52C2-B315-7F45-4D38F1F26C94}"/>
                  </a:ext>
                </a:extLst>
              </p:cNvPr>
              <p:cNvSpPr/>
              <p:nvPr/>
            </p:nvSpPr>
            <p:spPr>
              <a:xfrm>
                <a:off x="6663681"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01" name="Freeform 5200">
                <a:extLst>
                  <a:ext uri="{FF2B5EF4-FFF2-40B4-BE49-F238E27FC236}">
                    <a16:creationId xmlns:a16="http://schemas.microsoft.com/office/drawing/2014/main" id="{FF4B136B-2B92-F91E-0861-FE0079AA723F}"/>
                  </a:ext>
                </a:extLst>
              </p:cNvPr>
              <p:cNvSpPr/>
              <p:nvPr/>
            </p:nvSpPr>
            <p:spPr>
              <a:xfrm>
                <a:off x="6698109" y="215681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02" name="Freeform 5201">
                <a:extLst>
                  <a:ext uri="{FF2B5EF4-FFF2-40B4-BE49-F238E27FC236}">
                    <a16:creationId xmlns:a16="http://schemas.microsoft.com/office/drawing/2014/main" id="{013351DA-4B50-7B5A-D745-661ACC12F996}"/>
                  </a:ext>
                </a:extLst>
              </p:cNvPr>
              <p:cNvSpPr/>
              <p:nvPr/>
            </p:nvSpPr>
            <p:spPr>
              <a:xfrm>
                <a:off x="6732347" y="221629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03" name="Freeform 5202">
                <a:extLst>
                  <a:ext uri="{FF2B5EF4-FFF2-40B4-BE49-F238E27FC236}">
                    <a16:creationId xmlns:a16="http://schemas.microsoft.com/office/drawing/2014/main" id="{E68752AD-E91F-554B-32EA-67E576B099A0}"/>
                  </a:ext>
                </a:extLst>
              </p:cNvPr>
              <p:cNvSpPr/>
              <p:nvPr/>
            </p:nvSpPr>
            <p:spPr>
              <a:xfrm>
                <a:off x="6389208"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204" name="Freeform 5203">
                <a:extLst>
                  <a:ext uri="{FF2B5EF4-FFF2-40B4-BE49-F238E27FC236}">
                    <a16:creationId xmlns:a16="http://schemas.microsoft.com/office/drawing/2014/main" id="{52FC8AB0-C0FF-BE28-C24B-454B0A268019}"/>
                  </a:ext>
                </a:extLst>
              </p:cNvPr>
              <p:cNvSpPr/>
              <p:nvPr/>
            </p:nvSpPr>
            <p:spPr>
              <a:xfrm>
                <a:off x="6423541"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05" name="Freeform 5204">
                <a:extLst>
                  <a:ext uri="{FF2B5EF4-FFF2-40B4-BE49-F238E27FC236}">
                    <a16:creationId xmlns:a16="http://schemas.microsoft.com/office/drawing/2014/main" id="{30ADA4BF-64FA-739F-BCDA-349683A88339}"/>
                  </a:ext>
                </a:extLst>
              </p:cNvPr>
              <p:cNvSpPr/>
              <p:nvPr/>
            </p:nvSpPr>
            <p:spPr>
              <a:xfrm>
                <a:off x="6457874"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06" name="Freeform 5205">
                <a:extLst>
                  <a:ext uri="{FF2B5EF4-FFF2-40B4-BE49-F238E27FC236}">
                    <a16:creationId xmlns:a16="http://schemas.microsoft.com/office/drawing/2014/main" id="{4F83CD43-FCFF-B6C5-B4B3-64A7174ED2E0}"/>
                  </a:ext>
                </a:extLst>
              </p:cNvPr>
              <p:cNvSpPr/>
              <p:nvPr/>
            </p:nvSpPr>
            <p:spPr>
              <a:xfrm>
                <a:off x="6492207"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07" name="Freeform 5206">
                <a:extLst>
                  <a:ext uri="{FF2B5EF4-FFF2-40B4-BE49-F238E27FC236}">
                    <a16:creationId xmlns:a16="http://schemas.microsoft.com/office/drawing/2014/main" id="{CBC984E5-B359-2D83-6442-B3334BD00447}"/>
                  </a:ext>
                </a:extLst>
              </p:cNvPr>
              <p:cNvSpPr/>
              <p:nvPr/>
            </p:nvSpPr>
            <p:spPr>
              <a:xfrm>
                <a:off x="6526540"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08" name="Freeform 5207">
                <a:extLst>
                  <a:ext uri="{FF2B5EF4-FFF2-40B4-BE49-F238E27FC236}">
                    <a16:creationId xmlns:a16="http://schemas.microsoft.com/office/drawing/2014/main" id="{2853FF8C-7D81-9BD6-2506-C358EB92796E}"/>
                  </a:ext>
                </a:extLst>
              </p:cNvPr>
              <p:cNvSpPr/>
              <p:nvPr/>
            </p:nvSpPr>
            <p:spPr>
              <a:xfrm>
                <a:off x="6560873"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09" name="Freeform 5208">
                <a:extLst>
                  <a:ext uri="{FF2B5EF4-FFF2-40B4-BE49-F238E27FC236}">
                    <a16:creationId xmlns:a16="http://schemas.microsoft.com/office/drawing/2014/main" id="{8BF77913-C6D9-5B0E-D2F6-C1C68FF2149C}"/>
                  </a:ext>
                </a:extLst>
              </p:cNvPr>
              <p:cNvSpPr/>
              <p:nvPr/>
            </p:nvSpPr>
            <p:spPr>
              <a:xfrm>
                <a:off x="6595111"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10" name="Freeform 5209">
                <a:extLst>
                  <a:ext uri="{FF2B5EF4-FFF2-40B4-BE49-F238E27FC236}">
                    <a16:creationId xmlns:a16="http://schemas.microsoft.com/office/drawing/2014/main" id="{FECAED57-D6CF-B4E7-F485-AF1A862F560A}"/>
                  </a:ext>
                </a:extLst>
              </p:cNvPr>
              <p:cNvSpPr/>
              <p:nvPr/>
            </p:nvSpPr>
            <p:spPr>
              <a:xfrm>
                <a:off x="6629539" y="215681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11" name="Freeform 5210">
                <a:extLst>
                  <a:ext uri="{FF2B5EF4-FFF2-40B4-BE49-F238E27FC236}">
                    <a16:creationId xmlns:a16="http://schemas.microsoft.com/office/drawing/2014/main" id="{18FBE033-0FED-2D71-FA17-B4367953ED7B}"/>
                  </a:ext>
                </a:extLst>
              </p:cNvPr>
              <p:cNvSpPr/>
              <p:nvPr/>
            </p:nvSpPr>
            <p:spPr>
              <a:xfrm>
                <a:off x="6663776" y="221629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12" name="Freeform 5211">
                <a:extLst>
                  <a:ext uri="{FF2B5EF4-FFF2-40B4-BE49-F238E27FC236}">
                    <a16:creationId xmlns:a16="http://schemas.microsoft.com/office/drawing/2014/main" id="{B9734BC9-DD2C-B1AC-046F-9499DA837FBC}"/>
                  </a:ext>
                </a:extLst>
              </p:cNvPr>
              <p:cNvSpPr/>
              <p:nvPr/>
            </p:nvSpPr>
            <p:spPr>
              <a:xfrm>
                <a:off x="6698109" y="227568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13" name="Freeform 5212">
                <a:extLst>
                  <a:ext uri="{FF2B5EF4-FFF2-40B4-BE49-F238E27FC236}">
                    <a16:creationId xmlns:a16="http://schemas.microsoft.com/office/drawing/2014/main" id="{3E6E24C2-0DEB-C121-047B-6905E23016A7}"/>
                  </a:ext>
                </a:extLst>
              </p:cNvPr>
              <p:cNvSpPr/>
              <p:nvPr/>
            </p:nvSpPr>
            <p:spPr>
              <a:xfrm>
                <a:off x="6320638"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214" name="Freeform 5213">
                <a:extLst>
                  <a:ext uri="{FF2B5EF4-FFF2-40B4-BE49-F238E27FC236}">
                    <a16:creationId xmlns:a16="http://schemas.microsoft.com/office/drawing/2014/main" id="{5B5F0EAE-A30C-9DE7-3353-8D4053A55450}"/>
                  </a:ext>
                </a:extLst>
              </p:cNvPr>
              <p:cNvSpPr/>
              <p:nvPr/>
            </p:nvSpPr>
            <p:spPr>
              <a:xfrm>
                <a:off x="6354970"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15" name="Freeform 5214">
                <a:extLst>
                  <a:ext uri="{FF2B5EF4-FFF2-40B4-BE49-F238E27FC236}">
                    <a16:creationId xmlns:a16="http://schemas.microsoft.com/office/drawing/2014/main" id="{32919CF5-867C-F753-BAD9-FAAF13E44919}"/>
                  </a:ext>
                </a:extLst>
              </p:cNvPr>
              <p:cNvSpPr/>
              <p:nvPr/>
            </p:nvSpPr>
            <p:spPr>
              <a:xfrm>
                <a:off x="6389303"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16" name="Freeform 5215">
                <a:extLst>
                  <a:ext uri="{FF2B5EF4-FFF2-40B4-BE49-F238E27FC236}">
                    <a16:creationId xmlns:a16="http://schemas.microsoft.com/office/drawing/2014/main" id="{19622AD6-8D48-4F15-413B-D4F7C703C7C4}"/>
                  </a:ext>
                </a:extLst>
              </p:cNvPr>
              <p:cNvSpPr/>
              <p:nvPr/>
            </p:nvSpPr>
            <p:spPr>
              <a:xfrm>
                <a:off x="6423636" y="1918997"/>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5217" name="Freeform 5216">
                <a:extLst>
                  <a:ext uri="{FF2B5EF4-FFF2-40B4-BE49-F238E27FC236}">
                    <a16:creationId xmlns:a16="http://schemas.microsoft.com/office/drawing/2014/main" id="{BEEB3575-DB52-D78A-4F98-EF59A0872235}"/>
                  </a:ext>
                </a:extLst>
              </p:cNvPr>
              <p:cNvSpPr/>
              <p:nvPr/>
            </p:nvSpPr>
            <p:spPr>
              <a:xfrm>
                <a:off x="6457969" y="1978381"/>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5218" name="Freeform 5217">
                <a:extLst>
                  <a:ext uri="{FF2B5EF4-FFF2-40B4-BE49-F238E27FC236}">
                    <a16:creationId xmlns:a16="http://schemas.microsoft.com/office/drawing/2014/main" id="{A39622E2-B6DF-7FC2-7553-853523B83CB0}"/>
                  </a:ext>
                </a:extLst>
              </p:cNvPr>
              <p:cNvSpPr/>
              <p:nvPr/>
            </p:nvSpPr>
            <p:spPr>
              <a:xfrm>
                <a:off x="6492302"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19" name="Freeform 5218">
                <a:extLst>
                  <a:ext uri="{FF2B5EF4-FFF2-40B4-BE49-F238E27FC236}">
                    <a16:creationId xmlns:a16="http://schemas.microsoft.com/office/drawing/2014/main" id="{6C741A82-1F6B-541C-62EA-3487EA20D10E}"/>
                  </a:ext>
                </a:extLst>
              </p:cNvPr>
              <p:cNvSpPr/>
              <p:nvPr/>
            </p:nvSpPr>
            <p:spPr>
              <a:xfrm>
                <a:off x="6526635"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20" name="Freeform 5219">
                <a:extLst>
                  <a:ext uri="{FF2B5EF4-FFF2-40B4-BE49-F238E27FC236}">
                    <a16:creationId xmlns:a16="http://schemas.microsoft.com/office/drawing/2014/main" id="{0EB69D65-2856-4231-4D59-865AA0BA6894}"/>
                  </a:ext>
                </a:extLst>
              </p:cNvPr>
              <p:cNvSpPr/>
              <p:nvPr/>
            </p:nvSpPr>
            <p:spPr>
              <a:xfrm>
                <a:off x="6560873" y="215672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21" name="Freeform 5220">
                <a:extLst>
                  <a:ext uri="{FF2B5EF4-FFF2-40B4-BE49-F238E27FC236}">
                    <a16:creationId xmlns:a16="http://schemas.microsoft.com/office/drawing/2014/main" id="{2C0616F8-11BC-3BC8-EED5-224B57006F0E}"/>
                  </a:ext>
                </a:extLst>
              </p:cNvPr>
              <p:cNvSpPr/>
              <p:nvPr/>
            </p:nvSpPr>
            <p:spPr>
              <a:xfrm>
                <a:off x="6595206" y="221629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22" name="Freeform 5221">
                <a:extLst>
                  <a:ext uri="{FF2B5EF4-FFF2-40B4-BE49-F238E27FC236}">
                    <a16:creationId xmlns:a16="http://schemas.microsoft.com/office/drawing/2014/main" id="{DC7C1CF7-A9DD-81C6-E64B-8024BF65BDFD}"/>
                  </a:ext>
                </a:extLst>
              </p:cNvPr>
              <p:cNvSpPr/>
              <p:nvPr/>
            </p:nvSpPr>
            <p:spPr>
              <a:xfrm>
                <a:off x="6629539" y="227568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23" name="Freeform 5222">
                <a:extLst>
                  <a:ext uri="{FF2B5EF4-FFF2-40B4-BE49-F238E27FC236}">
                    <a16:creationId xmlns:a16="http://schemas.microsoft.com/office/drawing/2014/main" id="{45CA1C93-CDE1-982B-BA21-FC6F5DA689AF}"/>
                  </a:ext>
                </a:extLst>
              </p:cNvPr>
              <p:cNvSpPr/>
              <p:nvPr/>
            </p:nvSpPr>
            <p:spPr>
              <a:xfrm>
                <a:off x="6663776" y="233506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24" name="Freeform 5223">
                <a:extLst>
                  <a:ext uri="{FF2B5EF4-FFF2-40B4-BE49-F238E27FC236}">
                    <a16:creationId xmlns:a16="http://schemas.microsoft.com/office/drawing/2014/main" id="{4B84235A-CD7F-DEDA-FBBD-333A387D92BE}"/>
                  </a:ext>
                </a:extLst>
              </p:cNvPr>
              <p:cNvSpPr/>
              <p:nvPr/>
            </p:nvSpPr>
            <p:spPr>
              <a:xfrm>
                <a:off x="6252067"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225" name="Freeform 5224">
                <a:extLst>
                  <a:ext uri="{FF2B5EF4-FFF2-40B4-BE49-F238E27FC236}">
                    <a16:creationId xmlns:a16="http://schemas.microsoft.com/office/drawing/2014/main" id="{70CF8CE1-8E0E-EEA7-3C7C-978559708FA4}"/>
                  </a:ext>
                </a:extLst>
              </p:cNvPr>
              <p:cNvSpPr/>
              <p:nvPr/>
            </p:nvSpPr>
            <p:spPr>
              <a:xfrm>
                <a:off x="6286400"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26" name="Freeform 5225">
                <a:extLst>
                  <a:ext uri="{FF2B5EF4-FFF2-40B4-BE49-F238E27FC236}">
                    <a16:creationId xmlns:a16="http://schemas.microsoft.com/office/drawing/2014/main" id="{978AC91D-73B5-F9F7-90C0-C16C4289115A}"/>
                  </a:ext>
                </a:extLst>
              </p:cNvPr>
              <p:cNvSpPr/>
              <p:nvPr/>
            </p:nvSpPr>
            <p:spPr>
              <a:xfrm>
                <a:off x="6320733"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27" name="Freeform 5226">
                <a:extLst>
                  <a:ext uri="{FF2B5EF4-FFF2-40B4-BE49-F238E27FC236}">
                    <a16:creationId xmlns:a16="http://schemas.microsoft.com/office/drawing/2014/main" id="{2E25526F-465B-87C2-91DD-7E15B2093366}"/>
                  </a:ext>
                </a:extLst>
              </p:cNvPr>
              <p:cNvSpPr/>
              <p:nvPr/>
            </p:nvSpPr>
            <p:spPr>
              <a:xfrm>
                <a:off x="6355066"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28" name="Freeform 5227">
                <a:extLst>
                  <a:ext uri="{FF2B5EF4-FFF2-40B4-BE49-F238E27FC236}">
                    <a16:creationId xmlns:a16="http://schemas.microsoft.com/office/drawing/2014/main" id="{FDFFE142-FFD9-0D35-C25D-149574B54C82}"/>
                  </a:ext>
                </a:extLst>
              </p:cNvPr>
              <p:cNvSpPr/>
              <p:nvPr/>
            </p:nvSpPr>
            <p:spPr>
              <a:xfrm>
                <a:off x="6389398"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29" name="Freeform 5228">
                <a:extLst>
                  <a:ext uri="{FF2B5EF4-FFF2-40B4-BE49-F238E27FC236}">
                    <a16:creationId xmlns:a16="http://schemas.microsoft.com/office/drawing/2014/main" id="{8AFD04AB-DAF8-616C-4AAF-62A940068FB0}"/>
                  </a:ext>
                </a:extLst>
              </p:cNvPr>
              <p:cNvSpPr/>
              <p:nvPr/>
            </p:nvSpPr>
            <p:spPr>
              <a:xfrm>
                <a:off x="6423731"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30" name="Freeform 5229">
                <a:extLst>
                  <a:ext uri="{FF2B5EF4-FFF2-40B4-BE49-F238E27FC236}">
                    <a16:creationId xmlns:a16="http://schemas.microsoft.com/office/drawing/2014/main" id="{E85E72D7-15A8-FD65-A12F-AB0F456D503E}"/>
                  </a:ext>
                </a:extLst>
              </p:cNvPr>
              <p:cNvSpPr/>
              <p:nvPr/>
            </p:nvSpPr>
            <p:spPr>
              <a:xfrm>
                <a:off x="6458064"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31" name="Freeform 5230">
                <a:extLst>
                  <a:ext uri="{FF2B5EF4-FFF2-40B4-BE49-F238E27FC236}">
                    <a16:creationId xmlns:a16="http://schemas.microsoft.com/office/drawing/2014/main" id="{28D7F696-26EB-BA68-C76B-C72E94F21820}"/>
                  </a:ext>
                </a:extLst>
              </p:cNvPr>
              <p:cNvSpPr/>
              <p:nvPr/>
            </p:nvSpPr>
            <p:spPr>
              <a:xfrm>
                <a:off x="6492302" y="215672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32" name="Freeform 5231">
                <a:extLst>
                  <a:ext uri="{FF2B5EF4-FFF2-40B4-BE49-F238E27FC236}">
                    <a16:creationId xmlns:a16="http://schemas.microsoft.com/office/drawing/2014/main" id="{F0D9B8B8-859E-67A1-1C9A-00245A2D249C}"/>
                  </a:ext>
                </a:extLst>
              </p:cNvPr>
              <p:cNvSpPr/>
              <p:nvPr/>
            </p:nvSpPr>
            <p:spPr>
              <a:xfrm>
                <a:off x="6526730" y="221629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33" name="Freeform 5232">
                <a:extLst>
                  <a:ext uri="{FF2B5EF4-FFF2-40B4-BE49-F238E27FC236}">
                    <a16:creationId xmlns:a16="http://schemas.microsoft.com/office/drawing/2014/main" id="{58A1800E-004A-6C1D-C546-2DC34AADCE4B}"/>
                  </a:ext>
                </a:extLst>
              </p:cNvPr>
              <p:cNvSpPr/>
              <p:nvPr/>
            </p:nvSpPr>
            <p:spPr>
              <a:xfrm>
                <a:off x="6560968" y="227568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34" name="Freeform 5233">
                <a:extLst>
                  <a:ext uri="{FF2B5EF4-FFF2-40B4-BE49-F238E27FC236}">
                    <a16:creationId xmlns:a16="http://schemas.microsoft.com/office/drawing/2014/main" id="{D036A2DB-2C0F-9C11-8ED0-523592C0DF33}"/>
                  </a:ext>
                </a:extLst>
              </p:cNvPr>
              <p:cNvSpPr/>
              <p:nvPr/>
            </p:nvSpPr>
            <p:spPr>
              <a:xfrm>
                <a:off x="6595206" y="233506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35" name="Freeform 5234">
                <a:extLst>
                  <a:ext uri="{FF2B5EF4-FFF2-40B4-BE49-F238E27FC236}">
                    <a16:creationId xmlns:a16="http://schemas.microsoft.com/office/drawing/2014/main" id="{13CB2893-4651-3087-63CC-F5EECFC55E0D}"/>
                  </a:ext>
                </a:extLst>
              </p:cNvPr>
              <p:cNvSpPr/>
              <p:nvPr/>
            </p:nvSpPr>
            <p:spPr>
              <a:xfrm>
                <a:off x="6629634" y="2394543"/>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236" name="Freeform 5235">
                <a:extLst>
                  <a:ext uri="{FF2B5EF4-FFF2-40B4-BE49-F238E27FC236}">
                    <a16:creationId xmlns:a16="http://schemas.microsoft.com/office/drawing/2014/main" id="{DA867A8A-3BD7-21F5-0EF6-6C05C6DCD4F5}"/>
                  </a:ext>
                </a:extLst>
              </p:cNvPr>
              <p:cNvSpPr/>
              <p:nvPr/>
            </p:nvSpPr>
            <p:spPr>
              <a:xfrm>
                <a:off x="6183496"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237" name="Freeform 5236">
                <a:extLst>
                  <a:ext uri="{FF2B5EF4-FFF2-40B4-BE49-F238E27FC236}">
                    <a16:creationId xmlns:a16="http://schemas.microsoft.com/office/drawing/2014/main" id="{EE9877A0-0D5B-CA6C-2231-56D14B23F252}"/>
                  </a:ext>
                </a:extLst>
              </p:cNvPr>
              <p:cNvSpPr/>
              <p:nvPr/>
            </p:nvSpPr>
            <p:spPr>
              <a:xfrm>
                <a:off x="6217829"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38" name="Freeform 5237">
                <a:extLst>
                  <a:ext uri="{FF2B5EF4-FFF2-40B4-BE49-F238E27FC236}">
                    <a16:creationId xmlns:a16="http://schemas.microsoft.com/office/drawing/2014/main" id="{63598EE2-9091-0563-3B3B-097FA9CA2B13}"/>
                  </a:ext>
                </a:extLst>
              </p:cNvPr>
              <p:cNvSpPr/>
              <p:nvPr/>
            </p:nvSpPr>
            <p:spPr>
              <a:xfrm>
                <a:off x="6252162"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39" name="Freeform 5238">
                <a:extLst>
                  <a:ext uri="{FF2B5EF4-FFF2-40B4-BE49-F238E27FC236}">
                    <a16:creationId xmlns:a16="http://schemas.microsoft.com/office/drawing/2014/main" id="{4FA50839-23CD-46FC-FBBF-D56C32706D04}"/>
                  </a:ext>
                </a:extLst>
              </p:cNvPr>
              <p:cNvSpPr/>
              <p:nvPr/>
            </p:nvSpPr>
            <p:spPr>
              <a:xfrm>
                <a:off x="6286495" y="1918997"/>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5240" name="Freeform 5239">
                <a:extLst>
                  <a:ext uri="{FF2B5EF4-FFF2-40B4-BE49-F238E27FC236}">
                    <a16:creationId xmlns:a16="http://schemas.microsoft.com/office/drawing/2014/main" id="{B70E876D-321E-8270-0D94-C82D20087E32}"/>
                  </a:ext>
                </a:extLst>
              </p:cNvPr>
              <p:cNvSpPr/>
              <p:nvPr/>
            </p:nvSpPr>
            <p:spPr>
              <a:xfrm>
                <a:off x="6320828"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241" name="Freeform 5240">
                <a:extLst>
                  <a:ext uri="{FF2B5EF4-FFF2-40B4-BE49-F238E27FC236}">
                    <a16:creationId xmlns:a16="http://schemas.microsoft.com/office/drawing/2014/main" id="{0B628F89-42D5-B98B-8B65-024FEEFFC558}"/>
                  </a:ext>
                </a:extLst>
              </p:cNvPr>
              <p:cNvSpPr/>
              <p:nvPr/>
            </p:nvSpPr>
            <p:spPr>
              <a:xfrm>
                <a:off x="6355161"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42" name="Freeform 5241">
                <a:extLst>
                  <a:ext uri="{FF2B5EF4-FFF2-40B4-BE49-F238E27FC236}">
                    <a16:creationId xmlns:a16="http://schemas.microsoft.com/office/drawing/2014/main" id="{4DBDE074-8241-B80B-DC91-A6FF5FB4354B}"/>
                  </a:ext>
                </a:extLst>
              </p:cNvPr>
              <p:cNvSpPr/>
              <p:nvPr/>
            </p:nvSpPr>
            <p:spPr>
              <a:xfrm>
                <a:off x="6389494"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43" name="Freeform 5242">
                <a:extLst>
                  <a:ext uri="{FF2B5EF4-FFF2-40B4-BE49-F238E27FC236}">
                    <a16:creationId xmlns:a16="http://schemas.microsoft.com/office/drawing/2014/main" id="{6DCAE464-0CAB-9FCE-2BFA-FF42271F4014}"/>
                  </a:ext>
                </a:extLst>
              </p:cNvPr>
              <p:cNvSpPr/>
              <p:nvPr/>
            </p:nvSpPr>
            <p:spPr>
              <a:xfrm>
                <a:off x="6423731" y="215672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44" name="Freeform 5243">
                <a:extLst>
                  <a:ext uri="{FF2B5EF4-FFF2-40B4-BE49-F238E27FC236}">
                    <a16:creationId xmlns:a16="http://schemas.microsoft.com/office/drawing/2014/main" id="{033C4F99-7D21-F5D0-CEB7-473F8B6D044D}"/>
                  </a:ext>
                </a:extLst>
              </p:cNvPr>
              <p:cNvSpPr/>
              <p:nvPr/>
            </p:nvSpPr>
            <p:spPr>
              <a:xfrm>
                <a:off x="6458159" y="221629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45" name="Freeform 5244">
                <a:extLst>
                  <a:ext uri="{FF2B5EF4-FFF2-40B4-BE49-F238E27FC236}">
                    <a16:creationId xmlns:a16="http://schemas.microsoft.com/office/drawing/2014/main" id="{CB7E6266-1CD6-4323-D435-4CB4D93F52BF}"/>
                  </a:ext>
                </a:extLst>
              </p:cNvPr>
              <p:cNvSpPr/>
              <p:nvPr/>
            </p:nvSpPr>
            <p:spPr>
              <a:xfrm>
                <a:off x="6492397" y="227568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46" name="Freeform 5245">
                <a:extLst>
                  <a:ext uri="{FF2B5EF4-FFF2-40B4-BE49-F238E27FC236}">
                    <a16:creationId xmlns:a16="http://schemas.microsoft.com/office/drawing/2014/main" id="{EA51369F-9DE0-819D-70EC-93214305571C}"/>
                  </a:ext>
                </a:extLst>
              </p:cNvPr>
              <p:cNvSpPr/>
              <p:nvPr/>
            </p:nvSpPr>
            <p:spPr>
              <a:xfrm>
                <a:off x="6526730" y="233506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47" name="Freeform 5246">
                <a:extLst>
                  <a:ext uri="{FF2B5EF4-FFF2-40B4-BE49-F238E27FC236}">
                    <a16:creationId xmlns:a16="http://schemas.microsoft.com/office/drawing/2014/main" id="{88FCC13C-3171-4C61-4702-38BCAA3CD0EF}"/>
                  </a:ext>
                </a:extLst>
              </p:cNvPr>
              <p:cNvSpPr/>
              <p:nvPr/>
            </p:nvSpPr>
            <p:spPr>
              <a:xfrm>
                <a:off x="6561063" y="2394543"/>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248" name="Freeform 5247">
                <a:extLst>
                  <a:ext uri="{FF2B5EF4-FFF2-40B4-BE49-F238E27FC236}">
                    <a16:creationId xmlns:a16="http://schemas.microsoft.com/office/drawing/2014/main" id="{2D71F7F3-59DF-D44A-A05E-CEE59E96C2EF}"/>
                  </a:ext>
                </a:extLst>
              </p:cNvPr>
              <p:cNvSpPr/>
              <p:nvPr/>
            </p:nvSpPr>
            <p:spPr>
              <a:xfrm>
                <a:off x="6595301" y="24540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249" name="Freeform 5248">
                <a:extLst>
                  <a:ext uri="{FF2B5EF4-FFF2-40B4-BE49-F238E27FC236}">
                    <a16:creationId xmlns:a16="http://schemas.microsoft.com/office/drawing/2014/main" id="{16B73205-6658-5096-1AF7-A64A2AA542EF}"/>
                  </a:ext>
                </a:extLst>
              </p:cNvPr>
              <p:cNvSpPr/>
              <p:nvPr/>
            </p:nvSpPr>
            <p:spPr>
              <a:xfrm>
                <a:off x="6080688" y="1681177"/>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250" name="Freeform 5249">
                <a:extLst>
                  <a:ext uri="{FF2B5EF4-FFF2-40B4-BE49-F238E27FC236}">
                    <a16:creationId xmlns:a16="http://schemas.microsoft.com/office/drawing/2014/main" id="{C2AA7B1E-B848-00BC-9AF1-10148DC8A38E}"/>
                  </a:ext>
                </a:extLst>
              </p:cNvPr>
              <p:cNvSpPr/>
              <p:nvPr/>
            </p:nvSpPr>
            <p:spPr>
              <a:xfrm>
                <a:off x="6012688" y="16817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251" name="Freeform 5250">
                <a:extLst>
                  <a:ext uri="{FF2B5EF4-FFF2-40B4-BE49-F238E27FC236}">
                    <a16:creationId xmlns:a16="http://schemas.microsoft.com/office/drawing/2014/main" id="{FB22563F-2199-CB6E-DFE4-D36539D3EC96}"/>
                  </a:ext>
                </a:extLst>
              </p:cNvPr>
              <p:cNvSpPr/>
              <p:nvPr/>
            </p:nvSpPr>
            <p:spPr>
              <a:xfrm>
                <a:off x="6046355" y="1621698"/>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252" name="Freeform 5251">
                <a:extLst>
                  <a:ext uri="{FF2B5EF4-FFF2-40B4-BE49-F238E27FC236}">
                    <a16:creationId xmlns:a16="http://schemas.microsoft.com/office/drawing/2014/main" id="{9BF81166-DF0D-74DD-A0A0-B480F7CFD01F}"/>
                  </a:ext>
                </a:extLst>
              </p:cNvPr>
              <p:cNvSpPr/>
              <p:nvPr/>
            </p:nvSpPr>
            <p:spPr>
              <a:xfrm>
                <a:off x="5944117" y="16817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253" name="Freeform 5252">
                <a:extLst>
                  <a:ext uri="{FF2B5EF4-FFF2-40B4-BE49-F238E27FC236}">
                    <a16:creationId xmlns:a16="http://schemas.microsoft.com/office/drawing/2014/main" id="{638BABD1-4291-4E34-3EA6-3BE2FD37BFA5}"/>
                  </a:ext>
                </a:extLst>
              </p:cNvPr>
              <p:cNvSpPr/>
              <p:nvPr/>
            </p:nvSpPr>
            <p:spPr>
              <a:xfrm>
                <a:off x="5978355" y="16222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254" name="Freeform 5253">
                <a:extLst>
                  <a:ext uri="{FF2B5EF4-FFF2-40B4-BE49-F238E27FC236}">
                    <a16:creationId xmlns:a16="http://schemas.microsoft.com/office/drawing/2014/main" id="{680EC9C4-5E34-AC17-E243-B0F992CEE831}"/>
                  </a:ext>
                </a:extLst>
              </p:cNvPr>
              <p:cNvSpPr/>
              <p:nvPr/>
            </p:nvSpPr>
            <p:spPr>
              <a:xfrm>
                <a:off x="5875451" y="168165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255" name="Freeform 5254">
                <a:extLst>
                  <a:ext uri="{FF2B5EF4-FFF2-40B4-BE49-F238E27FC236}">
                    <a16:creationId xmlns:a16="http://schemas.microsoft.com/office/drawing/2014/main" id="{5F8CC367-09E5-DA9E-9FD4-F47CF69B7FF9}"/>
                  </a:ext>
                </a:extLst>
              </p:cNvPr>
              <p:cNvSpPr/>
              <p:nvPr/>
            </p:nvSpPr>
            <p:spPr>
              <a:xfrm>
                <a:off x="5909784" y="16222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256" name="Freeform 5255">
                <a:extLst>
                  <a:ext uri="{FF2B5EF4-FFF2-40B4-BE49-F238E27FC236}">
                    <a16:creationId xmlns:a16="http://schemas.microsoft.com/office/drawing/2014/main" id="{374D5296-B158-87F5-D327-658687C5BB0B}"/>
                  </a:ext>
                </a:extLst>
              </p:cNvPr>
              <p:cNvSpPr/>
              <p:nvPr/>
            </p:nvSpPr>
            <p:spPr>
              <a:xfrm>
                <a:off x="5806785" y="168155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57" name="Freeform 5256">
                <a:extLst>
                  <a:ext uri="{FF2B5EF4-FFF2-40B4-BE49-F238E27FC236}">
                    <a16:creationId xmlns:a16="http://schemas.microsoft.com/office/drawing/2014/main" id="{9F4543CB-174A-0F85-0916-D0EEB6083276}"/>
                  </a:ext>
                </a:extLst>
              </p:cNvPr>
              <p:cNvSpPr/>
              <p:nvPr/>
            </p:nvSpPr>
            <p:spPr>
              <a:xfrm>
                <a:off x="5841308" y="16222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258" name="Freeform 5257">
                <a:extLst>
                  <a:ext uri="{FF2B5EF4-FFF2-40B4-BE49-F238E27FC236}">
                    <a16:creationId xmlns:a16="http://schemas.microsoft.com/office/drawing/2014/main" id="{93DAAAB3-8E68-40A3-D513-2CBCEE7F7B01}"/>
                  </a:ext>
                </a:extLst>
              </p:cNvPr>
              <p:cNvSpPr/>
              <p:nvPr/>
            </p:nvSpPr>
            <p:spPr>
              <a:xfrm>
                <a:off x="5738214" y="168155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59" name="Freeform 5258">
                <a:extLst>
                  <a:ext uri="{FF2B5EF4-FFF2-40B4-BE49-F238E27FC236}">
                    <a16:creationId xmlns:a16="http://schemas.microsoft.com/office/drawing/2014/main" id="{25AE137C-22E7-1DDB-3E4F-3BE80D026C67}"/>
                  </a:ext>
                </a:extLst>
              </p:cNvPr>
              <p:cNvSpPr/>
              <p:nvPr/>
            </p:nvSpPr>
            <p:spPr>
              <a:xfrm>
                <a:off x="5772738" y="16222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260" name="Freeform 5259">
                <a:extLst>
                  <a:ext uri="{FF2B5EF4-FFF2-40B4-BE49-F238E27FC236}">
                    <a16:creationId xmlns:a16="http://schemas.microsoft.com/office/drawing/2014/main" id="{4B3AD043-843C-2480-AA65-4CD70F2D6A59}"/>
                  </a:ext>
                </a:extLst>
              </p:cNvPr>
              <p:cNvSpPr/>
              <p:nvPr/>
            </p:nvSpPr>
            <p:spPr>
              <a:xfrm>
                <a:off x="5669549" y="16814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61" name="Freeform 5260">
                <a:extLst>
                  <a:ext uri="{FF2B5EF4-FFF2-40B4-BE49-F238E27FC236}">
                    <a16:creationId xmlns:a16="http://schemas.microsoft.com/office/drawing/2014/main" id="{320AFF49-8B47-DE1E-537B-1BB6E6EB4B94}"/>
                  </a:ext>
                </a:extLst>
              </p:cNvPr>
              <p:cNvSpPr/>
              <p:nvPr/>
            </p:nvSpPr>
            <p:spPr>
              <a:xfrm>
                <a:off x="5704072" y="162217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262" name="Freeform 5261">
                <a:extLst>
                  <a:ext uri="{FF2B5EF4-FFF2-40B4-BE49-F238E27FC236}">
                    <a16:creationId xmlns:a16="http://schemas.microsoft.com/office/drawing/2014/main" id="{92BFED92-0175-F0F0-D0A9-B500EFAC35F4}"/>
                  </a:ext>
                </a:extLst>
              </p:cNvPr>
              <p:cNvSpPr/>
              <p:nvPr/>
            </p:nvSpPr>
            <p:spPr>
              <a:xfrm>
                <a:off x="5600978" y="16814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63" name="Freeform 5262">
                <a:extLst>
                  <a:ext uri="{FF2B5EF4-FFF2-40B4-BE49-F238E27FC236}">
                    <a16:creationId xmlns:a16="http://schemas.microsoft.com/office/drawing/2014/main" id="{E29757FC-72B4-C879-669C-0FEE69359883}"/>
                  </a:ext>
                </a:extLst>
              </p:cNvPr>
              <p:cNvSpPr/>
              <p:nvPr/>
            </p:nvSpPr>
            <p:spPr>
              <a:xfrm>
                <a:off x="5635501" y="162217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264" name="Freeform 5263">
                <a:extLst>
                  <a:ext uri="{FF2B5EF4-FFF2-40B4-BE49-F238E27FC236}">
                    <a16:creationId xmlns:a16="http://schemas.microsoft.com/office/drawing/2014/main" id="{0D914741-2D19-463F-6371-8D30EB9DE770}"/>
                  </a:ext>
                </a:extLst>
              </p:cNvPr>
              <p:cNvSpPr/>
              <p:nvPr/>
            </p:nvSpPr>
            <p:spPr>
              <a:xfrm>
                <a:off x="5532407" y="16814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65" name="Freeform 5264">
                <a:extLst>
                  <a:ext uri="{FF2B5EF4-FFF2-40B4-BE49-F238E27FC236}">
                    <a16:creationId xmlns:a16="http://schemas.microsoft.com/office/drawing/2014/main" id="{A94E01DB-087E-3B82-EC85-4EE58190BD47}"/>
                  </a:ext>
                </a:extLst>
              </p:cNvPr>
              <p:cNvSpPr/>
              <p:nvPr/>
            </p:nvSpPr>
            <p:spPr>
              <a:xfrm>
                <a:off x="5566930" y="162217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266" name="Freeform 5265">
                <a:extLst>
                  <a:ext uri="{FF2B5EF4-FFF2-40B4-BE49-F238E27FC236}">
                    <a16:creationId xmlns:a16="http://schemas.microsoft.com/office/drawing/2014/main" id="{BF1B7929-F2F2-26AF-039B-F916E9070360}"/>
                  </a:ext>
                </a:extLst>
              </p:cNvPr>
              <p:cNvSpPr/>
              <p:nvPr/>
            </p:nvSpPr>
            <p:spPr>
              <a:xfrm>
                <a:off x="5463932" y="16814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67" name="Freeform 5266">
                <a:extLst>
                  <a:ext uri="{FF2B5EF4-FFF2-40B4-BE49-F238E27FC236}">
                    <a16:creationId xmlns:a16="http://schemas.microsoft.com/office/drawing/2014/main" id="{A8B3B7B1-5D3F-CE66-DE1B-D6504B3507E7}"/>
                  </a:ext>
                </a:extLst>
              </p:cNvPr>
              <p:cNvSpPr/>
              <p:nvPr/>
            </p:nvSpPr>
            <p:spPr>
              <a:xfrm>
                <a:off x="5498264" y="1622078"/>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68" name="Freeform 5267">
                <a:extLst>
                  <a:ext uri="{FF2B5EF4-FFF2-40B4-BE49-F238E27FC236}">
                    <a16:creationId xmlns:a16="http://schemas.microsoft.com/office/drawing/2014/main" id="{CAC7ACEF-7159-63A0-73D0-C4F67BCC72F5}"/>
                  </a:ext>
                </a:extLst>
              </p:cNvPr>
              <p:cNvSpPr/>
              <p:nvPr/>
            </p:nvSpPr>
            <p:spPr>
              <a:xfrm>
                <a:off x="5395266"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69" name="Freeform 5268">
                <a:extLst>
                  <a:ext uri="{FF2B5EF4-FFF2-40B4-BE49-F238E27FC236}">
                    <a16:creationId xmlns:a16="http://schemas.microsoft.com/office/drawing/2014/main" id="{B7F640BC-7AFD-CBD7-3628-8CBC5F48926F}"/>
                  </a:ext>
                </a:extLst>
              </p:cNvPr>
              <p:cNvSpPr/>
              <p:nvPr/>
            </p:nvSpPr>
            <p:spPr>
              <a:xfrm>
                <a:off x="5429694" y="1622078"/>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70" name="Freeform 5269">
                <a:extLst>
                  <a:ext uri="{FF2B5EF4-FFF2-40B4-BE49-F238E27FC236}">
                    <a16:creationId xmlns:a16="http://schemas.microsoft.com/office/drawing/2014/main" id="{6E1A555B-6AE7-2E02-DCBD-70F2BDDC04D2}"/>
                  </a:ext>
                </a:extLst>
              </p:cNvPr>
              <p:cNvSpPr/>
              <p:nvPr/>
            </p:nvSpPr>
            <p:spPr>
              <a:xfrm>
                <a:off x="5326695"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71" name="Freeform 5270">
                <a:extLst>
                  <a:ext uri="{FF2B5EF4-FFF2-40B4-BE49-F238E27FC236}">
                    <a16:creationId xmlns:a16="http://schemas.microsoft.com/office/drawing/2014/main" id="{5DE34CA4-C3C6-8D05-C66E-78B1D6CC5CF5}"/>
                  </a:ext>
                </a:extLst>
              </p:cNvPr>
              <p:cNvSpPr/>
              <p:nvPr/>
            </p:nvSpPr>
            <p:spPr>
              <a:xfrm>
                <a:off x="5361123" y="1622078"/>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72" name="Freeform 5271">
                <a:extLst>
                  <a:ext uri="{FF2B5EF4-FFF2-40B4-BE49-F238E27FC236}">
                    <a16:creationId xmlns:a16="http://schemas.microsoft.com/office/drawing/2014/main" id="{A3A70C91-A249-497D-49EE-FD44366DB183}"/>
                  </a:ext>
                </a:extLst>
              </p:cNvPr>
              <p:cNvSpPr/>
              <p:nvPr/>
            </p:nvSpPr>
            <p:spPr>
              <a:xfrm>
                <a:off x="5258124"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73" name="Freeform 5272">
                <a:extLst>
                  <a:ext uri="{FF2B5EF4-FFF2-40B4-BE49-F238E27FC236}">
                    <a16:creationId xmlns:a16="http://schemas.microsoft.com/office/drawing/2014/main" id="{E1E3390C-7624-E808-18D9-80AE37199321}"/>
                  </a:ext>
                </a:extLst>
              </p:cNvPr>
              <p:cNvSpPr/>
              <p:nvPr/>
            </p:nvSpPr>
            <p:spPr>
              <a:xfrm>
                <a:off x="5292552" y="1622078"/>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74" name="Freeform 5273">
                <a:extLst>
                  <a:ext uri="{FF2B5EF4-FFF2-40B4-BE49-F238E27FC236}">
                    <a16:creationId xmlns:a16="http://schemas.microsoft.com/office/drawing/2014/main" id="{64BFD850-B11A-E4EA-0F12-27FC1E7F43E6}"/>
                  </a:ext>
                </a:extLst>
              </p:cNvPr>
              <p:cNvSpPr/>
              <p:nvPr/>
            </p:nvSpPr>
            <p:spPr>
              <a:xfrm>
                <a:off x="5189554"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75" name="Freeform 5274">
                <a:extLst>
                  <a:ext uri="{FF2B5EF4-FFF2-40B4-BE49-F238E27FC236}">
                    <a16:creationId xmlns:a16="http://schemas.microsoft.com/office/drawing/2014/main" id="{C008CC89-8BC6-4030-0C74-3D402374B58D}"/>
                  </a:ext>
                </a:extLst>
              </p:cNvPr>
              <p:cNvSpPr/>
              <p:nvPr/>
            </p:nvSpPr>
            <p:spPr>
              <a:xfrm>
                <a:off x="5223886" y="1621983"/>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76" name="Freeform 5275">
                <a:extLst>
                  <a:ext uri="{FF2B5EF4-FFF2-40B4-BE49-F238E27FC236}">
                    <a16:creationId xmlns:a16="http://schemas.microsoft.com/office/drawing/2014/main" id="{FEC37498-AC4B-8255-E942-2ED0AADA35E2}"/>
                  </a:ext>
                </a:extLst>
              </p:cNvPr>
              <p:cNvSpPr/>
              <p:nvPr/>
            </p:nvSpPr>
            <p:spPr>
              <a:xfrm>
                <a:off x="5120983"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77" name="Freeform 5276">
                <a:extLst>
                  <a:ext uri="{FF2B5EF4-FFF2-40B4-BE49-F238E27FC236}">
                    <a16:creationId xmlns:a16="http://schemas.microsoft.com/office/drawing/2014/main" id="{5A314ADC-E815-EDDB-BA1D-31FD3E858B35}"/>
                  </a:ext>
                </a:extLst>
              </p:cNvPr>
              <p:cNvSpPr/>
              <p:nvPr/>
            </p:nvSpPr>
            <p:spPr>
              <a:xfrm>
                <a:off x="5155411" y="1621983"/>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78" name="Freeform 5277">
                <a:extLst>
                  <a:ext uri="{FF2B5EF4-FFF2-40B4-BE49-F238E27FC236}">
                    <a16:creationId xmlns:a16="http://schemas.microsoft.com/office/drawing/2014/main" id="{B0A0AA4F-700B-9175-8D78-8CC5AF7220D5}"/>
                  </a:ext>
                </a:extLst>
              </p:cNvPr>
              <p:cNvSpPr/>
              <p:nvPr/>
            </p:nvSpPr>
            <p:spPr>
              <a:xfrm>
                <a:off x="5052412"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79" name="Freeform 5278">
                <a:extLst>
                  <a:ext uri="{FF2B5EF4-FFF2-40B4-BE49-F238E27FC236}">
                    <a16:creationId xmlns:a16="http://schemas.microsoft.com/office/drawing/2014/main" id="{5B892881-A9CB-58C0-3CF9-CC229A98F6B4}"/>
                  </a:ext>
                </a:extLst>
              </p:cNvPr>
              <p:cNvSpPr/>
              <p:nvPr/>
            </p:nvSpPr>
            <p:spPr>
              <a:xfrm>
                <a:off x="5086840" y="1621983"/>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80" name="Freeform 5279">
                <a:extLst>
                  <a:ext uri="{FF2B5EF4-FFF2-40B4-BE49-F238E27FC236}">
                    <a16:creationId xmlns:a16="http://schemas.microsoft.com/office/drawing/2014/main" id="{86F47A9F-780B-A0AE-BE95-2EE0B6E5333C}"/>
                  </a:ext>
                </a:extLst>
              </p:cNvPr>
              <p:cNvSpPr/>
              <p:nvPr/>
            </p:nvSpPr>
            <p:spPr>
              <a:xfrm>
                <a:off x="6183496" y="1621698"/>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281" name="Freeform 5280">
                <a:extLst>
                  <a:ext uri="{FF2B5EF4-FFF2-40B4-BE49-F238E27FC236}">
                    <a16:creationId xmlns:a16="http://schemas.microsoft.com/office/drawing/2014/main" id="{81FF47C7-4EA7-66B7-BBF9-4E10EEDDE8B9}"/>
                  </a:ext>
                </a:extLst>
              </p:cNvPr>
              <p:cNvSpPr/>
              <p:nvPr/>
            </p:nvSpPr>
            <p:spPr>
              <a:xfrm>
                <a:off x="6115021"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82" name="Freeform 5281">
                <a:extLst>
                  <a:ext uri="{FF2B5EF4-FFF2-40B4-BE49-F238E27FC236}">
                    <a16:creationId xmlns:a16="http://schemas.microsoft.com/office/drawing/2014/main" id="{0F77460E-1A50-3217-BDE0-6C617119A0DE}"/>
                  </a:ext>
                </a:extLst>
              </p:cNvPr>
              <p:cNvSpPr/>
              <p:nvPr/>
            </p:nvSpPr>
            <p:spPr>
              <a:xfrm>
                <a:off x="6149258" y="1681177"/>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283" name="Freeform 5282">
                <a:extLst>
                  <a:ext uri="{FF2B5EF4-FFF2-40B4-BE49-F238E27FC236}">
                    <a16:creationId xmlns:a16="http://schemas.microsoft.com/office/drawing/2014/main" id="{02137479-51DE-314E-910A-11F0B20638D4}"/>
                  </a:ext>
                </a:extLst>
              </p:cNvPr>
              <p:cNvSpPr/>
              <p:nvPr/>
            </p:nvSpPr>
            <p:spPr>
              <a:xfrm>
                <a:off x="7040583"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84" name="Freeform 5283">
                <a:extLst>
                  <a:ext uri="{FF2B5EF4-FFF2-40B4-BE49-F238E27FC236}">
                    <a16:creationId xmlns:a16="http://schemas.microsoft.com/office/drawing/2014/main" id="{CCFAC31B-C1E7-04C3-064F-024BDAC5C898}"/>
                  </a:ext>
                </a:extLst>
              </p:cNvPr>
              <p:cNvSpPr/>
              <p:nvPr/>
            </p:nvSpPr>
            <p:spPr>
              <a:xfrm>
                <a:off x="7075011" y="1621888"/>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285" name="Freeform 5284">
                <a:extLst>
                  <a:ext uri="{FF2B5EF4-FFF2-40B4-BE49-F238E27FC236}">
                    <a16:creationId xmlns:a16="http://schemas.microsoft.com/office/drawing/2014/main" id="{AA8B04CE-F32F-82AC-F9B4-05BD97E18216}"/>
                  </a:ext>
                </a:extLst>
              </p:cNvPr>
              <p:cNvSpPr/>
              <p:nvPr/>
            </p:nvSpPr>
            <p:spPr>
              <a:xfrm>
                <a:off x="6972012"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86" name="Freeform 5285">
                <a:extLst>
                  <a:ext uri="{FF2B5EF4-FFF2-40B4-BE49-F238E27FC236}">
                    <a16:creationId xmlns:a16="http://schemas.microsoft.com/office/drawing/2014/main" id="{DA0B5217-A484-39F6-FC36-784B9E8C47AB}"/>
                  </a:ext>
                </a:extLst>
              </p:cNvPr>
              <p:cNvSpPr/>
              <p:nvPr/>
            </p:nvSpPr>
            <p:spPr>
              <a:xfrm>
                <a:off x="7006440" y="1621888"/>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87" name="Freeform 5286">
                <a:extLst>
                  <a:ext uri="{FF2B5EF4-FFF2-40B4-BE49-F238E27FC236}">
                    <a16:creationId xmlns:a16="http://schemas.microsoft.com/office/drawing/2014/main" id="{F83B05E7-57D4-6A71-6F37-DDCC6B68ABBE}"/>
                  </a:ext>
                </a:extLst>
              </p:cNvPr>
              <p:cNvSpPr/>
              <p:nvPr/>
            </p:nvSpPr>
            <p:spPr>
              <a:xfrm>
                <a:off x="6903441"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88" name="Freeform 5287">
                <a:extLst>
                  <a:ext uri="{FF2B5EF4-FFF2-40B4-BE49-F238E27FC236}">
                    <a16:creationId xmlns:a16="http://schemas.microsoft.com/office/drawing/2014/main" id="{51EDCCC0-2C56-C666-4056-3CD13A565528}"/>
                  </a:ext>
                </a:extLst>
              </p:cNvPr>
              <p:cNvSpPr/>
              <p:nvPr/>
            </p:nvSpPr>
            <p:spPr>
              <a:xfrm>
                <a:off x="6937869" y="1621888"/>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89" name="Freeform 5288">
                <a:extLst>
                  <a:ext uri="{FF2B5EF4-FFF2-40B4-BE49-F238E27FC236}">
                    <a16:creationId xmlns:a16="http://schemas.microsoft.com/office/drawing/2014/main" id="{1FBD8117-575B-9D4C-6E8C-96BA4B177DEF}"/>
                  </a:ext>
                </a:extLst>
              </p:cNvPr>
              <p:cNvSpPr/>
              <p:nvPr/>
            </p:nvSpPr>
            <p:spPr>
              <a:xfrm>
                <a:off x="6834966"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90" name="Freeform 5289">
                <a:extLst>
                  <a:ext uri="{FF2B5EF4-FFF2-40B4-BE49-F238E27FC236}">
                    <a16:creationId xmlns:a16="http://schemas.microsoft.com/office/drawing/2014/main" id="{D6076974-1C34-B4CA-A149-4D1456963C69}"/>
                  </a:ext>
                </a:extLst>
              </p:cNvPr>
              <p:cNvSpPr/>
              <p:nvPr/>
            </p:nvSpPr>
            <p:spPr>
              <a:xfrm>
                <a:off x="6869298" y="1621888"/>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5291" name="Freeform 5290">
                <a:extLst>
                  <a:ext uri="{FF2B5EF4-FFF2-40B4-BE49-F238E27FC236}">
                    <a16:creationId xmlns:a16="http://schemas.microsoft.com/office/drawing/2014/main" id="{7A89D204-D226-EBDD-D2CC-3B4BBF7722FC}"/>
                  </a:ext>
                </a:extLst>
              </p:cNvPr>
              <p:cNvSpPr/>
              <p:nvPr/>
            </p:nvSpPr>
            <p:spPr>
              <a:xfrm>
                <a:off x="6766395"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92" name="Freeform 5291">
                <a:extLst>
                  <a:ext uri="{FF2B5EF4-FFF2-40B4-BE49-F238E27FC236}">
                    <a16:creationId xmlns:a16="http://schemas.microsoft.com/office/drawing/2014/main" id="{345A30AB-61B9-251E-0600-B58462D5B7ED}"/>
                  </a:ext>
                </a:extLst>
              </p:cNvPr>
              <p:cNvSpPr/>
              <p:nvPr/>
            </p:nvSpPr>
            <p:spPr>
              <a:xfrm>
                <a:off x="6800728" y="1621888"/>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93" name="Freeform 5292">
                <a:extLst>
                  <a:ext uri="{FF2B5EF4-FFF2-40B4-BE49-F238E27FC236}">
                    <a16:creationId xmlns:a16="http://schemas.microsoft.com/office/drawing/2014/main" id="{0346E001-F3CE-031D-A267-712830C56B32}"/>
                  </a:ext>
                </a:extLst>
              </p:cNvPr>
              <p:cNvSpPr/>
              <p:nvPr/>
            </p:nvSpPr>
            <p:spPr>
              <a:xfrm>
                <a:off x="6697824"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94" name="Freeform 5293">
                <a:extLst>
                  <a:ext uri="{FF2B5EF4-FFF2-40B4-BE49-F238E27FC236}">
                    <a16:creationId xmlns:a16="http://schemas.microsoft.com/office/drawing/2014/main" id="{F803B56C-4856-FBC8-D889-48DD3E549115}"/>
                  </a:ext>
                </a:extLst>
              </p:cNvPr>
              <p:cNvSpPr/>
              <p:nvPr/>
            </p:nvSpPr>
            <p:spPr>
              <a:xfrm>
                <a:off x="6732157" y="1621888"/>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295" name="Freeform 5294">
                <a:extLst>
                  <a:ext uri="{FF2B5EF4-FFF2-40B4-BE49-F238E27FC236}">
                    <a16:creationId xmlns:a16="http://schemas.microsoft.com/office/drawing/2014/main" id="{34EBB5CC-490F-0CB0-48D5-F58F5D04779F}"/>
                  </a:ext>
                </a:extLst>
              </p:cNvPr>
              <p:cNvSpPr/>
              <p:nvPr/>
            </p:nvSpPr>
            <p:spPr>
              <a:xfrm>
                <a:off x="6629253"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96" name="Freeform 5295">
                <a:extLst>
                  <a:ext uri="{FF2B5EF4-FFF2-40B4-BE49-F238E27FC236}">
                    <a16:creationId xmlns:a16="http://schemas.microsoft.com/office/drawing/2014/main" id="{C1D3C548-F9DA-556D-770A-8E0228DAC4B5}"/>
                  </a:ext>
                </a:extLst>
              </p:cNvPr>
              <p:cNvSpPr/>
              <p:nvPr/>
            </p:nvSpPr>
            <p:spPr>
              <a:xfrm>
                <a:off x="6663491"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97" name="Freeform 5296">
                <a:extLst>
                  <a:ext uri="{FF2B5EF4-FFF2-40B4-BE49-F238E27FC236}">
                    <a16:creationId xmlns:a16="http://schemas.microsoft.com/office/drawing/2014/main" id="{A37BB463-698D-B86C-7136-1E68D40D76C7}"/>
                  </a:ext>
                </a:extLst>
              </p:cNvPr>
              <p:cNvSpPr/>
              <p:nvPr/>
            </p:nvSpPr>
            <p:spPr>
              <a:xfrm>
                <a:off x="6560683"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98" name="Freeform 5297">
                <a:extLst>
                  <a:ext uri="{FF2B5EF4-FFF2-40B4-BE49-F238E27FC236}">
                    <a16:creationId xmlns:a16="http://schemas.microsoft.com/office/drawing/2014/main" id="{E83C2B4E-26B1-1BA4-21BC-34F0F1957C77}"/>
                  </a:ext>
                </a:extLst>
              </p:cNvPr>
              <p:cNvSpPr/>
              <p:nvPr/>
            </p:nvSpPr>
            <p:spPr>
              <a:xfrm>
                <a:off x="6594920"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99" name="Freeform 5298">
                <a:extLst>
                  <a:ext uri="{FF2B5EF4-FFF2-40B4-BE49-F238E27FC236}">
                    <a16:creationId xmlns:a16="http://schemas.microsoft.com/office/drawing/2014/main" id="{7261844B-EA19-FFA5-230E-7C5900927283}"/>
                  </a:ext>
                </a:extLst>
              </p:cNvPr>
              <p:cNvSpPr/>
              <p:nvPr/>
            </p:nvSpPr>
            <p:spPr>
              <a:xfrm>
                <a:off x="6492112"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300" name="Freeform 5299">
                <a:extLst>
                  <a:ext uri="{FF2B5EF4-FFF2-40B4-BE49-F238E27FC236}">
                    <a16:creationId xmlns:a16="http://schemas.microsoft.com/office/drawing/2014/main" id="{ACD85933-A2C9-56CF-2848-0A9307F4CB52}"/>
                  </a:ext>
                </a:extLst>
              </p:cNvPr>
              <p:cNvSpPr/>
              <p:nvPr/>
            </p:nvSpPr>
            <p:spPr>
              <a:xfrm>
                <a:off x="6526445"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301" name="Freeform 5300">
                <a:extLst>
                  <a:ext uri="{FF2B5EF4-FFF2-40B4-BE49-F238E27FC236}">
                    <a16:creationId xmlns:a16="http://schemas.microsoft.com/office/drawing/2014/main" id="{F70DD2E9-F3FC-CA61-A56B-1568972F6F8E}"/>
                  </a:ext>
                </a:extLst>
              </p:cNvPr>
              <p:cNvSpPr/>
              <p:nvPr/>
            </p:nvSpPr>
            <p:spPr>
              <a:xfrm>
                <a:off x="6423541"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302" name="Freeform 5301">
                <a:extLst>
                  <a:ext uri="{FF2B5EF4-FFF2-40B4-BE49-F238E27FC236}">
                    <a16:creationId xmlns:a16="http://schemas.microsoft.com/office/drawing/2014/main" id="{94A4A0A1-94B8-F51A-7F9C-C41EDD8E25E5}"/>
                  </a:ext>
                </a:extLst>
              </p:cNvPr>
              <p:cNvSpPr/>
              <p:nvPr/>
            </p:nvSpPr>
            <p:spPr>
              <a:xfrm>
                <a:off x="6457874"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303" name="Freeform 5302">
                <a:extLst>
                  <a:ext uri="{FF2B5EF4-FFF2-40B4-BE49-F238E27FC236}">
                    <a16:creationId xmlns:a16="http://schemas.microsoft.com/office/drawing/2014/main" id="{9618DDE0-7F0F-9A0D-232E-B54D700FE31F}"/>
                  </a:ext>
                </a:extLst>
              </p:cNvPr>
              <p:cNvSpPr/>
              <p:nvPr/>
            </p:nvSpPr>
            <p:spPr>
              <a:xfrm>
                <a:off x="6354970"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304" name="Freeform 5303">
                <a:extLst>
                  <a:ext uri="{FF2B5EF4-FFF2-40B4-BE49-F238E27FC236}">
                    <a16:creationId xmlns:a16="http://schemas.microsoft.com/office/drawing/2014/main" id="{DAD08412-EF92-984B-680C-C41245C0812A}"/>
                  </a:ext>
                </a:extLst>
              </p:cNvPr>
              <p:cNvSpPr/>
              <p:nvPr/>
            </p:nvSpPr>
            <p:spPr>
              <a:xfrm>
                <a:off x="6389303"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305" name="Freeform 5304">
                <a:extLst>
                  <a:ext uri="{FF2B5EF4-FFF2-40B4-BE49-F238E27FC236}">
                    <a16:creationId xmlns:a16="http://schemas.microsoft.com/office/drawing/2014/main" id="{7DF2BE23-42FF-DDED-8EFB-342686D5D6BE}"/>
                  </a:ext>
                </a:extLst>
              </p:cNvPr>
              <p:cNvSpPr/>
              <p:nvPr/>
            </p:nvSpPr>
            <p:spPr>
              <a:xfrm>
                <a:off x="6286400"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306" name="Freeform 5305">
                <a:extLst>
                  <a:ext uri="{FF2B5EF4-FFF2-40B4-BE49-F238E27FC236}">
                    <a16:creationId xmlns:a16="http://schemas.microsoft.com/office/drawing/2014/main" id="{038D6D39-D731-987C-4AA6-73F4CEF2741A}"/>
                  </a:ext>
                </a:extLst>
              </p:cNvPr>
              <p:cNvSpPr/>
              <p:nvPr/>
            </p:nvSpPr>
            <p:spPr>
              <a:xfrm>
                <a:off x="6320733"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307" name="Freeform 5306">
                <a:extLst>
                  <a:ext uri="{FF2B5EF4-FFF2-40B4-BE49-F238E27FC236}">
                    <a16:creationId xmlns:a16="http://schemas.microsoft.com/office/drawing/2014/main" id="{2771573E-7A2B-150F-D750-0F21063DC6DC}"/>
                  </a:ext>
                </a:extLst>
              </p:cNvPr>
              <p:cNvSpPr/>
              <p:nvPr/>
            </p:nvSpPr>
            <p:spPr>
              <a:xfrm>
                <a:off x="6217829"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308" name="Freeform 5307">
                <a:extLst>
                  <a:ext uri="{FF2B5EF4-FFF2-40B4-BE49-F238E27FC236}">
                    <a16:creationId xmlns:a16="http://schemas.microsoft.com/office/drawing/2014/main" id="{D24E60CE-CB03-934B-45A2-7DCAB90BA744}"/>
                  </a:ext>
                </a:extLst>
              </p:cNvPr>
              <p:cNvSpPr/>
              <p:nvPr/>
            </p:nvSpPr>
            <p:spPr>
              <a:xfrm>
                <a:off x="6252162"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309" name="Freeform 5308">
                <a:extLst>
                  <a:ext uri="{FF2B5EF4-FFF2-40B4-BE49-F238E27FC236}">
                    <a16:creationId xmlns:a16="http://schemas.microsoft.com/office/drawing/2014/main" id="{CBFFC100-A8FF-1AC2-645F-0BBE0E0318E2}"/>
                  </a:ext>
                </a:extLst>
              </p:cNvPr>
              <p:cNvSpPr/>
              <p:nvPr/>
            </p:nvSpPr>
            <p:spPr>
              <a:xfrm>
                <a:off x="5259170" y="4771034"/>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310" name="Freeform 5309">
                <a:extLst>
                  <a:ext uri="{FF2B5EF4-FFF2-40B4-BE49-F238E27FC236}">
                    <a16:creationId xmlns:a16="http://schemas.microsoft.com/office/drawing/2014/main" id="{74C54093-E8FD-7A81-683B-E07E92077A84}"/>
                  </a:ext>
                </a:extLst>
              </p:cNvPr>
              <p:cNvSpPr/>
              <p:nvPr/>
            </p:nvSpPr>
            <p:spPr>
              <a:xfrm>
                <a:off x="5293503" y="471165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311" name="Freeform 5310">
                <a:extLst>
                  <a:ext uri="{FF2B5EF4-FFF2-40B4-BE49-F238E27FC236}">
                    <a16:creationId xmlns:a16="http://schemas.microsoft.com/office/drawing/2014/main" id="{39B4D0AB-6034-E6F1-D0A1-1D06AF11F048}"/>
                  </a:ext>
                </a:extLst>
              </p:cNvPr>
              <p:cNvSpPr/>
              <p:nvPr/>
            </p:nvSpPr>
            <p:spPr>
              <a:xfrm>
                <a:off x="5327836" y="4652361"/>
                <a:ext cx="32525" cy="32546"/>
              </a:xfrm>
              <a:custGeom>
                <a:avLst/>
                <a:gdLst>
                  <a:gd name="connsiteX0" fmla="*/ 32526 w 32525"/>
                  <a:gd name="connsiteY0" fmla="*/ 16274 h 32546"/>
                  <a:gd name="connsiteX1" fmla="*/ 16263 w 32525"/>
                  <a:gd name="connsiteY1" fmla="*/ 32547 h 32546"/>
                  <a:gd name="connsiteX2" fmla="*/ 0 w 32525"/>
                  <a:gd name="connsiteY2" fmla="*/ 16274 h 32546"/>
                  <a:gd name="connsiteX3" fmla="*/ 16263 w 32525"/>
                  <a:gd name="connsiteY3" fmla="*/ 0 h 32546"/>
                  <a:gd name="connsiteX4" fmla="*/ 32526 w 32525"/>
                  <a:gd name="connsiteY4" fmla="*/ 16274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4"/>
                    </a:moveTo>
                    <a:cubicBezTo>
                      <a:pt x="32526" y="25261"/>
                      <a:pt x="25245" y="32547"/>
                      <a:pt x="16263" y="32547"/>
                    </a:cubicBezTo>
                    <a:cubicBezTo>
                      <a:pt x="7281" y="32547"/>
                      <a:pt x="0" y="25261"/>
                      <a:pt x="0" y="16274"/>
                    </a:cubicBezTo>
                    <a:cubicBezTo>
                      <a:pt x="0" y="7286"/>
                      <a:pt x="7281" y="0"/>
                      <a:pt x="16263" y="0"/>
                    </a:cubicBezTo>
                    <a:cubicBezTo>
                      <a:pt x="25245" y="0"/>
                      <a:pt x="32526" y="7286"/>
                      <a:pt x="32526" y="16274"/>
                    </a:cubicBezTo>
                    <a:close/>
                  </a:path>
                </a:pathLst>
              </a:custGeom>
              <a:grpFill/>
              <a:ln w="0" cap="flat">
                <a:noFill/>
                <a:prstDash val="solid"/>
                <a:miter/>
              </a:ln>
            </p:spPr>
            <p:txBody>
              <a:bodyPr rtlCol="0" anchor="ctr"/>
              <a:lstStyle/>
              <a:p>
                <a:endParaRPr lang="en-GB"/>
              </a:p>
            </p:txBody>
          </p:sp>
          <p:sp>
            <p:nvSpPr>
              <p:cNvPr id="5312" name="Freeform 5311">
                <a:extLst>
                  <a:ext uri="{FF2B5EF4-FFF2-40B4-BE49-F238E27FC236}">
                    <a16:creationId xmlns:a16="http://schemas.microsoft.com/office/drawing/2014/main" id="{7F4A683B-BE7F-2546-A372-5EBF9DF10178}"/>
                  </a:ext>
                </a:extLst>
              </p:cNvPr>
              <p:cNvSpPr/>
              <p:nvPr/>
            </p:nvSpPr>
            <p:spPr>
              <a:xfrm>
                <a:off x="5190600" y="4771034"/>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313" name="Freeform 5312">
                <a:extLst>
                  <a:ext uri="{FF2B5EF4-FFF2-40B4-BE49-F238E27FC236}">
                    <a16:creationId xmlns:a16="http://schemas.microsoft.com/office/drawing/2014/main" id="{B964BF2A-B77F-1931-652C-5CF31C5E1B87}"/>
                  </a:ext>
                </a:extLst>
              </p:cNvPr>
              <p:cNvSpPr/>
              <p:nvPr/>
            </p:nvSpPr>
            <p:spPr>
              <a:xfrm>
                <a:off x="5224933" y="471165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314" name="Freeform 5313">
                <a:extLst>
                  <a:ext uri="{FF2B5EF4-FFF2-40B4-BE49-F238E27FC236}">
                    <a16:creationId xmlns:a16="http://schemas.microsoft.com/office/drawing/2014/main" id="{630C7BF9-0CD9-A181-35B1-F57FB3BE480F}"/>
                  </a:ext>
                </a:extLst>
              </p:cNvPr>
              <p:cNvSpPr/>
              <p:nvPr/>
            </p:nvSpPr>
            <p:spPr>
              <a:xfrm>
                <a:off x="5259266" y="4652361"/>
                <a:ext cx="32525" cy="32546"/>
              </a:xfrm>
              <a:custGeom>
                <a:avLst/>
                <a:gdLst>
                  <a:gd name="connsiteX0" fmla="*/ 32526 w 32525"/>
                  <a:gd name="connsiteY0" fmla="*/ 16274 h 32546"/>
                  <a:gd name="connsiteX1" fmla="*/ 16263 w 32525"/>
                  <a:gd name="connsiteY1" fmla="*/ 32547 h 32546"/>
                  <a:gd name="connsiteX2" fmla="*/ 0 w 32525"/>
                  <a:gd name="connsiteY2" fmla="*/ 16274 h 32546"/>
                  <a:gd name="connsiteX3" fmla="*/ 16263 w 32525"/>
                  <a:gd name="connsiteY3" fmla="*/ 0 h 32546"/>
                  <a:gd name="connsiteX4" fmla="*/ 32526 w 32525"/>
                  <a:gd name="connsiteY4" fmla="*/ 16274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4"/>
                    </a:moveTo>
                    <a:cubicBezTo>
                      <a:pt x="32526" y="25261"/>
                      <a:pt x="25245" y="32547"/>
                      <a:pt x="16263" y="32547"/>
                    </a:cubicBezTo>
                    <a:cubicBezTo>
                      <a:pt x="7281" y="32547"/>
                      <a:pt x="0" y="25261"/>
                      <a:pt x="0" y="16274"/>
                    </a:cubicBezTo>
                    <a:cubicBezTo>
                      <a:pt x="0" y="7286"/>
                      <a:pt x="7281" y="0"/>
                      <a:pt x="16263" y="0"/>
                    </a:cubicBezTo>
                    <a:cubicBezTo>
                      <a:pt x="25245" y="0"/>
                      <a:pt x="32526" y="7286"/>
                      <a:pt x="32526" y="16274"/>
                    </a:cubicBezTo>
                    <a:close/>
                  </a:path>
                </a:pathLst>
              </a:custGeom>
              <a:grpFill/>
              <a:ln w="0" cap="flat">
                <a:noFill/>
                <a:prstDash val="solid"/>
                <a:miter/>
              </a:ln>
            </p:spPr>
            <p:txBody>
              <a:bodyPr rtlCol="0" anchor="ctr"/>
              <a:lstStyle/>
              <a:p>
                <a:endParaRPr lang="en-GB"/>
              </a:p>
            </p:txBody>
          </p:sp>
          <p:sp>
            <p:nvSpPr>
              <p:cNvPr id="5315" name="Freeform 5314">
                <a:extLst>
                  <a:ext uri="{FF2B5EF4-FFF2-40B4-BE49-F238E27FC236}">
                    <a16:creationId xmlns:a16="http://schemas.microsoft.com/office/drawing/2014/main" id="{69CD7FA9-DB0D-EA35-5A65-997E27383685}"/>
                  </a:ext>
                </a:extLst>
              </p:cNvPr>
              <p:cNvSpPr/>
              <p:nvPr/>
            </p:nvSpPr>
            <p:spPr>
              <a:xfrm>
                <a:off x="5122029" y="4771034"/>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316" name="Freeform 5315">
                <a:extLst>
                  <a:ext uri="{FF2B5EF4-FFF2-40B4-BE49-F238E27FC236}">
                    <a16:creationId xmlns:a16="http://schemas.microsoft.com/office/drawing/2014/main" id="{B5BBAA6A-6684-D95A-B175-2181D84E1537}"/>
                  </a:ext>
                </a:extLst>
              </p:cNvPr>
              <p:cNvSpPr/>
              <p:nvPr/>
            </p:nvSpPr>
            <p:spPr>
              <a:xfrm>
                <a:off x="5156362" y="471165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317" name="Freeform 5316">
                <a:extLst>
                  <a:ext uri="{FF2B5EF4-FFF2-40B4-BE49-F238E27FC236}">
                    <a16:creationId xmlns:a16="http://schemas.microsoft.com/office/drawing/2014/main" id="{D94E04D2-B3FC-FAF0-F7E1-EB81CE2CBFBB}"/>
                  </a:ext>
                </a:extLst>
              </p:cNvPr>
              <p:cNvSpPr/>
              <p:nvPr/>
            </p:nvSpPr>
            <p:spPr>
              <a:xfrm>
                <a:off x="5190695" y="4652361"/>
                <a:ext cx="32525" cy="32546"/>
              </a:xfrm>
              <a:custGeom>
                <a:avLst/>
                <a:gdLst>
                  <a:gd name="connsiteX0" fmla="*/ 32526 w 32525"/>
                  <a:gd name="connsiteY0" fmla="*/ 16274 h 32546"/>
                  <a:gd name="connsiteX1" fmla="*/ 16263 w 32525"/>
                  <a:gd name="connsiteY1" fmla="*/ 32547 h 32546"/>
                  <a:gd name="connsiteX2" fmla="*/ 0 w 32525"/>
                  <a:gd name="connsiteY2" fmla="*/ 16274 h 32546"/>
                  <a:gd name="connsiteX3" fmla="*/ 16263 w 32525"/>
                  <a:gd name="connsiteY3" fmla="*/ 0 h 32546"/>
                  <a:gd name="connsiteX4" fmla="*/ 32526 w 32525"/>
                  <a:gd name="connsiteY4" fmla="*/ 16274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4"/>
                    </a:moveTo>
                    <a:cubicBezTo>
                      <a:pt x="32526" y="25261"/>
                      <a:pt x="25245" y="32547"/>
                      <a:pt x="16263" y="32547"/>
                    </a:cubicBezTo>
                    <a:cubicBezTo>
                      <a:pt x="7281" y="32547"/>
                      <a:pt x="0" y="25261"/>
                      <a:pt x="0" y="16274"/>
                    </a:cubicBezTo>
                    <a:cubicBezTo>
                      <a:pt x="0" y="7286"/>
                      <a:pt x="7281" y="0"/>
                      <a:pt x="16263" y="0"/>
                    </a:cubicBezTo>
                    <a:cubicBezTo>
                      <a:pt x="25245" y="0"/>
                      <a:pt x="32526" y="7286"/>
                      <a:pt x="32526" y="16274"/>
                    </a:cubicBezTo>
                    <a:close/>
                  </a:path>
                </a:pathLst>
              </a:custGeom>
              <a:grpFill/>
              <a:ln w="0" cap="flat">
                <a:noFill/>
                <a:prstDash val="solid"/>
                <a:miter/>
              </a:ln>
            </p:spPr>
            <p:txBody>
              <a:bodyPr rtlCol="0" anchor="ctr"/>
              <a:lstStyle/>
              <a:p>
                <a:endParaRPr lang="en-GB"/>
              </a:p>
            </p:txBody>
          </p:sp>
          <p:sp>
            <p:nvSpPr>
              <p:cNvPr id="5318" name="Freeform 5317">
                <a:extLst>
                  <a:ext uri="{FF2B5EF4-FFF2-40B4-BE49-F238E27FC236}">
                    <a16:creationId xmlns:a16="http://schemas.microsoft.com/office/drawing/2014/main" id="{1D15558A-F78A-9D6D-E832-1BBC6E0D2B88}"/>
                  </a:ext>
                </a:extLst>
              </p:cNvPr>
              <p:cNvSpPr/>
              <p:nvPr/>
            </p:nvSpPr>
            <p:spPr>
              <a:xfrm>
                <a:off x="5053458" y="4771034"/>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319" name="Freeform 5318">
                <a:extLst>
                  <a:ext uri="{FF2B5EF4-FFF2-40B4-BE49-F238E27FC236}">
                    <a16:creationId xmlns:a16="http://schemas.microsoft.com/office/drawing/2014/main" id="{DC06B3FA-A715-B0FE-00C8-E864EF4EC388}"/>
                  </a:ext>
                </a:extLst>
              </p:cNvPr>
              <p:cNvSpPr/>
              <p:nvPr/>
            </p:nvSpPr>
            <p:spPr>
              <a:xfrm>
                <a:off x="5087791" y="471165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320" name="Freeform 5319">
                <a:extLst>
                  <a:ext uri="{FF2B5EF4-FFF2-40B4-BE49-F238E27FC236}">
                    <a16:creationId xmlns:a16="http://schemas.microsoft.com/office/drawing/2014/main" id="{6E051A30-58FC-8B9A-5E78-59B9D0CB721A}"/>
                  </a:ext>
                </a:extLst>
              </p:cNvPr>
              <p:cNvSpPr/>
              <p:nvPr/>
            </p:nvSpPr>
            <p:spPr>
              <a:xfrm>
                <a:off x="5122124" y="4652361"/>
                <a:ext cx="32525" cy="32546"/>
              </a:xfrm>
              <a:custGeom>
                <a:avLst/>
                <a:gdLst>
                  <a:gd name="connsiteX0" fmla="*/ 32526 w 32525"/>
                  <a:gd name="connsiteY0" fmla="*/ 16274 h 32546"/>
                  <a:gd name="connsiteX1" fmla="*/ 16263 w 32525"/>
                  <a:gd name="connsiteY1" fmla="*/ 32547 h 32546"/>
                  <a:gd name="connsiteX2" fmla="*/ 0 w 32525"/>
                  <a:gd name="connsiteY2" fmla="*/ 16274 h 32546"/>
                  <a:gd name="connsiteX3" fmla="*/ 16263 w 32525"/>
                  <a:gd name="connsiteY3" fmla="*/ 0 h 32546"/>
                  <a:gd name="connsiteX4" fmla="*/ 32526 w 32525"/>
                  <a:gd name="connsiteY4" fmla="*/ 16274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4"/>
                    </a:moveTo>
                    <a:cubicBezTo>
                      <a:pt x="32526" y="25261"/>
                      <a:pt x="25245" y="32547"/>
                      <a:pt x="16263" y="32547"/>
                    </a:cubicBezTo>
                    <a:cubicBezTo>
                      <a:pt x="7281" y="32547"/>
                      <a:pt x="0" y="25261"/>
                      <a:pt x="0" y="16274"/>
                    </a:cubicBezTo>
                    <a:cubicBezTo>
                      <a:pt x="0" y="7286"/>
                      <a:pt x="7281" y="0"/>
                      <a:pt x="16263" y="0"/>
                    </a:cubicBezTo>
                    <a:cubicBezTo>
                      <a:pt x="25245" y="0"/>
                      <a:pt x="32526" y="7286"/>
                      <a:pt x="32526" y="16274"/>
                    </a:cubicBezTo>
                    <a:close/>
                  </a:path>
                </a:pathLst>
              </a:custGeom>
              <a:grpFill/>
              <a:ln w="0" cap="flat">
                <a:noFill/>
                <a:prstDash val="solid"/>
                <a:miter/>
              </a:ln>
            </p:spPr>
            <p:txBody>
              <a:bodyPr rtlCol="0" anchor="ctr"/>
              <a:lstStyle/>
              <a:p>
                <a:endParaRPr lang="en-GB"/>
              </a:p>
            </p:txBody>
          </p:sp>
          <p:sp>
            <p:nvSpPr>
              <p:cNvPr id="5321" name="Freeform 5320">
                <a:extLst>
                  <a:ext uri="{FF2B5EF4-FFF2-40B4-BE49-F238E27FC236}">
                    <a16:creationId xmlns:a16="http://schemas.microsoft.com/office/drawing/2014/main" id="{CA56AE6F-A90E-C1F7-C3E6-B0B66AA2731B}"/>
                  </a:ext>
                </a:extLst>
              </p:cNvPr>
              <p:cNvSpPr/>
              <p:nvPr/>
            </p:nvSpPr>
            <p:spPr>
              <a:xfrm>
                <a:off x="5053458" y="465226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322" name="Freeform 5321">
                <a:extLst>
                  <a:ext uri="{FF2B5EF4-FFF2-40B4-BE49-F238E27FC236}">
                    <a16:creationId xmlns:a16="http://schemas.microsoft.com/office/drawing/2014/main" id="{26D1D9AD-B0FD-C1A6-499F-0925BD695CDD}"/>
                  </a:ext>
                </a:extLst>
              </p:cNvPr>
              <p:cNvSpPr/>
              <p:nvPr/>
            </p:nvSpPr>
            <p:spPr>
              <a:xfrm>
                <a:off x="5121839" y="5008569"/>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323" name="Freeform 5322">
                <a:extLst>
                  <a:ext uri="{FF2B5EF4-FFF2-40B4-BE49-F238E27FC236}">
                    <a16:creationId xmlns:a16="http://schemas.microsoft.com/office/drawing/2014/main" id="{B82EDDE5-C49F-48F2-79A8-B69676D61A53}"/>
                  </a:ext>
                </a:extLst>
              </p:cNvPr>
              <p:cNvSpPr/>
              <p:nvPr/>
            </p:nvSpPr>
            <p:spPr>
              <a:xfrm>
                <a:off x="5156267" y="494918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324" name="Freeform 5323">
                <a:extLst>
                  <a:ext uri="{FF2B5EF4-FFF2-40B4-BE49-F238E27FC236}">
                    <a16:creationId xmlns:a16="http://schemas.microsoft.com/office/drawing/2014/main" id="{8C10CD11-7B8F-387A-323D-01EBCE4320EB}"/>
                  </a:ext>
                </a:extLst>
              </p:cNvPr>
              <p:cNvSpPr/>
              <p:nvPr/>
            </p:nvSpPr>
            <p:spPr>
              <a:xfrm>
                <a:off x="5190505" y="4889801"/>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325" name="Freeform 5324">
                <a:extLst>
                  <a:ext uri="{FF2B5EF4-FFF2-40B4-BE49-F238E27FC236}">
                    <a16:creationId xmlns:a16="http://schemas.microsoft.com/office/drawing/2014/main" id="{B183D0D3-D7D3-3BDF-5103-D41205B6DDA1}"/>
                  </a:ext>
                </a:extLst>
              </p:cNvPr>
              <p:cNvSpPr/>
              <p:nvPr/>
            </p:nvSpPr>
            <p:spPr>
              <a:xfrm>
                <a:off x="5224933" y="483051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326" name="Freeform 5325">
                <a:extLst>
                  <a:ext uri="{FF2B5EF4-FFF2-40B4-BE49-F238E27FC236}">
                    <a16:creationId xmlns:a16="http://schemas.microsoft.com/office/drawing/2014/main" id="{553BFC41-EE3A-9C1D-2A93-3AAF2280F908}"/>
                  </a:ext>
                </a:extLst>
              </p:cNvPr>
              <p:cNvSpPr/>
              <p:nvPr/>
            </p:nvSpPr>
            <p:spPr>
              <a:xfrm>
                <a:off x="5053268" y="5008569"/>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327" name="Freeform 5326">
                <a:extLst>
                  <a:ext uri="{FF2B5EF4-FFF2-40B4-BE49-F238E27FC236}">
                    <a16:creationId xmlns:a16="http://schemas.microsoft.com/office/drawing/2014/main" id="{B0E02B14-BC85-07B9-05ED-F573C087D7A3}"/>
                  </a:ext>
                </a:extLst>
              </p:cNvPr>
              <p:cNvSpPr/>
              <p:nvPr/>
            </p:nvSpPr>
            <p:spPr>
              <a:xfrm>
                <a:off x="5087696" y="494918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328" name="Freeform 5327">
                <a:extLst>
                  <a:ext uri="{FF2B5EF4-FFF2-40B4-BE49-F238E27FC236}">
                    <a16:creationId xmlns:a16="http://schemas.microsoft.com/office/drawing/2014/main" id="{DAD8A5EE-847C-8A83-5A00-EA26EBAC26FC}"/>
                  </a:ext>
                </a:extLst>
              </p:cNvPr>
              <p:cNvSpPr/>
              <p:nvPr/>
            </p:nvSpPr>
            <p:spPr>
              <a:xfrm>
                <a:off x="5121934" y="4889801"/>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329" name="Freeform 5328">
                <a:extLst>
                  <a:ext uri="{FF2B5EF4-FFF2-40B4-BE49-F238E27FC236}">
                    <a16:creationId xmlns:a16="http://schemas.microsoft.com/office/drawing/2014/main" id="{7445F184-5ED6-6DA6-CAE3-E8FD6D2C0FF9}"/>
                  </a:ext>
                </a:extLst>
              </p:cNvPr>
              <p:cNvSpPr/>
              <p:nvPr/>
            </p:nvSpPr>
            <p:spPr>
              <a:xfrm>
                <a:off x="5156362" y="483051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330" name="Freeform 5329">
                <a:extLst>
                  <a:ext uri="{FF2B5EF4-FFF2-40B4-BE49-F238E27FC236}">
                    <a16:creationId xmlns:a16="http://schemas.microsoft.com/office/drawing/2014/main" id="{FD6CB9EC-1165-153B-EF17-737AF42A691A}"/>
                  </a:ext>
                </a:extLst>
              </p:cNvPr>
              <p:cNvSpPr/>
              <p:nvPr/>
            </p:nvSpPr>
            <p:spPr>
              <a:xfrm>
                <a:off x="5053363" y="4889801"/>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331" name="Freeform 5330">
                <a:extLst>
                  <a:ext uri="{FF2B5EF4-FFF2-40B4-BE49-F238E27FC236}">
                    <a16:creationId xmlns:a16="http://schemas.microsoft.com/office/drawing/2014/main" id="{2FB9D234-93C4-15CE-B547-CABA592C097B}"/>
                  </a:ext>
                </a:extLst>
              </p:cNvPr>
              <p:cNvSpPr/>
              <p:nvPr/>
            </p:nvSpPr>
            <p:spPr>
              <a:xfrm>
                <a:off x="5087791" y="483051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332" name="Freeform 5331">
                <a:extLst>
                  <a:ext uri="{FF2B5EF4-FFF2-40B4-BE49-F238E27FC236}">
                    <a16:creationId xmlns:a16="http://schemas.microsoft.com/office/drawing/2014/main" id="{26FD002C-BFC7-3D72-D372-9CF50AC62FE4}"/>
                  </a:ext>
                </a:extLst>
              </p:cNvPr>
              <p:cNvSpPr/>
              <p:nvPr/>
            </p:nvSpPr>
            <p:spPr>
              <a:xfrm>
                <a:off x="5053363" y="512828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333" name="Freeform 5332">
                <a:extLst>
                  <a:ext uri="{FF2B5EF4-FFF2-40B4-BE49-F238E27FC236}">
                    <a16:creationId xmlns:a16="http://schemas.microsoft.com/office/drawing/2014/main" id="{E511442C-C3BF-C49E-AC72-079EDF9B73BA}"/>
                  </a:ext>
                </a:extLst>
              </p:cNvPr>
              <p:cNvSpPr/>
              <p:nvPr/>
            </p:nvSpPr>
            <p:spPr>
              <a:xfrm>
                <a:off x="5087601" y="5068904"/>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334" name="Freeform 5333">
                <a:extLst>
                  <a:ext uri="{FF2B5EF4-FFF2-40B4-BE49-F238E27FC236}">
                    <a16:creationId xmlns:a16="http://schemas.microsoft.com/office/drawing/2014/main" id="{F7D5D234-77BC-4791-9FDA-9F6459A287D6}"/>
                  </a:ext>
                </a:extLst>
              </p:cNvPr>
              <p:cNvSpPr/>
              <p:nvPr/>
            </p:nvSpPr>
            <p:spPr>
              <a:xfrm>
                <a:off x="5122029" y="5009520"/>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335" name="Freeform 5334">
                <a:extLst>
                  <a:ext uri="{FF2B5EF4-FFF2-40B4-BE49-F238E27FC236}">
                    <a16:creationId xmlns:a16="http://schemas.microsoft.com/office/drawing/2014/main" id="{B80E394B-E53F-BB66-DC69-665D3F3B0AD3}"/>
                  </a:ext>
                </a:extLst>
              </p:cNvPr>
              <p:cNvSpPr/>
              <p:nvPr/>
            </p:nvSpPr>
            <p:spPr>
              <a:xfrm>
                <a:off x="5053458" y="5009520"/>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grpSp>
      </p:grpSp>
      <p:sp>
        <p:nvSpPr>
          <p:cNvPr id="1879" name="Freeform 1878">
            <a:extLst>
              <a:ext uri="{FF2B5EF4-FFF2-40B4-BE49-F238E27FC236}">
                <a16:creationId xmlns:a16="http://schemas.microsoft.com/office/drawing/2014/main" id="{2A3B91D9-1E41-D927-B807-9076B0BB6957}"/>
              </a:ext>
            </a:extLst>
          </p:cNvPr>
          <p:cNvSpPr/>
          <p:nvPr userDrawn="1"/>
        </p:nvSpPr>
        <p:spPr>
          <a:xfrm rot="10800000" flipH="1">
            <a:off x="0" y="3174392"/>
            <a:ext cx="2128586" cy="3689212"/>
          </a:xfrm>
          <a:custGeom>
            <a:avLst/>
            <a:gdLst>
              <a:gd name="connsiteX0" fmla="*/ 2082134 w 2082134"/>
              <a:gd name="connsiteY0" fmla="*/ 0 h 3608703"/>
              <a:gd name="connsiteX1" fmla="*/ 0 w 2082134"/>
              <a:gd name="connsiteY1" fmla="*/ 3608704 h 3608703"/>
              <a:gd name="connsiteX2" fmla="*/ 0 w 2082134"/>
              <a:gd name="connsiteY2" fmla="*/ 0 h 3608703"/>
              <a:gd name="connsiteX3" fmla="*/ 2082134 w 2082134"/>
              <a:gd name="connsiteY3" fmla="*/ 0 h 3608703"/>
            </a:gdLst>
            <a:ahLst/>
            <a:cxnLst>
              <a:cxn ang="0">
                <a:pos x="connsiteX0" y="connsiteY0"/>
              </a:cxn>
              <a:cxn ang="0">
                <a:pos x="connsiteX1" y="connsiteY1"/>
              </a:cxn>
              <a:cxn ang="0">
                <a:pos x="connsiteX2" y="connsiteY2"/>
              </a:cxn>
              <a:cxn ang="0">
                <a:pos x="connsiteX3" y="connsiteY3"/>
              </a:cxn>
            </a:cxnLst>
            <a:rect l="l" t="t" r="r" b="b"/>
            <a:pathLst>
              <a:path w="2082134" h="3608703">
                <a:moveTo>
                  <a:pt x="2082134" y="0"/>
                </a:moveTo>
                <a:lnTo>
                  <a:pt x="0" y="3608704"/>
                </a:lnTo>
                <a:lnTo>
                  <a:pt x="0" y="0"/>
                </a:lnTo>
                <a:lnTo>
                  <a:pt x="2082134" y="0"/>
                </a:lnTo>
                <a:close/>
              </a:path>
            </a:pathLst>
          </a:custGeom>
          <a:solidFill>
            <a:schemeClr val="bg2"/>
          </a:solidFill>
          <a:ln w="0" cap="flat">
            <a:noFill/>
            <a:prstDash val="solid"/>
            <a:miter/>
          </a:ln>
        </p:spPr>
        <p:txBody>
          <a:bodyPr rtlCol="0" anchor="ctr"/>
          <a:lstStyle/>
          <a:p>
            <a:endParaRPr lang="en-GB"/>
          </a:p>
        </p:txBody>
      </p:sp>
      <p:sp>
        <p:nvSpPr>
          <p:cNvPr id="10" name="Content Placeholder 9">
            <a:extLst>
              <a:ext uri="{FF2B5EF4-FFF2-40B4-BE49-F238E27FC236}">
                <a16:creationId xmlns:a16="http://schemas.microsoft.com/office/drawing/2014/main" id="{98707A5B-7046-40F1-3F38-1AD117498D08}"/>
              </a:ext>
            </a:extLst>
          </p:cNvPr>
          <p:cNvSpPr>
            <a:spLocks noGrp="1"/>
          </p:cNvSpPr>
          <p:nvPr>
            <p:ph sz="quarter" idx="13"/>
          </p:nvPr>
        </p:nvSpPr>
        <p:spPr>
          <a:xfrm>
            <a:off x="3428999" y="2153916"/>
            <a:ext cx="8265213" cy="3942084"/>
          </a:xfrm>
        </p:spPr>
        <p:txBody>
          <a:bodyPr/>
          <a:lstStyle>
            <a:lvl1pPr>
              <a:defRPr sz="2000"/>
            </a:lvl1pPr>
            <a:lvl2pPr>
              <a:defRPr sz="2000"/>
            </a:lvl2pPr>
          </a:lstStyle>
          <a:p>
            <a:pPr lvl="0"/>
            <a:r>
              <a:rPr lang="en-GB"/>
              <a:t>Click to edit Master text styles</a:t>
            </a:r>
          </a:p>
          <a:p>
            <a:pPr lvl="1"/>
            <a:r>
              <a:rPr lang="en-GB"/>
              <a:t>Second level</a:t>
            </a:r>
          </a:p>
        </p:txBody>
      </p:sp>
      <p:sp>
        <p:nvSpPr>
          <p:cNvPr id="11" name="Footer Placeholder 10">
            <a:extLst>
              <a:ext uri="{FF2B5EF4-FFF2-40B4-BE49-F238E27FC236}">
                <a16:creationId xmlns:a16="http://schemas.microsoft.com/office/drawing/2014/main" id="{2AC00EC0-5C3C-88CF-D230-CCCFD828F07B}"/>
              </a:ext>
            </a:extLst>
          </p:cNvPr>
          <p:cNvSpPr>
            <a:spLocks noGrp="1"/>
          </p:cNvSpPr>
          <p:nvPr>
            <p:ph type="ftr" sz="quarter" idx="14"/>
          </p:nvPr>
        </p:nvSpPr>
        <p:spPr/>
        <p:txBody>
          <a:bodyPr/>
          <a:lstStyle/>
          <a:p>
            <a:r>
              <a:rPr lang="en-GB"/>
              <a:t>European Heart Failure Mission</a:t>
            </a:r>
          </a:p>
        </p:txBody>
      </p:sp>
      <p:sp>
        <p:nvSpPr>
          <p:cNvPr id="12" name="Slide Number Placeholder 11">
            <a:extLst>
              <a:ext uri="{FF2B5EF4-FFF2-40B4-BE49-F238E27FC236}">
                <a16:creationId xmlns:a16="http://schemas.microsoft.com/office/drawing/2014/main" id="{B5B2C25C-8CFD-EE58-C511-829C31FACD00}"/>
              </a:ext>
            </a:extLst>
          </p:cNvPr>
          <p:cNvSpPr>
            <a:spLocks noGrp="1"/>
          </p:cNvSpPr>
          <p:nvPr>
            <p:ph type="sldNum" sz="quarter" idx="15"/>
          </p:nvPr>
        </p:nvSpPr>
        <p:spPr/>
        <p:txBody>
          <a:bodyPr/>
          <a:lstStyle/>
          <a:p>
            <a:fld id="{66326AAD-2FCC-4C42-901E-810FA2EA714E}" type="slidenum">
              <a:rPr lang="en-GB" smtClean="0"/>
              <a:pPr/>
              <a:t>‹#›</a:t>
            </a:fld>
            <a:endParaRPr lang="en-GB"/>
          </a:p>
        </p:txBody>
      </p:sp>
      <p:sp>
        <p:nvSpPr>
          <p:cNvPr id="5340" name="Title 5339">
            <a:extLst>
              <a:ext uri="{FF2B5EF4-FFF2-40B4-BE49-F238E27FC236}">
                <a16:creationId xmlns:a16="http://schemas.microsoft.com/office/drawing/2014/main" id="{B9EFDB5C-4D18-F418-A77E-88C93C869894}"/>
              </a:ext>
            </a:extLst>
          </p:cNvPr>
          <p:cNvSpPr>
            <a:spLocks noGrp="1"/>
          </p:cNvSpPr>
          <p:nvPr>
            <p:ph type="title" hasCustomPrompt="1"/>
          </p:nvPr>
        </p:nvSpPr>
        <p:spPr>
          <a:xfrm>
            <a:off x="3429000" y="707857"/>
            <a:ext cx="8258628" cy="1431670"/>
          </a:xfrm>
        </p:spPr>
        <p:txBody>
          <a:bodyPr/>
          <a:lstStyle/>
          <a:p>
            <a:r>
              <a:rPr lang="en-GB"/>
              <a:t>Click to edit Master title style</a:t>
            </a:r>
            <a:br>
              <a:rPr lang="en-GB"/>
            </a:br>
            <a:endParaRPr lang="en-GB"/>
          </a:p>
        </p:txBody>
      </p:sp>
      <p:sp>
        <p:nvSpPr>
          <p:cNvPr id="2" name="Content Placeholder 9">
            <a:extLst>
              <a:ext uri="{FF2B5EF4-FFF2-40B4-BE49-F238E27FC236}">
                <a16:creationId xmlns:a16="http://schemas.microsoft.com/office/drawing/2014/main" id="{9D1D717A-70F0-FA19-8C11-B03E574477AF}"/>
              </a:ext>
            </a:extLst>
          </p:cNvPr>
          <p:cNvSpPr>
            <a:spLocks noGrp="1"/>
          </p:cNvSpPr>
          <p:nvPr>
            <p:ph sz="quarter" idx="16"/>
          </p:nvPr>
        </p:nvSpPr>
        <p:spPr>
          <a:xfrm>
            <a:off x="870324" y="2153916"/>
            <a:ext cx="2059958" cy="3942084"/>
          </a:xfrm>
        </p:spPr>
        <p:txBody>
          <a:bodyPr anchor="b"/>
          <a:lstStyle>
            <a:lvl1pPr marL="0" indent="0">
              <a:buFont typeface="Arial" panose="020B0604020202020204" pitchFamily="34" charset="0"/>
              <a:buNone/>
              <a:defRPr sz="1000"/>
            </a:lvl1pPr>
            <a:lvl2pPr marL="457200" indent="0">
              <a:buNone/>
              <a:defRPr/>
            </a:lvl2pPr>
          </a:lstStyle>
          <a:p>
            <a:pPr lvl="0"/>
            <a:r>
              <a:rPr lang="en-GB"/>
              <a:t>Click to edit Master text styles</a:t>
            </a:r>
          </a:p>
        </p:txBody>
      </p:sp>
      <p:sp>
        <p:nvSpPr>
          <p:cNvPr id="4" name="Content Placeholder 9">
            <a:extLst>
              <a:ext uri="{FF2B5EF4-FFF2-40B4-BE49-F238E27FC236}">
                <a16:creationId xmlns:a16="http://schemas.microsoft.com/office/drawing/2014/main" id="{05C2CB1B-EAE1-0417-DF55-9FED112E9C79}"/>
              </a:ext>
            </a:extLst>
          </p:cNvPr>
          <p:cNvSpPr>
            <a:spLocks noGrp="1"/>
          </p:cNvSpPr>
          <p:nvPr>
            <p:ph sz="quarter" idx="18" hasCustomPrompt="1"/>
          </p:nvPr>
        </p:nvSpPr>
        <p:spPr>
          <a:xfrm>
            <a:off x="2570282" y="605396"/>
            <a:ext cx="720000" cy="720000"/>
          </a:xfrm>
        </p:spPr>
        <p:txBody>
          <a:bodyPr anchor="t"/>
          <a:lstStyle>
            <a:lvl1pPr marL="0" indent="0" algn="r">
              <a:spcAft>
                <a:spcPts val="500"/>
              </a:spcAft>
              <a:buFont typeface="System Font Regular"/>
              <a:buNone/>
              <a:defRPr sz="3200" b="1">
                <a:solidFill>
                  <a:schemeClr val="tx2"/>
                </a:solidFill>
                <a:latin typeface="+mj-lt"/>
              </a:defRPr>
            </a:lvl1pPr>
            <a:lvl2pPr marL="457200" indent="0">
              <a:buNone/>
              <a:defRPr/>
            </a:lvl2pPr>
          </a:lstStyle>
          <a:p>
            <a:pPr lvl="0"/>
            <a:r>
              <a:rPr lang="en-GB"/>
              <a:t>1</a:t>
            </a:r>
          </a:p>
        </p:txBody>
      </p:sp>
    </p:spTree>
    <p:extLst>
      <p:ext uri="{BB962C8B-B14F-4D97-AF65-F5344CB8AC3E}">
        <p14:creationId xmlns:p14="http://schemas.microsoft.com/office/powerpoint/2010/main" val="1611877765"/>
      </p:ext>
    </p:extLst>
  </p:cSld>
  <p:clrMapOvr>
    <a:masterClrMapping/>
  </p:clrMapOvr>
  <p:extLst>
    <p:ext uri="{DCECCB84-F9BA-43D5-87BE-67443E8EF086}">
      <p15:sldGuideLst xmlns:p15="http://schemas.microsoft.com/office/powerpoint/2012/main">
        <p15:guide id="1" userDrawn="1">
          <p15:clr>
            <a:srgbClr val="FBAE40"/>
          </p15:clr>
        </p15:guide>
        <p15:guide id="2" pos="7680" userDrawn="1">
          <p15:clr>
            <a:srgbClr val="FBAE40"/>
          </p15:clr>
        </p15:guide>
        <p15:guide id="3" pos="2160" userDrawn="1">
          <p15:clr>
            <a:srgbClr val="FBAE40"/>
          </p15:clr>
        </p15:guide>
        <p15:guide id="4" pos="4560" userDrawn="1">
          <p15:clr>
            <a:srgbClr val="FBAE40"/>
          </p15:clr>
        </p15:guide>
        <p15:guide id="5" pos="4960" userDrawn="1">
          <p15:clr>
            <a:srgbClr val="FBAE40"/>
          </p15:clr>
        </p15:guide>
        <p15:guide id="6" pos="7360" userDrawn="1">
          <p15:clr>
            <a:srgbClr val="FBAE40"/>
          </p15:clr>
        </p15:guide>
        <p15:guide id="7" orient="horz" userDrawn="1">
          <p15:clr>
            <a:srgbClr val="FBAE40"/>
          </p15:clr>
        </p15:guide>
        <p15:guide id="8" orient="horz" pos="4320" userDrawn="1">
          <p15:clr>
            <a:srgbClr val="FBAE40"/>
          </p15:clr>
        </p15:guide>
        <p15:guide id="9" orient="horz" pos="440" userDrawn="1">
          <p15:clr>
            <a:srgbClr val="FBAE40"/>
          </p15:clr>
        </p15:guide>
        <p15:guide id="10" orient="horz" pos="3840" userDrawn="1">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grpSp>
        <p:nvGrpSpPr>
          <p:cNvPr id="5337" name="Group 5336">
            <a:extLst>
              <a:ext uri="{FF2B5EF4-FFF2-40B4-BE49-F238E27FC236}">
                <a16:creationId xmlns:a16="http://schemas.microsoft.com/office/drawing/2014/main" id="{A6007A35-4BBF-96BC-A6E7-A7401DA4C526}"/>
              </a:ext>
            </a:extLst>
          </p:cNvPr>
          <p:cNvGrpSpPr/>
          <p:nvPr userDrawn="1"/>
        </p:nvGrpSpPr>
        <p:grpSpPr>
          <a:xfrm>
            <a:off x="-1" y="0"/>
            <a:ext cx="2546413" cy="4413380"/>
            <a:chOff x="-1" y="0"/>
            <a:chExt cx="2546413" cy="4413380"/>
          </a:xfrm>
        </p:grpSpPr>
        <p:sp>
          <p:nvSpPr>
            <p:cNvPr id="19" name="Freeform 18">
              <a:extLst>
                <a:ext uri="{FF2B5EF4-FFF2-40B4-BE49-F238E27FC236}">
                  <a16:creationId xmlns:a16="http://schemas.microsoft.com/office/drawing/2014/main" id="{28E73353-52C1-465C-8F97-5DEE576DDE76}"/>
                </a:ext>
              </a:extLst>
            </p:cNvPr>
            <p:cNvSpPr/>
            <p:nvPr userDrawn="1"/>
          </p:nvSpPr>
          <p:spPr>
            <a:xfrm>
              <a:off x="-1" y="0"/>
              <a:ext cx="2546413" cy="4413380"/>
            </a:xfrm>
            <a:custGeom>
              <a:avLst/>
              <a:gdLst>
                <a:gd name="connsiteX0" fmla="*/ 2082134 w 2082134"/>
                <a:gd name="connsiteY0" fmla="*/ 0 h 3608703"/>
                <a:gd name="connsiteX1" fmla="*/ 0 w 2082134"/>
                <a:gd name="connsiteY1" fmla="*/ 3608704 h 3608703"/>
                <a:gd name="connsiteX2" fmla="*/ 0 w 2082134"/>
                <a:gd name="connsiteY2" fmla="*/ 0 h 3608703"/>
                <a:gd name="connsiteX3" fmla="*/ 2082134 w 2082134"/>
                <a:gd name="connsiteY3" fmla="*/ 0 h 3608703"/>
              </a:gdLst>
              <a:ahLst/>
              <a:cxnLst>
                <a:cxn ang="0">
                  <a:pos x="connsiteX0" y="connsiteY0"/>
                </a:cxn>
                <a:cxn ang="0">
                  <a:pos x="connsiteX1" y="connsiteY1"/>
                </a:cxn>
                <a:cxn ang="0">
                  <a:pos x="connsiteX2" y="connsiteY2"/>
                </a:cxn>
                <a:cxn ang="0">
                  <a:pos x="connsiteX3" y="connsiteY3"/>
                </a:cxn>
              </a:cxnLst>
              <a:rect l="l" t="t" r="r" b="b"/>
              <a:pathLst>
                <a:path w="2082134" h="3608703">
                  <a:moveTo>
                    <a:pt x="2082134" y="0"/>
                  </a:moveTo>
                  <a:lnTo>
                    <a:pt x="0" y="3608704"/>
                  </a:lnTo>
                  <a:lnTo>
                    <a:pt x="0" y="0"/>
                  </a:lnTo>
                  <a:lnTo>
                    <a:pt x="2082134" y="0"/>
                  </a:lnTo>
                  <a:close/>
                </a:path>
              </a:pathLst>
            </a:custGeom>
            <a:solidFill>
              <a:schemeClr val="accent4"/>
            </a:solidFill>
            <a:ln w="0" cap="flat">
              <a:noFill/>
              <a:prstDash val="solid"/>
              <a:miter/>
            </a:ln>
          </p:spPr>
          <p:txBody>
            <a:bodyPr rtlCol="0" anchor="ctr"/>
            <a:lstStyle/>
            <a:p>
              <a:endParaRPr lang="en-GB"/>
            </a:p>
          </p:txBody>
        </p:sp>
        <p:grpSp>
          <p:nvGrpSpPr>
            <p:cNvPr id="5336" name="Group 5335">
              <a:extLst>
                <a:ext uri="{FF2B5EF4-FFF2-40B4-BE49-F238E27FC236}">
                  <a16:creationId xmlns:a16="http://schemas.microsoft.com/office/drawing/2014/main" id="{C8BBB303-98D3-D3EB-688B-AC91616326AF}"/>
                </a:ext>
              </a:extLst>
            </p:cNvPr>
            <p:cNvGrpSpPr>
              <a:grpSpLocks noChangeAspect="1"/>
            </p:cNvGrpSpPr>
            <p:nvPr userDrawn="1"/>
          </p:nvGrpSpPr>
          <p:grpSpPr>
            <a:xfrm>
              <a:off x="-1" y="32241"/>
              <a:ext cx="2484000" cy="4276582"/>
              <a:chOff x="5052222" y="1621698"/>
              <a:chExt cx="2055885" cy="3539517"/>
            </a:xfrm>
            <a:solidFill>
              <a:schemeClr val="accent6"/>
            </a:solidFill>
          </p:grpSpPr>
          <p:sp>
            <p:nvSpPr>
              <p:cNvPr id="4845" name="Freeform 4844">
                <a:extLst>
                  <a:ext uri="{FF2B5EF4-FFF2-40B4-BE49-F238E27FC236}">
                    <a16:creationId xmlns:a16="http://schemas.microsoft.com/office/drawing/2014/main" id="{3FF87A93-F12B-E61B-782E-FA8402725FD3}"/>
                  </a:ext>
                </a:extLst>
              </p:cNvPr>
              <p:cNvSpPr/>
              <p:nvPr/>
            </p:nvSpPr>
            <p:spPr>
              <a:xfrm>
                <a:off x="6046355"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46" name="Freeform 4845">
                <a:extLst>
                  <a:ext uri="{FF2B5EF4-FFF2-40B4-BE49-F238E27FC236}">
                    <a16:creationId xmlns:a16="http://schemas.microsoft.com/office/drawing/2014/main" id="{7B012DC3-57B0-6895-D926-F9C14982C87A}"/>
                  </a:ext>
                </a:extLst>
              </p:cNvPr>
              <p:cNvSpPr/>
              <p:nvPr/>
            </p:nvSpPr>
            <p:spPr>
              <a:xfrm>
                <a:off x="6114925"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47" name="Freeform 4846">
                <a:extLst>
                  <a:ext uri="{FF2B5EF4-FFF2-40B4-BE49-F238E27FC236}">
                    <a16:creationId xmlns:a16="http://schemas.microsoft.com/office/drawing/2014/main" id="{7B1DDE4E-AEA6-81BE-D8D7-720763E6188C}"/>
                  </a:ext>
                </a:extLst>
              </p:cNvPr>
              <p:cNvSpPr/>
              <p:nvPr/>
            </p:nvSpPr>
            <p:spPr>
              <a:xfrm>
                <a:off x="6080688" y="1799944"/>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48" name="Freeform 4847">
                <a:extLst>
                  <a:ext uri="{FF2B5EF4-FFF2-40B4-BE49-F238E27FC236}">
                    <a16:creationId xmlns:a16="http://schemas.microsoft.com/office/drawing/2014/main" id="{B8764F59-156F-27A3-9D41-2A65A4BD135D}"/>
                  </a:ext>
                </a:extLst>
              </p:cNvPr>
              <p:cNvSpPr/>
              <p:nvPr/>
            </p:nvSpPr>
            <p:spPr>
              <a:xfrm>
                <a:off x="6114925"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49" name="Freeform 4848">
                <a:extLst>
                  <a:ext uri="{FF2B5EF4-FFF2-40B4-BE49-F238E27FC236}">
                    <a16:creationId xmlns:a16="http://schemas.microsoft.com/office/drawing/2014/main" id="{ED78A4EC-C843-C0B1-86B5-0561DB200EA7}"/>
                  </a:ext>
                </a:extLst>
              </p:cNvPr>
              <p:cNvSpPr/>
              <p:nvPr/>
            </p:nvSpPr>
            <p:spPr>
              <a:xfrm>
                <a:off x="5977784"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50" name="Freeform 4849">
                <a:extLst>
                  <a:ext uri="{FF2B5EF4-FFF2-40B4-BE49-F238E27FC236}">
                    <a16:creationId xmlns:a16="http://schemas.microsoft.com/office/drawing/2014/main" id="{E39C2A14-6C09-AF8E-63C4-C82AA034B4E0}"/>
                  </a:ext>
                </a:extLst>
              </p:cNvPr>
              <p:cNvSpPr/>
              <p:nvPr/>
            </p:nvSpPr>
            <p:spPr>
              <a:xfrm>
                <a:off x="6012688" y="1800515"/>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51" name="Freeform 4850">
                <a:extLst>
                  <a:ext uri="{FF2B5EF4-FFF2-40B4-BE49-F238E27FC236}">
                    <a16:creationId xmlns:a16="http://schemas.microsoft.com/office/drawing/2014/main" id="{2AF03DF2-EE25-DE80-E1A9-DD0D0A065C06}"/>
                  </a:ext>
                </a:extLst>
              </p:cNvPr>
              <p:cNvSpPr/>
              <p:nvPr/>
            </p:nvSpPr>
            <p:spPr>
              <a:xfrm>
                <a:off x="6046355" y="1859423"/>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52" name="Freeform 4851">
                <a:extLst>
                  <a:ext uri="{FF2B5EF4-FFF2-40B4-BE49-F238E27FC236}">
                    <a16:creationId xmlns:a16="http://schemas.microsoft.com/office/drawing/2014/main" id="{CDACCEA9-836B-90E7-53B3-545D3FB68D3F}"/>
                  </a:ext>
                </a:extLst>
              </p:cNvPr>
              <p:cNvSpPr/>
              <p:nvPr/>
            </p:nvSpPr>
            <p:spPr>
              <a:xfrm>
                <a:off x="5909213"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53" name="Freeform 4852">
                <a:extLst>
                  <a:ext uri="{FF2B5EF4-FFF2-40B4-BE49-F238E27FC236}">
                    <a16:creationId xmlns:a16="http://schemas.microsoft.com/office/drawing/2014/main" id="{A1285005-1442-71DD-590E-D0BD8F10BF3B}"/>
                  </a:ext>
                </a:extLst>
              </p:cNvPr>
              <p:cNvSpPr/>
              <p:nvPr/>
            </p:nvSpPr>
            <p:spPr>
              <a:xfrm>
                <a:off x="5944117" y="1800515"/>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54" name="Freeform 4853">
                <a:extLst>
                  <a:ext uri="{FF2B5EF4-FFF2-40B4-BE49-F238E27FC236}">
                    <a16:creationId xmlns:a16="http://schemas.microsoft.com/office/drawing/2014/main" id="{4FA94974-5BFA-2A44-1767-605AFD67F83C}"/>
                  </a:ext>
                </a:extLst>
              </p:cNvPr>
              <p:cNvSpPr/>
              <p:nvPr/>
            </p:nvSpPr>
            <p:spPr>
              <a:xfrm>
                <a:off x="5978355" y="185999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55" name="Freeform 4854">
                <a:extLst>
                  <a:ext uri="{FF2B5EF4-FFF2-40B4-BE49-F238E27FC236}">
                    <a16:creationId xmlns:a16="http://schemas.microsoft.com/office/drawing/2014/main" id="{2C1767D2-016A-D24E-83E5-3962131F7EB0}"/>
                  </a:ext>
                </a:extLst>
              </p:cNvPr>
              <p:cNvSpPr/>
              <p:nvPr/>
            </p:nvSpPr>
            <p:spPr>
              <a:xfrm>
                <a:off x="5840738"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56" name="Freeform 4855">
                <a:extLst>
                  <a:ext uri="{FF2B5EF4-FFF2-40B4-BE49-F238E27FC236}">
                    <a16:creationId xmlns:a16="http://schemas.microsoft.com/office/drawing/2014/main" id="{7708D335-309A-9FA9-E579-20A39BFAA1CD}"/>
                  </a:ext>
                </a:extLst>
              </p:cNvPr>
              <p:cNvSpPr/>
              <p:nvPr/>
            </p:nvSpPr>
            <p:spPr>
              <a:xfrm>
                <a:off x="5875451" y="180042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57" name="Freeform 4856">
                <a:extLst>
                  <a:ext uri="{FF2B5EF4-FFF2-40B4-BE49-F238E27FC236}">
                    <a16:creationId xmlns:a16="http://schemas.microsoft.com/office/drawing/2014/main" id="{C9CE14E6-9C1B-5183-D15A-BA9E643D4E7B}"/>
                  </a:ext>
                </a:extLst>
              </p:cNvPr>
              <p:cNvSpPr/>
              <p:nvPr/>
            </p:nvSpPr>
            <p:spPr>
              <a:xfrm>
                <a:off x="5909784" y="185999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58" name="Freeform 4857">
                <a:extLst>
                  <a:ext uri="{FF2B5EF4-FFF2-40B4-BE49-F238E27FC236}">
                    <a16:creationId xmlns:a16="http://schemas.microsoft.com/office/drawing/2014/main" id="{B55D6561-3184-B980-1B70-EF2B72141373}"/>
                  </a:ext>
                </a:extLst>
              </p:cNvPr>
              <p:cNvSpPr/>
              <p:nvPr/>
            </p:nvSpPr>
            <p:spPr>
              <a:xfrm>
                <a:off x="5772167"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59" name="Freeform 4858">
                <a:extLst>
                  <a:ext uri="{FF2B5EF4-FFF2-40B4-BE49-F238E27FC236}">
                    <a16:creationId xmlns:a16="http://schemas.microsoft.com/office/drawing/2014/main" id="{2B78451F-AF8B-A033-04DE-C1396EE756D1}"/>
                  </a:ext>
                </a:extLst>
              </p:cNvPr>
              <p:cNvSpPr/>
              <p:nvPr/>
            </p:nvSpPr>
            <p:spPr>
              <a:xfrm>
                <a:off x="5806785" y="1800325"/>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860" name="Freeform 4859">
                <a:extLst>
                  <a:ext uri="{FF2B5EF4-FFF2-40B4-BE49-F238E27FC236}">
                    <a16:creationId xmlns:a16="http://schemas.microsoft.com/office/drawing/2014/main" id="{94250A26-9BB0-7379-D0C2-F75048E9EA3A}"/>
                  </a:ext>
                </a:extLst>
              </p:cNvPr>
              <p:cNvSpPr/>
              <p:nvPr/>
            </p:nvSpPr>
            <p:spPr>
              <a:xfrm>
                <a:off x="5841308" y="185999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61" name="Freeform 4860">
                <a:extLst>
                  <a:ext uri="{FF2B5EF4-FFF2-40B4-BE49-F238E27FC236}">
                    <a16:creationId xmlns:a16="http://schemas.microsoft.com/office/drawing/2014/main" id="{F59ED3D3-9277-40C3-925D-D2778772F469}"/>
                  </a:ext>
                </a:extLst>
              </p:cNvPr>
              <p:cNvSpPr/>
              <p:nvPr/>
            </p:nvSpPr>
            <p:spPr>
              <a:xfrm>
                <a:off x="5703596"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62" name="Freeform 4861">
                <a:extLst>
                  <a:ext uri="{FF2B5EF4-FFF2-40B4-BE49-F238E27FC236}">
                    <a16:creationId xmlns:a16="http://schemas.microsoft.com/office/drawing/2014/main" id="{32A0BA01-2FB8-4B96-281D-F3A88DBE8345}"/>
                  </a:ext>
                </a:extLst>
              </p:cNvPr>
              <p:cNvSpPr/>
              <p:nvPr/>
            </p:nvSpPr>
            <p:spPr>
              <a:xfrm>
                <a:off x="5738214" y="1800325"/>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863" name="Freeform 4862">
                <a:extLst>
                  <a:ext uri="{FF2B5EF4-FFF2-40B4-BE49-F238E27FC236}">
                    <a16:creationId xmlns:a16="http://schemas.microsoft.com/office/drawing/2014/main" id="{03DADF77-09A4-A9B1-3F3E-4765D95536C3}"/>
                  </a:ext>
                </a:extLst>
              </p:cNvPr>
              <p:cNvSpPr/>
              <p:nvPr/>
            </p:nvSpPr>
            <p:spPr>
              <a:xfrm>
                <a:off x="5772738" y="185999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64" name="Freeform 4863">
                <a:extLst>
                  <a:ext uri="{FF2B5EF4-FFF2-40B4-BE49-F238E27FC236}">
                    <a16:creationId xmlns:a16="http://schemas.microsoft.com/office/drawing/2014/main" id="{7115C64F-DCB7-BAD9-D2BE-7BFA3A01EA90}"/>
                  </a:ext>
                </a:extLst>
              </p:cNvPr>
              <p:cNvSpPr/>
              <p:nvPr/>
            </p:nvSpPr>
            <p:spPr>
              <a:xfrm>
                <a:off x="5635025"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65" name="Freeform 4864">
                <a:extLst>
                  <a:ext uri="{FF2B5EF4-FFF2-40B4-BE49-F238E27FC236}">
                    <a16:creationId xmlns:a16="http://schemas.microsoft.com/office/drawing/2014/main" id="{61C0804D-82B8-7372-E11D-EA3A3F65F034}"/>
                  </a:ext>
                </a:extLst>
              </p:cNvPr>
              <p:cNvSpPr/>
              <p:nvPr/>
            </p:nvSpPr>
            <p:spPr>
              <a:xfrm>
                <a:off x="5669549" y="1800230"/>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866" name="Freeform 4865">
                <a:extLst>
                  <a:ext uri="{FF2B5EF4-FFF2-40B4-BE49-F238E27FC236}">
                    <a16:creationId xmlns:a16="http://schemas.microsoft.com/office/drawing/2014/main" id="{0AEE174C-1DAF-2F23-6B00-7E5A5D649C76}"/>
                  </a:ext>
                </a:extLst>
              </p:cNvPr>
              <p:cNvSpPr/>
              <p:nvPr/>
            </p:nvSpPr>
            <p:spPr>
              <a:xfrm>
                <a:off x="5704072" y="185989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67" name="Freeform 4866">
                <a:extLst>
                  <a:ext uri="{FF2B5EF4-FFF2-40B4-BE49-F238E27FC236}">
                    <a16:creationId xmlns:a16="http://schemas.microsoft.com/office/drawing/2014/main" id="{684BCD7E-64AD-7648-D1C5-FF61372650ED}"/>
                  </a:ext>
                </a:extLst>
              </p:cNvPr>
              <p:cNvSpPr/>
              <p:nvPr/>
            </p:nvSpPr>
            <p:spPr>
              <a:xfrm>
                <a:off x="5566455"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68" name="Freeform 4867">
                <a:extLst>
                  <a:ext uri="{FF2B5EF4-FFF2-40B4-BE49-F238E27FC236}">
                    <a16:creationId xmlns:a16="http://schemas.microsoft.com/office/drawing/2014/main" id="{AACE979D-7F67-87DC-6722-6959526B3F9F}"/>
                  </a:ext>
                </a:extLst>
              </p:cNvPr>
              <p:cNvSpPr/>
              <p:nvPr/>
            </p:nvSpPr>
            <p:spPr>
              <a:xfrm>
                <a:off x="5600978" y="1800230"/>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869" name="Freeform 4868">
                <a:extLst>
                  <a:ext uri="{FF2B5EF4-FFF2-40B4-BE49-F238E27FC236}">
                    <a16:creationId xmlns:a16="http://schemas.microsoft.com/office/drawing/2014/main" id="{AA0649ED-83EE-760A-1BD6-35D8C26C0ED5}"/>
                  </a:ext>
                </a:extLst>
              </p:cNvPr>
              <p:cNvSpPr/>
              <p:nvPr/>
            </p:nvSpPr>
            <p:spPr>
              <a:xfrm>
                <a:off x="5635501" y="185989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70" name="Freeform 4869">
                <a:extLst>
                  <a:ext uri="{FF2B5EF4-FFF2-40B4-BE49-F238E27FC236}">
                    <a16:creationId xmlns:a16="http://schemas.microsoft.com/office/drawing/2014/main" id="{0D4B29A2-E271-0641-A6FA-97E051FE07D1}"/>
                  </a:ext>
                </a:extLst>
              </p:cNvPr>
              <p:cNvSpPr/>
              <p:nvPr/>
            </p:nvSpPr>
            <p:spPr>
              <a:xfrm>
                <a:off x="5497884"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71" name="Freeform 4870">
                <a:extLst>
                  <a:ext uri="{FF2B5EF4-FFF2-40B4-BE49-F238E27FC236}">
                    <a16:creationId xmlns:a16="http://schemas.microsoft.com/office/drawing/2014/main" id="{ED250C26-8B44-9097-B94D-922462B942D4}"/>
                  </a:ext>
                </a:extLst>
              </p:cNvPr>
              <p:cNvSpPr/>
              <p:nvPr/>
            </p:nvSpPr>
            <p:spPr>
              <a:xfrm>
                <a:off x="5532407" y="1800230"/>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872" name="Freeform 4871">
                <a:extLst>
                  <a:ext uri="{FF2B5EF4-FFF2-40B4-BE49-F238E27FC236}">
                    <a16:creationId xmlns:a16="http://schemas.microsoft.com/office/drawing/2014/main" id="{45FC7F90-26D0-41DF-800C-BE0230E996C2}"/>
                  </a:ext>
                </a:extLst>
              </p:cNvPr>
              <p:cNvSpPr/>
              <p:nvPr/>
            </p:nvSpPr>
            <p:spPr>
              <a:xfrm>
                <a:off x="5566930" y="185989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73" name="Freeform 4872">
                <a:extLst>
                  <a:ext uri="{FF2B5EF4-FFF2-40B4-BE49-F238E27FC236}">
                    <a16:creationId xmlns:a16="http://schemas.microsoft.com/office/drawing/2014/main" id="{F7BDD266-34E1-CEB8-BCBA-1622708DECA3}"/>
                  </a:ext>
                </a:extLst>
              </p:cNvPr>
              <p:cNvSpPr/>
              <p:nvPr/>
            </p:nvSpPr>
            <p:spPr>
              <a:xfrm>
                <a:off x="5429313"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74" name="Freeform 4873">
                <a:extLst>
                  <a:ext uri="{FF2B5EF4-FFF2-40B4-BE49-F238E27FC236}">
                    <a16:creationId xmlns:a16="http://schemas.microsoft.com/office/drawing/2014/main" id="{37A14926-C5BE-0696-AC66-5ACB5775E717}"/>
                  </a:ext>
                </a:extLst>
              </p:cNvPr>
              <p:cNvSpPr/>
              <p:nvPr/>
            </p:nvSpPr>
            <p:spPr>
              <a:xfrm>
                <a:off x="5463932" y="1800230"/>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875" name="Freeform 4874">
                <a:extLst>
                  <a:ext uri="{FF2B5EF4-FFF2-40B4-BE49-F238E27FC236}">
                    <a16:creationId xmlns:a16="http://schemas.microsoft.com/office/drawing/2014/main" id="{A8E23D33-53F1-A8DF-8976-018138F071DD}"/>
                  </a:ext>
                </a:extLst>
              </p:cNvPr>
              <p:cNvSpPr/>
              <p:nvPr/>
            </p:nvSpPr>
            <p:spPr>
              <a:xfrm>
                <a:off x="5498264" y="185980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876" name="Freeform 4875">
                <a:extLst>
                  <a:ext uri="{FF2B5EF4-FFF2-40B4-BE49-F238E27FC236}">
                    <a16:creationId xmlns:a16="http://schemas.microsoft.com/office/drawing/2014/main" id="{EB76AF79-C072-6F2C-FB2F-BF57D71456CB}"/>
                  </a:ext>
                </a:extLst>
              </p:cNvPr>
              <p:cNvSpPr/>
              <p:nvPr/>
            </p:nvSpPr>
            <p:spPr>
              <a:xfrm>
                <a:off x="5532597" y="191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77" name="Freeform 4876">
                <a:extLst>
                  <a:ext uri="{FF2B5EF4-FFF2-40B4-BE49-F238E27FC236}">
                    <a16:creationId xmlns:a16="http://schemas.microsoft.com/office/drawing/2014/main" id="{E3CFD555-0D50-2B25-1CDC-B4FDAAC8EF1C}"/>
                  </a:ext>
                </a:extLst>
              </p:cNvPr>
              <p:cNvSpPr/>
              <p:nvPr/>
            </p:nvSpPr>
            <p:spPr>
              <a:xfrm>
                <a:off x="5360743"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78" name="Freeform 4877">
                <a:extLst>
                  <a:ext uri="{FF2B5EF4-FFF2-40B4-BE49-F238E27FC236}">
                    <a16:creationId xmlns:a16="http://schemas.microsoft.com/office/drawing/2014/main" id="{E94697DE-E8EB-1140-C882-0DF721F20069}"/>
                  </a:ext>
                </a:extLst>
              </p:cNvPr>
              <p:cNvSpPr/>
              <p:nvPr/>
            </p:nvSpPr>
            <p:spPr>
              <a:xfrm>
                <a:off x="5395266"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879" name="Freeform 4878">
                <a:extLst>
                  <a:ext uri="{FF2B5EF4-FFF2-40B4-BE49-F238E27FC236}">
                    <a16:creationId xmlns:a16="http://schemas.microsoft.com/office/drawing/2014/main" id="{9A0EC918-C0E4-A25D-61FF-675AAFB04D8A}"/>
                  </a:ext>
                </a:extLst>
              </p:cNvPr>
              <p:cNvSpPr/>
              <p:nvPr/>
            </p:nvSpPr>
            <p:spPr>
              <a:xfrm>
                <a:off x="5429694" y="185980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880" name="Freeform 4879">
                <a:extLst>
                  <a:ext uri="{FF2B5EF4-FFF2-40B4-BE49-F238E27FC236}">
                    <a16:creationId xmlns:a16="http://schemas.microsoft.com/office/drawing/2014/main" id="{DD815131-276F-44CE-8DE2-8BA26C4F0B10}"/>
                  </a:ext>
                </a:extLst>
              </p:cNvPr>
              <p:cNvSpPr/>
              <p:nvPr/>
            </p:nvSpPr>
            <p:spPr>
              <a:xfrm>
                <a:off x="5464122" y="191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81" name="Freeform 4880">
                <a:extLst>
                  <a:ext uri="{FF2B5EF4-FFF2-40B4-BE49-F238E27FC236}">
                    <a16:creationId xmlns:a16="http://schemas.microsoft.com/office/drawing/2014/main" id="{5D2225CE-7BFD-96FB-61A8-3A55CAB4BAC0}"/>
                  </a:ext>
                </a:extLst>
              </p:cNvPr>
              <p:cNvSpPr/>
              <p:nvPr/>
            </p:nvSpPr>
            <p:spPr>
              <a:xfrm>
                <a:off x="5292172"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82" name="Freeform 4881">
                <a:extLst>
                  <a:ext uri="{FF2B5EF4-FFF2-40B4-BE49-F238E27FC236}">
                    <a16:creationId xmlns:a16="http://schemas.microsoft.com/office/drawing/2014/main" id="{AF8110BE-12D4-FB11-037F-9B537ED30F8D}"/>
                  </a:ext>
                </a:extLst>
              </p:cNvPr>
              <p:cNvSpPr/>
              <p:nvPr/>
            </p:nvSpPr>
            <p:spPr>
              <a:xfrm>
                <a:off x="5326695"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883" name="Freeform 4882">
                <a:extLst>
                  <a:ext uri="{FF2B5EF4-FFF2-40B4-BE49-F238E27FC236}">
                    <a16:creationId xmlns:a16="http://schemas.microsoft.com/office/drawing/2014/main" id="{343C8364-12DD-C493-CD8F-132D9BF8BA52}"/>
                  </a:ext>
                </a:extLst>
              </p:cNvPr>
              <p:cNvSpPr/>
              <p:nvPr/>
            </p:nvSpPr>
            <p:spPr>
              <a:xfrm>
                <a:off x="5361123" y="185980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884" name="Freeform 4883">
                <a:extLst>
                  <a:ext uri="{FF2B5EF4-FFF2-40B4-BE49-F238E27FC236}">
                    <a16:creationId xmlns:a16="http://schemas.microsoft.com/office/drawing/2014/main" id="{0C6A6BFD-8703-77C5-8ABB-C2ADBDA665BC}"/>
                  </a:ext>
                </a:extLst>
              </p:cNvPr>
              <p:cNvSpPr/>
              <p:nvPr/>
            </p:nvSpPr>
            <p:spPr>
              <a:xfrm>
                <a:off x="5395551" y="191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85" name="Freeform 4884">
                <a:extLst>
                  <a:ext uri="{FF2B5EF4-FFF2-40B4-BE49-F238E27FC236}">
                    <a16:creationId xmlns:a16="http://schemas.microsoft.com/office/drawing/2014/main" id="{F3BC8F52-0A94-F318-218C-D642F7008A4A}"/>
                  </a:ext>
                </a:extLst>
              </p:cNvPr>
              <p:cNvSpPr/>
              <p:nvPr/>
            </p:nvSpPr>
            <p:spPr>
              <a:xfrm>
                <a:off x="5429884" y="1978761"/>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86" name="Freeform 4885">
                <a:extLst>
                  <a:ext uri="{FF2B5EF4-FFF2-40B4-BE49-F238E27FC236}">
                    <a16:creationId xmlns:a16="http://schemas.microsoft.com/office/drawing/2014/main" id="{58606A5F-DD76-66F2-8D3F-057A13B5EC00}"/>
                  </a:ext>
                </a:extLst>
              </p:cNvPr>
              <p:cNvSpPr/>
              <p:nvPr/>
            </p:nvSpPr>
            <p:spPr>
              <a:xfrm>
                <a:off x="5223601"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87" name="Freeform 4886">
                <a:extLst>
                  <a:ext uri="{FF2B5EF4-FFF2-40B4-BE49-F238E27FC236}">
                    <a16:creationId xmlns:a16="http://schemas.microsoft.com/office/drawing/2014/main" id="{78539DD0-806B-279C-104D-069163B5EE38}"/>
                  </a:ext>
                </a:extLst>
              </p:cNvPr>
              <p:cNvSpPr/>
              <p:nvPr/>
            </p:nvSpPr>
            <p:spPr>
              <a:xfrm>
                <a:off x="5258124"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888" name="Freeform 4887">
                <a:extLst>
                  <a:ext uri="{FF2B5EF4-FFF2-40B4-BE49-F238E27FC236}">
                    <a16:creationId xmlns:a16="http://schemas.microsoft.com/office/drawing/2014/main" id="{AA20549D-3CAB-4DE9-0915-F28F862C82F2}"/>
                  </a:ext>
                </a:extLst>
              </p:cNvPr>
              <p:cNvSpPr/>
              <p:nvPr/>
            </p:nvSpPr>
            <p:spPr>
              <a:xfrm>
                <a:off x="5292552" y="185980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889" name="Freeform 4888">
                <a:extLst>
                  <a:ext uri="{FF2B5EF4-FFF2-40B4-BE49-F238E27FC236}">
                    <a16:creationId xmlns:a16="http://schemas.microsoft.com/office/drawing/2014/main" id="{EF0456E0-7B4D-7C3A-93E0-E7884887F8E2}"/>
                  </a:ext>
                </a:extLst>
              </p:cNvPr>
              <p:cNvSpPr/>
              <p:nvPr/>
            </p:nvSpPr>
            <p:spPr>
              <a:xfrm>
                <a:off x="5326980" y="191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90" name="Freeform 4889">
                <a:extLst>
                  <a:ext uri="{FF2B5EF4-FFF2-40B4-BE49-F238E27FC236}">
                    <a16:creationId xmlns:a16="http://schemas.microsoft.com/office/drawing/2014/main" id="{F2F44BB8-B27F-5329-BD05-566B5D0EC475}"/>
                  </a:ext>
                </a:extLst>
              </p:cNvPr>
              <p:cNvSpPr/>
              <p:nvPr/>
            </p:nvSpPr>
            <p:spPr>
              <a:xfrm>
                <a:off x="5361218" y="197866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91" name="Freeform 4890">
                <a:extLst>
                  <a:ext uri="{FF2B5EF4-FFF2-40B4-BE49-F238E27FC236}">
                    <a16:creationId xmlns:a16="http://schemas.microsoft.com/office/drawing/2014/main" id="{16B2A637-D024-2948-E692-2C83C003922D}"/>
                  </a:ext>
                </a:extLst>
              </p:cNvPr>
              <p:cNvSpPr/>
              <p:nvPr/>
            </p:nvSpPr>
            <p:spPr>
              <a:xfrm>
                <a:off x="5395646" y="2038240"/>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92" name="Freeform 4891">
                <a:extLst>
                  <a:ext uri="{FF2B5EF4-FFF2-40B4-BE49-F238E27FC236}">
                    <a16:creationId xmlns:a16="http://schemas.microsoft.com/office/drawing/2014/main" id="{9E5FF72D-DE0D-2DF3-EE36-B83745188DBC}"/>
                  </a:ext>
                </a:extLst>
              </p:cNvPr>
              <p:cNvSpPr/>
              <p:nvPr/>
            </p:nvSpPr>
            <p:spPr>
              <a:xfrm>
                <a:off x="5155126"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93" name="Freeform 4892">
                <a:extLst>
                  <a:ext uri="{FF2B5EF4-FFF2-40B4-BE49-F238E27FC236}">
                    <a16:creationId xmlns:a16="http://schemas.microsoft.com/office/drawing/2014/main" id="{DF616AA5-C6EB-2161-AD91-59372DE5B9B2}"/>
                  </a:ext>
                </a:extLst>
              </p:cNvPr>
              <p:cNvSpPr/>
              <p:nvPr/>
            </p:nvSpPr>
            <p:spPr>
              <a:xfrm>
                <a:off x="5189554"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894" name="Freeform 4893">
                <a:extLst>
                  <a:ext uri="{FF2B5EF4-FFF2-40B4-BE49-F238E27FC236}">
                    <a16:creationId xmlns:a16="http://schemas.microsoft.com/office/drawing/2014/main" id="{469E192F-A354-8CD1-9E4A-8C4511944C85}"/>
                  </a:ext>
                </a:extLst>
              </p:cNvPr>
              <p:cNvSpPr/>
              <p:nvPr/>
            </p:nvSpPr>
            <p:spPr>
              <a:xfrm>
                <a:off x="5223886" y="185970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895" name="Freeform 4894">
                <a:extLst>
                  <a:ext uri="{FF2B5EF4-FFF2-40B4-BE49-F238E27FC236}">
                    <a16:creationId xmlns:a16="http://schemas.microsoft.com/office/drawing/2014/main" id="{4767BAD7-675E-7162-1809-B6D8F405C5DB}"/>
                  </a:ext>
                </a:extLst>
              </p:cNvPr>
              <p:cNvSpPr/>
              <p:nvPr/>
            </p:nvSpPr>
            <p:spPr>
              <a:xfrm>
                <a:off x="5258314" y="191918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896" name="Freeform 4895">
                <a:extLst>
                  <a:ext uri="{FF2B5EF4-FFF2-40B4-BE49-F238E27FC236}">
                    <a16:creationId xmlns:a16="http://schemas.microsoft.com/office/drawing/2014/main" id="{BDEEFEAF-7431-8ECE-694F-5EB0A72720BA}"/>
                  </a:ext>
                </a:extLst>
              </p:cNvPr>
              <p:cNvSpPr/>
              <p:nvPr/>
            </p:nvSpPr>
            <p:spPr>
              <a:xfrm>
                <a:off x="5292647" y="197866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97" name="Freeform 4896">
                <a:extLst>
                  <a:ext uri="{FF2B5EF4-FFF2-40B4-BE49-F238E27FC236}">
                    <a16:creationId xmlns:a16="http://schemas.microsoft.com/office/drawing/2014/main" id="{4FF3CE53-7395-40FF-3845-BD7CFA96D068}"/>
                  </a:ext>
                </a:extLst>
              </p:cNvPr>
              <p:cNvSpPr/>
              <p:nvPr/>
            </p:nvSpPr>
            <p:spPr>
              <a:xfrm>
                <a:off x="5327075" y="2038240"/>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98" name="Freeform 4897">
                <a:extLst>
                  <a:ext uri="{FF2B5EF4-FFF2-40B4-BE49-F238E27FC236}">
                    <a16:creationId xmlns:a16="http://schemas.microsoft.com/office/drawing/2014/main" id="{36D4A316-82F9-9897-ACF3-5BFE4F97E801}"/>
                  </a:ext>
                </a:extLst>
              </p:cNvPr>
              <p:cNvSpPr/>
              <p:nvPr/>
            </p:nvSpPr>
            <p:spPr>
              <a:xfrm>
                <a:off x="5361313" y="209762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99" name="Freeform 4898">
                <a:extLst>
                  <a:ext uri="{FF2B5EF4-FFF2-40B4-BE49-F238E27FC236}">
                    <a16:creationId xmlns:a16="http://schemas.microsoft.com/office/drawing/2014/main" id="{51A08A3C-CB55-8807-9D55-192A13CB9EA0}"/>
                  </a:ext>
                </a:extLst>
              </p:cNvPr>
              <p:cNvSpPr/>
              <p:nvPr/>
            </p:nvSpPr>
            <p:spPr>
              <a:xfrm>
                <a:off x="5086555"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900" name="Freeform 4899">
                <a:extLst>
                  <a:ext uri="{FF2B5EF4-FFF2-40B4-BE49-F238E27FC236}">
                    <a16:creationId xmlns:a16="http://schemas.microsoft.com/office/drawing/2014/main" id="{5626B598-44C9-4EFC-A4B7-C3D6F4ADA8B6}"/>
                  </a:ext>
                </a:extLst>
              </p:cNvPr>
              <p:cNvSpPr/>
              <p:nvPr/>
            </p:nvSpPr>
            <p:spPr>
              <a:xfrm>
                <a:off x="5120983"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901" name="Freeform 4900">
                <a:extLst>
                  <a:ext uri="{FF2B5EF4-FFF2-40B4-BE49-F238E27FC236}">
                    <a16:creationId xmlns:a16="http://schemas.microsoft.com/office/drawing/2014/main" id="{C6C038FE-E952-E876-6B94-491AB2E91682}"/>
                  </a:ext>
                </a:extLst>
              </p:cNvPr>
              <p:cNvSpPr/>
              <p:nvPr/>
            </p:nvSpPr>
            <p:spPr>
              <a:xfrm>
                <a:off x="5155411" y="185970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02" name="Freeform 4901">
                <a:extLst>
                  <a:ext uri="{FF2B5EF4-FFF2-40B4-BE49-F238E27FC236}">
                    <a16:creationId xmlns:a16="http://schemas.microsoft.com/office/drawing/2014/main" id="{DA080F56-77E7-5D17-3F9C-E179F988E85A}"/>
                  </a:ext>
                </a:extLst>
              </p:cNvPr>
              <p:cNvSpPr/>
              <p:nvPr/>
            </p:nvSpPr>
            <p:spPr>
              <a:xfrm>
                <a:off x="5189744" y="191918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903" name="Freeform 4902">
                <a:extLst>
                  <a:ext uri="{FF2B5EF4-FFF2-40B4-BE49-F238E27FC236}">
                    <a16:creationId xmlns:a16="http://schemas.microsoft.com/office/drawing/2014/main" id="{D00CEA60-C7AA-6490-7A36-D9F8EAB3D145}"/>
                  </a:ext>
                </a:extLst>
              </p:cNvPr>
              <p:cNvSpPr/>
              <p:nvPr/>
            </p:nvSpPr>
            <p:spPr>
              <a:xfrm>
                <a:off x="5224077" y="197866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04" name="Freeform 4903">
                <a:extLst>
                  <a:ext uri="{FF2B5EF4-FFF2-40B4-BE49-F238E27FC236}">
                    <a16:creationId xmlns:a16="http://schemas.microsoft.com/office/drawing/2014/main" id="{963D2634-A67A-1C00-9933-653D33197AA5}"/>
                  </a:ext>
                </a:extLst>
              </p:cNvPr>
              <p:cNvSpPr/>
              <p:nvPr/>
            </p:nvSpPr>
            <p:spPr>
              <a:xfrm>
                <a:off x="5258505" y="2038240"/>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05" name="Freeform 4904">
                <a:extLst>
                  <a:ext uri="{FF2B5EF4-FFF2-40B4-BE49-F238E27FC236}">
                    <a16:creationId xmlns:a16="http://schemas.microsoft.com/office/drawing/2014/main" id="{BB79EDB7-88A3-1551-E618-E547BE0F19C9}"/>
                  </a:ext>
                </a:extLst>
              </p:cNvPr>
              <p:cNvSpPr/>
              <p:nvPr/>
            </p:nvSpPr>
            <p:spPr>
              <a:xfrm>
                <a:off x="5292742" y="209762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06" name="Freeform 4905">
                <a:extLst>
                  <a:ext uri="{FF2B5EF4-FFF2-40B4-BE49-F238E27FC236}">
                    <a16:creationId xmlns:a16="http://schemas.microsoft.com/office/drawing/2014/main" id="{FE54018B-8505-1E74-8D53-3A013065F62E}"/>
                  </a:ext>
                </a:extLst>
              </p:cNvPr>
              <p:cNvSpPr/>
              <p:nvPr/>
            </p:nvSpPr>
            <p:spPr>
              <a:xfrm>
                <a:off x="5327075" y="215700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07" name="Freeform 4906">
                <a:extLst>
                  <a:ext uri="{FF2B5EF4-FFF2-40B4-BE49-F238E27FC236}">
                    <a16:creationId xmlns:a16="http://schemas.microsoft.com/office/drawing/2014/main" id="{CADD1B04-6D7A-E9E3-2D76-235106037DC2}"/>
                  </a:ext>
                </a:extLst>
              </p:cNvPr>
              <p:cNvSpPr/>
              <p:nvPr/>
            </p:nvSpPr>
            <p:spPr>
              <a:xfrm>
                <a:off x="5052412"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908" name="Freeform 4907">
                <a:extLst>
                  <a:ext uri="{FF2B5EF4-FFF2-40B4-BE49-F238E27FC236}">
                    <a16:creationId xmlns:a16="http://schemas.microsoft.com/office/drawing/2014/main" id="{FA8214CA-DFBF-C638-1059-0862F66CED52}"/>
                  </a:ext>
                </a:extLst>
              </p:cNvPr>
              <p:cNvSpPr/>
              <p:nvPr/>
            </p:nvSpPr>
            <p:spPr>
              <a:xfrm>
                <a:off x="5086840" y="185970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09" name="Freeform 4908">
                <a:extLst>
                  <a:ext uri="{FF2B5EF4-FFF2-40B4-BE49-F238E27FC236}">
                    <a16:creationId xmlns:a16="http://schemas.microsoft.com/office/drawing/2014/main" id="{9C411D56-A9C9-E47B-4DC7-B1331CC58195}"/>
                  </a:ext>
                </a:extLst>
              </p:cNvPr>
              <p:cNvSpPr/>
              <p:nvPr/>
            </p:nvSpPr>
            <p:spPr>
              <a:xfrm>
                <a:off x="5121173" y="191918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910" name="Freeform 4909">
                <a:extLst>
                  <a:ext uri="{FF2B5EF4-FFF2-40B4-BE49-F238E27FC236}">
                    <a16:creationId xmlns:a16="http://schemas.microsoft.com/office/drawing/2014/main" id="{FD22F790-F74F-756A-371F-E9AA61394564}"/>
                  </a:ext>
                </a:extLst>
              </p:cNvPr>
              <p:cNvSpPr/>
              <p:nvPr/>
            </p:nvSpPr>
            <p:spPr>
              <a:xfrm>
                <a:off x="5155601" y="197866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11" name="Freeform 4910">
                <a:extLst>
                  <a:ext uri="{FF2B5EF4-FFF2-40B4-BE49-F238E27FC236}">
                    <a16:creationId xmlns:a16="http://schemas.microsoft.com/office/drawing/2014/main" id="{F9085BB4-F2EC-C497-1865-BF4D1648C9BD}"/>
                  </a:ext>
                </a:extLst>
              </p:cNvPr>
              <p:cNvSpPr/>
              <p:nvPr/>
            </p:nvSpPr>
            <p:spPr>
              <a:xfrm>
                <a:off x="5189934" y="2038240"/>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12" name="Freeform 4911">
                <a:extLst>
                  <a:ext uri="{FF2B5EF4-FFF2-40B4-BE49-F238E27FC236}">
                    <a16:creationId xmlns:a16="http://schemas.microsoft.com/office/drawing/2014/main" id="{DF056F08-DF3C-075B-C6C5-3AF78B62005B}"/>
                  </a:ext>
                </a:extLst>
              </p:cNvPr>
              <p:cNvSpPr/>
              <p:nvPr/>
            </p:nvSpPr>
            <p:spPr>
              <a:xfrm>
                <a:off x="5224172" y="209762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13" name="Freeform 4912">
                <a:extLst>
                  <a:ext uri="{FF2B5EF4-FFF2-40B4-BE49-F238E27FC236}">
                    <a16:creationId xmlns:a16="http://schemas.microsoft.com/office/drawing/2014/main" id="{A340DB47-C634-E838-F098-D7748D202E65}"/>
                  </a:ext>
                </a:extLst>
              </p:cNvPr>
              <p:cNvSpPr/>
              <p:nvPr/>
            </p:nvSpPr>
            <p:spPr>
              <a:xfrm>
                <a:off x="5258505" y="215700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14" name="Freeform 4913">
                <a:extLst>
                  <a:ext uri="{FF2B5EF4-FFF2-40B4-BE49-F238E27FC236}">
                    <a16:creationId xmlns:a16="http://schemas.microsoft.com/office/drawing/2014/main" id="{EC781FA8-1B87-3067-709E-945A204232F3}"/>
                  </a:ext>
                </a:extLst>
              </p:cNvPr>
              <p:cNvSpPr/>
              <p:nvPr/>
            </p:nvSpPr>
            <p:spPr>
              <a:xfrm>
                <a:off x="5292742" y="2216487"/>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15" name="Freeform 4914">
                <a:extLst>
                  <a:ext uri="{FF2B5EF4-FFF2-40B4-BE49-F238E27FC236}">
                    <a16:creationId xmlns:a16="http://schemas.microsoft.com/office/drawing/2014/main" id="{2FA4DDAB-A567-4DB2-292E-701A052690B3}"/>
                  </a:ext>
                </a:extLst>
              </p:cNvPr>
              <p:cNvSpPr/>
              <p:nvPr/>
            </p:nvSpPr>
            <p:spPr>
              <a:xfrm>
                <a:off x="5052602" y="191918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916" name="Freeform 4915">
                <a:extLst>
                  <a:ext uri="{FF2B5EF4-FFF2-40B4-BE49-F238E27FC236}">
                    <a16:creationId xmlns:a16="http://schemas.microsoft.com/office/drawing/2014/main" id="{BAEEE6CB-86E7-ABFD-DAE0-5267D3D4A61E}"/>
                  </a:ext>
                </a:extLst>
              </p:cNvPr>
              <p:cNvSpPr/>
              <p:nvPr/>
            </p:nvSpPr>
            <p:spPr>
              <a:xfrm>
                <a:off x="5087030" y="197866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17" name="Freeform 4916">
                <a:extLst>
                  <a:ext uri="{FF2B5EF4-FFF2-40B4-BE49-F238E27FC236}">
                    <a16:creationId xmlns:a16="http://schemas.microsoft.com/office/drawing/2014/main" id="{9AA5CFE7-5C66-948C-BEF8-FFF878469B83}"/>
                  </a:ext>
                </a:extLst>
              </p:cNvPr>
              <p:cNvSpPr/>
              <p:nvPr/>
            </p:nvSpPr>
            <p:spPr>
              <a:xfrm>
                <a:off x="5121268" y="2038145"/>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18" name="Freeform 4917">
                <a:extLst>
                  <a:ext uri="{FF2B5EF4-FFF2-40B4-BE49-F238E27FC236}">
                    <a16:creationId xmlns:a16="http://schemas.microsoft.com/office/drawing/2014/main" id="{546B397D-C348-BD9C-0838-6D7E2DAAA563}"/>
                  </a:ext>
                </a:extLst>
              </p:cNvPr>
              <p:cNvSpPr/>
              <p:nvPr/>
            </p:nvSpPr>
            <p:spPr>
              <a:xfrm>
                <a:off x="5155696" y="209762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19" name="Freeform 4918">
                <a:extLst>
                  <a:ext uri="{FF2B5EF4-FFF2-40B4-BE49-F238E27FC236}">
                    <a16:creationId xmlns:a16="http://schemas.microsoft.com/office/drawing/2014/main" id="{F6BBFA08-1637-3CE3-5F68-B4614931AF0E}"/>
                  </a:ext>
                </a:extLst>
              </p:cNvPr>
              <p:cNvSpPr/>
              <p:nvPr/>
            </p:nvSpPr>
            <p:spPr>
              <a:xfrm>
                <a:off x="5189934" y="215700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20" name="Freeform 4919">
                <a:extLst>
                  <a:ext uri="{FF2B5EF4-FFF2-40B4-BE49-F238E27FC236}">
                    <a16:creationId xmlns:a16="http://schemas.microsoft.com/office/drawing/2014/main" id="{54AF6299-005D-595F-24A8-259FFBDED67F}"/>
                  </a:ext>
                </a:extLst>
              </p:cNvPr>
              <p:cNvSpPr/>
              <p:nvPr/>
            </p:nvSpPr>
            <p:spPr>
              <a:xfrm>
                <a:off x="5224172" y="2216487"/>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21" name="Freeform 4920">
                <a:extLst>
                  <a:ext uri="{FF2B5EF4-FFF2-40B4-BE49-F238E27FC236}">
                    <a16:creationId xmlns:a16="http://schemas.microsoft.com/office/drawing/2014/main" id="{DC14A100-B0D9-DA03-34CC-619A03E2DF3E}"/>
                  </a:ext>
                </a:extLst>
              </p:cNvPr>
              <p:cNvSpPr/>
              <p:nvPr/>
            </p:nvSpPr>
            <p:spPr>
              <a:xfrm>
                <a:off x="5258505" y="2275870"/>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22" name="Freeform 4921">
                <a:extLst>
                  <a:ext uri="{FF2B5EF4-FFF2-40B4-BE49-F238E27FC236}">
                    <a16:creationId xmlns:a16="http://schemas.microsoft.com/office/drawing/2014/main" id="{86722ABB-5204-3520-10A3-732AD0EF1933}"/>
                  </a:ext>
                </a:extLst>
              </p:cNvPr>
              <p:cNvSpPr/>
              <p:nvPr/>
            </p:nvSpPr>
            <p:spPr>
              <a:xfrm>
                <a:off x="5326505" y="4651886"/>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923" name="Freeform 4922">
                <a:extLst>
                  <a:ext uri="{FF2B5EF4-FFF2-40B4-BE49-F238E27FC236}">
                    <a16:creationId xmlns:a16="http://schemas.microsoft.com/office/drawing/2014/main" id="{1131A665-7962-6FCB-12D7-29ADEE2E3111}"/>
                  </a:ext>
                </a:extLst>
              </p:cNvPr>
              <p:cNvSpPr/>
              <p:nvPr/>
            </p:nvSpPr>
            <p:spPr>
              <a:xfrm>
                <a:off x="5360838" y="45925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924" name="Freeform 4923">
                <a:extLst>
                  <a:ext uri="{FF2B5EF4-FFF2-40B4-BE49-F238E27FC236}">
                    <a16:creationId xmlns:a16="http://schemas.microsoft.com/office/drawing/2014/main" id="{93EEC9A4-F5D0-3A23-28E8-2EF14E4EE0B5}"/>
                  </a:ext>
                </a:extLst>
              </p:cNvPr>
              <p:cNvSpPr/>
              <p:nvPr/>
            </p:nvSpPr>
            <p:spPr>
              <a:xfrm>
                <a:off x="5395266"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925" name="Freeform 4924">
                <a:extLst>
                  <a:ext uri="{FF2B5EF4-FFF2-40B4-BE49-F238E27FC236}">
                    <a16:creationId xmlns:a16="http://schemas.microsoft.com/office/drawing/2014/main" id="{ED942954-D386-307D-8832-2C8DD6914E05}"/>
                  </a:ext>
                </a:extLst>
              </p:cNvPr>
              <p:cNvSpPr/>
              <p:nvPr/>
            </p:nvSpPr>
            <p:spPr>
              <a:xfrm>
                <a:off x="5429504"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926" name="Freeform 4925">
                <a:extLst>
                  <a:ext uri="{FF2B5EF4-FFF2-40B4-BE49-F238E27FC236}">
                    <a16:creationId xmlns:a16="http://schemas.microsoft.com/office/drawing/2014/main" id="{60E9067A-C829-AD0E-508D-B34AFC4BA02F}"/>
                  </a:ext>
                </a:extLst>
              </p:cNvPr>
              <p:cNvSpPr/>
              <p:nvPr/>
            </p:nvSpPr>
            <p:spPr>
              <a:xfrm>
                <a:off x="5463932" y="441444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27" name="Freeform 4926">
                <a:extLst>
                  <a:ext uri="{FF2B5EF4-FFF2-40B4-BE49-F238E27FC236}">
                    <a16:creationId xmlns:a16="http://schemas.microsoft.com/office/drawing/2014/main" id="{EAA110A2-198C-4499-121B-C83EC7BBECF1}"/>
                  </a:ext>
                </a:extLst>
              </p:cNvPr>
              <p:cNvSpPr/>
              <p:nvPr/>
            </p:nvSpPr>
            <p:spPr>
              <a:xfrm>
                <a:off x="5498169"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28" name="Freeform 4927">
                <a:extLst>
                  <a:ext uri="{FF2B5EF4-FFF2-40B4-BE49-F238E27FC236}">
                    <a16:creationId xmlns:a16="http://schemas.microsoft.com/office/drawing/2014/main" id="{91DCF872-B9CA-9A5B-0228-50AF2215552F}"/>
                  </a:ext>
                </a:extLst>
              </p:cNvPr>
              <p:cNvSpPr/>
              <p:nvPr/>
            </p:nvSpPr>
            <p:spPr>
              <a:xfrm>
                <a:off x="5532502" y="429577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4929" name="Freeform 4928">
                <a:extLst>
                  <a:ext uri="{FF2B5EF4-FFF2-40B4-BE49-F238E27FC236}">
                    <a16:creationId xmlns:a16="http://schemas.microsoft.com/office/drawing/2014/main" id="{1A3AA740-F758-B9C8-AEE9-B7B623B97CCE}"/>
                  </a:ext>
                </a:extLst>
              </p:cNvPr>
              <p:cNvSpPr/>
              <p:nvPr/>
            </p:nvSpPr>
            <p:spPr>
              <a:xfrm>
                <a:off x="5566835"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4930" name="Freeform 4929">
                <a:extLst>
                  <a:ext uri="{FF2B5EF4-FFF2-40B4-BE49-F238E27FC236}">
                    <a16:creationId xmlns:a16="http://schemas.microsoft.com/office/drawing/2014/main" id="{385C9EE6-8357-67BA-E2D7-2CDF937C60C4}"/>
                  </a:ext>
                </a:extLst>
              </p:cNvPr>
              <p:cNvSpPr/>
              <p:nvPr/>
            </p:nvSpPr>
            <p:spPr>
              <a:xfrm>
                <a:off x="5601168" y="417700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31" name="Freeform 4930">
                <a:extLst>
                  <a:ext uri="{FF2B5EF4-FFF2-40B4-BE49-F238E27FC236}">
                    <a16:creationId xmlns:a16="http://schemas.microsoft.com/office/drawing/2014/main" id="{3CE0483E-87F0-99DB-0787-A4DC87F1A354}"/>
                  </a:ext>
                </a:extLst>
              </p:cNvPr>
              <p:cNvSpPr/>
              <p:nvPr/>
            </p:nvSpPr>
            <p:spPr>
              <a:xfrm>
                <a:off x="5635501" y="41176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32" name="Freeform 4931">
                <a:extLst>
                  <a:ext uri="{FF2B5EF4-FFF2-40B4-BE49-F238E27FC236}">
                    <a16:creationId xmlns:a16="http://schemas.microsoft.com/office/drawing/2014/main" id="{6C660027-B7A9-FEE8-69D7-B279F734F66B}"/>
                  </a:ext>
                </a:extLst>
              </p:cNvPr>
              <p:cNvSpPr/>
              <p:nvPr/>
            </p:nvSpPr>
            <p:spPr>
              <a:xfrm>
                <a:off x="5669739"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33" name="Freeform 4932">
                <a:extLst>
                  <a:ext uri="{FF2B5EF4-FFF2-40B4-BE49-F238E27FC236}">
                    <a16:creationId xmlns:a16="http://schemas.microsoft.com/office/drawing/2014/main" id="{89FD100F-0A85-C7FA-4222-AD86DAD9CEC9}"/>
                  </a:ext>
                </a:extLst>
              </p:cNvPr>
              <p:cNvSpPr/>
              <p:nvPr/>
            </p:nvSpPr>
            <p:spPr>
              <a:xfrm>
                <a:off x="5704072"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34" name="Freeform 4933">
                <a:extLst>
                  <a:ext uri="{FF2B5EF4-FFF2-40B4-BE49-F238E27FC236}">
                    <a16:creationId xmlns:a16="http://schemas.microsoft.com/office/drawing/2014/main" id="{A81B6D30-C3BF-C32C-B9F3-BE39312104B4}"/>
                  </a:ext>
                </a:extLst>
              </p:cNvPr>
              <p:cNvSpPr/>
              <p:nvPr/>
            </p:nvSpPr>
            <p:spPr>
              <a:xfrm>
                <a:off x="5738405" y="393947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35" name="Freeform 4934">
                <a:extLst>
                  <a:ext uri="{FF2B5EF4-FFF2-40B4-BE49-F238E27FC236}">
                    <a16:creationId xmlns:a16="http://schemas.microsoft.com/office/drawing/2014/main" id="{26FA3036-6586-6023-BB6D-59E53CFACAE3}"/>
                  </a:ext>
                </a:extLst>
              </p:cNvPr>
              <p:cNvSpPr/>
              <p:nvPr/>
            </p:nvSpPr>
            <p:spPr>
              <a:xfrm>
                <a:off x="5772738"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36" name="Freeform 4935">
                <a:extLst>
                  <a:ext uri="{FF2B5EF4-FFF2-40B4-BE49-F238E27FC236}">
                    <a16:creationId xmlns:a16="http://schemas.microsoft.com/office/drawing/2014/main" id="{C948B721-8BF1-F7F5-541D-E1374656C0FF}"/>
                  </a:ext>
                </a:extLst>
              </p:cNvPr>
              <p:cNvSpPr/>
              <p:nvPr/>
            </p:nvSpPr>
            <p:spPr>
              <a:xfrm>
                <a:off x="5806975"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37" name="Freeform 4936">
                <a:extLst>
                  <a:ext uri="{FF2B5EF4-FFF2-40B4-BE49-F238E27FC236}">
                    <a16:creationId xmlns:a16="http://schemas.microsoft.com/office/drawing/2014/main" id="{A1D390E0-A625-45E9-F714-168B4D637D5A}"/>
                  </a:ext>
                </a:extLst>
              </p:cNvPr>
              <p:cNvSpPr/>
              <p:nvPr/>
            </p:nvSpPr>
            <p:spPr>
              <a:xfrm>
                <a:off x="5841308"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38" name="Freeform 4937">
                <a:extLst>
                  <a:ext uri="{FF2B5EF4-FFF2-40B4-BE49-F238E27FC236}">
                    <a16:creationId xmlns:a16="http://schemas.microsoft.com/office/drawing/2014/main" id="{AAD0A539-9CDA-E3A8-CBDD-155183A8B625}"/>
                  </a:ext>
                </a:extLst>
              </p:cNvPr>
              <p:cNvSpPr/>
              <p:nvPr/>
            </p:nvSpPr>
            <p:spPr>
              <a:xfrm>
                <a:off x="5875546" y="370184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39" name="Freeform 4938">
                <a:extLst>
                  <a:ext uri="{FF2B5EF4-FFF2-40B4-BE49-F238E27FC236}">
                    <a16:creationId xmlns:a16="http://schemas.microsoft.com/office/drawing/2014/main" id="{BCD4ACB6-B9EF-781C-540C-0AB67A054C92}"/>
                  </a:ext>
                </a:extLst>
              </p:cNvPr>
              <p:cNvSpPr/>
              <p:nvPr/>
            </p:nvSpPr>
            <p:spPr>
              <a:xfrm>
                <a:off x="5909784" y="364236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40" name="Freeform 4939">
                <a:extLst>
                  <a:ext uri="{FF2B5EF4-FFF2-40B4-BE49-F238E27FC236}">
                    <a16:creationId xmlns:a16="http://schemas.microsoft.com/office/drawing/2014/main" id="{780B2D4C-A26C-7378-E958-6ACB158E5259}"/>
                  </a:ext>
                </a:extLst>
              </p:cNvPr>
              <p:cNvSpPr/>
              <p:nvPr/>
            </p:nvSpPr>
            <p:spPr>
              <a:xfrm>
                <a:off x="5944117" y="358297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41" name="Freeform 4940">
                <a:extLst>
                  <a:ext uri="{FF2B5EF4-FFF2-40B4-BE49-F238E27FC236}">
                    <a16:creationId xmlns:a16="http://schemas.microsoft.com/office/drawing/2014/main" id="{2DC5DA32-834B-FDC7-85EE-72D606B46D5E}"/>
                  </a:ext>
                </a:extLst>
              </p:cNvPr>
              <p:cNvSpPr/>
              <p:nvPr/>
            </p:nvSpPr>
            <p:spPr>
              <a:xfrm>
                <a:off x="5978355" y="352359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42" name="Freeform 4941">
                <a:extLst>
                  <a:ext uri="{FF2B5EF4-FFF2-40B4-BE49-F238E27FC236}">
                    <a16:creationId xmlns:a16="http://schemas.microsoft.com/office/drawing/2014/main" id="{B28FAF6B-6CF5-F107-5979-7DC8C381D70F}"/>
                  </a:ext>
                </a:extLst>
              </p:cNvPr>
              <p:cNvSpPr/>
              <p:nvPr/>
            </p:nvSpPr>
            <p:spPr>
              <a:xfrm>
                <a:off x="6012688" y="346411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43" name="Freeform 4942">
                <a:extLst>
                  <a:ext uri="{FF2B5EF4-FFF2-40B4-BE49-F238E27FC236}">
                    <a16:creationId xmlns:a16="http://schemas.microsoft.com/office/drawing/2014/main" id="{3AF49547-2F63-BB6F-6523-DC879A7A8EDC}"/>
                  </a:ext>
                </a:extLst>
              </p:cNvPr>
              <p:cNvSpPr/>
              <p:nvPr/>
            </p:nvSpPr>
            <p:spPr>
              <a:xfrm>
                <a:off x="6046925" y="340473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44" name="Freeform 4943">
                <a:extLst>
                  <a:ext uri="{FF2B5EF4-FFF2-40B4-BE49-F238E27FC236}">
                    <a16:creationId xmlns:a16="http://schemas.microsoft.com/office/drawing/2014/main" id="{733924A6-D464-FE55-4643-FDF2AD596425}"/>
                  </a:ext>
                </a:extLst>
              </p:cNvPr>
              <p:cNvSpPr/>
              <p:nvPr/>
            </p:nvSpPr>
            <p:spPr>
              <a:xfrm>
                <a:off x="6081258" y="33453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45" name="Freeform 4944">
                <a:extLst>
                  <a:ext uri="{FF2B5EF4-FFF2-40B4-BE49-F238E27FC236}">
                    <a16:creationId xmlns:a16="http://schemas.microsoft.com/office/drawing/2014/main" id="{096389F4-AA99-5C16-E3E9-0F305687FCD4}"/>
                  </a:ext>
                </a:extLst>
              </p:cNvPr>
              <p:cNvSpPr/>
              <p:nvPr/>
            </p:nvSpPr>
            <p:spPr>
              <a:xfrm>
                <a:off x="6115496" y="32858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46" name="Freeform 4945">
                <a:extLst>
                  <a:ext uri="{FF2B5EF4-FFF2-40B4-BE49-F238E27FC236}">
                    <a16:creationId xmlns:a16="http://schemas.microsoft.com/office/drawing/2014/main" id="{2CBD05D5-0424-0ADD-A39A-349D6BB542B0}"/>
                  </a:ext>
                </a:extLst>
              </p:cNvPr>
              <p:cNvSpPr/>
              <p:nvPr/>
            </p:nvSpPr>
            <p:spPr>
              <a:xfrm>
                <a:off x="6149829" y="322648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47" name="Freeform 4946">
                <a:extLst>
                  <a:ext uri="{FF2B5EF4-FFF2-40B4-BE49-F238E27FC236}">
                    <a16:creationId xmlns:a16="http://schemas.microsoft.com/office/drawing/2014/main" id="{0EC32301-3C56-0D91-F779-87D614073D0C}"/>
                  </a:ext>
                </a:extLst>
              </p:cNvPr>
              <p:cNvSpPr/>
              <p:nvPr/>
            </p:nvSpPr>
            <p:spPr>
              <a:xfrm>
                <a:off x="6183972" y="3167007"/>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48" name="Freeform 4947">
                <a:extLst>
                  <a:ext uri="{FF2B5EF4-FFF2-40B4-BE49-F238E27FC236}">
                    <a16:creationId xmlns:a16="http://schemas.microsoft.com/office/drawing/2014/main" id="{96681E4C-BC0F-A6D7-E8B0-0E726C2359FF}"/>
                  </a:ext>
                </a:extLst>
              </p:cNvPr>
              <p:cNvSpPr/>
              <p:nvPr/>
            </p:nvSpPr>
            <p:spPr>
              <a:xfrm>
                <a:off x="6218305" y="3107528"/>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49" name="Freeform 4948">
                <a:extLst>
                  <a:ext uri="{FF2B5EF4-FFF2-40B4-BE49-F238E27FC236}">
                    <a16:creationId xmlns:a16="http://schemas.microsoft.com/office/drawing/2014/main" id="{09850872-703D-B289-4EB4-AA4CD92240A7}"/>
                  </a:ext>
                </a:extLst>
              </p:cNvPr>
              <p:cNvSpPr/>
              <p:nvPr/>
            </p:nvSpPr>
            <p:spPr>
              <a:xfrm>
                <a:off x="6252542" y="304814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50" name="Freeform 4949">
                <a:extLst>
                  <a:ext uri="{FF2B5EF4-FFF2-40B4-BE49-F238E27FC236}">
                    <a16:creationId xmlns:a16="http://schemas.microsoft.com/office/drawing/2014/main" id="{78253D6F-DE25-0239-820D-C3C5A87D11E1}"/>
                  </a:ext>
                </a:extLst>
              </p:cNvPr>
              <p:cNvSpPr/>
              <p:nvPr/>
            </p:nvSpPr>
            <p:spPr>
              <a:xfrm>
                <a:off x="6286780" y="2988761"/>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51" name="Freeform 4950">
                <a:extLst>
                  <a:ext uri="{FF2B5EF4-FFF2-40B4-BE49-F238E27FC236}">
                    <a16:creationId xmlns:a16="http://schemas.microsoft.com/office/drawing/2014/main" id="{77DF21D1-9120-125F-8AEA-FE439D0F3033}"/>
                  </a:ext>
                </a:extLst>
              </p:cNvPr>
              <p:cNvSpPr/>
              <p:nvPr/>
            </p:nvSpPr>
            <p:spPr>
              <a:xfrm>
                <a:off x="6321018" y="292918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952" name="Freeform 4951">
                <a:extLst>
                  <a:ext uri="{FF2B5EF4-FFF2-40B4-BE49-F238E27FC236}">
                    <a16:creationId xmlns:a16="http://schemas.microsoft.com/office/drawing/2014/main" id="{BC9B0DBC-F319-BC07-2CCA-197BE469BDFE}"/>
                  </a:ext>
                </a:extLst>
              </p:cNvPr>
              <p:cNvSpPr/>
              <p:nvPr/>
            </p:nvSpPr>
            <p:spPr>
              <a:xfrm>
                <a:off x="6355256" y="2869803"/>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953" name="Freeform 4952">
                <a:extLst>
                  <a:ext uri="{FF2B5EF4-FFF2-40B4-BE49-F238E27FC236}">
                    <a16:creationId xmlns:a16="http://schemas.microsoft.com/office/drawing/2014/main" id="{A7A73B3D-721F-5A24-4AE0-50D902B5AB6D}"/>
                  </a:ext>
                </a:extLst>
              </p:cNvPr>
              <p:cNvSpPr/>
              <p:nvPr/>
            </p:nvSpPr>
            <p:spPr>
              <a:xfrm>
                <a:off x="6389494" y="2810324"/>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54" name="Freeform 4953">
                <a:extLst>
                  <a:ext uri="{FF2B5EF4-FFF2-40B4-BE49-F238E27FC236}">
                    <a16:creationId xmlns:a16="http://schemas.microsoft.com/office/drawing/2014/main" id="{BE6AECD6-6361-63D8-B5E0-0042EF39274D}"/>
                  </a:ext>
                </a:extLst>
              </p:cNvPr>
              <p:cNvSpPr/>
              <p:nvPr/>
            </p:nvSpPr>
            <p:spPr>
              <a:xfrm>
                <a:off x="6423731" y="275084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55" name="Freeform 4954">
                <a:extLst>
                  <a:ext uri="{FF2B5EF4-FFF2-40B4-BE49-F238E27FC236}">
                    <a16:creationId xmlns:a16="http://schemas.microsoft.com/office/drawing/2014/main" id="{C1D88210-89AC-5209-C4D5-614D59F653CF}"/>
                  </a:ext>
                </a:extLst>
              </p:cNvPr>
              <p:cNvSpPr/>
              <p:nvPr/>
            </p:nvSpPr>
            <p:spPr>
              <a:xfrm>
                <a:off x="6457969" y="2691366"/>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4956" name="Freeform 4955">
                <a:extLst>
                  <a:ext uri="{FF2B5EF4-FFF2-40B4-BE49-F238E27FC236}">
                    <a16:creationId xmlns:a16="http://schemas.microsoft.com/office/drawing/2014/main" id="{F813B395-F8D3-D907-DC06-26AAB434878B}"/>
                  </a:ext>
                </a:extLst>
              </p:cNvPr>
              <p:cNvSpPr/>
              <p:nvPr/>
            </p:nvSpPr>
            <p:spPr>
              <a:xfrm>
                <a:off x="6492207" y="2631982"/>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957" name="Freeform 4956">
                <a:extLst>
                  <a:ext uri="{FF2B5EF4-FFF2-40B4-BE49-F238E27FC236}">
                    <a16:creationId xmlns:a16="http://schemas.microsoft.com/office/drawing/2014/main" id="{4AA55810-CF4F-4C5B-AAEE-4EDF214DC3CB}"/>
                  </a:ext>
                </a:extLst>
              </p:cNvPr>
              <p:cNvSpPr/>
              <p:nvPr/>
            </p:nvSpPr>
            <p:spPr>
              <a:xfrm>
                <a:off x="6526445" y="257240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958" name="Freeform 4957">
                <a:extLst>
                  <a:ext uri="{FF2B5EF4-FFF2-40B4-BE49-F238E27FC236}">
                    <a16:creationId xmlns:a16="http://schemas.microsoft.com/office/drawing/2014/main" id="{4607CD80-4AA6-76F2-3102-91BEBE42A8C2}"/>
                  </a:ext>
                </a:extLst>
              </p:cNvPr>
              <p:cNvSpPr/>
              <p:nvPr/>
            </p:nvSpPr>
            <p:spPr>
              <a:xfrm>
                <a:off x="6560588" y="2512929"/>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959" name="Freeform 4958">
                <a:extLst>
                  <a:ext uri="{FF2B5EF4-FFF2-40B4-BE49-F238E27FC236}">
                    <a16:creationId xmlns:a16="http://schemas.microsoft.com/office/drawing/2014/main" id="{C08016D3-C378-408A-9AC7-1112F6ED4BBA}"/>
                  </a:ext>
                </a:extLst>
              </p:cNvPr>
              <p:cNvSpPr/>
              <p:nvPr/>
            </p:nvSpPr>
            <p:spPr>
              <a:xfrm>
                <a:off x="5257934" y="4651886"/>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960" name="Freeform 4959">
                <a:extLst>
                  <a:ext uri="{FF2B5EF4-FFF2-40B4-BE49-F238E27FC236}">
                    <a16:creationId xmlns:a16="http://schemas.microsoft.com/office/drawing/2014/main" id="{2F5D5740-69C8-2FA4-EF15-FC3A6EA5C36C}"/>
                  </a:ext>
                </a:extLst>
              </p:cNvPr>
              <p:cNvSpPr/>
              <p:nvPr/>
            </p:nvSpPr>
            <p:spPr>
              <a:xfrm>
                <a:off x="5292267" y="45925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961" name="Freeform 4960">
                <a:extLst>
                  <a:ext uri="{FF2B5EF4-FFF2-40B4-BE49-F238E27FC236}">
                    <a16:creationId xmlns:a16="http://schemas.microsoft.com/office/drawing/2014/main" id="{3C7243A4-6130-77AC-5887-880F7E36FB52}"/>
                  </a:ext>
                </a:extLst>
              </p:cNvPr>
              <p:cNvSpPr/>
              <p:nvPr/>
            </p:nvSpPr>
            <p:spPr>
              <a:xfrm>
                <a:off x="5326695"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962" name="Freeform 4961">
                <a:extLst>
                  <a:ext uri="{FF2B5EF4-FFF2-40B4-BE49-F238E27FC236}">
                    <a16:creationId xmlns:a16="http://schemas.microsoft.com/office/drawing/2014/main" id="{732E9B83-89CA-10B0-925F-1E0F90D5DFC8}"/>
                  </a:ext>
                </a:extLst>
              </p:cNvPr>
              <p:cNvSpPr/>
              <p:nvPr/>
            </p:nvSpPr>
            <p:spPr>
              <a:xfrm>
                <a:off x="5360933"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963" name="Freeform 4962">
                <a:extLst>
                  <a:ext uri="{FF2B5EF4-FFF2-40B4-BE49-F238E27FC236}">
                    <a16:creationId xmlns:a16="http://schemas.microsoft.com/office/drawing/2014/main" id="{EB1994F4-FB09-9E61-21AE-A39AF174A9E1}"/>
                  </a:ext>
                </a:extLst>
              </p:cNvPr>
              <p:cNvSpPr/>
              <p:nvPr/>
            </p:nvSpPr>
            <p:spPr>
              <a:xfrm>
                <a:off x="5395361" y="441444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64" name="Freeform 4963">
                <a:extLst>
                  <a:ext uri="{FF2B5EF4-FFF2-40B4-BE49-F238E27FC236}">
                    <a16:creationId xmlns:a16="http://schemas.microsoft.com/office/drawing/2014/main" id="{FC154912-1080-1474-35D3-43CA1315E6E0}"/>
                  </a:ext>
                </a:extLst>
              </p:cNvPr>
              <p:cNvSpPr/>
              <p:nvPr/>
            </p:nvSpPr>
            <p:spPr>
              <a:xfrm>
                <a:off x="5429599"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65" name="Freeform 4964">
                <a:extLst>
                  <a:ext uri="{FF2B5EF4-FFF2-40B4-BE49-F238E27FC236}">
                    <a16:creationId xmlns:a16="http://schemas.microsoft.com/office/drawing/2014/main" id="{F0A5CD1B-2EA4-6171-FC32-1CC146C2D2A6}"/>
                  </a:ext>
                </a:extLst>
              </p:cNvPr>
              <p:cNvSpPr/>
              <p:nvPr/>
            </p:nvSpPr>
            <p:spPr>
              <a:xfrm>
                <a:off x="5464027" y="429577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4966" name="Freeform 4965">
                <a:extLst>
                  <a:ext uri="{FF2B5EF4-FFF2-40B4-BE49-F238E27FC236}">
                    <a16:creationId xmlns:a16="http://schemas.microsoft.com/office/drawing/2014/main" id="{5CA0304A-54B5-F2EA-4F38-AB4C60818596}"/>
                  </a:ext>
                </a:extLst>
              </p:cNvPr>
              <p:cNvSpPr/>
              <p:nvPr/>
            </p:nvSpPr>
            <p:spPr>
              <a:xfrm>
                <a:off x="5498264"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4967" name="Freeform 4966">
                <a:extLst>
                  <a:ext uri="{FF2B5EF4-FFF2-40B4-BE49-F238E27FC236}">
                    <a16:creationId xmlns:a16="http://schemas.microsoft.com/office/drawing/2014/main" id="{BBFC55AF-7FD2-DE87-1F36-FAC80E1D0077}"/>
                  </a:ext>
                </a:extLst>
              </p:cNvPr>
              <p:cNvSpPr/>
              <p:nvPr/>
            </p:nvSpPr>
            <p:spPr>
              <a:xfrm>
                <a:off x="5532502"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4968" name="Freeform 4967">
                <a:extLst>
                  <a:ext uri="{FF2B5EF4-FFF2-40B4-BE49-F238E27FC236}">
                    <a16:creationId xmlns:a16="http://schemas.microsoft.com/office/drawing/2014/main" id="{6C0184FA-F6E6-17B6-B2A9-B76A9238B7C3}"/>
                  </a:ext>
                </a:extLst>
              </p:cNvPr>
              <p:cNvSpPr/>
              <p:nvPr/>
            </p:nvSpPr>
            <p:spPr>
              <a:xfrm>
                <a:off x="5566930" y="41176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69" name="Freeform 4968">
                <a:extLst>
                  <a:ext uri="{FF2B5EF4-FFF2-40B4-BE49-F238E27FC236}">
                    <a16:creationId xmlns:a16="http://schemas.microsoft.com/office/drawing/2014/main" id="{6D9D753B-FCFD-4C38-0CFA-8F2C9A4A211C}"/>
                  </a:ext>
                </a:extLst>
              </p:cNvPr>
              <p:cNvSpPr/>
              <p:nvPr/>
            </p:nvSpPr>
            <p:spPr>
              <a:xfrm>
                <a:off x="5601168"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70" name="Freeform 4969">
                <a:extLst>
                  <a:ext uri="{FF2B5EF4-FFF2-40B4-BE49-F238E27FC236}">
                    <a16:creationId xmlns:a16="http://schemas.microsoft.com/office/drawing/2014/main" id="{E3838084-3866-A0E3-BBF0-EECFA17282FF}"/>
                  </a:ext>
                </a:extLst>
              </p:cNvPr>
              <p:cNvSpPr/>
              <p:nvPr/>
            </p:nvSpPr>
            <p:spPr>
              <a:xfrm>
                <a:off x="5635501"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71" name="Freeform 4970">
                <a:extLst>
                  <a:ext uri="{FF2B5EF4-FFF2-40B4-BE49-F238E27FC236}">
                    <a16:creationId xmlns:a16="http://schemas.microsoft.com/office/drawing/2014/main" id="{38179F0D-04E2-8453-04DE-A21AA85384C4}"/>
                  </a:ext>
                </a:extLst>
              </p:cNvPr>
              <p:cNvSpPr/>
              <p:nvPr/>
            </p:nvSpPr>
            <p:spPr>
              <a:xfrm>
                <a:off x="5669834" y="393947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72" name="Freeform 4971">
                <a:extLst>
                  <a:ext uri="{FF2B5EF4-FFF2-40B4-BE49-F238E27FC236}">
                    <a16:creationId xmlns:a16="http://schemas.microsoft.com/office/drawing/2014/main" id="{48C76DBD-98C5-769F-D754-C62BFD6EB740}"/>
                  </a:ext>
                </a:extLst>
              </p:cNvPr>
              <p:cNvSpPr/>
              <p:nvPr/>
            </p:nvSpPr>
            <p:spPr>
              <a:xfrm>
                <a:off x="5704167"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73" name="Freeform 4972">
                <a:extLst>
                  <a:ext uri="{FF2B5EF4-FFF2-40B4-BE49-F238E27FC236}">
                    <a16:creationId xmlns:a16="http://schemas.microsoft.com/office/drawing/2014/main" id="{0F77D1E5-A70F-9919-B110-D044620D3B15}"/>
                  </a:ext>
                </a:extLst>
              </p:cNvPr>
              <p:cNvSpPr/>
              <p:nvPr/>
            </p:nvSpPr>
            <p:spPr>
              <a:xfrm>
                <a:off x="5738405"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74" name="Freeform 4973">
                <a:extLst>
                  <a:ext uri="{FF2B5EF4-FFF2-40B4-BE49-F238E27FC236}">
                    <a16:creationId xmlns:a16="http://schemas.microsoft.com/office/drawing/2014/main" id="{10CF8920-9278-842B-DD70-CF66573C90A5}"/>
                  </a:ext>
                </a:extLst>
              </p:cNvPr>
              <p:cNvSpPr/>
              <p:nvPr/>
            </p:nvSpPr>
            <p:spPr>
              <a:xfrm>
                <a:off x="5772738"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75" name="Freeform 4974">
                <a:extLst>
                  <a:ext uri="{FF2B5EF4-FFF2-40B4-BE49-F238E27FC236}">
                    <a16:creationId xmlns:a16="http://schemas.microsoft.com/office/drawing/2014/main" id="{FFDB34A6-B106-FA71-44DD-42117AF93562}"/>
                  </a:ext>
                </a:extLst>
              </p:cNvPr>
              <p:cNvSpPr/>
              <p:nvPr/>
            </p:nvSpPr>
            <p:spPr>
              <a:xfrm>
                <a:off x="5806975" y="370184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76" name="Freeform 4975">
                <a:extLst>
                  <a:ext uri="{FF2B5EF4-FFF2-40B4-BE49-F238E27FC236}">
                    <a16:creationId xmlns:a16="http://schemas.microsoft.com/office/drawing/2014/main" id="{0D0AA612-8283-0CC8-09EE-D0D906835958}"/>
                  </a:ext>
                </a:extLst>
              </p:cNvPr>
              <p:cNvSpPr/>
              <p:nvPr/>
            </p:nvSpPr>
            <p:spPr>
              <a:xfrm>
                <a:off x="5841308" y="364236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77" name="Freeform 4976">
                <a:extLst>
                  <a:ext uri="{FF2B5EF4-FFF2-40B4-BE49-F238E27FC236}">
                    <a16:creationId xmlns:a16="http://schemas.microsoft.com/office/drawing/2014/main" id="{F2393FDE-2B67-BE3A-6AA2-B55BFC163FFA}"/>
                  </a:ext>
                </a:extLst>
              </p:cNvPr>
              <p:cNvSpPr/>
              <p:nvPr/>
            </p:nvSpPr>
            <p:spPr>
              <a:xfrm>
                <a:off x="5875546" y="358297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78" name="Freeform 4977">
                <a:extLst>
                  <a:ext uri="{FF2B5EF4-FFF2-40B4-BE49-F238E27FC236}">
                    <a16:creationId xmlns:a16="http://schemas.microsoft.com/office/drawing/2014/main" id="{DB2C5C4B-1D91-0FEA-ECC2-6A3285363A24}"/>
                  </a:ext>
                </a:extLst>
              </p:cNvPr>
              <p:cNvSpPr/>
              <p:nvPr/>
            </p:nvSpPr>
            <p:spPr>
              <a:xfrm>
                <a:off x="5909784" y="352359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79" name="Freeform 4978">
                <a:extLst>
                  <a:ext uri="{FF2B5EF4-FFF2-40B4-BE49-F238E27FC236}">
                    <a16:creationId xmlns:a16="http://schemas.microsoft.com/office/drawing/2014/main" id="{A80FD036-658D-F372-FF49-4CBFA69A0A1F}"/>
                  </a:ext>
                </a:extLst>
              </p:cNvPr>
              <p:cNvSpPr/>
              <p:nvPr/>
            </p:nvSpPr>
            <p:spPr>
              <a:xfrm>
                <a:off x="5944117" y="346411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80" name="Freeform 4979">
                <a:extLst>
                  <a:ext uri="{FF2B5EF4-FFF2-40B4-BE49-F238E27FC236}">
                    <a16:creationId xmlns:a16="http://schemas.microsoft.com/office/drawing/2014/main" id="{127E96BF-672C-ED7B-41AB-6E49AB1B1840}"/>
                  </a:ext>
                </a:extLst>
              </p:cNvPr>
              <p:cNvSpPr/>
              <p:nvPr/>
            </p:nvSpPr>
            <p:spPr>
              <a:xfrm>
                <a:off x="5978355" y="340473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81" name="Freeform 4980">
                <a:extLst>
                  <a:ext uri="{FF2B5EF4-FFF2-40B4-BE49-F238E27FC236}">
                    <a16:creationId xmlns:a16="http://schemas.microsoft.com/office/drawing/2014/main" id="{175D84D7-443F-9C08-DF56-D6F7B24677C6}"/>
                  </a:ext>
                </a:extLst>
              </p:cNvPr>
              <p:cNvSpPr/>
              <p:nvPr/>
            </p:nvSpPr>
            <p:spPr>
              <a:xfrm>
                <a:off x="6012688" y="33453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82" name="Freeform 4981">
                <a:extLst>
                  <a:ext uri="{FF2B5EF4-FFF2-40B4-BE49-F238E27FC236}">
                    <a16:creationId xmlns:a16="http://schemas.microsoft.com/office/drawing/2014/main" id="{7EFC0DDB-4532-DBC7-876A-E503DC3DC705}"/>
                  </a:ext>
                </a:extLst>
              </p:cNvPr>
              <p:cNvSpPr/>
              <p:nvPr/>
            </p:nvSpPr>
            <p:spPr>
              <a:xfrm>
                <a:off x="6046925" y="32858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83" name="Freeform 4982">
                <a:extLst>
                  <a:ext uri="{FF2B5EF4-FFF2-40B4-BE49-F238E27FC236}">
                    <a16:creationId xmlns:a16="http://schemas.microsoft.com/office/drawing/2014/main" id="{E63E2E1B-EC4F-D8D7-F9C5-56536B0F8873}"/>
                  </a:ext>
                </a:extLst>
              </p:cNvPr>
              <p:cNvSpPr/>
              <p:nvPr/>
            </p:nvSpPr>
            <p:spPr>
              <a:xfrm>
                <a:off x="6081258" y="322648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84" name="Freeform 4983">
                <a:extLst>
                  <a:ext uri="{FF2B5EF4-FFF2-40B4-BE49-F238E27FC236}">
                    <a16:creationId xmlns:a16="http://schemas.microsoft.com/office/drawing/2014/main" id="{05D17F5E-EB93-E213-223A-E98910519FBF}"/>
                  </a:ext>
                </a:extLst>
              </p:cNvPr>
              <p:cNvSpPr/>
              <p:nvPr/>
            </p:nvSpPr>
            <p:spPr>
              <a:xfrm>
                <a:off x="6115496" y="316710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85" name="Freeform 4984">
                <a:extLst>
                  <a:ext uri="{FF2B5EF4-FFF2-40B4-BE49-F238E27FC236}">
                    <a16:creationId xmlns:a16="http://schemas.microsoft.com/office/drawing/2014/main" id="{B9F728B5-32CA-5CCE-8F0F-B897551EC8E5}"/>
                  </a:ext>
                </a:extLst>
              </p:cNvPr>
              <p:cNvSpPr/>
              <p:nvPr/>
            </p:nvSpPr>
            <p:spPr>
              <a:xfrm>
                <a:off x="6149734" y="3107528"/>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86" name="Freeform 4985">
                <a:extLst>
                  <a:ext uri="{FF2B5EF4-FFF2-40B4-BE49-F238E27FC236}">
                    <a16:creationId xmlns:a16="http://schemas.microsoft.com/office/drawing/2014/main" id="{97786B01-1FCE-E106-C7FB-2CA630319896}"/>
                  </a:ext>
                </a:extLst>
              </p:cNvPr>
              <p:cNvSpPr/>
              <p:nvPr/>
            </p:nvSpPr>
            <p:spPr>
              <a:xfrm>
                <a:off x="6183972" y="304814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87" name="Freeform 4986">
                <a:extLst>
                  <a:ext uri="{FF2B5EF4-FFF2-40B4-BE49-F238E27FC236}">
                    <a16:creationId xmlns:a16="http://schemas.microsoft.com/office/drawing/2014/main" id="{535D438E-C0FF-91D4-FAE4-BF4921F6C658}"/>
                  </a:ext>
                </a:extLst>
              </p:cNvPr>
              <p:cNvSpPr/>
              <p:nvPr/>
            </p:nvSpPr>
            <p:spPr>
              <a:xfrm>
                <a:off x="6218305" y="2988761"/>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88" name="Freeform 4987">
                <a:extLst>
                  <a:ext uri="{FF2B5EF4-FFF2-40B4-BE49-F238E27FC236}">
                    <a16:creationId xmlns:a16="http://schemas.microsoft.com/office/drawing/2014/main" id="{02B1A820-F6B0-AA0E-E4ED-565CB71A0CE6}"/>
                  </a:ext>
                </a:extLst>
              </p:cNvPr>
              <p:cNvSpPr/>
              <p:nvPr/>
            </p:nvSpPr>
            <p:spPr>
              <a:xfrm>
                <a:off x="6252447" y="292918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989" name="Freeform 4988">
                <a:extLst>
                  <a:ext uri="{FF2B5EF4-FFF2-40B4-BE49-F238E27FC236}">
                    <a16:creationId xmlns:a16="http://schemas.microsoft.com/office/drawing/2014/main" id="{4360B13D-7DDD-5F97-1873-83D9A53B2916}"/>
                  </a:ext>
                </a:extLst>
              </p:cNvPr>
              <p:cNvSpPr/>
              <p:nvPr/>
            </p:nvSpPr>
            <p:spPr>
              <a:xfrm>
                <a:off x="6286685" y="2869803"/>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990" name="Freeform 4989">
                <a:extLst>
                  <a:ext uri="{FF2B5EF4-FFF2-40B4-BE49-F238E27FC236}">
                    <a16:creationId xmlns:a16="http://schemas.microsoft.com/office/drawing/2014/main" id="{3F1F7BFD-5DFE-C9DA-A7D4-1839DF76F0D0}"/>
                  </a:ext>
                </a:extLst>
              </p:cNvPr>
              <p:cNvSpPr/>
              <p:nvPr/>
            </p:nvSpPr>
            <p:spPr>
              <a:xfrm>
                <a:off x="6321018" y="2810419"/>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991" name="Freeform 4990">
                <a:extLst>
                  <a:ext uri="{FF2B5EF4-FFF2-40B4-BE49-F238E27FC236}">
                    <a16:creationId xmlns:a16="http://schemas.microsoft.com/office/drawing/2014/main" id="{BFD44C77-D867-7B5E-BC3D-EA3AC7470EA4}"/>
                  </a:ext>
                </a:extLst>
              </p:cNvPr>
              <p:cNvSpPr/>
              <p:nvPr/>
            </p:nvSpPr>
            <p:spPr>
              <a:xfrm>
                <a:off x="6355161" y="275084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92" name="Freeform 4991">
                <a:extLst>
                  <a:ext uri="{FF2B5EF4-FFF2-40B4-BE49-F238E27FC236}">
                    <a16:creationId xmlns:a16="http://schemas.microsoft.com/office/drawing/2014/main" id="{E9512094-D5F1-EB88-45A5-0B6125DA8A47}"/>
                  </a:ext>
                </a:extLst>
              </p:cNvPr>
              <p:cNvSpPr/>
              <p:nvPr/>
            </p:nvSpPr>
            <p:spPr>
              <a:xfrm>
                <a:off x="6389494" y="2691461"/>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93" name="Freeform 4992">
                <a:extLst>
                  <a:ext uri="{FF2B5EF4-FFF2-40B4-BE49-F238E27FC236}">
                    <a16:creationId xmlns:a16="http://schemas.microsoft.com/office/drawing/2014/main" id="{31D127B4-2FED-512F-D0BF-1DB23CA3A7AD}"/>
                  </a:ext>
                </a:extLst>
              </p:cNvPr>
              <p:cNvSpPr/>
              <p:nvPr/>
            </p:nvSpPr>
            <p:spPr>
              <a:xfrm>
                <a:off x="6423636" y="2631982"/>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4994" name="Freeform 4993">
                <a:extLst>
                  <a:ext uri="{FF2B5EF4-FFF2-40B4-BE49-F238E27FC236}">
                    <a16:creationId xmlns:a16="http://schemas.microsoft.com/office/drawing/2014/main" id="{978F8885-B6CA-502C-D4A5-CABAFC5F335C}"/>
                  </a:ext>
                </a:extLst>
              </p:cNvPr>
              <p:cNvSpPr/>
              <p:nvPr/>
            </p:nvSpPr>
            <p:spPr>
              <a:xfrm>
                <a:off x="6457969" y="2572503"/>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4995" name="Freeform 4994">
                <a:extLst>
                  <a:ext uri="{FF2B5EF4-FFF2-40B4-BE49-F238E27FC236}">
                    <a16:creationId xmlns:a16="http://schemas.microsoft.com/office/drawing/2014/main" id="{DF7A1DA8-CF7B-5D1D-3965-48BD5A4892F9}"/>
                  </a:ext>
                </a:extLst>
              </p:cNvPr>
              <p:cNvSpPr/>
              <p:nvPr/>
            </p:nvSpPr>
            <p:spPr>
              <a:xfrm>
                <a:off x="6492112" y="2513025"/>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996" name="Freeform 4995">
                <a:extLst>
                  <a:ext uri="{FF2B5EF4-FFF2-40B4-BE49-F238E27FC236}">
                    <a16:creationId xmlns:a16="http://schemas.microsoft.com/office/drawing/2014/main" id="{FF27EA8D-C884-C6F2-5403-ABEFACCD4B3B}"/>
                  </a:ext>
                </a:extLst>
              </p:cNvPr>
              <p:cNvSpPr/>
              <p:nvPr/>
            </p:nvSpPr>
            <p:spPr>
              <a:xfrm>
                <a:off x="6526350" y="2453546"/>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997" name="Freeform 4996">
                <a:extLst>
                  <a:ext uri="{FF2B5EF4-FFF2-40B4-BE49-F238E27FC236}">
                    <a16:creationId xmlns:a16="http://schemas.microsoft.com/office/drawing/2014/main" id="{0544AD7A-8AF8-5B94-AE5A-426D2DB4C9FF}"/>
                  </a:ext>
                </a:extLst>
              </p:cNvPr>
              <p:cNvSpPr/>
              <p:nvPr/>
            </p:nvSpPr>
            <p:spPr>
              <a:xfrm>
                <a:off x="5189363" y="4651886"/>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998" name="Freeform 4997">
                <a:extLst>
                  <a:ext uri="{FF2B5EF4-FFF2-40B4-BE49-F238E27FC236}">
                    <a16:creationId xmlns:a16="http://schemas.microsoft.com/office/drawing/2014/main" id="{8E905D09-5E4A-DC60-8BB2-E0085A3485FC}"/>
                  </a:ext>
                </a:extLst>
              </p:cNvPr>
              <p:cNvSpPr/>
              <p:nvPr/>
            </p:nvSpPr>
            <p:spPr>
              <a:xfrm>
                <a:off x="5223696" y="45925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999" name="Freeform 4998">
                <a:extLst>
                  <a:ext uri="{FF2B5EF4-FFF2-40B4-BE49-F238E27FC236}">
                    <a16:creationId xmlns:a16="http://schemas.microsoft.com/office/drawing/2014/main" id="{D76D065D-98C9-9F2A-B0E9-FE1061E36436}"/>
                  </a:ext>
                </a:extLst>
              </p:cNvPr>
              <p:cNvSpPr/>
              <p:nvPr/>
            </p:nvSpPr>
            <p:spPr>
              <a:xfrm>
                <a:off x="5258124"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000" name="Freeform 4999">
                <a:extLst>
                  <a:ext uri="{FF2B5EF4-FFF2-40B4-BE49-F238E27FC236}">
                    <a16:creationId xmlns:a16="http://schemas.microsoft.com/office/drawing/2014/main" id="{1228B6E2-F929-4710-6C32-603874F92334}"/>
                  </a:ext>
                </a:extLst>
              </p:cNvPr>
              <p:cNvSpPr/>
              <p:nvPr/>
            </p:nvSpPr>
            <p:spPr>
              <a:xfrm>
                <a:off x="5292362"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001" name="Freeform 5000">
                <a:extLst>
                  <a:ext uri="{FF2B5EF4-FFF2-40B4-BE49-F238E27FC236}">
                    <a16:creationId xmlns:a16="http://schemas.microsoft.com/office/drawing/2014/main" id="{023425AE-36DF-770F-C665-A179E5BB71FB}"/>
                  </a:ext>
                </a:extLst>
              </p:cNvPr>
              <p:cNvSpPr/>
              <p:nvPr/>
            </p:nvSpPr>
            <p:spPr>
              <a:xfrm>
                <a:off x="5326790" y="441444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02" name="Freeform 5001">
                <a:extLst>
                  <a:ext uri="{FF2B5EF4-FFF2-40B4-BE49-F238E27FC236}">
                    <a16:creationId xmlns:a16="http://schemas.microsoft.com/office/drawing/2014/main" id="{A7ED8905-6399-A5BB-A59F-064CE5551E2D}"/>
                  </a:ext>
                </a:extLst>
              </p:cNvPr>
              <p:cNvSpPr/>
              <p:nvPr/>
            </p:nvSpPr>
            <p:spPr>
              <a:xfrm>
                <a:off x="5361028"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03" name="Freeform 5002">
                <a:extLst>
                  <a:ext uri="{FF2B5EF4-FFF2-40B4-BE49-F238E27FC236}">
                    <a16:creationId xmlns:a16="http://schemas.microsoft.com/office/drawing/2014/main" id="{27704950-D1FC-C829-9F95-71BDAEE4933B}"/>
                  </a:ext>
                </a:extLst>
              </p:cNvPr>
              <p:cNvSpPr/>
              <p:nvPr/>
            </p:nvSpPr>
            <p:spPr>
              <a:xfrm>
                <a:off x="5395456" y="429577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004" name="Freeform 5003">
                <a:extLst>
                  <a:ext uri="{FF2B5EF4-FFF2-40B4-BE49-F238E27FC236}">
                    <a16:creationId xmlns:a16="http://schemas.microsoft.com/office/drawing/2014/main" id="{2879E06D-25B7-C1DA-9B4F-57F81AE0AD4C}"/>
                  </a:ext>
                </a:extLst>
              </p:cNvPr>
              <p:cNvSpPr/>
              <p:nvPr/>
            </p:nvSpPr>
            <p:spPr>
              <a:xfrm>
                <a:off x="5429694"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005" name="Freeform 5004">
                <a:extLst>
                  <a:ext uri="{FF2B5EF4-FFF2-40B4-BE49-F238E27FC236}">
                    <a16:creationId xmlns:a16="http://schemas.microsoft.com/office/drawing/2014/main" id="{3EF2EB38-5166-2E40-7374-31DC43D94D61}"/>
                  </a:ext>
                </a:extLst>
              </p:cNvPr>
              <p:cNvSpPr/>
              <p:nvPr/>
            </p:nvSpPr>
            <p:spPr>
              <a:xfrm>
                <a:off x="5464027"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006" name="Freeform 5005">
                <a:extLst>
                  <a:ext uri="{FF2B5EF4-FFF2-40B4-BE49-F238E27FC236}">
                    <a16:creationId xmlns:a16="http://schemas.microsoft.com/office/drawing/2014/main" id="{1C11DA17-11DC-B68C-5DF1-4B578C393C0C}"/>
                  </a:ext>
                </a:extLst>
              </p:cNvPr>
              <p:cNvSpPr/>
              <p:nvPr/>
            </p:nvSpPr>
            <p:spPr>
              <a:xfrm>
                <a:off x="5498360" y="41176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07" name="Freeform 5006">
                <a:extLst>
                  <a:ext uri="{FF2B5EF4-FFF2-40B4-BE49-F238E27FC236}">
                    <a16:creationId xmlns:a16="http://schemas.microsoft.com/office/drawing/2014/main" id="{6F31FF5C-CCCD-518B-074D-458ABFD37110}"/>
                  </a:ext>
                </a:extLst>
              </p:cNvPr>
              <p:cNvSpPr/>
              <p:nvPr/>
            </p:nvSpPr>
            <p:spPr>
              <a:xfrm>
                <a:off x="5532597"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08" name="Freeform 5007">
                <a:extLst>
                  <a:ext uri="{FF2B5EF4-FFF2-40B4-BE49-F238E27FC236}">
                    <a16:creationId xmlns:a16="http://schemas.microsoft.com/office/drawing/2014/main" id="{D13B7FF9-5C5A-9A4A-9CD4-F4B6EBA3A3BD}"/>
                  </a:ext>
                </a:extLst>
              </p:cNvPr>
              <p:cNvSpPr/>
              <p:nvPr/>
            </p:nvSpPr>
            <p:spPr>
              <a:xfrm>
                <a:off x="5566930"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09" name="Freeform 5008">
                <a:extLst>
                  <a:ext uri="{FF2B5EF4-FFF2-40B4-BE49-F238E27FC236}">
                    <a16:creationId xmlns:a16="http://schemas.microsoft.com/office/drawing/2014/main" id="{A3035B98-3749-721B-BE6B-D598B8516883}"/>
                  </a:ext>
                </a:extLst>
              </p:cNvPr>
              <p:cNvSpPr/>
              <p:nvPr/>
            </p:nvSpPr>
            <p:spPr>
              <a:xfrm>
                <a:off x="5601263" y="393947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10" name="Freeform 5009">
                <a:extLst>
                  <a:ext uri="{FF2B5EF4-FFF2-40B4-BE49-F238E27FC236}">
                    <a16:creationId xmlns:a16="http://schemas.microsoft.com/office/drawing/2014/main" id="{124F185F-2D7F-DE3E-D368-07D3EE9E5642}"/>
                  </a:ext>
                </a:extLst>
              </p:cNvPr>
              <p:cNvSpPr/>
              <p:nvPr/>
            </p:nvSpPr>
            <p:spPr>
              <a:xfrm>
                <a:off x="5635596"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11" name="Freeform 5010">
                <a:extLst>
                  <a:ext uri="{FF2B5EF4-FFF2-40B4-BE49-F238E27FC236}">
                    <a16:creationId xmlns:a16="http://schemas.microsoft.com/office/drawing/2014/main" id="{9FCD9503-8744-13AE-3AFD-EE424CF9BFA0}"/>
                  </a:ext>
                </a:extLst>
              </p:cNvPr>
              <p:cNvSpPr/>
              <p:nvPr/>
            </p:nvSpPr>
            <p:spPr>
              <a:xfrm>
                <a:off x="5669834"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12" name="Freeform 5011">
                <a:extLst>
                  <a:ext uri="{FF2B5EF4-FFF2-40B4-BE49-F238E27FC236}">
                    <a16:creationId xmlns:a16="http://schemas.microsoft.com/office/drawing/2014/main" id="{7B829B89-4ED2-7026-B0D2-24A08562864A}"/>
                  </a:ext>
                </a:extLst>
              </p:cNvPr>
              <p:cNvSpPr/>
              <p:nvPr/>
            </p:nvSpPr>
            <p:spPr>
              <a:xfrm>
                <a:off x="5704167"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13" name="Freeform 5012">
                <a:extLst>
                  <a:ext uri="{FF2B5EF4-FFF2-40B4-BE49-F238E27FC236}">
                    <a16:creationId xmlns:a16="http://schemas.microsoft.com/office/drawing/2014/main" id="{A5DDF248-5151-9466-6D8D-EECFF583A5EB}"/>
                  </a:ext>
                </a:extLst>
              </p:cNvPr>
              <p:cNvSpPr/>
              <p:nvPr/>
            </p:nvSpPr>
            <p:spPr>
              <a:xfrm>
                <a:off x="5738405" y="370184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14" name="Freeform 5013">
                <a:extLst>
                  <a:ext uri="{FF2B5EF4-FFF2-40B4-BE49-F238E27FC236}">
                    <a16:creationId xmlns:a16="http://schemas.microsoft.com/office/drawing/2014/main" id="{E66432CD-674B-4AC1-2132-96AF2748D3D1}"/>
                  </a:ext>
                </a:extLst>
              </p:cNvPr>
              <p:cNvSpPr/>
              <p:nvPr/>
            </p:nvSpPr>
            <p:spPr>
              <a:xfrm>
                <a:off x="5772738" y="364236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15" name="Freeform 5014">
                <a:extLst>
                  <a:ext uri="{FF2B5EF4-FFF2-40B4-BE49-F238E27FC236}">
                    <a16:creationId xmlns:a16="http://schemas.microsoft.com/office/drawing/2014/main" id="{DAFB099A-840A-0452-3257-D8730488CDC3}"/>
                  </a:ext>
                </a:extLst>
              </p:cNvPr>
              <p:cNvSpPr/>
              <p:nvPr/>
            </p:nvSpPr>
            <p:spPr>
              <a:xfrm>
                <a:off x="5806975" y="358297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16" name="Freeform 5015">
                <a:extLst>
                  <a:ext uri="{FF2B5EF4-FFF2-40B4-BE49-F238E27FC236}">
                    <a16:creationId xmlns:a16="http://schemas.microsoft.com/office/drawing/2014/main" id="{9E821DBE-38E5-98E1-16C4-94D1AAE6A6DD}"/>
                  </a:ext>
                </a:extLst>
              </p:cNvPr>
              <p:cNvSpPr/>
              <p:nvPr/>
            </p:nvSpPr>
            <p:spPr>
              <a:xfrm>
                <a:off x="5841308" y="352359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17" name="Freeform 5016">
                <a:extLst>
                  <a:ext uri="{FF2B5EF4-FFF2-40B4-BE49-F238E27FC236}">
                    <a16:creationId xmlns:a16="http://schemas.microsoft.com/office/drawing/2014/main" id="{C296B931-D7AA-6A9E-41AB-210D6BCEB758}"/>
                  </a:ext>
                </a:extLst>
              </p:cNvPr>
              <p:cNvSpPr/>
              <p:nvPr/>
            </p:nvSpPr>
            <p:spPr>
              <a:xfrm>
                <a:off x="5875546" y="346411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18" name="Freeform 5017">
                <a:extLst>
                  <a:ext uri="{FF2B5EF4-FFF2-40B4-BE49-F238E27FC236}">
                    <a16:creationId xmlns:a16="http://schemas.microsoft.com/office/drawing/2014/main" id="{4DC0DA86-984C-1C0F-246D-28818AD12044}"/>
                  </a:ext>
                </a:extLst>
              </p:cNvPr>
              <p:cNvSpPr/>
              <p:nvPr/>
            </p:nvSpPr>
            <p:spPr>
              <a:xfrm>
                <a:off x="5909784" y="340473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19" name="Freeform 5018">
                <a:extLst>
                  <a:ext uri="{FF2B5EF4-FFF2-40B4-BE49-F238E27FC236}">
                    <a16:creationId xmlns:a16="http://schemas.microsoft.com/office/drawing/2014/main" id="{495EA1C8-37DE-37C8-7F47-08ADEC187B94}"/>
                  </a:ext>
                </a:extLst>
              </p:cNvPr>
              <p:cNvSpPr/>
              <p:nvPr/>
            </p:nvSpPr>
            <p:spPr>
              <a:xfrm>
                <a:off x="5944117" y="33453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20" name="Freeform 5019">
                <a:extLst>
                  <a:ext uri="{FF2B5EF4-FFF2-40B4-BE49-F238E27FC236}">
                    <a16:creationId xmlns:a16="http://schemas.microsoft.com/office/drawing/2014/main" id="{60F9F81A-0857-6C64-02B0-6571CDC19042}"/>
                  </a:ext>
                </a:extLst>
              </p:cNvPr>
              <p:cNvSpPr/>
              <p:nvPr/>
            </p:nvSpPr>
            <p:spPr>
              <a:xfrm>
                <a:off x="5978355" y="32858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21" name="Freeform 5020">
                <a:extLst>
                  <a:ext uri="{FF2B5EF4-FFF2-40B4-BE49-F238E27FC236}">
                    <a16:creationId xmlns:a16="http://schemas.microsoft.com/office/drawing/2014/main" id="{56A901E1-B40A-0921-E0B5-30CA9E5F4C26}"/>
                  </a:ext>
                </a:extLst>
              </p:cNvPr>
              <p:cNvSpPr/>
              <p:nvPr/>
            </p:nvSpPr>
            <p:spPr>
              <a:xfrm>
                <a:off x="6012688" y="322648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22" name="Freeform 5021">
                <a:extLst>
                  <a:ext uri="{FF2B5EF4-FFF2-40B4-BE49-F238E27FC236}">
                    <a16:creationId xmlns:a16="http://schemas.microsoft.com/office/drawing/2014/main" id="{DCB9F41D-962D-3A03-57E5-F3BA04CBD1AD}"/>
                  </a:ext>
                </a:extLst>
              </p:cNvPr>
              <p:cNvSpPr/>
              <p:nvPr/>
            </p:nvSpPr>
            <p:spPr>
              <a:xfrm>
                <a:off x="6046925" y="316710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23" name="Freeform 5022">
                <a:extLst>
                  <a:ext uri="{FF2B5EF4-FFF2-40B4-BE49-F238E27FC236}">
                    <a16:creationId xmlns:a16="http://schemas.microsoft.com/office/drawing/2014/main" id="{4BD1CBC0-3280-2748-B2FB-0D068F26BB13}"/>
                  </a:ext>
                </a:extLst>
              </p:cNvPr>
              <p:cNvSpPr/>
              <p:nvPr/>
            </p:nvSpPr>
            <p:spPr>
              <a:xfrm>
                <a:off x="6081258" y="3107623"/>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24" name="Freeform 5023">
                <a:extLst>
                  <a:ext uri="{FF2B5EF4-FFF2-40B4-BE49-F238E27FC236}">
                    <a16:creationId xmlns:a16="http://schemas.microsoft.com/office/drawing/2014/main" id="{BB27B4BB-67C4-F482-65EE-C639894A9DC0}"/>
                  </a:ext>
                </a:extLst>
              </p:cNvPr>
              <p:cNvSpPr/>
              <p:nvPr/>
            </p:nvSpPr>
            <p:spPr>
              <a:xfrm>
                <a:off x="6115401" y="304814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25" name="Freeform 5024">
                <a:extLst>
                  <a:ext uri="{FF2B5EF4-FFF2-40B4-BE49-F238E27FC236}">
                    <a16:creationId xmlns:a16="http://schemas.microsoft.com/office/drawing/2014/main" id="{7E3418E9-58F1-AB90-5121-7EBDB3DFE3BF}"/>
                  </a:ext>
                </a:extLst>
              </p:cNvPr>
              <p:cNvSpPr/>
              <p:nvPr/>
            </p:nvSpPr>
            <p:spPr>
              <a:xfrm>
                <a:off x="6149734" y="2988761"/>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26" name="Freeform 5025">
                <a:extLst>
                  <a:ext uri="{FF2B5EF4-FFF2-40B4-BE49-F238E27FC236}">
                    <a16:creationId xmlns:a16="http://schemas.microsoft.com/office/drawing/2014/main" id="{93D1C804-D5B8-81F5-B2E9-DDA304B02800}"/>
                  </a:ext>
                </a:extLst>
              </p:cNvPr>
              <p:cNvSpPr/>
              <p:nvPr/>
            </p:nvSpPr>
            <p:spPr>
              <a:xfrm>
                <a:off x="6183972" y="292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27" name="Freeform 5026">
                <a:extLst>
                  <a:ext uri="{FF2B5EF4-FFF2-40B4-BE49-F238E27FC236}">
                    <a16:creationId xmlns:a16="http://schemas.microsoft.com/office/drawing/2014/main" id="{9229C62D-76BE-B32E-DCC9-0775D6296541}"/>
                  </a:ext>
                </a:extLst>
              </p:cNvPr>
              <p:cNvSpPr/>
              <p:nvPr/>
            </p:nvSpPr>
            <p:spPr>
              <a:xfrm>
                <a:off x="6218209" y="2869803"/>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028" name="Freeform 5027">
                <a:extLst>
                  <a:ext uri="{FF2B5EF4-FFF2-40B4-BE49-F238E27FC236}">
                    <a16:creationId xmlns:a16="http://schemas.microsoft.com/office/drawing/2014/main" id="{4B674476-8336-3C12-5039-4539D1D98F2B}"/>
                  </a:ext>
                </a:extLst>
              </p:cNvPr>
              <p:cNvSpPr/>
              <p:nvPr/>
            </p:nvSpPr>
            <p:spPr>
              <a:xfrm>
                <a:off x="6252447" y="2810419"/>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029" name="Freeform 5028">
                <a:extLst>
                  <a:ext uri="{FF2B5EF4-FFF2-40B4-BE49-F238E27FC236}">
                    <a16:creationId xmlns:a16="http://schemas.microsoft.com/office/drawing/2014/main" id="{EFA48E59-7240-187E-C4A5-1ACDCCC1B6FE}"/>
                  </a:ext>
                </a:extLst>
              </p:cNvPr>
              <p:cNvSpPr/>
              <p:nvPr/>
            </p:nvSpPr>
            <p:spPr>
              <a:xfrm>
                <a:off x="6286685" y="275094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030" name="Freeform 5029">
                <a:extLst>
                  <a:ext uri="{FF2B5EF4-FFF2-40B4-BE49-F238E27FC236}">
                    <a16:creationId xmlns:a16="http://schemas.microsoft.com/office/drawing/2014/main" id="{87255A98-7678-0F22-D32E-23A33F78B739}"/>
                  </a:ext>
                </a:extLst>
              </p:cNvPr>
              <p:cNvSpPr/>
              <p:nvPr/>
            </p:nvSpPr>
            <p:spPr>
              <a:xfrm>
                <a:off x="6320923" y="2691461"/>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31" name="Freeform 5030">
                <a:extLst>
                  <a:ext uri="{FF2B5EF4-FFF2-40B4-BE49-F238E27FC236}">
                    <a16:creationId xmlns:a16="http://schemas.microsoft.com/office/drawing/2014/main" id="{CDCD47FD-C267-CA61-813F-66C679EDCFB8}"/>
                  </a:ext>
                </a:extLst>
              </p:cNvPr>
              <p:cNvSpPr/>
              <p:nvPr/>
            </p:nvSpPr>
            <p:spPr>
              <a:xfrm>
                <a:off x="6355161" y="26320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32" name="Freeform 5031">
                <a:extLst>
                  <a:ext uri="{FF2B5EF4-FFF2-40B4-BE49-F238E27FC236}">
                    <a16:creationId xmlns:a16="http://schemas.microsoft.com/office/drawing/2014/main" id="{6048582B-65E2-7B82-4F54-B9397EBBC654}"/>
                  </a:ext>
                </a:extLst>
              </p:cNvPr>
              <p:cNvSpPr/>
              <p:nvPr/>
            </p:nvSpPr>
            <p:spPr>
              <a:xfrm>
                <a:off x="6389398" y="257250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033" name="Freeform 5032">
                <a:extLst>
                  <a:ext uri="{FF2B5EF4-FFF2-40B4-BE49-F238E27FC236}">
                    <a16:creationId xmlns:a16="http://schemas.microsoft.com/office/drawing/2014/main" id="{1B8B0CED-31A5-E0AC-9AF9-E1F8A7C309F0}"/>
                  </a:ext>
                </a:extLst>
              </p:cNvPr>
              <p:cNvSpPr/>
              <p:nvPr/>
            </p:nvSpPr>
            <p:spPr>
              <a:xfrm>
                <a:off x="6423636" y="2513120"/>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5034" name="Freeform 5033">
                <a:extLst>
                  <a:ext uri="{FF2B5EF4-FFF2-40B4-BE49-F238E27FC236}">
                    <a16:creationId xmlns:a16="http://schemas.microsoft.com/office/drawing/2014/main" id="{04850CB1-C216-CE6D-58E4-4D9DB057C632}"/>
                  </a:ext>
                </a:extLst>
              </p:cNvPr>
              <p:cNvSpPr/>
              <p:nvPr/>
            </p:nvSpPr>
            <p:spPr>
              <a:xfrm>
                <a:off x="6457874" y="2453641"/>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035" name="Freeform 5034">
                <a:extLst>
                  <a:ext uri="{FF2B5EF4-FFF2-40B4-BE49-F238E27FC236}">
                    <a16:creationId xmlns:a16="http://schemas.microsoft.com/office/drawing/2014/main" id="{70A08ECE-D8F9-D354-B757-C50BD0A74493}"/>
                  </a:ext>
                </a:extLst>
              </p:cNvPr>
              <p:cNvSpPr/>
              <p:nvPr/>
            </p:nvSpPr>
            <p:spPr>
              <a:xfrm>
                <a:off x="6492017" y="2394162"/>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036" name="Freeform 5035">
                <a:extLst>
                  <a:ext uri="{FF2B5EF4-FFF2-40B4-BE49-F238E27FC236}">
                    <a16:creationId xmlns:a16="http://schemas.microsoft.com/office/drawing/2014/main" id="{21B17C68-4118-31A9-0F6F-B52037CF620C}"/>
                  </a:ext>
                </a:extLst>
              </p:cNvPr>
              <p:cNvSpPr/>
              <p:nvPr/>
            </p:nvSpPr>
            <p:spPr>
              <a:xfrm>
                <a:off x="5120793" y="4651886"/>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037" name="Freeform 5036">
                <a:extLst>
                  <a:ext uri="{FF2B5EF4-FFF2-40B4-BE49-F238E27FC236}">
                    <a16:creationId xmlns:a16="http://schemas.microsoft.com/office/drawing/2014/main" id="{2C978666-DD1D-A146-71F7-050323223048}"/>
                  </a:ext>
                </a:extLst>
              </p:cNvPr>
              <p:cNvSpPr/>
              <p:nvPr/>
            </p:nvSpPr>
            <p:spPr>
              <a:xfrm>
                <a:off x="5155221" y="45925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038" name="Freeform 5037">
                <a:extLst>
                  <a:ext uri="{FF2B5EF4-FFF2-40B4-BE49-F238E27FC236}">
                    <a16:creationId xmlns:a16="http://schemas.microsoft.com/office/drawing/2014/main" id="{82D71696-6CF9-4334-65E2-B73EE084FBBA}"/>
                  </a:ext>
                </a:extLst>
              </p:cNvPr>
              <p:cNvSpPr/>
              <p:nvPr/>
            </p:nvSpPr>
            <p:spPr>
              <a:xfrm>
                <a:off x="5189554"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039" name="Freeform 5038">
                <a:extLst>
                  <a:ext uri="{FF2B5EF4-FFF2-40B4-BE49-F238E27FC236}">
                    <a16:creationId xmlns:a16="http://schemas.microsoft.com/office/drawing/2014/main" id="{CB1443D2-AF48-DFAA-309A-6916FF66A740}"/>
                  </a:ext>
                </a:extLst>
              </p:cNvPr>
              <p:cNvSpPr/>
              <p:nvPr/>
            </p:nvSpPr>
            <p:spPr>
              <a:xfrm>
                <a:off x="5223791"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040" name="Freeform 5039">
                <a:extLst>
                  <a:ext uri="{FF2B5EF4-FFF2-40B4-BE49-F238E27FC236}">
                    <a16:creationId xmlns:a16="http://schemas.microsoft.com/office/drawing/2014/main" id="{2DB3F820-D53C-8868-7B7E-3EA62EA3F3D4}"/>
                  </a:ext>
                </a:extLst>
              </p:cNvPr>
              <p:cNvSpPr/>
              <p:nvPr/>
            </p:nvSpPr>
            <p:spPr>
              <a:xfrm>
                <a:off x="5258219" y="441444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41" name="Freeform 5040">
                <a:extLst>
                  <a:ext uri="{FF2B5EF4-FFF2-40B4-BE49-F238E27FC236}">
                    <a16:creationId xmlns:a16="http://schemas.microsoft.com/office/drawing/2014/main" id="{E3F82920-2186-8A11-C557-55BC0DB2A7EC}"/>
                  </a:ext>
                </a:extLst>
              </p:cNvPr>
              <p:cNvSpPr/>
              <p:nvPr/>
            </p:nvSpPr>
            <p:spPr>
              <a:xfrm>
                <a:off x="5292457"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42" name="Freeform 5041">
                <a:extLst>
                  <a:ext uri="{FF2B5EF4-FFF2-40B4-BE49-F238E27FC236}">
                    <a16:creationId xmlns:a16="http://schemas.microsoft.com/office/drawing/2014/main" id="{27BC325B-A51B-5BDE-622D-409E1869B4D4}"/>
                  </a:ext>
                </a:extLst>
              </p:cNvPr>
              <p:cNvSpPr/>
              <p:nvPr/>
            </p:nvSpPr>
            <p:spPr>
              <a:xfrm>
                <a:off x="5326885" y="429577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043" name="Freeform 5042">
                <a:extLst>
                  <a:ext uri="{FF2B5EF4-FFF2-40B4-BE49-F238E27FC236}">
                    <a16:creationId xmlns:a16="http://schemas.microsoft.com/office/drawing/2014/main" id="{D8CB19C0-C678-6208-6D80-EF6A737C32BD}"/>
                  </a:ext>
                </a:extLst>
              </p:cNvPr>
              <p:cNvSpPr/>
              <p:nvPr/>
            </p:nvSpPr>
            <p:spPr>
              <a:xfrm>
                <a:off x="5361123"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044" name="Freeform 5043">
                <a:extLst>
                  <a:ext uri="{FF2B5EF4-FFF2-40B4-BE49-F238E27FC236}">
                    <a16:creationId xmlns:a16="http://schemas.microsoft.com/office/drawing/2014/main" id="{CFB78224-14F9-1569-6869-43E3F0F619C5}"/>
                  </a:ext>
                </a:extLst>
              </p:cNvPr>
              <p:cNvSpPr/>
              <p:nvPr/>
            </p:nvSpPr>
            <p:spPr>
              <a:xfrm>
                <a:off x="5395456"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045" name="Freeform 5044">
                <a:extLst>
                  <a:ext uri="{FF2B5EF4-FFF2-40B4-BE49-F238E27FC236}">
                    <a16:creationId xmlns:a16="http://schemas.microsoft.com/office/drawing/2014/main" id="{ABBE19B7-E129-9DB2-89FF-6A3E53C7EEE0}"/>
                  </a:ext>
                </a:extLst>
              </p:cNvPr>
              <p:cNvSpPr/>
              <p:nvPr/>
            </p:nvSpPr>
            <p:spPr>
              <a:xfrm>
                <a:off x="5429789" y="41176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46" name="Freeform 5045">
                <a:extLst>
                  <a:ext uri="{FF2B5EF4-FFF2-40B4-BE49-F238E27FC236}">
                    <a16:creationId xmlns:a16="http://schemas.microsoft.com/office/drawing/2014/main" id="{1EEC8C44-F90C-E0D2-80E3-70BEF94744F2}"/>
                  </a:ext>
                </a:extLst>
              </p:cNvPr>
              <p:cNvSpPr/>
              <p:nvPr/>
            </p:nvSpPr>
            <p:spPr>
              <a:xfrm>
                <a:off x="5464122"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47" name="Freeform 5046">
                <a:extLst>
                  <a:ext uri="{FF2B5EF4-FFF2-40B4-BE49-F238E27FC236}">
                    <a16:creationId xmlns:a16="http://schemas.microsoft.com/office/drawing/2014/main" id="{077DD984-BE3D-51B0-3009-24654D5853D4}"/>
                  </a:ext>
                </a:extLst>
              </p:cNvPr>
              <p:cNvSpPr/>
              <p:nvPr/>
            </p:nvSpPr>
            <p:spPr>
              <a:xfrm>
                <a:off x="5498360"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48" name="Freeform 5047">
                <a:extLst>
                  <a:ext uri="{FF2B5EF4-FFF2-40B4-BE49-F238E27FC236}">
                    <a16:creationId xmlns:a16="http://schemas.microsoft.com/office/drawing/2014/main" id="{B1533285-A215-93AE-2CCC-5A2619F6A6A0}"/>
                  </a:ext>
                </a:extLst>
              </p:cNvPr>
              <p:cNvSpPr/>
              <p:nvPr/>
            </p:nvSpPr>
            <p:spPr>
              <a:xfrm>
                <a:off x="5532597"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49" name="Freeform 5048">
                <a:extLst>
                  <a:ext uri="{FF2B5EF4-FFF2-40B4-BE49-F238E27FC236}">
                    <a16:creationId xmlns:a16="http://schemas.microsoft.com/office/drawing/2014/main" id="{F1C7F9B9-D532-57E0-16B3-4A95463F9A08}"/>
                  </a:ext>
                </a:extLst>
              </p:cNvPr>
              <p:cNvSpPr/>
              <p:nvPr/>
            </p:nvSpPr>
            <p:spPr>
              <a:xfrm>
                <a:off x="5567025"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50" name="Freeform 5049">
                <a:extLst>
                  <a:ext uri="{FF2B5EF4-FFF2-40B4-BE49-F238E27FC236}">
                    <a16:creationId xmlns:a16="http://schemas.microsoft.com/office/drawing/2014/main" id="{64C48BF2-97E6-D72D-8211-F2A3563DA771}"/>
                  </a:ext>
                </a:extLst>
              </p:cNvPr>
              <p:cNvSpPr/>
              <p:nvPr/>
            </p:nvSpPr>
            <p:spPr>
              <a:xfrm>
                <a:off x="5601263"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51" name="Freeform 5050">
                <a:extLst>
                  <a:ext uri="{FF2B5EF4-FFF2-40B4-BE49-F238E27FC236}">
                    <a16:creationId xmlns:a16="http://schemas.microsoft.com/office/drawing/2014/main" id="{940C2D8D-3F6A-8B0A-C9CE-1A73B258C066}"/>
                  </a:ext>
                </a:extLst>
              </p:cNvPr>
              <p:cNvSpPr/>
              <p:nvPr/>
            </p:nvSpPr>
            <p:spPr>
              <a:xfrm>
                <a:off x="5635596"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52" name="Freeform 5051">
                <a:extLst>
                  <a:ext uri="{FF2B5EF4-FFF2-40B4-BE49-F238E27FC236}">
                    <a16:creationId xmlns:a16="http://schemas.microsoft.com/office/drawing/2014/main" id="{F55286FD-F1B3-A7B3-02A9-3D57BD105054}"/>
                  </a:ext>
                </a:extLst>
              </p:cNvPr>
              <p:cNvSpPr/>
              <p:nvPr/>
            </p:nvSpPr>
            <p:spPr>
              <a:xfrm>
                <a:off x="5669834" y="370184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53" name="Freeform 5052">
                <a:extLst>
                  <a:ext uri="{FF2B5EF4-FFF2-40B4-BE49-F238E27FC236}">
                    <a16:creationId xmlns:a16="http://schemas.microsoft.com/office/drawing/2014/main" id="{33112C36-8F93-39B5-A7AB-62FB932F5D37}"/>
                  </a:ext>
                </a:extLst>
              </p:cNvPr>
              <p:cNvSpPr/>
              <p:nvPr/>
            </p:nvSpPr>
            <p:spPr>
              <a:xfrm>
                <a:off x="5704167" y="364236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54" name="Freeform 5053">
                <a:extLst>
                  <a:ext uri="{FF2B5EF4-FFF2-40B4-BE49-F238E27FC236}">
                    <a16:creationId xmlns:a16="http://schemas.microsoft.com/office/drawing/2014/main" id="{EB5C1FDE-E629-2B94-5414-55107FDA3060}"/>
                  </a:ext>
                </a:extLst>
              </p:cNvPr>
              <p:cNvSpPr/>
              <p:nvPr/>
            </p:nvSpPr>
            <p:spPr>
              <a:xfrm>
                <a:off x="5738405" y="358297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55" name="Freeform 5054">
                <a:extLst>
                  <a:ext uri="{FF2B5EF4-FFF2-40B4-BE49-F238E27FC236}">
                    <a16:creationId xmlns:a16="http://schemas.microsoft.com/office/drawing/2014/main" id="{BBA52004-16EF-540E-0CB8-9D39DAD9E041}"/>
                  </a:ext>
                </a:extLst>
              </p:cNvPr>
              <p:cNvSpPr/>
              <p:nvPr/>
            </p:nvSpPr>
            <p:spPr>
              <a:xfrm>
                <a:off x="5772738" y="352359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56" name="Freeform 5055">
                <a:extLst>
                  <a:ext uri="{FF2B5EF4-FFF2-40B4-BE49-F238E27FC236}">
                    <a16:creationId xmlns:a16="http://schemas.microsoft.com/office/drawing/2014/main" id="{AF8B7BB6-E218-CF38-73BF-52CFC5BAD6CC}"/>
                  </a:ext>
                </a:extLst>
              </p:cNvPr>
              <p:cNvSpPr/>
              <p:nvPr/>
            </p:nvSpPr>
            <p:spPr>
              <a:xfrm>
                <a:off x="5806975" y="346411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57" name="Freeform 5056">
                <a:extLst>
                  <a:ext uri="{FF2B5EF4-FFF2-40B4-BE49-F238E27FC236}">
                    <a16:creationId xmlns:a16="http://schemas.microsoft.com/office/drawing/2014/main" id="{A9F0F95E-829A-A7BE-76B8-F1F181BF09EF}"/>
                  </a:ext>
                </a:extLst>
              </p:cNvPr>
              <p:cNvSpPr/>
              <p:nvPr/>
            </p:nvSpPr>
            <p:spPr>
              <a:xfrm>
                <a:off x="5841308" y="340473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58" name="Freeform 5057">
                <a:extLst>
                  <a:ext uri="{FF2B5EF4-FFF2-40B4-BE49-F238E27FC236}">
                    <a16:creationId xmlns:a16="http://schemas.microsoft.com/office/drawing/2014/main" id="{507D3B71-7022-0945-00B9-59D79145A8F2}"/>
                  </a:ext>
                </a:extLst>
              </p:cNvPr>
              <p:cNvSpPr/>
              <p:nvPr/>
            </p:nvSpPr>
            <p:spPr>
              <a:xfrm>
                <a:off x="5875546" y="33453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59" name="Freeform 5058">
                <a:extLst>
                  <a:ext uri="{FF2B5EF4-FFF2-40B4-BE49-F238E27FC236}">
                    <a16:creationId xmlns:a16="http://schemas.microsoft.com/office/drawing/2014/main" id="{64CC0CE6-A3C6-F4AC-9645-5D66F8C70608}"/>
                  </a:ext>
                </a:extLst>
              </p:cNvPr>
              <p:cNvSpPr/>
              <p:nvPr/>
            </p:nvSpPr>
            <p:spPr>
              <a:xfrm>
                <a:off x="5909784" y="32858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60" name="Freeform 5059">
                <a:extLst>
                  <a:ext uri="{FF2B5EF4-FFF2-40B4-BE49-F238E27FC236}">
                    <a16:creationId xmlns:a16="http://schemas.microsoft.com/office/drawing/2014/main" id="{98D47F1A-5680-3AE2-CB7E-CF0C3AC02DA5}"/>
                  </a:ext>
                </a:extLst>
              </p:cNvPr>
              <p:cNvSpPr/>
              <p:nvPr/>
            </p:nvSpPr>
            <p:spPr>
              <a:xfrm>
                <a:off x="5944117" y="322648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61" name="Freeform 5060">
                <a:extLst>
                  <a:ext uri="{FF2B5EF4-FFF2-40B4-BE49-F238E27FC236}">
                    <a16:creationId xmlns:a16="http://schemas.microsoft.com/office/drawing/2014/main" id="{A28E980F-01A0-B7AF-EEE4-99E1925E0E1B}"/>
                  </a:ext>
                </a:extLst>
              </p:cNvPr>
              <p:cNvSpPr/>
              <p:nvPr/>
            </p:nvSpPr>
            <p:spPr>
              <a:xfrm>
                <a:off x="5978355" y="316710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62" name="Freeform 5061">
                <a:extLst>
                  <a:ext uri="{FF2B5EF4-FFF2-40B4-BE49-F238E27FC236}">
                    <a16:creationId xmlns:a16="http://schemas.microsoft.com/office/drawing/2014/main" id="{4E36F6AF-C5E9-B865-C137-B7EEE354D669}"/>
                  </a:ext>
                </a:extLst>
              </p:cNvPr>
              <p:cNvSpPr/>
              <p:nvPr/>
            </p:nvSpPr>
            <p:spPr>
              <a:xfrm>
                <a:off x="6012688" y="3107623"/>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63" name="Freeform 5062">
                <a:extLst>
                  <a:ext uri="{FF2B5EF4-FFF2-40B4-BE49-F238E27FC236}">
                    <a16:creationId xmlns:a16="http://schemas.microsoft.com/office/drawing/2014/main" id="{C63C168E-AEA1-7B27-6AF3-88142768FAFB}"/>
                  </a:ext>
                </a:extLst>
              </p:cNvPr>
              <p:cNvSpPr/>
              <p:nvPr/>
            </p:nvSpPr>
            <p:spPr>
              <a:xfrm>
                <a:off x="6046830" y="304814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64" name="Freeform 5063">
                <a:extLst>
                  <a:ext uri="{FF2B5EF4-FFF2-40B4-BE49-F238E27FC236}">
                    <a16:creationId xmlns:a16="http://schemas.microsoft.com/office/drawing/2014/main" id="{3C9CB470-3B7A-0A6F-7AD8-D7DC8519CBFE}"/>
                  </a:ext>
                </a:extLst>
              </p:cNvPr>
              <p:cNvSpPr/>
              <p:nvPr/>
            </p:nvSpPr>
            <p:spPr>
              <a:xfrm>
                <a:off x="6081163" y="2988761"/>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65" name="Freeform 5064">
                <a:extLst>
                  <a:ext uri="{FF2B5EF4-FFF2-40B4-BE49-F238E27FC236}">
                    <a16:creationId xmlns:a16="http://schemas.microsoft.com/office/drawing/2014/main" id="{EBA65A60-7CBA-7B19-C5E5-3329D2A7B1B3}"/>
                  </a:ext>
                </a:extLst>
              </p:cNvPr>
              <p:cNvSpPr/>
              <p:nvPr/>
            </p:nvSpPr>
            <p:spPr>
              <a:xfrm>
                <a:off x="6115401" y="292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66" name="Freeform 5065">
                <a:extLst>
                  <a:ext uri="{FF2B5EF4-FFF2-40B4-BE49-F238E27FC236}">
                    <a16:creationId xmlns:a16="http://schemas.microsoft.com/office/drawing/2014/main" id="{217A4C43-A652-3C24-A565-9E05A92DBF02}"/>
                  </a:ext>
                </a:extLst>
              </p:cNvPr>
              <p:cNvSpPr/>
              <p:nvPr/>
            </p:nvSpPr>
            <p:spPr>
              <a:xfrm>
                <a:off x="6149734" y="2869898"/>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67" name="Freeform 5066">
                <a:extLst>
                  <a:ext uri="{FF2B5EF4-FFF2-40B4-BE49-F238E27FC236}">
                    <a16:creationId xmlns:a16="http://schemas.microsoft.com/office/drawing/2014/main" id="{0A31B87F-32E2-EE96-4A57-5CA387BBB1F9}"/>
                  </a:ext>
                </a:extLst>
              </p:cNvPr>
              <p:cNvSpPr/>
              <p:nvPr/>
            </p:nvSpPr>
            <p:spPr>
              <a:xfrm>
                <a:off x="6183877" y="2810419"/>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068" name="Freeform 5067">
                <a:extLst>
                  <a:ext uri="{FF2B5EF4-FFF2-40B4-BE49-F238E27FC236}">
                    <a16:creationId xmlns:a16="http://schemas.microsoft.com/office/drawing/2014/main" id="{0D61C79D-43DB-1590-E123-3A25D75621E6}"/>
                  </a:ext>
                </a:extLst>
              </p:cNvPr>
              <p:cNvSpPr/>
              <p:nvPr/>
            </p:nvSpPr>
            <p:spPr>
              <a:xfrm>
                <a:off x="6218209" y="275094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069" name="Freeform 5068">
                <a:extLst>
                  <a:ext uri="{FF2B5EF4-FFF2-40B4-BE49-F238E27FC236}">
                    <a16:creationId xmlns:a16="http://schemas.microsoft.com/office/drawing/2014/main" id="{1928564B-8CB9-5A77-8578-9CE9CE51C146}"/>
                  </a:ext>
                </a:extLst>
              </p:cNvPr>
              <p:cNvSpPr/>
              <p:nvPr/>
            </p:nvSpPr>
            <p:spPr>
              <a:xfrm>
                <a:off x="6252447" y="269155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070" name="Freeform 5069">
                <a:extLst>
                  <a:ext uri="{FF2B5EF4-FFF2-40B4-BE49-F238E27FC236}">
                    <a16:creationId xmlns:a16="http://schemas.microsoft.com/office/drawing/2014/main" id="{765D80D7-A1F5-DF59-5AFE-FD7703453328}"/>
                  </a:ext>
                </a:extLst>
              </p:cNvPr>
              <p:cNvSpPr/>
              <p:nvPr/>
            </p:nvSpPr>
            <p:spPr>
              <a:xfrm>
                <a:off x="6286590" y="26320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71" name="Freeform 5070">
                <a:extLst>
                  <a:ext uri="{FF2B5EF4-FFF2-40B4-BE49-F238E27FC236}">
                    <a16:creationId xmlns:a16="http://schemas.microsoft.com/office/drawing/2014/main" id="{B3811D47-A6BB-948D-6357-AEE0471B4F33}"/>
                  </a:ext>
                </a:extLst>
              </p:cNvPr>
              <p:cNvSpPr/>
              <p:nvPr/>
            </p:nvSpPr>
            <p:spPr>
              <a:xfrm>
                <a:off x="6320923" y="2572599"/>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72" name="Freeform 5071">
                <a:extLst>
                  <a:ext uri="{FF2B5EF4-FFF2-40B4-BE49-F238E27FC236}">
                    <a16:creationId xmlns:a16="http://schemas.microsoft.com/office/drawing/2014/main" id="{498C697A-687A-8C0C-4BD0-66A49EEF7242}"/>
                  </a:ext>
                </a:extLst>
              </p:cNvPr>
              <p:cNvSpPr/>
              <p:nvPr/>
            </p:nvSpPr>
            <p:spPr>
              <a:xfrm>
                <a:off x="6355066" y="251312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073" name="Freeform 5072">
                <a:extLst>
                  <a:ext uri="{FF2B5EF4-FFF2-40B4-BE49-F238E27FC236}">
                    <a16:creationId xmlns:a16="http://schemas.microsoft.com/office/drawing/2014/main" id="{564DDDF5-E9C1-8C62-407D-1E5994B5E237}"/>
                  </a:ext>
                </a:extLst>
              </p:cNvPr>
              <p:cNvSpPr/>
              <p:nvPr/>
            </p:nvSpPr>
            <p:spPr>
              <a:xfrm>
                <a:off x="6389398" y="2453736"/>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074" name="Freeform 5073">
                <a:extLst>
                  <a:ext uri="{FF2B5EF4-FFF2-40B4-BE49-F238E27FC236}">
                    <a16:creationId xmlns:a16="http://schemas.microsoft.com/office/drawing/2014/main" id="{A0FCD257-2A9E-52F6-085D-9CCC8E579605}"/>
                  </a:ext>
                </a:extLst>
              </p:cNvPr>
              <p:cNvSpPr/>
              <p:nvPr/>
            </p:nvSpPr>
            <p:spPr>
              <a:xfrm>
                <a:off x="6423541" y="2394257"/>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075" name="Freeform 5074">
                <a:extLst>
                  <a:ext uri="{FF2B5EF4-FFF2-40B4-BE49-F238E27FC236}">
                    <a16:creationId xmlns:a16="http://schemas.microsoft.com/office/drawing/2014/main" id="{D4A1D984-E429-8ECC-28B2-EF9EAB3A1368}"/>
                  </a:ext>
                </a:extLst>
              </p:cNvPr>
              <p:cNvSpPr/>
              <p:nvPr/>
            </p:nvSpPr>
            <p:spPr>
              <a:xfrm>
                <a:off x="6457779" y="2334683"/>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076" name="Freeform 5075">
                <a:extLst>
                  <a:ext uri="{FF2B5EF4-FFF2-40B4-BE49-F238E27FC236}">
                    <a16:creationId xmlns:a16="http://schemas.microsoft.com/office/drawing/2014/main" id="{23CED5A9-8B06-2F8D-D92E-63F93EC1C173}"/>
                  </a:ext>
                </a:extLst>
              </p:cNvPr>
              <p:cNvSpPr/>
              <p:nvPr/>
            </p:nvSpPr>
            <p:spPr>
              <a:xfrm>
                <a:off x="5052222" y="4651886"/>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077" name="Freeform 5076">
                <a:extLst>
                  <a:ext uri="{FF2B5EF4-FFF2-40B4-BE49-F238E27FC236}">
                    <a16:creationId xmlns:a16="http://schemas.microsoft.com/office/drawing/2014/main" id="{C23DEC64-D0A8-E711-E95D-0B51BC997E11}"/>
                  </a:ext>
                </a:extLst>
              </p:cNvPr>
              <p:cNvSpPr/>
              <p:nvPr/>
            </p:nvSpPr>
            <p:spPr>
              <a:xfrm>
                <a:off x="5086650" y="45925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078" name="Freeform 5077">
                <a:extLst>
                  <a:ext uri="{FF2B5EF4-FFF2-40B4-BE49-F238E27FC236}">
                    <a16:creationId xmlns:a16="http://schemas.microsoft.com/office/drawing/2014/main" id="{3F64AE59-0537-58C4-AD12-765363EB9AA5}"/>
                  </a:ext>
                </a:extLst>
              </p:cNvPr>
              <p:cNvSpPr/>
              <p:nvPr/>
            </p:nvSpPr>
            <p:spPr>
              <a:xfrm>
                <a:off x="5120983"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079" name="Freeform 5078">
                <a:extLst>
                  <a:ext uri="{FF2B5EF4-FFF2-40B4-BE49-F238E27FC236}">
                    <a16:creationId xmlns:a16="http://schemas.microsoft.com/office/drawing/2014/main" id="{1E787F12-3184-966D-1963-70BEB3C27A78}"/>
                  </a:ext>
                </a:extLst>
              </p:cNvPr>
              <p:cNvSpPr/>
              <p:nvPr/>
            </p:nvSpPr>
            <p:spPr>
              <a:xfrm>
                <a:off x="5155316"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080" name="Freeform 5079">
                <a:extLst>
                  <a:ext uri="{FF2B5EF4-FFF2-40B4-BE49-F238E27FC236}">
                    <a16:creationId xmlns:a16="http://schemas.microsoft.com/office/drawing/2014/main" id="{58C4F045-E14A-5061-B8CE-55B51007A06C}"/>
                  </a:ext>
                </a:extLst>
              </p:cNvPr>
              <p:cNvSpPr/>
              <p:nvPr/>
            </p:nvSpPr>
            <p:spPr>
              <a:xfrm>
                <a:off x="5189649" y="441444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81" name="Freeform 5080">
                <a:extLst>
                  <a:ext uri="{FF2B5EF4-FFF2-40B4-BE49-F238E27FC236}">
                    <a16:creationId xmlns:a16="http://schemas.microsoft.com/office/drawing/2014/main" id="{9A667710-27C3-A9B5-0A21-BE990E95CAAE}"/>
                  </a:ext>
                </a:extLst>
              </p:cNvPr>
              <p:cNvSpPr/>
              <p:nvPr/>
            </p:nvSpPr>
            <p:spPr>
              <a:xfrm>
                <a:off x="5223886"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82" name="Freeform 5081">
                <a:extLst>
                  <a:ext uri="{FF2B5EF4-FFF2-40B4-BE49-F238E27FC236}">
                    <a16:creationId xmlns:a16="http://schemas.microsoft.com/office/drawing/2014/main" id="{4AF4BDEC-AADD-5E54-AF80-3CD4E7CABBB5}"/>
                  </a:ext>
                </a:extLst>
              </p:cNvPr>
              <p:cNvSpPr/>
              <p:nvPr/>
            </p:nvSpPr>
            <p:spPr>
              <a:xfrm>
                <a:off x="5258219" y="42956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83" name="Freeform 5082">
                <a:extLst>
                  <a:ext uri="{FF2B5EF4-FFF2-40B4-BE49-F238E27FC236}">
                    <a16:creationId xmlns:a16="http://schemas.microsoft.com/office/drawing/2014/main" id="{C5302D5F-7FFA-EB6D-28A9-41C825E0431C}"/>
                  </a:ext>
                </a:extLst>
              </p:cNvPr>
              <p:cNvSpPr/>
              <p:nvPr/>
            </p:nvSpPr>
            <p:spPr>
              <a:xfrm>
                <a:off x="5292552"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084" name="Freeform 5083">
                <a:extLst>
                  <a:ext uri="{FF2B5EF4-FFF2-40B4-BE49-F238E27FC236}">
                    <a16:creationId xmlns:a16="http://schemas.microsoft.com/office/drawing/2014/main" id="{CC9818C0-CA05-67F9-F5F9-4A32030C4C36}"/>
                  </a:ext>
                </a:extLst>
              </p:cNvPr>
              <p:cNvSpPr/>
              <p:nvPr/>
            </p:nvSpPr>
            <p:spPr>
              <a:xfrm>
                <a:off x="5326885"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085" name="Freeform 5084">
                <a:extLst>
                  <a:ext uri="{FF2B5EF4-FFF2-40B4-BE49-F238E27FC236}">
                    <a16:creationId xmlns:a16="http://schemas.microsoft.com/office/drawing/2014/main" id="{E35424DD-6C5C-5DCC-7704-4B90B76F7A1B}"/>
                  </a:ext>
                </a:extLst>
              </p:cNvPr>
              <p:cNvSpPr/>
              <p:nvPr/>
            </p:nvSpPr>
            <p:spPr>
              <a:xfrm>
                <a:off x="5361218" y="41176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86" name="Freeform 5085">
                <a:extLst>
                  <a:ext uri="{FF2B5EF4-FFF2-40B4-BE49-F238E27FC236}">
                    <a16:creationId xmlns:a16="http://schemas.microsoft.com/office/drawing/2014/main" id="{F6E3372A-3677-A344-A8D3-D6252D6B9A72}"/>
                  </a:ext>
                </a:extLst>
              </p:cNvPr>
              <p:cNvSpPr/>
              <p:nvPr/>
            </p:nvSpPr>
            <p:spPr>
              <a:xfrm>
                <a:off x="5395551"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87" name="Freeform 5086">
                <a:extLst>
                  <a:ext uri="{FF2B5EF4-FFF2-40B4-BE49-F238E27FC236}">
                    <a16:creationId xmlns:a16="http://schemas.microsoft.com/office/drawing/2014/main" id="{5B8C1872-1186-199F-5B2D-8759EEF6634D}"/>
                  </a:ext>
                </a:extLst>
              </p:cNvPr>
              <p:cNvSpPr/>
              <p:nvPr/>
            </p:nvSpPr>
            <p:spPr>
              <a:xfrm>
                <a:off x="5429789"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88" name="Freeform 5087">
                <a:extLst>
                  <a:ext uri="{FF2B5EF4-FFF2-40B4-BE49-F238E27FC236}">
                    <a16:creationId xmlns:a16="http://schemas.microsoft.com/office/drawing/2014/main" id="{EBFFB2F9-03C9-5FA5-CC99-A001721853E6}"/>
                  </a:ext>
                </a:extLst>
              </p:cNvPr>
              <p:cNvSpPr/>
              <p:nvPr/>
            </p:nvSpPr>
            <p:spPr>
              <a:xfrm>
                <a:off x="5464122"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89" name="Freeform 5088">
                <a:extLst>
                  <a:ext uri="{FF2B5EF4-FFF2-40B4-BE49-F238E27FC236}">
                    <a16:creationId xmlns:a16="http://schemas.microsoft.com/office/drawing/2014/main" id="{CFE331EB-B5DB-0AFF-9EC1-1B6EB74D0792}"/>
                  </a:ext>
                </a:extLst>
              </p:cNvPr>
              <p:cNvSpPr/>
              <p:nvPr/>
            </p:nvSpPr>
            <p:spPr>
              <a:xfrm>
                <a:off x="5498455"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90" name="Freeform 5089">
                <a:extLst>
                  <a:ext uri="{FF2B5EF4-FFF2-40B4-BE49-F238E27FC236}">
                    <a16:creationId xmlns:a16="http://schemas.microsoft.com/office/drawing/2014/main" id="{C8812422-7A84-3A23-9D09-0C8498AC348A}"/>
                  </a:ext>
                </a:extLst>
              </p:cNvPr>
              <p:cNvSpPr/>
              <p:nvPr/>
            </p:nvSpPr>
            <p:spPr>
              <a:xfrm>
                <a:off x="5532692"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91" name="Freeform 5090">
                <a:extLst>
                  <a:ext uri="{FF2B5EF4-FFF2-40B4-BE49-F238E27FC236}">
                    <a16:creationId xmlns:a16="http://schemas.microsoft.com/office/drawing/2014/main" id="{503179B3-C071-E9AC-4036-4D65949E0B6A}"/>
                  </a:ext>
                </a:extLst>
              </p:cNvPr>
              <p:cNvSpPr/>
              <p:nvPr/>
            </p:nvSpPr>
            <p:spPr>
              <a:xfrm>
                <a:off x="5567025"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92" name="Freeform 5091">
                <a:extLst>
                  <a:ext uri="{FF2B5EF4-FFF2-40B4-BE49-F238E27FC236}">
                    <a16:creationId xmlns:a16="http://schemas.microsoft.com/office/drawing/2014/main" id="{B95FC969-6D9A-529D-38DD-A6462A1B6E88}"/>
                  </a:ext>
                </a:extLst>
              </p:cNvPr>
              <p:cNvSpPr/>
              <p:nvPr/>
            </p:nvSpPr>
            <p:spPr>
              <a:xfrm>
                <a:off x="5601263" y="370184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93" name="Freeform 5092">
                <a:extLst>
                  <a:ext uri="{FF2B5EF4-FFF2-40B4-BE49-F238E27FC236}">
                    <a16:creationId xmlns:a16="http://schemas.microsoft.com/office/drawing/2014/main" id="{E1A8E0D7-04F4-B918-3A90-7342BEF1E68E}"/>
                  </a:ext>
                </a:extLst>
              </p:cNvPr>
              <p:cNvSpPr/>
              <p:nvPr/>
            </p:nvSpPr>
            <p:spPr>
              <a:xfrm>
                <a:off x="5635596" y="364236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94" name="Freeform 5093">
                <a:extLst>
                  <a:ext uri="{FF2B5EF4-FFF2-40B4-BE49-F238E27FC236}">
                    <a16:creationId xmlns:a16="http://schemas.microsoft.com/office/drawing/2014/main" id="{81F3010D-728B-77B6-5DA3-52DD193C9D9A}"/>
                  </a:ext>
                </a:extLst>
              </p:cNvPr>
              <p:cNvSpPr/>
              <p:nvPr/>
            </p:nvSpPr>
            <p:spPr>
              <a:xfrm>
                <a:off x="5669834" y="358297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95" name="Freeform 5094">
                <a:extLst>
                  <a:ext uri="{FF2B5EF4-FFF2-40B4-BE49-F238E27FC236}">
                    <a16:creationId xmlns:a16="http://schemas.microsoft.com/office/drawing/2014/main" id="{0B67E170-B124-B3B5-A731-C62E895D31E6}"/>
                  </a:ext>
                </a:extLst>
              </p:cNvPr>
              <p:cNvSpPr/>
              <p:nvPr/>
            </p:nvSpPr>
            <p:spPr>
              <a:xfrm>
                <a:off x="5704167" y="352359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96" name="Freeform 5095">
                <a:extLst>
                  <a:ext uri="{FF2B5EF4-FFF2-40B4-BE49-F238E27FC236}">
                    <a16:creationId xmlns:a16="http://schemas.microsoft.com/office/drawing/2014/main" id="{71B90B7B-C0F8-B36B-088F-2BF8B01C216E}"/>
                  </a:ext>
                </a:extLst>
              </p:cNvPr>
              <p:cNvSpPr/>
              <p:nvPr/>
            </p:nvSpPr>
            <p:spPr>
              <a:xfrm>
                <a:off x="6320828" y="2453736"/>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097" name="Freeform 5096">
                <a:extLst>
                  <a:ext uri="{FF2B5EF4-FFF2-40B4-BE49-F238E27FC236}">
                    <a16:creationId xmlns:a16="http://schemas.microsoft.com/office/drawing/2014/main" id="{220439BA-9558-10D3-D454-EC9F36345B62}"/>
                  </a:ext>
                </a:extLst>
              </p:cNvPr>
              <p:cNvSpPr/>
              <p:nvPr/>
            </p:nvSpPr>
            <p:spPr>
              <a:xfrm>
                <a:off x="6355066" y="2394352"/>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098" name="Freeform 5097">
                <a:extLst>
                  <a:ext uri="{FF2B5EF4-FFF2-40B4-BE49-F238E27FC236}">
                    <a16:creationId xmlns:a16="http://schemas.microsoft.com/office/drawing/2014/main" id="{1322C2CF-27E2-A118-0F6F-DEA4090E5233}"/>
                  </a:ext>
                </a:extLst>
              </p:cNvPr>
              <p:cNvSpPr/>
              <p:nvPr/>
            </p:nvSpPr>
            <p:spPr>
              <a:xfrm>
                <a:off x="6389303" y="233477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099" name="Freeform 5098">
                <a:extLst>
                  <a:ext uri="{FF2B5EF4-FFF2-40B4-BE49-F238E27FC236}">
                    <a16:creationId xmlns:a16="http://schemas.microsoft.com/office/drawing/2014/main" id="{6F11113B-1D32-CC2F-7615-F19855A8EE7D}"/>
                  </a:ext>
                </a:extLst>
              </p:cNvPr>
              <p:cNvSpPr/>
              <p:nvPr/>
            </p:nvSpPr>
            <p:spPr>
              <a:xfrm>
                <a:off x="6423446" y="2275299"/>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00" name="Freeform 5099">
                <a:extLst>
                  <a:ext uri="{FF2B5EF4-FFF2-40B4-BE49-F238E27FC236}">
                    <a16:creationId xmlns:a16="http://schemas.microsoft.com/office/drawing/2014/main" id="{2500EAA9-BF3B-19F3-3FFD-76B14B7C2CE0}"/>
                  </a:ext>
                </a:extLst>
              </p:cNvPr>
              <p:cNvSpPr/>
              <p:nvPr/>
            </p:nvSpPr>
            <p:spPr>
              <a:xfrm>
                <a:off x="5052412"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01" name="Freeform 5100">
                <a:extLst>
                  <a:ext uri="{FF2B5EF4-FFF2-40B4-BE49-F238E27FC236}">
                    <a16:creationId xmlns:a16="http://schemas.microsoft.com/office/drawing/2014/main" id="{D3599A9E-11D9-AE9F-530D-AA744F553E54}"/>
                  </a:ext>
                </a:extLst>
              </p:cNvPr>
              <p:cNvSpPr/>
              <p:nvPr/>
            </p:nvSpPr>
            <p:spPr>
              <a:xfrm>
                <a:off x="5086745"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02" name="Freeform 5101">
                <a:extLst>
                  <a:ext uri="{FF2B5EF4-FFF2-40B4-BE49-F238E27FC236}">
                    <a16:creationId xmlns:a16="http://schemas.microsoft.com/office/drawing/2014/main" id="{C8376E3D-6B6F-2103-3FF6-0FF1CEAD7DE0}"/>
                  </a:ext>
                </a:extLst>
              </p:cNvPr>
              <p:cNvSpPr/>
              <p:nvPr/>
            </p:nvSpPr>
            <p:spPr>
              <a:xfrm>
                <a:off x="5120983" y="441435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03" name="Freeform 5102">
                <a:extLst>
                  <a:ext uri="{FF2B5EF4-FFF2-40B4-BE49-F238E27FC236}">
                    <a16:creationId xmlns:a16="http://schemas.microsoft.com/office/drawing/2014/main" id="{8AA01AE7-26A3-7C20-64BC-9F0991092754}"/>
                  </a:ext>
                </a:extLst>
              </p:cNvPr>
              <p:cNvSpPr/>
              <p:nvPr/>
            </p:nvSpPr>
            <p:spPr>
              <a:xfrm>
                <a:off x="5155411"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04" name="Freeform 5103">
                <a:extLst>
                  <a:ext uri="{FF2B5EF4-FFF2-40B4-BE49-F238E27FC236}">
                    <a16:creationId xmlns:a16="http://schemas.microsoft.com/office/drawing/2014/main" id="{C74161D9-A7EA-D39D-3EF7-353004D47AC2}"/>
                  </a:ext>
                </a:extLst>
              </p:cNvPr>
              <p:cNvSpPr/>
              <p:nvPr/>
            </p:nvSpPr>
            <p:spPr>
              <a:xfrm>
                <a:off x="5189649" y="42956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05" name="Freeform 5104">
                <a:extLst>
                  <a:ext uri="{FF2B5EF4-FFF2-40B4-BE49-F238E27FC236}">
                    <a16:creationId xmlns:a16="http://schemas.microsoft.com/office/drawing/2014/main" id="{274CEE04-E1F3-EE37-87F5-975F9B8B164F}"/>
                  </a:ext>
                </a:extLst>
              </p:cNvPr>
              <p:cNvSpPr/>
              <p:nvPr/>
            </p:nvSpPr>
            <p:spPr>
              <a:xfrm>
                <a:off x="5223982"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06" name="Freeform 5105">
                <a:extLst>
                  <a:ext uri="{FF2B5EF4-FFF2-40B4-BE49-F238E27FC236}">
                    <a16:creationId xmlns:a16="http://schemas.microsoft.com/office/drawing/2014/main" id="{5E7AF9AB-C286-9D4E-2429-A27D685F113D}"/>
                  </a:ext>
                </a:extLst>
              </p:cNvPr>
              <p:cNvSpPr/>
              <p:nvPr/>
            </p:nvSpPr>
            <p:spPr>
              <a:xfrm>
                <a:off x="5258314"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07" name="Freeform 5106">
                <a:extLst>
                  <a:ext uri="{FF2B5EF4-FFF2-40B4-BE49-F238E27FC236}">
                    <a16:creationId xmlns:a16="http://schemas.microsoft.com/office/drawing/2014/main" id="{D21AD7F6-F9E8-4B3D-ECC3-6201DB0F979D}"/>
                  </a:ext>
                </a:extLst>
              </p:cNvPr>
              <p:cNvSpPr/>
              <p:nvPr/>
            </p:nvSpPr>
            <p:spPr>
              <a:xfrm>
                <a:off x="5292552" y="411752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08" name="Freeform 5107">
                <a:extLst>
                  <a:ext uri="{FF2B5EF4-FFF2-40B4-BE49-F238E27FC236}">
                    <a16:creationId xmlns:a16="http://schemas.microsoft.com/office/drawing/2014/main" id="{0A1D2114-7288-FBBF-42D3-77C080DACABE}"/>
                  </a:ext>
                </a:extLst>
              </p:cNvPr>
              <p:cNvSpPr/>
              <p:nvPr/>
            </p:nvSpPr>
            <p:spPr>
              <a:xfrm>
                <a:off x="5326980"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09" name="Freeform 5108">
                <a:extLst>
                  <a:ext uri="{FF2B5EF4-FFF2-40B4-BE49-F238E27FC236}">
                    <a16:creationId xmlns:a16="http://schemas.microsoft.com/office/drawing/2014/main" id="{740AE974-5B66-8B4E-48DD-B344E714FB52}"/>
                  </a:ext>
                </a:extLst>
              </p:cNvPr>
              <p:cNvSpPr/>
              <p:nvPr/>
            </p:nvSpPr>
            <p:spPr>
              <a:xfrm>
                <a:off x="5361218"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10" name="Freeform 5109">
                <a:extLst>
                  <a:ext uri="{FF2B5EF4-FFF2-40B4-BE49-F238E27FC236}">
                    <a16:creationId xmlns:a16="http://schemas.microsoft.com/office/drawing/2014/main" id="{621B49CA-66E7-F41E-ECC8-2ECB44F1864D}"/>
                  </a:ext>
                </a:extLst>
              </p:cNvPr>
              <p:cNvSpPr/>
              <p:nvPr/>
            </p:nvSpPr>
            <p:spPr>
              <a:xfrm>
                <a:off x="5395551"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11" name="Freeform 5110">
                <a:extLst>
                  <a:ext uri="{FF2B5EF4-FFF2-40B4-BE49-F238E27FC236}">
                    <a16:creationId xmlns:a16="http://schemas.microsoft.com/office/drawing/2014/main" id="{320B87E8-FC51-2B3C-1587-0923C283BBDB}"/>
                  </a:ext>
                </a:extLst>
              </p:cNvPr>
              <p:cNvSpPr/>
              <p:nvPr/>
            </p:nvSpPr>
            <p:spPr>
              <a:xfrm>
                <a:off x="5429884"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112" name="Freeform 5111">
                <a:extLst>
                  <a:ext uri="{FF2B5EF4-FFF2-40B4-BE49-F238E27FC236}">
                    <a16:creationId xmlns:a16="http://schemas.microsoft.com/office/drawing/2014/main" id="{76C9285D-5BA9-EB53-9DCA-AC4270747B17}"/>
                  </a:ext>
                </a:extLst>
              </p:cNvPr>
              <p:cNvSpPr/>
              <p:nvPr/>
            </p:nvSpPr>
            <p:spPr>
              <a:xfrm>
                <a:off x="5464217"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113" name="Freeform 5112">
                <a:extLst>
                  <a:ext uri="{FF2B5EF4-FFF2-40B4-BE49-F238E27FC236}">
                    <a16:creationId xmlns:a16="http://schemas.microsoft.com/office/drawing/2014/main" id="{A46907A1-340A-BB70-5687-6871770F3F76}"/>
                  </a:ext>
                </a:extLst>
              </p:cNvPr>
              <p:cNvSpPr/>
              <p:nvPr/>
            </p:nvSpPr>
            <p:spPr>
              <a:xfrm>
                <a:off x="5498455"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114" name="Freeform 5113">
                <a:extLst>
                  <a:ext uri="{FF2B5EF4-FFF2-40B4-BE49-F238E27FC236}">
                    <a16:creationId xmlns:a16="http://schemas.microsoft.com/office/drawing/2014/main" id="{565E1916-D889-F5BC-519C-24B3AAAA4322}"/>
                  </a:ext>
                </a:extLst>
              </p:cNvPr>
              <p:cNvSpPr/>
              <p:nvPr/>
            </p:nvSpPr>
            <p:spPr>
              <a:xfrm>
                <a:off x="6320828" y="233487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115" name="Freeform 5114">
                <a:extLst>
                  <a:ext uri="{FF2B5EF4-FFF2-40B4-BE49-F238E27FC236}">
                    <a16:creationId xmlns:a16="http://schemas.microsoft.com/office/drawing/2014/main" id="{9AFD1320-1492-9B83-E66E-F46F129C2C8A}"/>
                  </a:ext>
                </a:extLst>
              </p:cNvPr>
              <p:cNvSpPr/>
              <p:nvPr/>
            </p:nvSpPr>
            <p:spPr>
              <a:xfrm>
                <a:off x="6354970" y="2275394"/>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16" name="Freeform 5115">
                <a:extLst>
                  <a:ext uri="{FF2B5EF4-FFF2-40B4-BE49-F238E27FC236}">
                    <a16:creationId xmlns:a16="http://schemas.microsoft.com/office/drawing/2014/main" id="{8CB42689-E994-1B85-98C5-E9850E56C382}"/>
                  </a:ext>
                </a:extLst>
              </p:cNvPr>
              <p:cNvSpPr/>
              <p:nvPr/>
            </p:nvSpPr>
            <p:spPr>
              <a:xfrm>
                <a:off x="6389208" y="2215916"/>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17" name="Freeform 5116">
                <a:extLst>
                  <a:ext uri="{FF2B5EF4-FFF2-40B4-BE49-F238E27FC236}">
                    <a16:creationId xmlns:a16="http://schemas.microsoft.com/office/drawing/2014/main" id="{39F65ED8-780B-B637-BDC9-7CE68F399DB6}"/>
                  </a:ext>
                </a:extLst>
              </p:cNvPr>
              <p:cNvSpPr/>
              <p:nvPr/>
            </p:nvSpPr>
            <p:spPr>
              <a:xfrm>
                <a:off x="5052412" y="441435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18" name="Freeform 5117">
                <a:extLst>
                  <a:ext uri="{FF2B5EF4-FFF2-40B4-BE49-F238E27FC236}">
                    <a16:creationId xmlns:a16="http://schemas.microsoft.com/office/drawing/2014/main" id="{0D712DB8-28B7-6A44-6E34-2870E7057E9A}"/>
                  </a:ext>
                </a:extLst>
              </p:cNvPr>
              <p:cNvSpPr/>
              <p:nvPr/>
            </p:nvSpPr>
            <p:spPr>
              <a:xfrm>
                <a:off x="5086840"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19" name="Freeform 5118">
                <a:extLst>
                  <a:ext uri="{FF2B5EF4-FFF2-40B4-BE49-F238E27FC236}">
                    <a16:creationId xmlns:a16="http://schemas.microsoft.com/office/drawing/2014/main" id="{1997E62F-6135-9A50-D357-0FDB610BBC57}"/>
                  </a:ext>
                </a:extLst>
              </p:cNvPr>
              <p:cNvSpPr/>
              <p:nvPr/>
            </p:nvSpPr>
            <p:spPr>
              <a:xfrm>
                <a:off x="5121078" y="42956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20" name="Freeform 5119">
                <a:extLst>
                  <a:ext uri="{FF2B5EF4-FFF2-40B4-BE49-F238E27FC236}">
                    <a16:creationId xmlns:a16="http://schemas.microsoft.com/office/drawing/2014/main" id="{7E3D8DDD-5014-1176-87D3-076A366F57A0}"/>
                  </a:ext>
                </a:extLst>
              </p:cNvPr>
              <p:cNvSpPr/>
              <p:nvPr/>
            </p:nvSpPr>
            <p:spPr>
              <a:xfrm>
                <a:off x="5155506"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21" name="Freeform 5120">
                <a:extLst>
                  <a:ext uri="{FF2B5EF4-FFF2-40B4-BE49-F238E27FC236}">
                    <a16:creationId xmlns:a16="http://schemas.microsoft.com/office/drawing/2014/main" id="{2B9C1B73-B40F-3E0D-E1C9-58459EA6188A}"/>
                  </a:ext>
                </a:extLst>
              </p:cNvPr>
              <p:cNvSpPr/>
              <p:nvPr/>
            </p:nvSpPr>
            <p:spPr>
              <a:xfrm>
                <a:off x="5189744"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22" name="Freeform 5121">
                <a:extLst>
                  <a:ext uri="{FF2B5EF4-FFF2-40B4-BE49-F238E27FC236}">
                    <a16:creationId xmlns:a16="http://schemas.microsoft.com/office/drawing/2014/main" id="{E5D7DEB4-5976-953C-BF97-49EFCC4C285A}"/>
                  </a:ext>
                </a:extLst>
              </p:cNvPr>
              <p:cNvSpPr/>
              <p:nvPr/>
            </p:nvSpPr>
            <p:spPr>
              <a:xfrm>
                <a:off x="5223982" y="411752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23" name="Freeform 5122">
                <a:extLst>
                  <a:ext uri="{FF2B5EF4-FFF2-40B4-BE49-F238E27FC236}">
                    <a16:creationId xmlns:a16="http://schemas.microsoft.com/office/drawing/2014/main" id="{FC3D8588-2F1B-FCDD-EBBF-0EB4DE83CDE5}"/>
                  </a:ext>
                </a:extLst>
              </p:cNvPr>
              <p:cNvSpPr/>
              <p:nvPr/>
            </p:nvSpPr>
            <p:spPr>
              <a:xfrm>
                <a:off x="5258410"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24" name="Freeform 5123">
                <a:extLst>
                  <a:ext uri="{FF2B5EF4-FFF2-40B4-BE49-F238E27FC236}">
                    <a16:creationId xmlns:a16="http://schemas.microsoft.com/office/drawing/2014/main" id="{A6E7027C-30BC-93A5-6AB5-7FD717B9EF9E}"/>
                  </a:ext>
                </a:extLst>
              </p:cNvPr>
              <p:cNvSpPr/>
              <p:nvPr/>
            </p:nvSpPr>
            <p:spPr>
              <a:xfrm>
                <a:off x="5292647"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25" name="Freeform 5124">
                <a:extLst>
                  <a:ext uri="{FF2B5EF4-FFF2-40B4-BE49-F238E27FC236}">
                    <a16:creationId xmlns:a16="http://schemas.microsoft.com/office/drawing/2014/main" id="{AE4C5337-D88E-8ABD-CE3D-79E93D6B94CA}"/>
                  </a:ext>
                </a:extLst>
              </p:cNvPr>
              <p:cNvSpPr/>
              <p:nvPr/>
            </p:nvSpPr>
            <p:spPr>
              <a:xfrm>
                <a:off x="5326980"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26" name="Freeform 5125">
                <a:extLst>
                  <a:ext uri="{FF2B5EF4-FFF2-40B4-BE49-F238E27FC236}">
                    <a16:creationId xmlns:a16="http://schemas.microsoft.com/office/drawing/2014/main" id="{0F375443-0008-0249-2B1E-3CB4475D045E}"/>
                  </a:ext>
                </a:extLst>
              </p:cNvPr>
              <p:cNvSpPr/>
              <p:nvPr/>
            </p:nvSpPr>
            <p:spPr>
              <a:xfrm>
                <a:off x="6320733" y="2216011"/>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27" name="Freeform 5126">
                <a:extLst>
                  <a:ext uri="{FF2B5EF4-FFF2-40B4-BE49-F238E27FC236}">
                    <a16:creationId xmlns:a16="http://schemas.microsoft.com/office/drawing/2014/main" id="{828934B0-7EC4-0E54-F49D-7A7B7B5F8E57}"/>
                  </a:ext>
                </a:extLst>
              </p:cNvPr>
              <p:cNvSpPr/>
              <p:nvPr/>
            </p:nvSpPr>
            <p:spPr>
              <a:xfrm>
                <a:off x="6354875" y="2156437"/>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28" name="Freeform 5127">
                <a:extLst>
                  <a:ext uri="{FF2B5EF4-FFF2-40B4-BE49-F238E27FC236}">
                    <a16:creationId xmlns:a16="http://schemas.microsoft.com/office/drawing/2014/main" id="{D582A51E-95D1-011E-7381-527D18E84BA5}"/>
                  </a:ext>
                </a:extLst>
              </p:cNvPr>
              <p:cNvSpPr/>
              <p:nvPr/>
            </p:nvSpPr>
            <p:spPr>
              <a:xfrm>
                <a:off x="5052507" y="42956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29" name="Freeform 5128">
                <a:extLst>
                  <a:ext uri="{FF2B5EF4-FFF2-40B4-BE49-F238E27FC236}">
                    <a16:creationId xmlns:a16="http://schemas.microsoft.com/office/drawing/2014/main" id="{F5A017B4-D076-4325-70FE-AA8F574F9A01}"/>
                  </a:ext>
                </a:extLst>
              </p:cNvPr>
              <p:cNvSpPr/>
              <p:nvPr/>
            </p:nvSpPr>
            <p:spPr>
              <a:xfrm>
                <a:off x="5086935"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30" name="Freeform 5129">
                <a:extLst>
                  <a:ext uri="{FF2B5EF4-FFF2-40B4-BE49-F238E27FC236}">
                    <a16:creationId xmlns:a16="http://schemas.microsoft.com/office/drawing/2014/main" id="{811BEB8C-067C-54A2-6FF9-54DCF4D15AD8}"/>
                  </a:ext>
                </a:extLst>
              </p:cNvPr>
              <p:cNvSpPr/>
              <p:nvPr/>
            </p:nvSpPr>
            <p:spPr>
              <a:xfrm>
                <a:off x="5121173"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31" name="Freeform 5130">
                <a:extLst>
                  <a:ext uri="{FF2B5EF4-FFF2-40B4-BE49-F238E27FC236}">
                    <a16:creationId xmlns:a16="http://schemas.microsoft.com/office/drawing/2014/main" id="{F53A19D7-BCA8-8C09-3DBA-07401E748954}"/>
                  </a:ext>
                </a:extLst>
              </p:cNvPr>
              <p:cNvSpPr/>
              <p:nvPr/>
            </p:nvSpPr>
            <p:spPr>
              <a:xfrm>
                <a:off x="5155506" y="411752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32" name="Freeform 5131">
                <a:extLst>
                  <a:ext uri="{FF2B5EF4-FFF2-40B4-BE49-F238E27FC236}">
                    <a16:creationId xmlns:a16="http://schemas.microsoft.com/office/drawing/2014/main" id="{CB09338D-2E84-ACE7-F954-73BC60EEF898}"/>
                  </a:ext>
                </a:extLst>
              </p:cNvPr>
              <p:cNvSpPr/>
              <p:nvPr/>
            </p:nvSpPr>
            <p:spPr>
              <a:xfrm>
                <a:off x="5189839"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33" name="Freeform 5132">
                <a:extLst>
                  <a:ext uri="{FF2B5EF4-FFF2-40B4-BE49-F238E27FC236}">
                    <a16:creationId xmlns:a16="http://schemas.microsoft.com/office/drawing/2014/main" id="{2E6A6004-5CF9-5AD0-E3F9-6BE680E89AAF}"/>
                  </a:ext>
                </a:extLst>
              </p:cNvPr>
              <p:cNvSpPr/>
              <p:nvPr/>
            </p:nvSpPr>
            <p:spPr>
              <a:xfrm>
                <a:off x="5224077"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34" name="Freeform 5133">
                <a:extLst>
                  <a:ext uri="{FF2B5EF4-FFF2-40B4-BE49-F238E27FC236}">
                    <a16:creationId xmlns:a16="http://schemas.microsoft.com/office/drawing/2014/main" id="{FFFCA742-BCB0-62CC-1754-DA500FDB82D6}"/>
                  </a:ext>
                </a:extLst>
              </p:cNvPr>
              <p:cNvSpPr/>
              <p:nvPr/>
            </p:nvSpPr>
            <p:spPr>
              <a:xfrm>
                <a:off x="6286400" y="215653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35" name="Freeform 5134">
                <a:extLst>
                  <a:ext uri="{FF2B5EF4-FFF2-40B4-BE49-F238E27FC236}">
                    <a16:creationId xmlns:a16="http://schemas.microsoft.com/office/drawing/2014/main" id="{40B6D197-239B-348D-FF95-A4FD6F03C2B8}"/>
                  </a:ext>
                </a:extLst>
              </p:cNvPr>
              <p:cNvSpPr/>
              <p:nvPr/>
            </p:nvSpPr>
            <p:spPr>
              <a:xfrm>
                <a:off x="6320638" y="2097053"/>
                <a:ext cx="33476" cy="33498"/>
              </a:xfrm>
              <a:custGeom>
                <a:avLst/>
                <a:gdLst>
                  <a:gd name="connsiteX0" fmla="*/ 33477 w 33476"/>
                  <a:gd name="connsiteY0" fmla="*/ 16749 h 33498"/>
                  <a:gd name="connsiteX1" fmla="*/ 16739 w 33476"/>
                  <a:gd name="connsiteY1" fmla="*/ 33498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8"/>
                      <a:pt x="16739" y="33498"/>
                    </a:cubicBezTo>
                    <a:cubicBezTo>
                      <a:pt x="7494" y="33498"/>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36" name="Freeform 5135">
                <a:extLst>
                  <a:ext uri="{FF2B5EF4-FFF2-40B4-BE49-F238E27FC236}">
                    <a16:creationId xmlns:a16="http://schemas.microsoft.com/office/drawing/2014/main" id="{4AE07F49-642A-A8EA-7FA5-D38072121751}"/>
                  </a:ext>
                </a:extLst>
              </p:cNvPr>
              <p:cNvSpPr/>
              <p:nvPr/>
            </p:nvSpPr>
            <p:spPr>
              <a:xfrm>
                <a:off x="5052602"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37" name="Freeform 5136">
                <a:extLst>
                  <a:ext uri="{FF2B5EF4-FFF2-40B4-BE49-F238E27FC236}">
                    <a16:creationId xmlns:a16="http://schemas.microsoft.com/office/drawing/2014/main" id="{A30FA36C-0FEA-F5CB-0786-551DBAF5018C}"/>
                  </a:ext>
                </a:extLst>
              </p:cNvPr>
              <p:cNvSpPr/>
              <p:nvPr/>
            </p:nvSpPr>
            <p:spPr>
              <a:xfrm>
                <a:off x="5086935" y="411752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38" name="Freeform 5137">
                <a:extLst>
                  <a:ext uri="{FF2B5EF4-FFF2-40B4-BE49-F238E27FC236}">
                    <a16:creationId xmlns:a16="http://schemas.microsoft.com/office/drawing/2014/main" id="{D354ACD2-3353-9255-F7A3-02BCFB328789}"/>
                  </a:ext>
                </a:extLst>
              </p:cNvPr>
              <p:cNvSpPr/>
              <p:nvPr/>
            </p:nvSpPr>
            <p:spPr>
              <a:xfrm>
                <a:off x="5121268"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39" name="Freeform 5138">
                <a:extLst>
                  <a:ext uri="{FF2B5EF4-FFF2-40B4-BE49-F238E27FC236}">
                    <a16:creationId xmlns:a16="http://schemas.microsoft.com/office/drawing/2014/main" id="{E53C916F-3BD9-972C-DD8F-A6EBFF72D04E}"/>
                  </a:ext>
                </a:extLst>
              </p:cNvPr>
              <p:cNvSpPr/>
              <p:nvPr/>
            </p:nvSpPr>
            <p:spPr>
              <a:xfrm>
                <a:off x="5155601"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40" name="Freeform 5139">
                <a:extLst>
                  <a:ext uri="{FF2B5EF4-FFF2-40B4-BE49-F238E27FC236}">
                    <a16:creationId xmlns:a16="http://schemas.microsoft.com/office/drawing/2014/main" id="{8E37E70B-096C-F70F-A655-4C80AD777AB5}"/>
                  </a:ext>
                </a:extLst>
              </p:cNvPr>
              <p:cNvSpPr/>
              <p:nvPr/>
            </p:nvSpPr>
            <p:spPr>
              <a:xfrm>
                <a:off x="5189839"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41" name="Freeform 5140">
                <a:extLst>
                  <a:ext uri="{FF2B5EF4-FFF2-40B4-BE49-F238E27FC236}">
                    <a16:creationId xmlns:a16="http://schemas.microsoft.com/office/drawing/2014/main" id="{23341C3E-FA1E-A7FE-D6B0-FF8C4916F79E}"/>
                  </a:ext>
                </a:extLst>
              </p:cNvPr>
              <p:cNvSpPr/>
              <p:nvPr/>
            </p:nvSpPr>
            <p:spPr>
              <a:xfrm>
                <a:off x="6252162" y="209714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42" name="Freeform 5141">
                <a:extLst>
                  <a:ext uri="{FF2B5EF4-FFF2-40B4-BE49-F238E27FC236}">
                    <a16:creationId xmlns:a16="http://schemas.microsoft.com/office/drawing/2014/main" id="{38EA7FA8-4715-F649-2131-8D0CF7682458}"/>
                  </a:ext>
                </a:extLst>
              </p:cNvPr>
              <p:cNvSpPr/>
              <p:nvPr/>
            </p:nvSpPr>
            <p:spPr>
              <a:xfrm>
                <a:off x="6286305" y="2037669"/>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43" name="Freeform 5142">
                <a:extLst>
                  <a:ext uri="{FF2B5EF4-FFF2-40B4-BE49-F238E27FC236}">
                    <a16:creationId xmlns:a16="http://schemas.microsoft.com/office/drawing/2014/main" id="{C2B0693E-805B-A223-B406-4B32D8FC1F10}"/>
                  </a:ext>
                </a:extLst>
              </p:cNvPr>
              <p:cNvSpPr/>
              <p:nvPr/>
            </p:nvSpPr>
            <p:spPr>
              <a:xfrm>
                <a:off x="5052697"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44" name="Freeform 5143">
                <a:extLst>
                  <a:ext uri="{FF2B5EF4-FFF2-40B4-BE49-F238E27FC236}">
                    <a16:creationId xmlns:a16="http://schemas.microsoft.com/office/drawing/2014/main" id="{120A5235-12DD-AA4F-498E-63A82E47E73F}"/>
                  </a:ext>
                </a:extLst>
              </p:cNvPr>
              <p:cNvSpPr/>
              <p:nvPr/>
            </p:nvSpPr>
            <p:spPr>
              <a:xfrm>
                <a:off x="5087030"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45" name="Freeform 5144">
                <a:extLst>
                  <a:ext uri="{FF2B5EF4-FFF2-40B4-BE49-F238E27FC236}">
                    <a16:creationId xmlns:a16="http://schemas.microsoft.com/office/drawing/2014/main" id="{BA5FE8A2-584B-5842-E49D-C00A07994EE2}"/>
                  </a:ext>
                </a:extLst>
              </p:cNvPr>
              <p:cNvSpPr/>
              <p:nvPr/>
            </p:nvSpPr>
            <p:spPr>
              <a:xfrm>
                <a:off x="5121268"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46" name="Freeform 5145">
                <a:extLst>
                  <a:ext uri="{FF2B5EF4-FFF2-40B4-BE49-F238E27FC236}">
                    <a16:creationId xmlns:a16="http://schemas.microsoft.com/office/drawing/2014/main" id="{94669F2D-98FB-5211-D73F-9F5C3ECE86EE}"/>
                  </a:ext>
                </a:extLst>
              </p:cNvPr>
              <p:cNvSpPr/>
              <p:nvPr/>
            </p:nvSpPr>
            <p:spPr>
              <a:xfrm>
                <a:off x="6217924" y="2037764"/>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47" name="Freeform 5146">
                <a:extLst>
                  <a:ext uri="{FF2B5EF4-FFF2-40B4-BE49-F238E27FC236}">
                    <a16:creationId xmlns:a16="http://schemas.microsoft.com/office/drawing/2014/main" id="{C0E1DE70-D3AF-527F-8A68-155E73DC1A72}"/>
                  </a:ext>
                </a:extLst>
              </p:cNvPr>
              <p:cNvSpPr/>
              <p:nvPr/>
            </p:nvSpPr>
            <p:spPr>
              <a:xfrm>
                <a:off x="6252067" y="197819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48" name="Freeform 5147">
                <a:extLst>
                  <a:ext uri="{FF2B5EF4-FFF2-40B4-BE49-F238E27FC236}">
                    <a16:creationId xmlns:a16="http://schemas.microsoft.com/office/drawing/2014/main" id="{318C8C0A-5AC4-5B52-8CB3-1EBDA885B701}"/>
                  </a:ext>
                </a:extLst>
              </p:cNvPr>
              <p:cNvSpPr/>
              <p:nvPr/>
            </p:nvSpPr>
            <p:spPr>
              <a:xfrm>
                <a:off x="5052697"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49" name="Freeform 5148">
                <a:extLst>
                  <a:ext uri="{FF2B5EF4-FFF2-40B4-BE49-F238E27FC236}">
                    <a16:creationId xmlns:a16="http://schemas.microsoft.com/office/drawing/2014/main" id="{E8CB8182-4AAC-7F7B-9021-F2BA8D8EEE14}"/>
                  </a:ext>
                </a:extLst>
              </p:cNvPr>
              <p:cNvSpPr/>
              <p:nvPr/>
            </p:nvSpPr>
            <p:spPr>
              <a:xfrm>
                <a:off x="5087030" y="387999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50" name="Freeform 5149">
                <a:extLst>
                  <a:ext uri="{FF2B5EF4-FFF2-40B4-BE49-F238E27FC236}">
                    <a16:creationId xmlns:a16="http://schemas.microsoft.com/office/drawing/2014/main" id="{5868DB7B-3991-79C2-EF3A-73BBDAB3F3E0}"/>
                  </a:ext>
                </a:extLst>
              </p:cNvPr>
              <p:cNvSpPr/>
              <p:nvPr/>
            </p:nvSpPr>
            <p:spPr>
              <a:xfrm>
                <a:off x="6183591" y="1978286"/>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51" name="Freeform 5150">
                <a:extLst>
                  <a:ext uri="{FF2B5EF4-FFF2-40B4-BE49-F238E27FC236}">
                    <a16:creationId xmlns:a16="http://schemas.microsoft.com/office/drawing/2014/main" id="{2A94FF21-3A47-6D60-885D-C6AEA904CC0F}"/>
                  </a:ext>
                </a:extLst>
              </p:cNvPr>
              <p:cNvSpPr/>
              <p:nvPr/>
            </p:nvSpPr>
            <p:spPr>
              <a:xfrm>
                <a:off x="6217734" y="1918807"/>
                <a:ext cx="33476" cy="33498"/>
              </a:xfrm>
              <a:custGeom>
                <a:avLst/>
                <a:gdLst>
                  <a:gd name="connsiteX0" fmla="*/ 33477 w 33476"/>
                  <a:gd name="connsiteY0" fmla="*/ 16749 h 33498"/>
                  <a:gd name="connsiteX1" fmla="*/ 16738 w 33476"/>
                  <a:gd name="connsiteY1" fmla="*/ 33498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8"/>
                      <a:pt x="16738" y="33498"/>
                    </a:cubicBezTo>
                    <a:cubicBezTo>
                      <a:pt x="7494" y="33498"/>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52" name="Freeform 5151">
                <a:extLst>
                  <a:ext uri="{FF2B5EF4-FFF2-40B4-BE49-F238E27FC236}">
                    <a16:creationId xmlns:a16="http://schemas.microsoft.com/office/drawing/2014/main" id="{EA60C2B5-D40F-BCFD-07CB-4AAA4C87CF46}"/>
                  </a:ext>
                </a:extLst>
              </p:cNvPr>
              <p:cNvSpPr/>
              <p:nvPr/>
            </p:nvSpPr>
            <p:spPr>
              <a:xfrm>
                <a:off x="5052697" y="3820513"/>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53" name="Freeform 5152">
                <a:extLst>
                  <a:ext uri="{FF2B5EF4-FFF2-40B4-BE49-F238E27FC236}">
                    <a16:creationId xmlns:a16="http://schemas.microsoft.com/office/drawing/2014/main" id="{C296257E-9C03-1641-0ECF-3768E61F4368}"/>
                  </a:ext>
                </a:extLst>
              </p:cNvPr>
              <p:cNvSpPr/>
              <p:nvPr/>
            </p:nvSpPr>
            <p:spPr>
              <a:xfrm>
                <a:off x="6149353" y="19189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54" name="Freeform 5153">
                <a:extLst>
                  <a:ext uri="{FF2B5EF4-FFF2-40B4-BE49-F238E27FC236}">
                    <a16:creationId xmlns:a16="http://schemas.microsoft.com/office/drawing/2014/main" id="{965F41F3-BB96-E102-AE17-AF88706B39C4}"/>
                  </a:ext>
                </a:extLst>
              </p:cNvPr>
              <p:cNvSpPr/>
              <p:nvPr/>
            </p:nvSpPr>
            <p:spPr>
              <a:xfrm>
                <a:off x="6183496" y="1859423"/>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55" name="Freeform 5154">
                <a:extLst>
                  <a:ext uri="{FF2B5EF4-FFF2-40B4-BE49-F238E27FC236}">
                    <a16:creationId xmlns:a16="http://schemas.microsoft.com/office/drawing/2014/main" id="{0A70E132-44F8-3D6A-8B6A-A5FF4C5858C6}"/>
                  </a:ext>
                </a:extLst>
              </p:cNvPr>
              <p:cNvSpPr/>
              <p:nvPr/>
            </p:nvSpPr>
            <p:spPr>
              <a:xfrm>
                <a:off x="6080783" y="19189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56" name="Freeform 5155">
                <a:extLst>
                  <a:ext uri="{FF2B5EF4-FFF2-40B4-BE49-F238E27FC236}">
                    <a16:creationId xmlns:a16="http://schemas.microsoft.com/office/drawing/2014/main" id="{90E755E8-8E14-D7F4-BDED-91CC8A1B0F1E}"/>
                  </a:ext>
                </a:extLst>
              </p:cNvPr>
              <p:cNvSpPr/>
              <p:nvPr/>
            </p:nvSpPr>
            <p:spPr>
              <a:xfrm>
                <a:off x="6115021"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57" name="Freeform 5156">
                <a:extLst>
                  <a:ext uri="{FF2B5EF4-FFF2-40B4-BE49-F238E27FC236}">
                    <a16:creationId xmlns:a16="http://schemas.microsoft.com/office/drawing/2014/main" id="{49F39004-81C8-7677-0414-F2F3BDD21317}"/>
                  </a:ext>
                </a:extLst>
              </p:cNvPr>
              <p:cNvSpPr/>
              <p:nvPr/>
            </p:nvSpPr>
            <p:spPr>
              <a:xfrm>
                <a:off x="6149258" y="1799944"/>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58" name="Freeform 5157">
                <a:extLst>
                  <a:ext uri="{FF2B5EF4-FFF2-40B4-BE49-F238E27FC236}">
                    <a16:creationId xmlns:a16="http://schemas.microsoft.com/office/drawing/2014/main" id="{78370E9D-CDC7-DC08-08D4-4F53EAAA6BE3}"/>
                  </a:ext>
                </a:extLst>
              </p:cNvPr>
              <p:cNvSpPr/>
              <p:nvPr/>
            </p:nvSpPr>
            <p:spPr>
              <a:xfrm>
                <a:off x="7006250"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59" name="Freeform 5158">
                <a:extLst>
                  <a:ext uri="{FF2B5EF4-FFF2-40B4-BE49-F238E27FC236}">
                    <a16:creationId xmlns:a16="http://schemas.microsoft.com/office/drawing/2014/main" id="{73A292E7-831B-124E-20B0-02B0F374DD33}"/>
                  </a:ext>
                </a:extLst>
              </p:cNvPr>
              <p:cNvSpPr/>
              <p:nvPr/>
            </p:nvSpPr>
            <p:spPr>
              <a:xfrm>
                <a:off x="6937679"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60" name="Freeform 5159">
                <a:extLst>
                  <a:ext uri="{FF2B5EF4-FFF2-40B4-BE49-F238E27FC236}">
                    <a16:creationId xmlns:a16="http://schemas.microsoft.com/office/drawing/2014/main" id="{15418EE1-F453-540F-E82B-0DEBC7BD5C6D}"/>
                  </a:ext>
                </a:extLst>
              </p:cNvPr>
              <p:cNvSpPr/>
              <p:nvPr/>
            </p:nvSpPr>
            <p:spPr>
              <a:xfrm>
                <a:off x="6972012"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61" name="Freeform 5160">
                <a:extLst>
                  <a:ext uri="{FF2B5EF4-FFF2-40B4-BE49-F238E27FC236}">
                    <a16:creationId xmlns:a16="http://schemas.microsoft.com/office/drawing/2014/main" id="{66AF15C2-E71C-B5AF-58E5-1A406F99DEB8}"/>
                  </a:ext>
                </a:extLst>
              </p:cNvPr>
              <p:cNvSpPr/>
              <p:nvPr/>
            </p:nvSpPr>
            <p:spPr>
              <a:xfrm>
                <a:off x="6869108"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62" name="Freeform 5161">
                <a:extLst>
                  <a:ext uri="{FF2B5EF4-FFF2-40B4-BE49-F238E27FC236}">
                    <a16:creationId xmlns:a16="http://schemas.microsoft.com/office/drawing/2014/main" id="{094CCDBB-F353-E2BD-5ED8-6E01422692AC}"/>
                  </a:ext>
                </a:extLst>
              </p:cNvPr>
              <p:cNvSpPr/>
              <p:nvPr/>
            </p:nvSpPr>
            <p:spPr>
              <a:xfrm>
                <a:off x="6903441"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63" name="Freeform 5162">
                <a:extLst>
                  <a:ext uri="{FF2B5EF4-FFF2-40B4-BE49-F238E27FC236}">
                    <a16:creationId xmlns:a16="http://schemas.microsoft.com/office/drawing/2014/main" id="{16ACE6A3-0F2D-1631-2915-81DC0D722B94}"/>
                  </a:ext>
                </a:extLst>
              </p:cNvPr>
              <p:cNvSpPr/>
              <p:nvPr/>
            </p:nvSpPr>
            <p:spPr>
              <a:xfrm>
                <a:off x="6937869" y="18596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64" name="Freeform 5163">
                <a:extLst>
                  <a:ext uri="{FF2B5EF4-FFF2-40B4-BE49-F238E27FC236}">
                    <a16:creationId xmlns:a16="http://schemas.microsoft.com/office/drawing/2014/main" id="{5633BD62-2651-CDA7-90BE-6A9D3AB266E0}"/>
                  </a:ext>
                </a:extLst>
              </p:cNvPr>
              <p:cNvSpPr/>
              <p:nvPr/>
            </p:nvSpPr>
            <p:spPr>
              <a:xfrm>
                <a:off x="6800538"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65" name="Freeform 5164">
                <a:extLst>
                  <a:ext uri="{FF2B5EF4-FFF2-40B4-BE49-F238E27FC236}">
                    <a16:creationId xmlns:a16="http://schemas.microsoft.com/office/drawing/2014/main" id="{3FFF5D26-8BA3-12D0-2CF9-B0D55AEB471F}"/>
                  </a:ext>
                </a:extLst>
              </p:cNvPr>
              <p:cNvSpPr/>
              <p:nvPr/>
            </p:nvSpPr>
            <p:spPr>
              <a:xfrm>
                <a:off x="6834966"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66" name="Freeform 5165">
                <a:extLst>
                  <a:ext uri="{FF2B5EF4-FFF2-40B4-BE49-F238E27FC236}">
                    <a16:creationId xmlns:a16="http://schemas.microsoft.com/office/drawing/2014/main" id="{DD48029A-1CD9-EFC4-BDAB-A1B1FD66AA8B}"/>
                  </a:ext>
                </a:extLst>
              </p:cNvPr>
              <p:cNvSpPr/>
              <p:nvPr/>
            </p:nvSpPr>
            <p:spPr>
              <a:xfrm>
                <a:off x="6869298" y="1859613"/>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5167" name="Freeform 5166">
                <a:extLst>
                  <a:ext uri="{FF2B5EF4-FFF2-40B4-BE49-F238E27FC236}">
                    <a16:creationId xmlns:a16="http://schemas.microsoft.com/office/drawing/2014/main" id="{A6E82E90-D763-F4E9-D7F3-0351C411639E}"/>
                  </a:ext>
                </a:extLst>
              </p:cNvPr>
              <p:cNvSpPr/>
              <p:nvPr/>
            </p:nvSpPr>
            <p:spPr>
              <a:xfrm>
                <a:off x="6903536"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68" name="Freeform 5167">
                <a:extLst>
                  <a:ext uri="{FF2B5EF4-FFF2-40B4-BE49-F238E27FC236}">
                    <a16:creationId xmlns:a16="http://schemas.microsoft.com/office/drawing/2014/main" id="{E4362DAD-DF96-3D97-0137-93F8EAD9B99C}"/>
                  </a:ext>
                </a:extLst>
              </p:cNvPr>
              <p:cNvSpPr/>
              <p:nvPr/>
            </p:nvSpPr>
            <p:spPr>
              <a:xfrm>
                <a:off x="6731967"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69" name="Freeform 5168">
                <a:extLst>
                  <a:ext uri="{FF2B5EF4-FFF2-40B4-BE49-F238E27FC236}">
                    <a16:creationId xmlns:a16="http://schemas.microsoft.com/office/drawing/2014/main" id="{603E6E4F-CFC9-C5DB-D60A-F5E03048BC2A}"/>
                  </a:ext>
                </a:extLst>
              </p:cNvPr>
              <p:cNvSpPr/>
              <p:nvPr/>
            </p:nvSpPr>
            <p:spPr>
              <a:xfrm>
                <a:off x="6766395"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70" name="Freeform 5169">
                <a:extLst>
                  <a:ext uri="{FF2B5EF4-FFF2-40B4-BE49-F238E27FC236}">
                    <a16:creationId xmlns:a16="http://schemas.microsoft.com/office/drawing/2014/main" id="{082DB496-54E1-5C01-E4F8-6D14C3357613}"/>
                  </a:ext>
                </a:extLst>
              </p:cNvPr>
              <p:cNvSpPr/>
              <p:nvPr/>
            </p:nvSpPr>
            <p:spPr>
              <a:xfrm>
                <a:off x="6800728" y="18596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71" name="Freeform 5170">
                <a:extLst>
                  <a:ext uri="{FF2B5EF4-FFF2-40B4-BE49-F238E27FC236}">
                    <a16:creationId xmlns:a16="http://schemas.microsoft.com/office/drawing/2014/main" id="{7EC09851-B365-386D-2B60-B28CF20153E3}"/>
                  </a:ext>
                </a:extLst>
              </p:cNvPr>
              <p:cNvSpPr/>
              <p:nvPr/>
            </p:nvSpPr>
            <p:spPr>
              <a:xfrm>
                <a:off x="6835061"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72" name="Freeform 5171">
                <a:extLst>
                  <a:ext uri="{FF2B5EF4-FFF2-40B4-BE49-F238E27FC236}">
                    <a16:creationId xmlns:a16="http://schemas.microsoft.com/office/drawing/2014/main" id="{ECA51ACE-8F42-8AC6-59E4-FB125F3EFB34}"/>
                  </a:ext>
                </a:extLst>
              </p:cNvPr>
              <p:cNvSpPr/>
              <p:nvPr/>
            </p:nvSpPr>
            <p:spPr>
              <a:xfrm>
                <a:off x="6869394" y="197847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73" name="Freeform 5172">
                <a:extLst>
                  <a:ext uri="{FF2B5EF4-FFF2-40B4-BE49-F238E27FC236}">
                    <a16:creationId xmlns:a16="http://schemas.microsoft.com/office/drawing/2014/main" id="{D890C1F8-CC84-04B9-B48B-95695B759092}"/>
                  </a:ext>
                </a:extLst>
              </p:cNvPr>
              <p:cNvSpPr/>
              <p:nvPr/>
            </p:nvSpPr>
            <p:spPr>
              <a:xfrm>
                <a:off x="6663396"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74" name="Freeform 5173">
                <a:extLst>
                  <a:ext uri="{FF2B5EF4-FFF2-40B4-BE49-F238E27FC236}">
                    <a16:creationId xmlns:a16="http://schemas.microsoft.com/office/drawing/2014/main" id="{F35CAD7F-087D-5531-5C69-D8B67EF0E15B}"/>
                  </a:ext>
                </a:extLst>
              </p:cNvPr>
              <p:cNvSpPr/>
              <p:nvPr/>
            </p:nvSpPr>
            <p:spPr>
              <a:xfrm>
                <a:off x="6697824"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75" name="Freeform 5174">
                <a:extLst>
                  <a:ext uri="{FF2B5EF4-FFF2-40B4-BE49-F238E27FC236}">
                    <a16:creationId xmlns:a16="http://schemas.microsoft.com/office/drawing/2014/main" id="{6F290215-2F98-FF90-471B-8A717FD67531}"/>
                  </a:ext>
                </a:extLst>
              </p:cNvPr>
              <p:cNvSpPr/>
              <p:nvPr/>
            </p:nvSpPr>
            <p:spPr>
              <a:xfrm>
                <a:off x="6732157" y="18596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176" name="Freeform 5175">
                <a:extLst>
                  <a:ext uri="{FF2B5EF4-FFF2-40B4-BE49-F238E27FC236}">
                    <a16:creationId xmlns:a16="http://schemas.microsoft.com/office/drawing/2014/main" id="{9966ED5B-A80F-E521-8DDC-949E1E604C5D}"/>
                  </a:ext>
                </a:extLst>
              </p:cNvPr>
              <p:cNvSpPr/>
              <p:nvPr/>
            </p:nvSpPr>
            <p:spPr>
              <a:xfrm>
                <a:off x="6766490"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177" name="Freeform 5176">
                <a:extLst>
                  <a:ext uri="{FF2B5EF4-FFF2-40B4-BE49-F238E27FC236}">
                    <a16:creationId xmlns:a16="http://schemas.microsoft.com/office/drawing/2014/main" id="{791C762E-56C2-4D2D-1F61-805AEAC225FE}"/>
                  </a:ext>
                </a:extLst>
              </p:cNvPr>
              <p:cNvSpPr/>
              <p:nvPr/>
            </p:nvSpPr>
            <p:spPr>
              <a:xfrm>
                <a:off x="6800728"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78" name="Freeform 5177">
                <a:extLst>
                  <a:ext uri="{FF2B5EF4-FFF2-40B4-BE49-F238E27FC236}">
                    <a16:creationId xmlns:a16="http://schemas.microsoft.com/office/drawing/2014/main" id="{D747147E-8C36-FED0-7561-67E1D1346638}"/>
                  </a:ext>
                </a:extLst>
              </p:cNvPr>
              <p:cNvSpPr/>
              <p:nvPr/>
            </p:nvSpPr>
            <p:spPr>
              <a:xfrm>
                <a:off x="6835156"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79" name="Freeform 5178">
                <a:extLst>
                  <a:ext uri="{FF2B5EF4-FFF2-40B4-BE49-F238E27FC236}">
                    <a16:creationId xmlns:a16="http://schemas.microsoft.com/office/drawing/2014/main" id="{E3B92725-F1CC-3E48-DE15-73B18935B858}"/>
                  </a:ext>
                </a:extLst>
              </p:cNvPr>
              <p:cNvSpPr/>
              <p:nvPr/>
            </p:nvSpPr>
            <p:spPr>
              <a:xfrm>
                <a:off x="6594825"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80" name="Freeform 5179">
                <a:extLst>
                  <a:ext uri="{FF2B5EF4-FFF2-40B4-BE49-F238E27FC236}">
                    <a16:creationId xmlns:a16="http://schemas.microsoft.com/office/drawing/2014/main" id="{89F40482-A805-8E33-F892-7AB6AF7CF4E0}"/>
                  </a:ext>
                </a:extLst>
              </p:cNvPr>
              <p:cNvSpPr/>
              <p:nvPr/>
            </p:nvSpPr>
            <p:spPr>
              <a:xfrm>
                <a:off x="6629253"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81" name="Freeform 5180">
                <a:extLst>
                  <a:ext uri="{FF2B5EF4-FFF2-40B4-BE49-F238E27FC236}">
                    <a16:creationId xmlns:a16="http://schemas.microsoft.com/office/drawing/2014/main" id="{92D8C194-078F-7782-3EEF-0286BDD37B88}"/>
                  </a:ext>
                </a:extLst>
              </p:cNvPr>
              <p:cNvSpPr/>
              <p:nvPr/>
            </p:nvSpPr>
            <p:spPr>
              <a:xfrm>
                <a:off x="6663491"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82" name="Freeform 5181">
                <a:extLst>
                  <a:ext uri="{FF2B5EF4-FFF2-40B4-BE49-F238E27FC236}">
                    <a16:creationId xmlns:a16="http://schemas.microsoft.com/office/drawing/2014/main" id="{8D243B4E-D268-6B73-60A1-78F29D41A824}"/>
                  </a:ext>
                </a:extLst>
              </p:cNvPr>
              <p:cNvSpPr/>
              <p:nvPr/>
            </p:nvSpPr>
            <p:spPr>
              <a:xfrm>
                <a:off x="6697919"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83" name="Freeform 5182">
                <a:extLst>
                  <a:ext uri="{FF2B5EF4-FFF2-40B4-BE49-F238E27FC236}">
                    <a16:creationId xmlns:a16="http://schemas.microsoft.com/office/drawing/2014/main" id="{7940983C-2376-641A-D219-56DAC8E93CB5}"/>
                  </a:ext>
                </a:extLst>
              </p:cNvPr>
              <p:cNvSpPr/>
              <p:nvPr/>
            </p:nvSpPr>
            <p:spPr>
              <a:xfrm>
                <a:off x="6732157"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184" name="Freeform 5183">
                <a:extLst>
                  <a:ext uri="{FF2B5EF4-FFF2-40B4-BE49-F238E27FC236}">
                    <a16:creationId xmlns:a16="http://schemas.microsoft.com/office/drawing/2014/main" id="{B38BEC38-0364-6C8E-24F0-4352709DE054}"/>
                  </a:ext>
                </a:extLst>
              </p:cNvPr>
              <p:cNvSpPr/>
              <p:nvPr/>
            </p:nvSpPr>
            <p:spPr>
              <a:xfrm>
                <a:off x="6766585"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85" name="Freeform 5184">
                <a:extLst>
                  <a:ext uri="{FF2B5EF4-FFF2-40B4-BE49-F238E27FC236}">
                    <a16:creationId xmlns:a16="http://schemas.microsoft.com/office/drawing/2014/main" id="{EC3ED4AD-ED25-C7F5-874D-A256BFE4B8F6}"/>
                  </a:ext>
                </a:extLst>
              </p:cNvPr>
              <p:cNvSpPr/>
              <p:nvPr/>
            </p:nvSpPr>
            <p:spPr>
              <a:xfrm>
                <a:off x="6800823"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86" name="Freeform 5185">
                <a:extLst>
                  <a:ext uri="{FF2B5EF4-FFF2-40B4-BE49-F238E27FC236}">
                    <a16:creationId xmlns:a16="http://schemas.microsoft.com/office/drawing/2014/main" id="{B4133B6F-839B-9444-F333-2EB18A2FC812}"/>
                  </a:ext>
                </a:extLst>
              </p:cNvPr>
              <p:cNvSpPr/>
              <p:nvPr/>
            </p:nvSpPr>
            <p:spPr>
              <a:xfrm>
                <a:off x="6526350"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87" name="Freeform 5186">
                <a:extLst>
                  <a:ext uri="{FF2B5EF4-FFF2-40B4-BE49-F238E27FC236}">
                    <a16:creationId xmlns:a16="http://schemas.microsoft.com/office/drawing/2014/main" id="{A2201483-FFE7-6B16-ECAC-E7A290E320B5}"/>
                  </a:ext>
                </a:extLst>
              </p:cNvPr>
              <p:cNvSpPr/>
              <p:nvPr/>
            </p:nvSpPr>
            <p:spPr>
              <a:xfrm>
                <a:off x="6560683"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88" name="Freeform 5187">
                <a:extLst>
                  <a:ext uri="{FF2B5EF4-FFF2-40B4-BE49-F238E27FC236}">
                    <a16:creationId xmlns:a16="http://schemas.microsoft.com/office/drawing/2014/main" id="{D56FBDD5-08E2-A16D-FA24-C718F3B28091}"/>
                  </a:ext>
                </a:extLst>
              </p:cNvPr>
              <p:cNvSpPr/>
              <p:nvPr/>
            </p:nvSpPr>
            <p:spPr>
              <a:xfrm>
                <a:off x="6594920"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89" name="Freeform 5188">
                <a:extLst>
                  <a:ext uri="{FF2B5EF4-FFF2-40B4-BE49-F238E27FC236}">
                    <a16:creationId xmlns:a16="http://schemas.microsoft.com/office/drawing/2014/main" id="{46F5D9B0-AA32-58E9-A4E8-8547DF7E343B}"/>
                  </a:ext>
                </a:extLst>
              </p:cNvPr>
              <p:cNvSpPr/>
              <p:nvPr/>
            </p:nvSpPr>
            <p:spPr>
              <a:xfrm>
                <a:off x="6629348"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190" name="Freeform 5189">
                <a:extLst>
                  <a:ext uri="{FF2B5EF4-FFF2-40B4-BE49-F238E27FC236}">
                    <a16:creationId xmlns:a16="http://schemas.microsoft.com/office/drawing/2014/main" id="{EED54A7C-E137-AEC0-2390-DA164E06CB53}"/>
                  </a:ext>
                </a:extLst>
              </p:cNvPr>
              <p:cNvSpPr/>
              <p:nvPr/>
            </p:nvSpPr>
            <p:spPr>
              <a:xfrm>
                <a:off x="6663586"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91" name="Freeform 5190">
                <a:extLst>
                  <a:ext uri="{FF2B5EF4-FFF2-40B4-BE49-F238E27FC236}">
                    <a16:creationId xmlns:a16="http://schemas.microsoft.com/office/drawing/2014/main" id="{78167FC6-1BE5-51E8-3402-277E48C705E8}"/>
                  </a:ext>
                </a:extLst>
              </p:cNvPr>
              <p:cNvSpPr/>
              <p:nvPr/>
            </p:nvSpPr>
            <p:spPr>
              <a:xfrm>
                <a:off x="6698014"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92" name="Freeform 5191">
                <a:extLst>
                  <a:ext uri="{FF2B5EF4-FFF2-40B4-BE49-F238E27FC236}">
                    <a16:creationId xmlns:a16="http://schemas.microsoft.com/office/drawing/2014/main" id="{F5EC5DCA-5D99-C271-68D7-64C19256FA74}"/>
                  </a:ext>
                </a:extLst>
              </p:cNvPr>
              <p:cNvSpPr/>
              <p:nvPr/>
            </p:nvSpPr>
            <p:spPr>
              <a:xfrm>
                <a:off x="6732252"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93" name="Freeform 5192">
                <a:extLst>
                  <a:ext uri="{FF2B5EF4-FFF2-40B4-BE49-F238E27FC236}">
                    <a16:creationId xmlns:a16="http://schemas.microsoft.com/office/drawing/2014/main" id="{23CEB4D0-52C8-E97F-772C-00553A27223F}"/>
                  </a:ext>
                </a:extLst>
              </p:cNvPr>
              <p:cNvSpPr/>
              <p:nvPr/>
            </p:nvSpPr>
            <p:spPr>
              <a:xfrm>
                <a:off x="6766680" y="215681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194" name="Freeform 5193">
                <a:extLst>
                  <a:ext uri="{FF2B5EF4-FFF2-40B4-BE49-F238E27FC236}">
                    <a16:creationId xmlns:a16="http://schemas.microsoft.com/office/drawing/2014/main" id="{EDC5889D-0E3D-1ED2-BABE-9FFAC735ED0A}"/>
                  </a:ext>
                </a:extLst>
              </p:cNvPr>
              <p:cNvSpPr/>
              <p:nvPr/>
            </p:nvSpPr>
            <p:spPr>
              <a:xfrm>
                <a:off x="6457779"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95" name="Freeform 5194">
                <a:extLst>
                  <a:ext uri="{FF2B5EF4-FFF2-40B4-BE49-F238E27FC236}">
                    <a16:creationId xmlns:a16="http://schemas.microsoft.com/office/drawing/2014/main" id="{84E80DEE-3695-892E-458F-3C5D5C54A306}"/>
                  </a:ext>
                </a:extLst>
              </p:cNvPr>
              <p:cNvSpPr/>
              <p:nvPr/>
            </p:nvSpPr>
            <p:spPr>
              <a:xfrm>
                <a:off x="6492112"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96" name="Freeform 5195">
                <a:extLst>
                  <a:ext uri="{FF2B5EF4-FFF2-40B4-BE49-F238E27FC236}">
                    <a16:creationId xmlns:a16="http://schemas.microsoft.com/office/drawing/2014/main" id="{0632B1E2-8275-D0A1-2E58-B9F76C6D3399}"/>
                  </a:ext>
                </a:extLst>
              </p:cNvPr>
              <p:cNvSpPr/>
              <p:nvPr/>
            </p:nvSpPr>
            <p:spPr>
              <a:xfrm>
                <a:off x="6526445"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97" name="Freeform 5196">
                <a:extLst>
                  <a:ext uri="{FF2B5EF4-FFF2-40B4-BE49-F238E27FC236}">
                    <a16:creationId xmlns:a16="http://schemas.microsoft.com/office/drawing/2014/main" id="{864DAD4C-8576-B93F-25BE-15FB243CB316}"/>
                  </a:ext>
                </a:extLst>
              </p:cNvPr>
              <p:cNvSpPr/>
              <p:nvPr/>
            </p:nvSpPr>
            <p:spPr>
              <a:xfrm>
                <a:off x="6560778"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98" name="Freeform 5197">
                <a:extLst>
                  <a:ext uri="{FF2B5EF4-FFF2-40B4-BE49-F238E27FC236}">
                    <a16:creationId xmlns:a16="http://schemas.microsoft.com/office/drawing/2014/main" id="{C0657003-97B6-3861-9392-AE0F95C64074}"/>
                  </a:ext>
                </a:extLst>
              </p:cNvPr>
              <p:cNvSpPr/>
              <p:nvPr/>
            </p:nvSpPr>
            <p:spPr>
              <a:xfrm>
                <a:off x="6595016"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199" name="Freeform 5198">
                <a:extLst>
                  <a:ext uri="{FF2B5EF4-FFF2-40B4-BE49-F238E27FC236}">
                    <a16:creationId xmlns:a16="http://schemas.microsoft.com/office/drawing/2014/main" id="{66CD0756-19E6-77EA-8F4F-E6E9F10F19B7}"/>
                  </a:ext>
                </a:extLst>
              </p:cNvPr>
              <p:cNvSpPr/>
              <p:nvPr/>
            </p:nvSpPr>
            <p:spPr>
              <a:xfrm>
                <a:off x="6629444"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00" name="Freeform 5199">
                <a:extLst>
                  <a:ext uri="{FF2B5EF4-FFF2-40B4-BE49-F238E27FC236}">
                    <a16:creationId xmlns:a16="http://schemas.microsoft.com/office/drawing/2014/main" id="{28412695-52C2-B315-7F45-4D38F1F26C94}"/>
                  </a:ext>
                </a:extLst>
              </p:cNvPr>
              <p:cNvSpPr/>
              <p:nvPr/>
            </p:nvSpPr>
            <p:spPr>
              <a:xfrm>
                <a:off x="6663681"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01" name="Freeform 5200">
                <a:extLst>
                  <a:ext uri="{FF2B5EF4-FFF2-40B4-BE49-F238E27FC236}">
                    <a16:creationId xmlns:a16="http://schemas.microsoft.com/office/drawing/2014/main" id="{FF4B136B-2B92-F91E-0861-FE0079AA723F}"/>
                  </a:ext>
                </a:extLst>
              </p:cNvPr>
              <p:cNvSpPr/>
              <p:nvPr/>
            </p:nvSpPr>
            <p:spPr>
              <a:xfrm>
                <a:off x="6698109" y="215681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02" name="Freeform 5201">
                <a:extLst>
                  <a:ext uri="{FF2B5EF4-FFF2-40B4-BE49-F238E27FC236}">
                    <a16:creationId xmlns:a16="http://schemas.microsoft.com/office/drawing/2014/main" id="{013351DA-4B50-7B5A-D745-661ACC12F996}"/>
                  </a:ext>
                </a:extLst>
              </p:cNvPr>
              <p:cNvSpPr/>
              <p:nvPr/>
            </p:nvSpPr>
            <p:spPr>
              <a:xfrm>
                <a:off x="6732347" y="221629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03" name="Freeform 5202">
                <a:extLst>
                  <a:ext uri="{FF2B5EF4-FFF2-40B4-BE49-F238E27FC236}">
                    <a16:creationId xmlns:a16="http://schemas.microsoft.com/office/drawing/2014/main" id="{E68752AD-E91F-554B-32EA-67E576B099A0}"/>
                  </a:ext>
                </a:extLst>
              </p:cNvPr>
              <p:cNvSpPr/>
              <p:nvPr/>
            </p:nvSpPr>
            <p:spPr>
              <a:xfrm>
                <a:off x="6389208"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204" name="Freeform 5203">
                <a:extLst>
                  <a:ext uri="{FF2B5EF4-FFF2-40B4-BE49-F238E27FC236}">
                    <a16:creationId xmlns:a16="http://schemas.microsoft.com/office/drawing/2014/main" id="{52FC8AB0-C0FF-BE28-C24B-454B0A268019}"/>
                  </a:ext>
                </a:extLst>
              </p:cNvPr>
              <p:cNvSpPr/>
              <p:nvPr/>
            </p:nvSpPr>
            <p:spPr>
              <a:xfrm>
                <a:off x="6423541"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05" name="Freeform 5204">
                <a:extLst>
                  <a:ext uri="{FF2B5EF4-FFF2-40B4-BE49-F238E27FC236}">
                    <a16:creationId xmlns:a16="http://schemas.microsoft.com/office/drawing/2014/main" id="{30ADA4BF-64FA-739F-BCDA-349683A88339}"/>
                  </a:ext>
                </a:extLst>
              </p:cNvPr>
              <p:cNvSpPr/>
              <p:nvPr/>
            </p:nvSpPr>
            <p:spPr>
              <a:xfrm>
                <a:off x="6457874"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06" name="Freeform 5205">
                <a:extLst>
                  <a:ext uri="{FF2B5EF4-FFF2-40B4-BE49-F238E27FC236}">
                    <a16:creationId xmlns:a16="http://schemas.microsoft.com/office/drawing/2014/main" id="{4F83CD43-FCFF-B6C5-B4B3-64A7174ED2E0}"/>
                  </a:ext>
                </a:extLst>
              </p:cNvPr>
              <p:cNvSpPr/>
              <p:nvPr/>
            </p:nvSpPr>
            <p:spPr>
              <a:xfrm>
                <a:off x="6492207"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07" name="Freeform 5206">
                <a:extLst>
                  <a:ext uri="{FF2B5EF4-FFF2-40B4-BE49-F238E27FC236}">
                    <a16:creationId xmlns:a16="http://schemas.microsoft.com/office/drawing/2014/main" id="{CBC984E5-B359-2D83-6442-B3334BD00447}"/>
                  </a:ext>
                </a:extLst>
              </p:cNvPr>
              <p:cNvSpPr/>
              <p:nvPr/>
            </p:nvSpPr>
            <p:spPr>
              <a:xfrm>
                <a:off x="6526540"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08" name="Freeform 5207">
                <a:extLst>
                  <a:ext uri="{FF2B5EF4-FFF2-40B4-BE49-F238E27FC236}">
                    <a16:creationId xmlns:a16="http://schemas.microsoft.com/office/drawing/2014/main" id="{2853FF8C-7D81-9BD6-2506-C358EB92796E}"/>
                  </a:ext>
                </a:extLst>
              </p:cNvPr>
              <p:cNvSpPr/>
              <p:nvPr/>
            </p:nvSpPr>
            <p:spPr>
              <a:xfrm>
                <a:off x="6560873"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09" name="Freeform 5208">
                <a:extLst>
                  <a:ext uri="{FF2B5EF4-FFF2-40B4-BE49-F238E27FC236}">
                    <a16:creationId xmlns:a16="http://schemas.microsoft.com/office/drawing/2014/main" id="{8BF77913-C6D9-5B0E-D2F6-C1C68FF2149C}"/>
                  </a:ext>
                </a:extLst>
              </p:cNvPr>
              <p:cNvSpPr/>
              <p:nvPr/>
            </p:nvSpPr>
            <p:spPr>
              <a:xfrm>
                <a:off x="6595111"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10" name="Freeform 5209">
                <a:extLst>
                  <a:ext uri="{FF2B5EF4-FFF2-40B4-BE49-F238E27FC236}">
                    <a16:creationId xmlns:a16="http://schemas.microsoft.com/office/drawing/2014/main" id="{FECAED57-D6CF-B4E7-F485-AF1A862F560A}"/>
                  </a:ext>
                </a:extLst>
              </p:cNvPr>
              <p:cNvSpPr/>
              <p:nvPr/>
            </p:nvSpPr>
            <p:spPr>
              <a:xfrm>
                <a:off x="6629539" y="215681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11" name="Freeform 5210">
                <a:extLst>
                  <a:ext uri="{FF2B5EF4-FFF2-40B4-BE49-F238E27FC236}">
                    <a16:creationId xmlns:a16="http://schemas.microsoft.com/office/drawing/2014/main" id="{18FBE033-0FED-2D71-FA17-B4367953ED7B}"/>
                  </a:ext>
                </a:extLst>
              </p:cNvPr>
              <p:cNvSpPr/>
              <p:nvPr/>
            </p:nvSpPr>
            <p:spPr>
              <a:xfrm>
                <a:off x="6663776" y="221629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12" name="Freeform 5211">
                <a:extLst>
                  <a:ext uri="{FF2B5EF4-FFF2-40B4-BE49-F238E27FC236}">
                    <a16:creationId xmlns:a16="http://schemas.microsoft.com/office/drawing/2014/main" id="{B9734BC9-DD2C-B1AC-046F-9499DA837FBC}"/>
                  </a:ext>
                </a:extLst>
              </p:cNvPr>
              <p:cNvSpPr/>
              <p:nvPr/>
            </p:nvSpPr>
            <p:spPr>
              <a:xfrm>
                <a:off x="6698109" y="227568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13" name="Freeform 5212">
                <a:extLst>
                  <a:ext uri="{FF2B5EF4-FFF2-40B4-BE49-F238E27FC236}">
                    <a16:creationId xmlns:a16="http://schemas.microsoft.com/office/drawing/2014/main" id="{3E6E24C2-0DEB-C121-047B-6905E23016A7}"/>
                  </a:ext>
                </a:extLst>
              </p:cNvPr>
              <p:cNvSpPr/>
              <p:nvPr/>
            </p:nvSpPr>
            <p:spPr>
              <a:xfrm>
                <a:off x="6320638"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214" name="Freeform 5213">
                <a:extLst>
                  <a:ext uri="{FF2B5EF4-FFF2-40B4-BE49-F238E27FC236}">
                    <a16:creationId xmlns:a16="http://schemas.microsoft.com/office/drawing/2014/main" id="{5B5F0EAE-A30C-9DE7-3353-8D4053A55450}"/>
                  </a:ext>
                </a:extLst>
              </p:cNvPr>
              <p:cNvSpPr/>
              <p:nvPr/>
            </p:nvSpPr>
            <p:spPr>
              <a:xfrm>
                <a:off x="6354970"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15" name="Freeform 5214">
                <a:extLst>
                  <a:ext uri="{FF2B5EF4-FFF2-40B4-BE49-F238E27FC236}">
                    <a16:creationId xmlns:a16="http://schemas.microsoft.com/office/drawing/2014/main" id="{32919CF5-867C-F753-BAD9-FAAF13E44919}"/>
                  </a:ext>
                </a:extLst>
              </p:cNvPr>
              <p:cNvSpPr/>
              <p:nvPr/>
            </p:nvSpPr>
            <p:spPr>
              <a:xfrm>
                <a:off x="6389303"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16" name="Freeform 5215">
                <a:extLst>
                  <a:ext uri="{FF2B5EF4-FFF2-40B4-BE49-F238E27FC236}">
                    <a16:creationId xmlns:a16="http://schemas.microsoft.com/office/drawing/2014/main" id="{19622AD6-8D48-4F15-413B-D4F7C703C7C4}"/>
                  </a:ext>
                </a:extLst>
              </p:cNvPr>
              <p:cNvSpPr/>
              <p:nvPr/>
            </p:nvSpPr>
            <p:spPr>
              <a:xfrm>
                <a:off x="6423636" y="1918997"/>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5217" name="Freeform 5216">
                <a:extLst>
                  <a:ext uri="{FF2B5EF4-FFF2-40B4-BE49-F238E27FC236}">
                    <a16:creationId xmlns:a16="http://schemas.microsoft.com/office/drawing/2014/main" id="{BEEB3575-DB52-D78A-4F98-EF59A0872235}"/>
                  </a:ext>
                </a:extLst>
              </p:cNvPr>
              <p:cNvSpPr/>
              <p:nvPr/>
            </p:nvSpPr>
            <p:spPr>
              <a:xfrm>
                <a:off x="6457969" y="1978381"/>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5218" name="Freeform 5217">
                <a:extLst>
                  <a:ext uri="{FF2B5EF4-FFF2-40B4-BE49-F238E27FC236}">
                    <a16:creationId xmlns:a16="http://schemas.microsoft.com/office/drawing/2014/main" id="{A39622E2-B6DF-7FC2-7553-853523B83CB0}"/>
                  </a:ext>
                </a:extLst>
              </p:cNvPr>
              <p:cNvSpPr/>
              <p:nvPr/>
            </p:nvSpPr>
            <p:spPr>
              <a:xfrm>
                <a:off x="6492302"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19" name="Freeform 5218">
                <a:extLst>
                  <a:ext uri="{FF2B5EF4-FFF2-40B4-BE49-F238E27FC236}">
                    <a16:creationId xmlns:a16="http://schemas.microsoft.com/office/drawing/2014/main" id="{6C741A82-1F6B-541C-62EA-3487EA20D10E}"/>
                  </a:ext>
                </a:extLst>
              </p:cNvPr>
              <p:cNvSpPr/>
              <p:nvPr/>
            </p:nvSpPr>
            <p:spPr>
              <a:xfrm>
                <a:off x="6526635"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20" name="Freeform 5219">
                <a:extLst>
                  <a:ext uri="{FF2B5EF4-FFF2-40B4-BE49-F238E27FC236}">
                    <a16:creationId xmlns:a16="http://schemas.microsoft.com/office/drawing/2014/main" id="{0EB69D65-2856-4231-4D59-865AA0BA6894}"/>
                  </a:ext>
                </a:extLst>
              </p:cNvPr>
              <p:cNvSpPr/>
              <p:nvPr/>
            </p:nvSpPr>
            <p:spPr>
              <a:xfrm>
                <a:off x="6560873" y="215672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21" name="Freeform 5220">
                <a:extLst>
                  <a:ext uri="{FF2B5EF4-FFF2-40B4-BE49-F238E27FC236}">
                    <a16:creationId xmlns:a16="http://schemas.microsoft.com/office/drawing/2014/main" id="{2C0616F8-11BC-3BC8-EED5-224B57006F0E}"/>
                  </a:ext>
                </a:extLst>
              </p:cNvPr>
              <p:cNvSpPr/>
              <p:nvPr/>
            </p:nvSpPr>
            <p:spPr>
              <a:xfrm>
                <a:off x="6595206" y="221629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22" name="Freeform 5221">
                <a:extLst>
                  <a:ext uri="{FF2B5EF4-FFF2-40B4-BE49-F238E27FC236}">
                    <a16:creationId xmlns:a16="http://schemas.microsoft.com/office/drawing/2014/main" id="{DC7C1CF7-A9DD-81C6-E64B-8024BF65BDFD}"/>
                  </a:ext>
                </a:extLst>
              </p:cNvPr>
              <p:cNvSpPr/>
              <p:nvPr/>
            </p:nvSpPr>
            <p:spPr>
              <a:xfrm>
                <a:off x="6629539" y="227568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23" name="Freeform 5222">
                <a:extLst>
                  <a:ext uri="{FF2B5EF4-FFF2-40B4-BE49-F238E27FC236}">
                    <a16:creationId xmlns:a16="http://schemas.microsoft.com/office/drawing/2014/main" id="{45CA1C93-CDE1-982B-BA21-FC6F5DA689AF}"/>
                  </a:ext>
                </a:extLst>
              </p:cNvPr>
              <p:cNvSpPr/>
              <p:nvPr/>
            </p:nvSpPr>
            <p:spPr>
              <a:xfrm>
                <a:off x="6663776" y="233506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24" name="Freeform 5223">
                <a:extLst>
                  <a:ext uri="{FF2B5EF4-FFF2-40B4-BE49-F238E27FC236}">
                    <a16:creationId xmlns:a16="http://schemas.microsoft.com/office/drawing/2014/main" id="{4B84235A-CD7F-DEDA-FBBD-333A387D92BE}"/>
                  </a:ext>
                </a:extLst>
              </p:cNvPr>
              <p:cNvSpPr/>
              <p:nvPr/>
            </p:nvSpPr>
            <p:spPr>
              <a:xfrm>
                <a:off x="6252067"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225" name="Freeform 5224">
                <a:extLst>
                  <a:ext uri="{FF2B5EF4-FFF2-40B4-BE49-F238E27FC236}">
                    <a16:creationId xmlns:a16="http://schemas.microsoft.com/office/drawing/2014/main" id="{70CF8CE1-8E0E-EEA7-3C7C-978559708FA4}"/>
                  </a:ext>
                </a:extLst>
              </p:cNvPr>
              <p:cNvSpPr/>
              <p:nvPr/>
            </p:nvSpPr>
            <p:spPr>
              <a:xfrm>
                <a:off x="6286400"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26" name="Freeform 5225">
                <a:extLst>
                  <a:ext uri="{FF2B5EF4-FFF2-40B4-BE49-F238E27FC236}">
                    <a16:creationId xmlns:a16="http://schemas.microsoft.com/office/drawing/2014/main" id="{978AC91D-73B5-F9F7-90C0-C16C4289115A}"/>
                  </a:ext>
                </a:extLst>
              </p:cNvPr>
              <p:cNvSpPr/>
              <p:nvPr/>
            </p:nvSpPr>
            <p:spPr>
              <a:xfrm>
                <a:off x="6320733"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27" name="Freeform 5226">
                <a:extLst>
                  <a:ext uri="{FF2B5EF4-FFF2-40B4-BE49-F238E27FC236}">
                    <a16:creationId xmlns:a16="http://schemas.microsoft.com/office/drawing/2014/main" id="{2E25526F-465B-87C2-91DD-7E15B2093366}"/>
                  </a:ext>
                </a:extLst>
              </p:cNvPr>
              <p:cNvSpPr/>
              <p:nvPr/>
            </p:nvSpPr>
            <p:spPr>
              <a:xfrm>
                <a:off x="6355066"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28" name="Freeform 5227">
                <a:extLst>
                  <a:ext uri="{FF2B5EF4-FFF2-40B4-BE49-F238E27FC236}">
                    <a16:creationId xmlns:a16="http://schemas.microsoft.com/office/drawing/2014/main" id="{FDFFE142-FFD9-0D35-C25D-149574B54C82}"/>
                  </a:ext>
                </a:extLst>
              </p:cNvPr>
              <p:cNvSpPr/>
              <p:nvPr/>
            </p:nvSpPr>
            <p:spPr>
              <a:xfrm>
                <a:off x="6389398"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29" name="Freeform 5228">
                <a:extLst>
                  <a:ext uri="{FF2B5EF4-FFF2-40B4-BE49-F238E27FC236}">
                    <a16:creationId xmlns:a16="http://schemas.microsoft.com/office/drawing/2014/main" id="{8AFD04AB-DAF8-616C-4AAF-62A940068FB0}"/>
                  </a:ext>
                </a:extLst>
              </p:cNvPr>
              <p:cNvSpPr/>
              <p:nvPr/>
            </p:nvSpPr>
            <p:spPr>
              <a:xfrm>
                <a:off x="6423731"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30" name="Freeform 5229">
                <a:extLst>
                  <a:ext uri="{FF2B5EF4-FFF2-40B4-BE49-F238E27FC236}">
                    <a16:creationId xmlns:a16="http://schemas.microsoft.com/office/drawing/2014/main" id="{E85E72D7-15A8-FD65-A12F-AB0F456D503E}"/>
                  </a:ext>
                </a:extLst>
              </p:cNvPr>
              <p:cNvSpPr/>
              <p:nvPr/>
            </p:nvSpPr>
            <p:spPr>
              <a:xfrm>
                <a:off x="6458064"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31" name="Freeform 5230">
                <a:extLst>
                  <a:ext uri="{FF2B5EF4-FFF2-40B4-BE49-F238E27FC236}">
                    <a16:creationId xmlns:a16="http://schemas.microsoft.com/office/drawing/2014/main" id="{28D7F696-26EB-BA68-C76B-C72E94F21820}"/>
                  </a:ext>
                </a:extLst>
              </p:cNvPr>
              <p:cNvSpPr/>
              <p:nvPr/>
            </p:nvSpPr>
            <p:spPr>
              <a:xfrm>
                <a:off x="6492302" y="215672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32" name="Freeform 5231">
                <a:extLst>
                  <a:ext uri="{FF2B5EF4-FFF2-40B4-BE49-F238E27FC236}">
                    <a16:creationId xmlns:a16="http://schemas.microsoft.com/office/drawing/2014/main" id="{F0D9B8B8-859E-67A1-1C9A-00245A2D249C}"/>
                  </a:ext>
                </a:extLst>
              </p:cNvPr>
              <p:cNvSpPr/>
              <p:nvPr/>
            </p:nvSpPr>
            <p:spPr>
              <a:xfrm>
                <a:off x="6526730" y="221629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33" name="Freeform 5232">
                <a:extLst>
                  <a:ext uri="{FF2B5EF4-FFF2-40B4-BE49-F238E27FC236}">
                    <a16:creationId xmlns:a16="http://schemas.microsoft.com/office/drawing/2014/main" id="{58A1800E-004A-6C1D-C546-2DC34AADCE4B}"/>
                  </a:ext>
                </a:extLst>
              </p:cNvPr>
              <p:cNvSpPr/>
              <p:nvPr/>
            </p:nvSpPr>
            <p:spPr>
              <a:xfrm>
                <a:off x="6560968" y="227568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34" name="Freeform 5233">
                <a:extLst>
                  <a:ext uri="{FF2B5EF4-FFF2-40B4-BE49-F238E27FC236}">
                    <a16:creationId xmlns:a16="http://schemas.microsoft.com/office/drawing/2014/main" id="{D036A2DB-2C0F-9C11-8ED0-523592C0DF33}"/>
                  </a:ext>
                </a:extLst>
              </p:cNvPr>
              <p:cNvSpPr/>
              <p:nvPr/>
            </p:nvSpPr>
            <p:spPr>
              <a:xfrm>
                <a:off x="6595206" y="233506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35" name="Freeform 5234">
                <a:extLst>
                  <a:ext uri="{FF2B5EF4-FFF2-40B4-BE49-F238E27FC236}">
                    <a16:creationId xmlns:a16="http://schemas.microsoft.com/office/drawing/2014/main" id="{13CB2893-4651-3087-63CC-F5EECFC55E0D}"/>
                  </a:ext>
                </a:extLst>
              </p:cNvPr>
              <p:cNvSpPr/>
              <p:nvPr/>
            </p:nvSpPr>
            <p:spPr>
              <a:xfrm>
                <a:off x="6629634" y="2394543"/>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236" name="Freeform 5235">
                <a:extLst>
                  <a:ext uri="{FF2B5EF4-FFF2-40B4-BE49-F238E27FC236}">
                    <a16:creationId xmlns:a16="http://schemas.microsoft.com/office/drawing/2014/main" id="{DA867A8A-3BD7-21F5-0EF6-6C05C6DCD4F5}"/>
                  </a:ext>
                </a:extLst>
              </p:cNvPr>
              <p:cNvSpPr/>
              <p:nvPr/>
            </p:nvSpPr>
            <p:spPr>
              <a:xfrm>
                <a:off x="6183496"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237" name="Freeform 5236">
                <a:extLst>
                  <a:ext uri="{FF2B5EF4-FFF2-40B4-BE49-F238E27FC236}">
                    <a16:creationId xmlns:a16="http://schemas.microsoft.com/office/drawing/2014/main" id="{EE9877A0-0D5B-CA6C-2231-56D14B23F252}"/>
                  </a:ext>
                </a:extLst>
              </p:cNvPr>
              <p:cNvSpPr/>
              <p:nvPr/>
            </p:nvSpPr>
            <p:spPr>
              <a:xfrm>
                <a:off x="6217829"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38" name="Freeform 5237">
                <a:extLst>
                  <a:ext uri="{FF2B5EF4-FFF2-40B4-BE49-F238E27FC236}">
                    <a16:creationId xmlns:a16="http://schemas.microsoft.com/office/drawing/2014/main" id="{63598EE2-9091-0563-3B3B-097FA9CA2B13}"/>
                  </a:ext>
                </a:extLst>
              </p:cNvPr>
              <p:cNvSpPr/>
              <p:nvPr/>
            </p:nvSpPr>
            <p:spPr>
              <a:xfrm>
                <a:off x="6252162"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39" name="Freeform 5238">
                <a:extLst>
                  <a:ext uri="{FF2B5EF4-FFF2-40B4-BE49-F238E27FC236}">
                    <a16:creationId xmlns:a16="http://schemas.microsoft.com/office/drawing/2014/main" id="{4FA50839-23CD-46FC-FBBF-D56C32706D04}"/>
                  </a:ext>
                </a:extLst>
              </p:cNvPr>
              <p:cNvSpPr/>
              <p:nvPr/>
            </p:nvSpPr>
            <p:spPr>
              <a:xfrm>
                <a:off x="6286495" y="1918997"/>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5240" name="Freeform 5239">
                <a:extLst>
                  <a:ext uri="{FF2B5EF4-FFF2-40B4-BE49-F238E27FC236}">
                    <a16:creationId xmlns:a16="http://schemas.microsoft.com/office/drawing/2014/main" id="{B70E876D-321E-8270-0D94-C82D20087E32}"/>
                  </a:ext>
                </a:extLst>
              </p:cNvPr>
              <p:cNvSpPr/>
              <p:nvPr/>
            </p:nvSpPr>
            <p:spPr>
              <a:xfrm>
                <a:off x="6320828"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241" name="Freeform 5240">
                <a:extLst>
                  <a:ext uri="{FF2B5EF4-FFF2-40B4-BE49-F238E27FC236}">
                    <a16:creationId xmlns:a16="http://schemas.microsoft.com/office/drawing/2014/main" id="{0B628F89-42D5-B98B-8B65-024FEEFFC558}"/>
                  </a:ext>
                </a:extLst>
              </p:cNvPr>
              <p:cNvSpPr/>
              <p:nvPr/>
            </p:nvSpPr>
            <p:spPr>
              <a:xfrm>
                <a:off x="6355161"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42" name="Freeform 5241">
                <a:extLst>
                  <a:ext uri="{FF2B5EF4-FFF2-40B4-BE49-F238E27FC236}">
                    <a16:creationId xmlns:a16="http://schemas.microsoft.com/office/drawing/2014/main" id="{4DBDE074-8241-B80B-DC91-A6FF5FB4354B}"/>
                  </a:ext>
                </a:extLst>
              </p:cNvPr>
              <p:cNvSpPr/>
              <p:nvPr/>
            </p:nvSpPr>
            <p:spPr>
              <a:xfrm>
                <a:off x="6389494"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43" name="Freeform 5242">
                <a:extLst>
                  <a:ext uri="{FF2B5EF4-FFF2-40B4-BE49-F238E27FC236}">
                    <a16:creationId xmlns:a16="http://schemas.microsoft.com/office/drawing/2014/main" id="{6DCAE464-0CAB-9FCE-2BFA-FF42271F4014}"/>
                  </a:ext>
                </a:extLst>
              </p:cNvPr>
              <p:cNvSpPr/>
              <p:nvPr/>
            </p:nvSpPr>
            <p:spPr>
              <a:xfrm>
                <a:off x="6423731" y="215672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44" name="Freeform 5243">
                <a:extLst>
                  <a:ext uri="{FF2B5EF4-FFF2-40B4-BE49-F238E27FC236}">
                    <a16:creationId xmlns:a16="http://schemas.microsoft.com/office/drawing/2014/main" id="{033C4F99-7D21-F5D0-CEB7-473F8B6D044D}"/>
                  </a:ext>
                </a:extLst>
              </p:cNvPr>
              <p:cNvSpPr/>
              <p:nvPr/>
            </p:nvSpPr>
            <p:spPr>
              <a:xfrm>
                <a:off x="6458159" y="221629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45" name="Freeform 5244">
                <a:extLst>
                  <a:ext uri="{FF2B5EF4-FFF2-40B4-BE49-F238E27FC236}">
                    <a16:creationId xmlns:a16="http://schemas.microsoft.com/office/drawing/2014/main" id="{CB7E6266-1CD6-4323-D435-4CB4D93F52BF}"/>
                  </a:ext>
                </a:extLst>
              </p:cNvPr>
              <p:cNvSpPr/>
              <p:nvPr/>
            </p:nvSpPr>
            <p:spPr>
              <a:xfrm>
                <a:off x="6492397" y="227568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46" name="Freeform 5245">
                <a:extLst>
                  <a:ext uri="{FF2B5EF4-FFF2-40B4-BE49-F238E27FC236}">
                    <a16:creationId xmlns:a16="http://schemas.microsoft.com/office/drawing/2014/main" id="{EA51369F-9DE0-819D-70EC-93214305571C}"/>
                  </a:ext>
                </a:extLst>
              </p:cNvPr>
              <p:cNvSpPr/>
              <p:nvPr/>
            </p:nvSpPr>
            <p:spPr>
              <a:xfrm>
                <a:off x="6526730" y="233506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47" name="Freeform 5246">
                <a:extLst>
                  <a:ext uri="{FF2B5EF4-FFF2-40B4-BE49-F238E27FC236}">
                    <a16:creationId xmlns:a16="http://schemas.microsoft.com/office/drawing/2014/main" id="{88FCC13C-3171-4C61-4702-38BCAA3CD0EF}"/>
                  </a:ext>
                </a:extLst>
              </p:cNvPr>
              <p:cNvSpPr/>
              <p:nvPr/>
            </p:nvSpPr>
            <p:spPr>
              <a:xfrm>
                <a:off x="6561063" y="2394543"/>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248" name="Freeform 5247">
                <a:extLst>
                  <a:ext uri="{FF2B5EF4-FFF2-40B4-BE49-F238E27FC236}">
                    <a16:creationId xmlns:a16="http://schemas.microsoft.com/office/drawing/2014/main" id="{2D71F7F3-59DF-D44A-A05E-CEE59E96C2EF}"/>
                  </a:ext>
                </a:extLst>
              </p:cNvPr>
              <p:cNvSpPr/>
              <p:nvPr/>
            </p:nvSpPr>
            <p:spPr>
              <a:xfrm>
                <a:off x="6595301" y="24540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249" name="Freeform 5248">
                <a:extLst>
                  <a:ext uri="{FF2B5EF4-FFF2-40B4-BE49-F238E27FC236}">
                    <a16:creationId xmlns:a16="http://schemas.microsoft.com/office/drawing/2014/main" id="{16B73205-6658-5096-1AF7-A64A2AA542EF}"/>
                  </a:ext>
                </a:extLst>
              </p:cNvPr>
              <p:cNvSpPr/>
              <p:nvPr/>
            </p:nvSpPr>
            <p:spPr>
              <a:xfrm>
                <a:off x="6080688" y="1681177"/>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250" name="Freeform 5249">
                <a:extLst>
                  <a:ext uri="{FF2B5EF4-FFF2-40B4-BE49-F238E27FC236}">
                    <a16:creationId xmlns:a16="http://schemas.microsoft.com/office/drawing/2014/main" id="{C2AA7B1E-B848-00BC-9AF1-10148DC8A38E}"/>
                  </a:ext>
                </a:extLst>
              </p:cNvPr>
              <p:cNvSpPr/>
              <p:nvPr/>
            </p:nvSpPr>
            <p:spPr>
              <a:xfrm>
                <a:off x="6012688" y="16817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251" name="Freeform 5250">
                <a:extLst>
                  <a:ext uri="{FF2B5EF4-FFF2-40B4-BE49-F238E27FC236}">
                    <a16:creationId xmlns:a16="http://schemas.microsoft.com/office/drawing/2014/main" id="{FB22563F-2199-CB6E-DFE4-D36539D3EC96}"/>
                  </a:ext>
                </a:extLst>
              </p:cNvPr>
              <p:cNvSpPr/>
              <p:nvPr/>
            </p:nvSpPr>
            <p:spPr>
              <a:xfrm>
                <a:off x="6046355" y="1621698"/>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252" name="Freeform 5251">
                <a:extLst>
                  <a:ext uri="{FF2B5EF4-FFF2-40B4-BE49-F238E27FC236}">
                    <a16:creationId xmlns:a16="http://schemas.microsoft.com/office/drawing/2014/main" id="{9BF81166-DF0D-74DD-A0A0-B480F7CFD01F}"/>
                  </a:ext>
                </a:extLst>
              </p:cNvPr>
              <p:cNvSpPr/>
              <p:nvPr/>
            </p:nvSpPr>
            <p:spPr>
              <a:xfrm>
                <a:off x="5944117" y="16817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253" name="Freeform 5252">
                <a:extLst>
                  <a:ext uri="{FF2B5EF4-FFF2-40B4-BE49-F238E27FC236}">
                    <a16:creationId xmlns:a16="http://schemas.microsoft.com/office/drawing/2014/main" id="{638BABD1-4291-4E34-3EA6-3BE2FD37BFA5}"/>
                  </a:ext>
                </a:extLst>
              </p:cNvPr>
              <p:cNvSpPr/>
              <p:nvPr/>
            </p:nvSpPr>
            <p:spPr>
              <a:xfrm>
                <a:off x="5978355" y="16222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254" name="Freeform 5253">
                <a:extLst>
                  <a:ext uri="{FF2B5EF4-FFF2-40B4-BE49-F238E27FC236}">
                    <a16:creationId xmlns:a16="http://schemas.microsoft.com/office/drawing/2014/main" id="{680EC9C4-5E34-AC17-E243-B0F992CEE831}"/>
                  </a:ext>
                </a:extLst>
              </p:cNvPr>
              <p:cNvSpPr/>
              <p:nvPr/>
            </p:nvSpPr>
            <p:spPr>
              <a:xfrm>
                <a:off x="5875451" y="168165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255" name="Freeform 5254">
                <a:extLst>
                  <a:ext uri="{FF2B5EF4-FFF2-40B4-BE49-F238E27FC236}">
                    <a16:creationId xmlns:a16="http://schemas.microsoft.com/office/drawing/2014/main" id="{5F8CC367-09E5-DA9E-9FD4-F47CF69B7FF9}"/>
                  </a:ext>
                </a:extLst>
              </p:cNvPr>
              <p:cNvSpPr/>
              <p:nvPr/>
            </p:nvSpPr>
            <p:spPr>
              <a:xfrm>
                <a:off x="5909784" y="16222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256" name="Freeform 5255">
                <a:extLst>
                  <a:ext uri="{FF2B5EF4-FFF2-40B4-BE49-F238E27FC236}">
                    <a16:creationId xmlns:a16="http://schemas.microsoft.com/office/drawing/2014/main" id="{374D5296-B158-87F5-D327-658687C5BB0B}"/>
                  </a:ext>
                </a:extLst>
              </p:cNvPr>
              <p:cNvSpPr/>
              <p:nvPr/>
            </p:nvSpPr>
            <p:spPr>
              <a:xfrm>
                <a:off x="5806785" y="168155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57" name="Freeform 5256">
                <a:extLst>
                  <a:ext uri="{FF2B5EF4-FFF2-40B4-BE49-F238E27FC236}">
                    <a16:creationId xmlns:a16="http://schemas.microsoft.com/office/drawing/2014/main" id="{9F4543CB-174A-0F85-0916-D0EEB6083276}"/>
                  </a:ext>
                </a:extLst>
              </p:cNvPr>
              <p:cNvSpPr/>
              <p:nvPr/>
            </p:nvSpPr>
            <p:spPr>
              <a:xfrm>
                <a:off x="5841308" y="16222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258" name="Freeform 5257">
                <a:extLst>
                  <a:ext uri="{FF2B5EF4-FFF2-40B4-BE49-F238E27FC236}">
                    <a16:creationId xmlns:a16="http://schemas.microsoft.com/office/drawing/2014/main" id="{93DAAAB3-8E68-40A3-D513-2CBCEE7F7B01}"/>
                  </a:ext>
                </a:extLst>
              </p:cNvPr>
              <p:cNvSpPr/>
              <p:nvPr/>
            </p:nvSpPr>
            <p:spPr>
              <a:xfrm>
                <a:off x="5738214" y="168155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59" name="Freeform 5258">
                <a:extLst>
                  <a:ext uri="{FF2B5EF4-FFF2-40B4-BE49-F238E27FC236}">
                    <a16:creationId xmlns:a16="http://schemas.microsoft.com/office/drawing/2014/main" id="{25AE137C-22E7-1DDB-3E4F-3BE80D026C67}"/>
                  </a:ext>
                </a:extLst>
              </p:cNvPr>
              <p:cNvSpPr/>
              <p:nvPr/>
            </p:nvSpPr>
            <p:spPr>
              <a:xfrm>
                <a:off x="5772738" y="16222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260" name="Freeform 5259">
                <a:extLst>
                  <a:ext uri="{FF2B5EF4-FFF2-40B4-BE49-F238E27FC236}">
                    <a16:creationId xmlns:a16="http://schemas.microsoft.com/office/drawing/2014/main" id="{4B3AD043-843C-2480-AA65-4CD70F2D6A59}"/>
                  </a:ext>
                </a:extLst>
              </p:cNvPr>
              <p:cNvSpPr/>
              <p:nvPr/>
            </p:nvSpPr>
            <p:spPr>
              <a:xfrm>
                <a:off x="5669549" y="16814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61" name="Freeform 5260">
                <a:extLst>
                  <a:ext uri="{FF2B5EF4-FFF2-40B4-BE49-F238E27FC236}">
                    <a16:creationId xmlns:a16="http://schemas.microsoft.com/office/drawing/2014/main" id="{320AFF49-8B47-DE1E-537B-1BB6E6EB4B94}"/>
                  </a:ext>
                </a:extLst>
              </p:cNvPr>
              <p:cNvSpPr/>
              <p:nvPr/>
            </p:nvSpPr>
            <p:spPr>
              <a:xfrm>
                <a:off x="5704072" y="162217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262" name="Freeform 5261">
                <a:extLst>
                  <a:ext uri="{FF2B5EF4-FFF2-40B4-BE49-F238E27FC236}">
                    <a16:creationId xmlns:a16="http://schemas.microsoft.com/office/drawing/2014/main" id="{92BFED92-0175-F0F0-D0A9-B500EFAC35F4}"/>
                  </a:ext>
                </a:extLst>
              </p:cNvPr>
              <p:cNvSpPr/>
              <p:nvPr/>
            </p:nvSpPr>
            <p:spPr>
              <a:xfrm>
                <a:off x="5600978" y="16814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63" name="Freeform 5262">
                <a:extLst>
                  <a:ext uri="{FF2B5EF4-FFF2-40B4-BE49-F238E27FC236}">
                    <a16:creationId xmlns:a16="http://schemas.microsoft.com/office/drawing/2014/main" id="{E29757FC-72B4-C879-669C-0FEE69359883}"/>
                  </a:ext>
                </a:extLst>
              </p:cNvPr>
              <p:cNvSpPr/>
              <p:nvPr/>
            </p:nvSpPr>
            <p:spPr>
              <a:xfrm>
                <a:off x="5635501" y="162217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264" name="Freeform 5263">
                <a:extLst>
                  <a:ext uri="{FF2B5EF4-FFF2-40B4-BE49-F238E27FC236}">
                    <a16:creationId xmlns:a16="http://schemas.microsoft.com/office/drawing/2014/main" id="{0D914741-2D19-463F-6371-8D30EB9DE770}"/>
                  </a:ext>
                </a:extLst>
              </p:cNvPr>
              <p:cNvSpPr/>
              <p:nvPr/>
            </p:nvSpPr>
            <p:spPr>
              <a:xfrm>
                <a:off x="5532407" y="16814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65" name="Freeform 5264">
                <a:extLst>
                  <a:ext uri="{FF2B5EF4-FFF2-40B4-BE49-F238E27FC236}">
                    <a16:creationId xmlns:a16="http://schemas.microsoft.com/office/drawing/2014/main" id="{A94E01DB-087E-3B82-EC85-4EE58190BD47}"/>
                  </a:ext>
                </a:extLst>
              </p:cNvPr>
              <p:cNvSpPr/>
              <p:nvPr/>
            </p:nvSpPr>
            <p:spPr>
              <a:xfrm>
                <a:off x="5566930" y="162217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266" name="Freeform 5265">
                <a:extLst>
                  <a:ext uri="{FF2B5EF4-FFF2-40B4-BE49-F238E27FC236}">
                    <a16:creationId xmlns:a16="http://schemas.microsoft.com/office/drawing/2014/main" id="{BF1B7929-F2F2-26AF-039B-F916E9070360}"/>
                  </a:ext>
                </a:extLst>
              </p:cNvPr>
              <p:cNvSpPr/>
              <p:nvPr/>
            </p:nvSpPr>
            <p:spPr>
              <a:xfrm>
                <a:off x="5463932" y="16814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67" name="Freeform 5266">
                <a:extLst>
                  <a:ext uri="{FF2B5EF4-FFF2-40B4-BE49-F238E27FC236}">
                    <a16:creationId xmlns:a16="http://schemas.microsoft.com/office/drawing/2014/main" id="{A8B3B7B1-5D3F-CE66-DE1B-D6504B3507E7}"/>
                  </a:ext>
                </a:extLst>
              </p:cNvPr>
              <p:cNvSpPr/>
              <p:nvPr/>
            </p:nvSpPr>
            <p:spPr>
              <a:xfrm>
                <a:off x="5498264" y="1622078"/>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68" name="Freeform 5267">
                <a:extLst>
                  <a:ext uri="{FF2B5EF4-FFF2-40B4-BE49-F238E27FC236}">
                    <a16:creationId xmlns:a16="http://schemas.microsoft.com/office/drawing/2014/main" id="{CAC7ACEF-7159-63A0-73D0-C4F67BCC72F5}"/>
                  </a:ext>
                </a:extLst>
              </p:cNvPr>
              <p:cNvSpPr/>
              <p:nvPr/>
            </p:nvSpPr>
            <p:spPr>
              <a:xfrm>
                <a:off x="5395266"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69" name="Freeform 5268">
                <a:extLst>
                  <a:ext uri="{FF2B5EF4-FFF2-40B4-BE49-F238E27FC236}">
                    <a16:creationId xmlns:a16="http://schemas.microsoft.com/office/drawing/2014/main" id="{B7F640BC-7AFD-CBD7-3628-8CBC5F48926F}"/>
                  </a:ext>
                </a:extLst>
              </p:cNvPr>
              <p:cNvSpPr/>
              <p:nvPr/>
            </p:nvSpPr>
            <p:spPr>
              <a:xfrm>
                <a:off x="5429694" y="1622078"/>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70" name="Freeform 5269">
                <a:extLst>
                  <a:ext uri="{FF2B5EF4-FFF2-40B4-BE49-F238E27FC236}">
                    <a16:creationId xmlns:a16="http://schemas.microsoft.com/office/drawing/2014/main" id="{6E1A555B-6AE7-2E02-DCBD-70F2BDDC04D2}"/>
                  </a:ext>
                </a:extLst>
              </p:cNvPr>
              <p:cNvSpPr/>
              <p:nvPr/>
            </p:nvSpPr>
            <p:spPr>
              <a:xfrm>
                <a:off x="5326695"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71" name="Freeform 5270">
                <a:extLst>
                  <a:ext uri="{FF2B5EF4-FFF2-40B4-BE49-F238E27FC236}">
                    <a16:creationId xmlns:a16="http://schemas.microsoft.com/office/drawing/2014/main" id="{5DE34CA4-C3C6-8D05-C66E-78B1D6CC5CF5}"/>
                  </a:ext>
                </a:extLst>
              </p:cNvPr>
              <p:cNvSpPr/>
              <p:nvPr/>
            </p:nvSpPr>
            <p:spPr>
              <a:xfrm>
                <a:off x="5361123" y="1622078"/>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72" name="Freeform 5271">
                <a:extLst>
                  <a:ext uri="{FF2B5EF4-FFF2-40B4-BE49-F238E27FC236}">
                    <a16:creationId xmlns:a16="http://schemas.microsoft.com/office/drawing/2014/main" id="{A3A70C91-A249-497D-49EE-FD44366DB183}"/>
                  </a:ext>
                </a:extLst>
              </p:cNvPr>
              <p:cNvSpPr/>
              <p:nvPr/>
            </p:nvSpPr>
            <p:spPr>
              <a:xfrm>
                <a:off x="5258124"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73" name="Freeform 5272">
                <a:extLst>
                  <a:ext uri="{FF2B5EF4-FFF2-40B4-BE49-F238E27FC236}">
                    <a16:creationId xmlns:a16="http://schemas.microsoft.com/office/drawing/2014/main" id="{E1E3390C-7624-E808-18D9-80AE37199321}"/>
                  </a:ext>
                </a:extLst>
              </p:cNvPr>
              <p:cNvSpPr/>
              <p:nvPr/>
            </p:nvSpPr>
            <p:spPr>
              <a:xfrm>
                <a:off x="5292552" y="1622078"/>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74" name="Freeform 5273">
                <a:extLst>
                  <a:ext uri="{FF2B5EF4-FFF2-40B4-BE49-F238E27FC236}">
                    <a16:creationId xmlns:a16="http://schemas.microsoft.com/office/drawing/2014/main" id="{64BFD850-B11A-E4EA-0F12-27FC1E7F43E6}"/>
                  </a:ext>
                </a:extLst>
              </p:cNvPr>
              <p:cNvSpPr/>
              <p:nvPr/>
            </p:nvSpPr>
            <p:spPr>
              <a:xfrm>
                <a:off x="5189554"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75" name="Freeform 5274">
                <a:extLst>
                  <a:ext uri="{FF2B5EF4-FFF2-40B4-BE49-F238E27FC236}">
                    <a16:creationId xmlns:a16="http://schemas.microsoft.com/office/drawing/2014/main" id="{C008CC89-8BC6-4030-0C74-3D402374B58D}"/>
                  </a:ext>
                </a:extLst>
              </p:cNvPr>
              <p:cNvSpPr/>
              <p:nvPr/>
            </p:nvSpPr>
            <p:spPr>
              <a:xfrm>
                <a:off x="5223886" y="1621983"/>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76" name="Freeform 5275">
                <a:extLst>
                  <a:ext uri="{FF2B5EF4-FFF2-40B4-BE49-F238E27FC236}">
                    <a16:creationId xmlns:a16="http://schemas.microsoft.com/office/drawing/2014/main" id="{FEC37498-AC4B-8255-E942-2ED0AADA35E2}"/>
                  </a:ext>
                </a:extLst>
              </p:cNvPr>
              <p:cNvSpPr/>
              <p:nvPr/>
            </p:nvSpPr>
            <p:spPr>
              <a:xfrm>
                <a:off x="5120983"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77" name="Freeform 5276">
                <a:extLst>
                  <a:ext uri="{FF2B5EF4-FFF2-40B4-BE49-F238E27FC236}">
                    <a16:creationId xmlns:a16="http://schemas.microsoft.com/office/drawing/2014/main" id="{5A314ADC-E815-EDDB-BA1D-31FD3E858B35}"/>
                  </a:ext>
                </a:extLst>
              </p:cNvPr>
              <p:cNvSpPr/>
              <p:nvPr/>
            </p:nvSpPr>
            <p:spPr>
              <a:xfrm>
                <a:off x="5155411" y="1621983"/>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78" name="Freeform 5277">
                <a:extLst>
                  <a:ext uri="{FF2B5EF4-FFF2-40B4-BE49-F238E27FC236}">
                    <a16:creationId xmlns:a16="http://schemas.microsoft.com/office/drawing/2014/main" id="{B0A0AA4F-700B-9175-8D78-8CC5AF7220D5}"/>
                  </a:ext>
                </a:extLst>
              </p:cNvPr>
              <p:cNvSpPr/>
              <p:nvPr/>
            </p:nvSpPr>
            <p:spPr>
              <a:xfrm>
                <a:off x="5052412"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79" name="Freeform 5278">
                <a:extLst>
                  <a:ext uri="{FF2B5EF4-FFF2-40B4-BE49-F238E27FC236}">
                    <a16:creationId xmlns:a16="http://schemas.microsoft.com/office/drawing/2014/main" id="{5B892881-A9CB-58C0-3CF9-CC229A98F6B4}"/>
                  </a:ext>
                </a:extLst>
              </p:cNvPr>
              <p:cNvSpPr/>
              <p:nvPr/>
            </p:nvSpPr>
            <p:spPr>
              <a:xfrm>
                <a:off x="5086840" y="1621983"/>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80" name="Freeform 5279">
                <a:extLst>
                  <a:ext uri="{FF2B5EF4-FFF2-40B4-BE49-F238E27FC236}">
                    <a16:creationId xmlns:a16="http://schemas.microsoft.com/office/drawing/2014/main" id="{86F47A9F-780B-A0AE-BE95-2EE0B6E5333C}"/>
                  </a:ext>
                </a:extLst>
              </p:cNvPr>
              <p:cNvSpPr/>
              <p:nvPr/>
            </p:nvSpPr>
            <p:spPr>
              <a:xfrm>
                <a:off x="6183496" y="1621698"/>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281" name="Freeform 5280">
                <a:extLst>
                  <a:ext uri="{FF2B5EF4-FFF2-40B4-BE49-F238E27FC236}">
                    <a16:creationId xmlns:a16="http://schemas.microsoft.com/office/drawing/2014/main" id="{81FF47C7-4EA7-66B7-BBF9-4E10EEDDE8B9}"/>
                  </a:ext>
                </a:extLst>
              </p:cNvPr>
              <p:cNvSpPr/>
              <p:nvPr/>
            </p:nvSpPr>
            <p:spPr>
              <a:xfrm>
                <a:off x="6115021"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82" name="Freeform 5281">
                <a:extLst>
                  <a:ext uri="{FF2B5EF4-FFF2-40B4-BE49-F238E27FC236}">
                    <a16:creationId xmlns:a16="http://schemas.microsoft.com/office/drawing/2014/main" id="{0F77460E-1A50-3217-BDE0-6C617119A0DE}"/>
                  </a:ext>
                </a:extLst>
              </p:cNvPr>
              <p:cNvSpPr/>
              <p:nvPr/>
            </p:nvSpPr>
            <p:spPr>
              <a:xfrm>
                <a:off x="6149258" y="1681177"/>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283" name="Freeform 5282">
                <a:extLst>
                  <a:ext uri="{FF2B5EF4-FFF2-40B4-BE49-F238E27FC236}">
                    <a16:creationId xmlns:a16="http://schemas.microsoft.com/office/drawing/2014/main" id="{02137479-51DE-314E-910A-11F0B20638D4}"/>
                  </a:ext>
                </a:extLst>
              </p:cNvPr>
              <p:cNvSpPr/>
              <p:nvPr/>
            </p:nvSpPr>
            <p:spPr>
              <a:xfrm>
                <a:off x="7040583"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84" name="Freeform 5283">
                <a:extLst>
                  <a:ext uri="{FF2B5EF4-FFF2-40B4-BE49-F238E27FC236}">
                    <a16:creationId xmlns:a16="http://schemas.microsoft.com/office/drawing/2014/main" id="{CCFAC31B-C1E7-04C3-064F-024BDAC5C898}"/>
                  </a:ext>
                </a:extLst>
              </p:cNvPr>
              <p:cNvSpPr/>
              <p:nvPr/>
            </p:nvSpPr>
            <p:spPr>
              <a:xfrm>
                <a:off x="7075011" y="1621888"/>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285" name="Freeform 5284">
                <a:extLst>
                  <a:ext uri="{FF2B5EF4-FFF2-40B4-BE49-F238E27FC236}">
                    <a16:creationId xmlns:a16="http://schemas.microsoft.com/office/drawing/2014/main" id="{AA8B04CE-F32F-82AC-F9B4-05BD97E18216}"/>
                  </a:ext>
                </a:extLst>
              </p:cNvPr>
              <p:cNvSpPr/>
              <p:nvPr/>
            </p:nvSpPr>
            <p:spPr>
              <a:xfrm>
                <a:off x="6972012"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86" name="Freeform 5285">
                <a:extLst>
                  <a:ext uri="{FF2B5EF4-FFF2-40B4-BE49-F238E27FC236}">
                    <a16:creationId xmlns:a16="http://schemas.microsoft.com/office/drawing/2014/main" id="{DA0B5217-A484-39F6-FC36-784B9E8C47AB}"/>
                  </a:ext>
                </a:extLst>
              </p:cNvPr>
              <p:cNvSpPr/>
              <p:nvPr/>
            </p:nvSpPr>
            <p:spPr>
              <a:xfrm>
                <a:off x="7006440" y="1621888"/>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87" name="Freeform 5286">
                <a:extLst>
                  <a:ext uri="{FF2B5EF4-FFF2-40B4-BE49-F238E27FC236}">
                    <a16:creationId xmlns:a16="http://schemas.microsoft.com/office/drawing/2014/main" id="{F83B05E7-57D4-6A71-6F37-DDCC6B68ABBE}"/>
                  </a:ext>
                </a:extLst>
              </p:cNvPr>
              <p:cNvSpPr/>
              <p:nvPr/>
            </p:nvSpPr>
            <p:spPr>
              <a:xfrm>
                <a:off x="6903441"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88" name="Freeform 5287">
                <a:extLst>
                  <a:ext uri="{FF2B5EF4-FFF2-40B4-BE49-F238E27FC236}">
                    <a16:creationId xmlns:a16="http://schemas.microsoft.com/office/drawing/2014/main" id="{51EDCCC0-2C56-C666-4056-3CD13A565528}"/>
                  </a:ext>
                </a:extLst>
              </p:cNvPr>
              <p:cNvSpPr/>
              <p:nvPr/>
            </p:nvSpPr>
            <p:spPr>
              <a:xfrm>
                <a:off x="6937869" y="1621888"/>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89" name="Freeform 5288">
                <a:extLst>
                  <a:ext uri="{FF2B5EF4-FFF2-40B4-BE49-F238E27FC236}">
                    <a16:creationId xmlns:a16="http://schemas.microsoft.com/office/drawing/2014/main" id="{1FBD8117-575B-9D4C-6E8C-96BA4B177DEF}"/>
                  </a:ext>
                </a:extLst>
              </p:cNvPr>
              <p:cNvSpPr/>
              <p:nvPr/>
            </p:nvSpPr>
            <p:spPr>
              <a:xfrm>
                <a:off x="6834966"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90" name="Freeform 5289">
                <a:extLst>
                  <a:ext uri="{FF2B5EF4-FFF2-40B4-BE49-F238E27FC236}">
                    <a16:creationId xmlns:a16="http://schemas.microsoft.com/office/drawing/2014/main" id="{D6076974-1C34-B4CA-A149-4D1456963C69}"/>
                  </a:ext>
                </a:extLst>
              </p:cNvPr>
              <p:cNvSpPr/>
              <p:nvPr/>
            </p:nvSpPr>
            <p:spPr>
              <a:xfrm>
                <a:off x="6869298" y="1621888"/>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5291" name="Freeform 5290">
                <a:extLst>
                  <a:ext uri="{FF2B5EF4-FFF2-40B4-BE49-F238E27FC236}">
                    <a16:creationId xmlns:a16="http://schemas.microsoft.com/office/drawing/2014/main" id="{7A89D204-D226-EBDD-D2CC-3B4BBF7722FC}"/>
                  </a:ext>
                </a:extLst>
              </p:cNvPr>
              <p:cNvSpPr/>
              <p:nvPr/>
            </p:nvSpPr>
            <p:spPr>
              <a:xfrm>
                <a:off x="6766395"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92" name="Freeform 5291">
                <a:extLst>
                  <a:ext uri="{FF2B5EF4-FFF2-40B4-BE49-F238E27FC236}">
                    <a16:creationId xmlns:a16="http://schemas.microsoft.com/office/drawing/2014/main" id="{345A30AB-61B9-251E-0600-B58462D5B7ED}"/>
                  </a:ext>
                </a:extLst>
              </p:cNvPr>
              <p:cNvSpPr/>
              <p:nvPr/>
            </p:nvSpPr>
            <p:spPr>
              <a:xfrm>
                <a:off x="6800728" y="1621888"/>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93" name="Freeform 5292">
                <a:extLst>
                  <a:ext uri="{FF2B5EF4-FFF2-40B4-BE49-F238E27FC236}">
                    <a16:creationId xmlns:a16="http://schemas.microsoft.com/office/drawing/2014/main" id="{0346E001-F3CE-031D-A267-712830C56B32}"/>
                  </a:ext>
                </a:extLst>
              </p:cNvPr>
              <p:cNvSpPr/>
              <p:nvPr/>
            </p:nvSpPr>
            <p:spPr>
              <a:xfrm>
                <a:off x="6697824"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94" name="Freeform 5293">
                <a:extLst>
                  <a:ext uri="{FF2B5EF4-FFF2-40B4-BE49-F238E27FC236}">
                    <a16:creationId xmlns:a16="http://schemas.microsoft.com/office/drawing/2014/main" id="{F803B56C-4856-FBC8-D889-48DD3E549115}"/>
                  </a:ext>
                </a:extLst>
              </p:cNvPr>
              <p:cNvSpPr/>
              <p:nvPr/>
            </p:nvSpPr>
            <p:spPr>
              <a:xfrm>
                <a:off x="6732157" y="1621888"/>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295" name="Freeform 5294">
                <a:extLst>
                  <a:ext uri="{FF2B5EF4-FFF2-40B4-BE49-F238E27FC236}">
                    <a16:creationId xmlns:a16="http://schemas.microsoft.com/office/drawing/2014/main" id="{34EBB5CC-490F-0CB0-48D5-F58F5D04779F}"/>
                  </a:ext>
                </a:extLst>
              </p:cNvPr>
              <p:cNvSpPr/>
              <p:nvPr/>
            </p:nvSpPr>
            <p:spPr>
              <a:xfrm>
                <a:off x="6629253"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96" name="Freeform 5295">
                <a:extLst>
                  <a:ext uri="{FF2B5EF4-FFF2-40B4-BE49-F238E27FC236}">
                    <a16:creationId xmlns:a16="http://schemas.microsoft.com/office/drawing/2014/main" id="{C1D3C548-F9DA-556D-770A-8E0228DAC4B5}"/>
                  </a:ext>
                </a:extLst>
              </p:cNvPr>
              <p:cNvSpPr/>
              <p:nvPr/>
            </p:nvSpPr>
            <p:spPr>
              <a:xfrm>
                <a:off x="6663491"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97" name="Freeform 5296">
                <a:extLst>
                  <a:ext uri="{FF2B5EF4-FFF2-40B4-BE49-F238E27FC236}">
                    <a16:creationId xmlns:a16="http://schemas.microsoft.com/office/drawing/2014/main" id="{A37BB463-698D-B86C-7136-1E68D40D76C7}"/>
                  </a:ext>
                </a:extLst>
              </p:cNvPr>
              <p:cNvSpPr/>
              <p:nvPr/>
            </p:nvSpPr>
            <p:spPr>
              <a:xfrm>
                <a:off x="6560683"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98" name="Freeform 5297">
                <a:extLst>
                  <a:ext uri="{FF2B5EF4-FFF2-40B4-BE49-F238E27FC236}">
                    <a16:creationId xmlns:a16="http://schemas.microsoft.com/office/drawing/2014/main" id="{E83C2B4E-26B1-1BA4-21BC-34F0F1957C77}"/>
                  </a:ext>
                </a:extLst>
              </p:cNvPr>
              <p:cNvSpPr/>
              <p:nvPr/>
            </p:nvSpPr>
            <p:spPr>
              <a:xfrm>
                <a:off x="6594920"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99" name="Freeform 5298">
                <a:extLst>
                  <a:ext uri="{FF2B5EF4-FFF2-40B4-BE49-F238E27FC236}">
                    <a16:creationId xmlns:a16="http://schemas.microsoft.com/office/drawing/2014/main" id="{7261844B-EA19-FFA5-230E-7C5900927283}"/>
                  </a:ext>
                </a:extLst>
              </p:cNvPr>
              <p:cNvSpPr/>
              <p:nvPr/>
            </p:nvSpPr>
            <p:spPr>
              <a:xfrm>
                <a:off x="6492112"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300" name="Freeform 5299">
                <a:extLst>
                  <a:ext uri="{FF2B5EF4-FFF2-40B4-BE49-F238E27FC236}">
                    <a16:creationId xmlns:a16="http://schemas.microsoft.com/office/drawing/2014/main" id="{ACD85933-A2C9-56CF-2848-0A9307F4CB52}"/>
                  </a:ext>
                </a:extLst>
              </p:cNvPr>
              <p:cNvSpPr/>
              <p:nvPr/>
            </p:nvSpPr>
            <p:spPr>
              <a:xfrm>
                <a:off x="6526445"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301" name="Freeform 5300">
                <a:extLst>
                  <a:ext uri="{FF2B5EF4-FFF2-40B4-BE49-F238E27FC236}">
                    <a16:creationId xmlns:a16="http://schemas.microsoft.com/office/drawing/2014/main" id="{F70DD2E9-F3FC-CA61-A56B-1568972F6F8E}"/>
                  </a:ext>
                </a:extLst>
              </p:cNvPr>
              <p:cNvSpPr/>
              <p:nvPr/>
            </p:nvSpPr>
            <p:spPr>
              <a:xfrm>
                <a:off x="6423541"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302" name="Freeform 5301">
                <a:extLst>
                  <a:ext uri="{FF2B5EF4-FFF2-40B4-BE49-F238E27FC236}">
                    <a16:creationId xmlns:a16="http://schemas.microsoft.com/office/drawing/2014/main" id="{94A4A0A1-94B8-F51A-7F9C-C41EDD8E25E5}"/>
                  </a:ext>
                </a:extLst>
              </p:cNvPr>
              <p:cNvSpPr/>
              <p:nvPr/>
            </p:nvSpPr>
            <p:spPr>
              <a:xfrm>
                <a:off x="6457874"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303" name="Freeform 5302">
                <a:extLst>
                  <a:ext uri="{FF2B5EF4-FFF2-40B4-BE49-F238E27FC236}">
                    <a16:creationId xmlns:a16="http://schemas.microsoft.com/office/drawing/2014/main" id="{9618DDE0-7F0F-9A0D-232E-B54D700FE31F}"/>
                  </a:ext>
                </a:extLst>
              </p:cNvPr>
              <p:cNvSpPr/>
              <p:nvPr/>
            </p:nvSpPr>
            <p:spPr>
              <a:xfrm>
                <a:off x="6354970"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304" name="Freeform 5303">
                <a:extLst>
                  <a:ext uri="{FF2B5EF4-FFF2-40B4-BE49-F238E27FC236}">
                    <a16:creationId xmlns:a16="http://schemas.microsoft.com/office/drawing/2014/main" id="{DAD08412-EF92-984B-680C-C41245C0812A}"/>
                  </a:ext>
                </a:extLst>
              </p:cNvPr>
              <p:cNvSpPr/>
              <p:nvPr/>
            </p:nvSpPr>
            <p:spPr>
              <a:xfrm>
                <a:off x="6389303"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305" name="Freeform 5304">
                <a:extLst>
                  <a:ext uri="{FF2B5EF4-FFF2-40B4-BE49-F238E27FC236}">
                    <a16:creationId xmlns:a16="http://schemas.microsoft.com/office/drawing/2014/main" id="{7DF2BE23-42FF-DDED-8EFB-342686D5D6BE}"/>
                  </a:ext>
                </a:extLst>
              </p:cNvPr>
              <p:cNvSpPr/>
              <p:nvPr/>
            </p:nvSpPr>
            <p:spPr>
              <a:xfrm>
                <a:off x="6286400"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306" name="Freeform 5305">
                <a:extLst>
                  <a:ext uri="{FF2B5EF4-FFF2-40B4-BE49-F238E27FC236}">
                    <a16:creationId xmlns:a16="http://schemas.microsoft.com/office/drawing/2014/main" id="{038D6D39-D731-987C-4AA6-73F4CEF2741A}"/>
                  </a:ext>
                </a:extLst>
              </p:cNvPr>
              <p:cNvSpPr/>
              <p:nvPr/>
            </p:nvSpPr>
            <p:spPr>
              <a:xfrm>
                <a:off x="6320733"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307" name="Freeform 5306">
                <a:extLst>
                  <a:ext uri="{FF2B5EF4-FFF2-40B4-BE49-F238E27FC236}">
                    <a16:creationId xmlns:a16="http://schemas.microsoft.com/office/drawing/2014/main" id="{2771573E-7A2B-150F-D750-0F21063DC6DC}"/>
                  </a:ext>
                </a:extLst>
              </p:cNvPr>
              <p:cNvSpPr/>
              <p:nvPr/>
            </p:nvSpPr>
            <p:spPr>
              <a:xfrm>
                <a:off x="6217829"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308" name="Freeform 5307">
                <a:extLst>
                  <a:ext uri="{FF2B5EF4-FFF2-40B4-BE49-F238E27FC236}">
                    <a16:creationId xmlns:a16="http://schemas.microsoft.com/office/drawing/2014/main" id="{D24E60CE-CB03-934B-45A2-7DCAB90BA744}"/>
                  </a:ext>
                </a:extLst>
              </p:cNvPr>
              <p:cNvSpPr/>
              <p:nvPr/>
            </p:nvSpPr>
            <p:spPr>
              <a:xfrm>
                <a:off x="6252162"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309" name="Freeform 5308">
                <a:extLst>
                  <a:ext uri="{FF2B5EF4-FFF2-40B4-BE49-F238E27FC236}">
                    <a16:creationId xmlns:a16="http://schemas.microsoft.com/office/drawing/2014/main" id="{CBFFC100-A8FF-1AC2-645F-0BBE0E0318E2}"/>
                  </a:ext>
                </a:extLst>
              </p:cNvPr>
              <p:cNvSpPr/>
              <p:nvPr/>
            </p:nvSpPr>
            <p:spPr>
              <a:xfrm>
                <a:off x="5259170" y="4771034"/>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310" name="Freeform 5309">
                <a:extLst>
                  <a:ext uri="{FF2B5EF4-FFF2-40B4-BE49-F238E27FC236}">
                    <a16:creationId xmlns:a16="http://schemas.microsoft.com/office/drawing/2014/main" id="{74C54093-E8FD-7A81-683B-E07E92077A84}"/>
                  </a:ext>
                </a:extLst>
              </p:cNvPr>
              <p:cNvSpPr/>
              <p:nvPr/>
            </p:nvSpPr>
            <p:spPr>
              <a:xfrm>
                <a:off x="5293503" y="471165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311" name="Freeform 5310">
                <a:extLst>
                  <a:ext uri="{FF2B5EF4-FFF2-40B4-BE49-F238E27FC236}">
                    <a16:creationId xmlns:a16="http://schemas.microsoft.com/office/drawing/2014/main" id="{39B4D0AB-6034-E6F1-D0A1-1D06AF11F048}"/>
                  </a:ext>
                </a:extLst>
              </p:cNvPr>
              <p:cNvSpPr/>
              <p:nvPr/>
            </p:nvSpPr>
            <p:spPr>
              <a:xfrm>
                <a:off x="5327836" y="4652361"/>
                <a:ext cx="32525" cy="32546"/>
              </a:xfrm>
              <a:custGeom>
                <a:avLst/>
                <a:gdLst>
                  <a:gd name="connsiteX0" fmla="*/ 32526 w 32525"/>
                  <a:gd name="connsiteY0" fmla="*/ 16274 h 32546"/>
                  <a:gd name="connsiteX1" fmla="*/ 16263 w 32525"/>
                  <a:gd name="connsiteY1" fmla="*/ 32547 h 32546"/>
                  <a:gd name="connsiteX2" fmla="*/ 0 w 32525"/>
                  <a:gd name="connsiteY2" fmla="*/ 16274 h 32546"/>
                  <a:gd name="connsiteX3" fmla="*/ 16263 w 32525"/>
                  <a:gd name="connsiteY3" fmla="*/ 0 h 32546"/>
                  <a:gd name="connsiteX4" fmla="*/ 32526 w 32525"/>
                  <a:gd name="connsiteY4" fmla="*/ 16274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4"/>
                    </a:moveTo>
                    <a:cubicBezTo>
                      <a:pt x="32526" y="25261"/>
                      <a:pt x="25245" y="32547"/>
                      <a:pt x="16263" y="32547"/>
                    </a:cubicBezTo>
                    <a:cubicBezTo>
                      <a:pt x="7281" y="32547"/>
                      <a:pt x="0" y="25261"/>
                      <a:pt x="0" y="16274"/>
                    </a:cubicBezTo>
                    <a:cubicBezTo>
                      <a:pt x="0" y="7286"/>
                      <a:pt x="7281" y="0"/>
                      <a:pt x="16263" y="0"/>
                    </a:cubicBezTo>
                    <a:cubicBezTo>
                      <a:pt x="25245" y="0"/>
                      <a:pt x="32526" y="7286"/>
                      <a:pt x="32526" y="16274"/>
                    </a:cubicBezTo>
                    <a:close/>
                  </a:path>
                </a:pathLst>
              </a:custGeom>
              <a:grpFill/>
              <a:ln w="0" cap="flat">
                <a:noFill/>
                <a:prstDash val="solid"/>
                <a:miter/>
              </a:ln>
            </p:spPr>
            <p:txBody>
              <a:bodyPr rtlCol="0" anchor="ctr"/>
              <a:lstStyle/>
              <a:p>
                <a:endParaRPr lang="en-GB"/>
              </a:p>
            </p:txBody>
          </p:sp>
          <p:sp>
            <p:nvSpPr>
              <p:cNvPr id="5312" name="Freeform 5311">
                <a:extLst>
                  <a:ext uri="{FF2B5EF4-FFF2-40B4-BE49-F238E27FC236}">
                    <a16:creationId xmlns:a16="http://schemas.microsoft.com/office/drawing/2014/main" id="{7F4A683B-BE7F-2546-A372-5EBF9DF10178}"/>
                  </a:ext>
                </a:extLst>
              </p:cNvPr>
              <p:cNvSpPr/>
              <p:nvPr/>
            </p:nvSpPr>
            <p:spPr>
              <a:xfrm>
                <a:off x="5190600" y="4771034"/>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313" name="Freeform 5312">
                <a:extLst>
                  <a:ext uri="{FF2B5EF4-FFF2-40B4-BE49-F238E27FC236}">
                    <a16:creationId xmlns:a16="http://schemas.microsoft.com/office/drawing/2014/main" id="{B964BF2A-B77F-1931-652C-5CF31C5E1B87}"/>
                  </a:ext>
                </a:extLst>
              </p:cNvPr>
              <p:cNvSpPr/>
              <p:nvPr/>
            </p:nvSpPr>
            <p:spPr>
              <a:xfrm>
                <a:off x="5224933" y="471165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314" name="Freeform 5313">
                <a:extLst>
                  <a:ext uri="{FF2B5EF4-FFF2-40B4-BE49-F238E27FC236}">
                    <a16:creationId xmlns:a16="http://schemas.microsoft.com/office/drawing/2014/main" id="{630C7BF9-0CD9-A181-35B1-F57FB3BE480F}"/>
                  </a:ext>
                </a:extLst>
              </p:cNvPr>
              <p:cNvSpPr/>
              <p:nvPr/>
            </p:nvSpPr>
            <p:spPr>
              <a:xfrm>
                <a:off x="5259266" y="4652361"/>
                <a:ext cx="32525" cy="32546"/>
              </a:xfrm>
              <a:custGeom>
                <a:avLst/>
                <a:gdLst>
                  <a:gd name="connsiteX0" fmla="*/ 32526 w 32525"/>
                  <a:gd name="connsiteY0" fmla="*/ 16274 h 32546"/>
                  <a:gd name="connsiteX1" fmla="*/ 16263 w 32525"/>
                  <a:gd name="connsiteY1" fmla="*/ 32547 h 32546"/>
                  <a:gd name="connsiteX2" fmla="*/ 0 w 32525"/>
                  <a:gd name="connsiteY2" fmla="*/ 16274 h 32546"/>
                  <a:gd name="connsiteX3" fmla="*/ 16263 w 32525"/>
                  <a:gd name="connsiteY3" fmla="*/ 0 h 32546"/>
                  <a:gd name="connsiteX4" fmla="*/ 32526 w 32525"/>
                  <a:gd name="connsiteY4" fmla="*/ 16274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4"/>
                    </a:moveTo>
                    <a:cubicBezTo>
                      <a:pt x="32526" y="25261"/>
                      <a:pt x="25245" y="32547"/>
                      <a:pt x="16263" y="32547"/>
                    </a:cubicBezTo>
                    <a:cubicBezTo>
                      <a:pt x="7281" y="32547"/>
                      <a:pt x="0" y="25261"/>
                      <a:pt x="0" y="16274"/>
                    </a:cubicBezTo>
                    <a:cubicBezTo>
                      <a:pt x="0" y="7286"/>
                      <a:pt x="7281" y="0"/>
                      <a:pt x="16263" y="0"/>
                    </a:cubicBezTo>
                    <a:cubicBezTo>
                      <a:pt x="25245" y="0"/>
                      <a:pt x="32526" y="7286"/>
                      <a:pt x="32526" y="16274"/>
                    </a:cubicBezTo>
                    <a:close/>
                  </a:path>
                </a:pathLst>
              </a:custGeom>
              <a:grpFill/>
              <a:ln w="0" cap="flat">
                <a:noFill/>
                <a:prstDash val="solid"/>
                <a:miter/>
              </a:ln>
            </p:spPr>
            <p:txBody>
              <a:bodyPr rtlCol="0" anchor="ctr"/>
              <a:lstStyle/>
              <a:p>
                <a:endParaRPr lang="en-GB"/>
              </a:p>
            </p:txBody>
          </p:sp>
          <p:sp>
            <p:nvSpPr>
              <p:cNvPr id="5315" name="Freeform 5314">
                <a:extLst>
                  <a:ext uri="{FF2B5EF4-FFF2-40B4-BE49-F238E27FC236}">
                    <a16:creationId xmlns:a16="http://schemas.microsoft.com/office/drawing/2014/main" id="{69CD7FA9-DB0D-EA35-5A65-997E27383685}"/>
                  </a:ext>
                </a:extLst>
              </p:cNvPr>
              <p:cNvSpPr/>
              <p:nvPr/>
            </p:nvSpPr>
            <p:spPr>
              <a:xfrm>
                <a:off x="5122029" y="4771034"/>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316" name="Freeform 5315">
                <a:extLst>
                  <a:ext uri="{FF2B5EF4-FFF2-40B4-BE49-F238E27FC236}">
                    <a16:creationId xmlns:a16="http://schemas.microsoft.com/office/drawing/2014/main" id="{B5BBAA6A-6684-D95A-B175-2181D84E1537}"/>
                  </a:ext>
                </a:extLst>
              </p:cNvPr>
              <p:cNvSpPr/>
              <p:nvPr/>
            </p:nvSpPr>
            <p:spPr>
              <a:xfrm>
                <a:off x="5156362" y="471165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317" name="Freeform 5316">
                <a:extLst>
                  <a:ext uri="{FF2B5EF4-FFF2-40B4-BE49-F238E27FC236}">
                    <a16:creationId xmlns:a16="http://schemas.microsoft.com/office/drawing/2014/main" id="{D94E04D2-B3FC-FAF0-F7E1-EB81CE2CBFBB}"/>
                  </a:ext>
                </a:extLst>
              </p:cNvPr>
              <p:cNvSpPr/>
              <p:nvPr/>
            </p:nvSpPr>
            <p:spPr>
              <a:xfrm>
                <a:off x="5190695" y="4652361"/>
                <a:ext cx="32525" cy="32546"/>
              </a:xfrm>
              <a:custGeom>
                <a:avLst/>
                <a:gdLst>
                  <a:gd name="connsiteX0" fmla="*/ 32526 w 32525"/>
                  <a:gd name="connsiteY0" fmla="*/ 16274 h 32546"/>
                  <a:gd name="connsiteX1" fmla="*/ 16263 w 32525"/>
                  <a:gd name="connsiteY1" fmla="*/ 32547 h 32546"/>
                  <a:gd name="connsiteX2" fmla="*/ 0 w 32525"/>
                  <a:gd name="connsiteY2" fmla="*/ 16274 h 32546"/>
                  <a:gd name="connsiteX3" fmla="*/ 16263 w 32525"/>
                  <a:gd name="connsiteY3" fmla="*/ 0 h 32546"/>
                  <a:gd name="connsiteX4" fmla="*/ 32526 w 32525"/>
                  <a:gd name="connsiteY4" fmla="*/ 16274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4"/>
                    </a:moveTo>
                    <a:cubicBezTo>
                      <a:pt x="32526" y="25261"/>
                      <a:pt x="25245" y="32547"/>
                      <a:pt x="16263" y="32547"/>
                    </a:cubicBezTo>
                    <a:cubicBezTo>
                      <a:pt x="7281" y="32547"/>
                      <a:pt x="0" y="25261"/>
                      <a:pt x="0" y="16274"/>
                    </a:cubicBezTo>
                    <a:cubicBezTo>
                      <a:pt x="0" y="7286"/>
                      <a:pt x="7281" y="0"/>
                      <a:pt x="16263" y="0"/>
                    </a:cubicBezTo>
                    <a:cubicBezTo>
                      <a:pt x="25245" y="0"/>
                      <a:pt x="32526" y="7286"/>
                      <a:pt x="32526" y="16274"/>
                    </a:cubicBezTo>
                    <a:close/>
                  </a:path>
                </a:pathLst>
              </a:custGeom>
              <a:grpFill/>
              <a:ln w="0" cap="flat">
                <a:noFill/>
                <a:prstDash val="solid"/>
                <a:miter/>
              </a:ln>
            </p:spPr>
            <p:txBody>
              <a:bodyPr rtlCol="0" anchor="ctr"/>
              <a:lstStyle/>
              <a:p>
                <a:endParaRPr lang="en-GB"/>
              </a:p>
            </p:txBody>
          </p:sp>
          <p:sp>
            <p:nvSpPr>
              <p:cNvPr id="5318" name="Freeform 5317">
                <a:extLst>
                  <a:ext uri="{FF2B5EF4-FFF2-40B4-BE49-F238E27FC236}">
                    <a16:creationId xmlns:a16="http://schemas.microsoft.com/office/drawing/2014/main" id="{1D15558A-F78A-9D6D-E832-1BBC6E0D2B88}"/>
                  </a:ext>
                </a:extLst>
              </p:cNvPr>
              <p:cNvSpPr/>
              <p:nvPr/>
            </p:nvSpPr>
            <p:spPr>
              <a:xfrm>
                <a:off x="5053458" y="4771034"/>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319" name="Freeform 5318">
                <a:extLst>
                  <a:ext uri="{FF2B5EF4-FFF2-40B4-BE49-F238E27FC236}">
                    <a16:creationId xmlns:a16="http://schemas.microsoft.com/office/drawing/2014/main" id="{DC06B3FA-A715-B0FE-00C8-E864EF4EC388}"/>
                  </a:ext>
                </a:extLst>
              </p:cNvPr>
              <p:cNvSpPr/>
              <p:nvPr/>
            </p:nvSpPr>
            <p:spPr>
              <a:xfrm>
                <a:off x="5087791" y="471165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320" name="Freeform 5319">
                <a:extLst>
                  <a:ext uri="{FF2B5EF4-FFF2-40B4-BE49-F238E27FC236}">
                    <a16:creationId xmlns:a16="http://schemas.microsoft.com/office/drawing/2014/main" id="{6E051A30-58FC-8B9A-5E78-59B9D0CB721A}"/>
                  </a:ext>
                </a:extLst>
              </p:cNvPr>
              <p:cNvSpPr/>
              <p:nvPr/>
            </p:nvSpPr>
            <p:spPr>
              <a:xfrm>
                <a:off x="5122124" y="4652361"/>
                <a:ext cx="32525" cy="32546"/>
              </a:xfrm>
              <a:custGeom>
                <a:avLst/>
                <a:gdLst>
                  <a:gd name="connsiteX0" fmla="*/ 32526 w 32525"/>
                  <a:gd name="connsiteY0" fmla="*/ 16274 h 32546"/>
                  <a:gd name="connsiteX1" fmla="*/ 16263 w 32525"/>
                  <a:gd name="connsiteY1" fmla="*/ 32547 h 32546"/>
                  <a:gd name="connsiteX2" fmla="*/ 0 w 32525"/>
                  <a:gd name="connsiteY2" fmla="*/ 16274 h 32546"/>
                  <a:gd name="connsiteX3" fmla="*/ 16263 w 32525"/>
                  <a:gd name="connsiteY3" fmla="*/ 0 h 32546"/>
                  <a:gd name="connsiteX4" fmla="*/ 32526 w 32525"/>
                  <a:gd name="connsiteY4" fmla="*/ 16274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4"/>
                    </a:moveTo>
                    <a:cubicBezTo>
                      <a:pt x="32526" y="25261"/>
                      <a:pt x="25245" y="32547"/>
                      <a:pt x="16263" y="32547"/>
                    </a:cubicBezTo>
                    <a:cubicBezTo>
                      <a:pt x="7281" y="32547"/>
                      <a:pt x="0" y="25261"/>
                      <a:pt x="0" y="16274"/>
                    </a:cubicBezTo>
                    <a:cubicBezTo>
                      <a:pt x="0" y="7286"/>
                      <a:pt x="7281" y="0"/>
                      <a:pt x="16263" y="0"/>
                    </a:cubicBezTo>
                    <a:cubicBezTo>
                      <a:pt x="25245" y="0"/>
                      <a:pt x="32526" y="7286"/>
                      <a:pt x="32526" y="16274"/>
                    </a:cubicBezTo>
                    <a:close/>
                  </a:path>
                </a:pathLst>
              </a:custGeom>
              <a:grpFill/>
              <a:ln w="0" cap="flat">
                <a:noFill/>
                <a:prstDash val="solid"/>
                <a:miter/>
              </a:ln>
            </p:spPr>
            <p:txBody>
              <a:bodyPr rtlCol="0" anchor="ctr"/>
              <a:lstStyle/>
              <a:p>
                <a:endParaRPr lang="en-GB"/>
              </a:p>
            </p:txBody>
          </p:sp>
          <p:sp>
            <p:nvSpPr>
              <p:cNvPr id="5321" name="Freeform 5320">
                <a:extLst>
                  <a:ext uri="{FF2B5EF4-FFF2-40B4-BE49-F238E27FC236}">
                    <a16:creationId xmlns:a16="http://schemas.microsoft.com/office/drawing/2014/main" id="{CA56AE6F-A90E-C1F7-C3E6-B0B66AA2731B}"/>
                  </a:ext>
                </a:extLst>
              </p:cNvPr>
              <p:cNvSpPr/>
              <p:nvPr/>
            </p:nvSpPr>
            <p:spPr>
              <a:xfrm>
                <a:off x="5053458" y="465226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322" name="Freeform 5321">
                <a:extLst>
                  <a:ext uri="{FF2B5EF4-FFF2-40B4-BE49-F238E27FC236}">
                    <a16:creationId xmlns:a16="http://schemas.microsoft.com/office/drawing/2014/main" id="{26D1D9AD-B0FD-C1A6-499F-0925BD695CDD}"/>
                  </a:ext>
                </a:extLst>
              </p:cNvPr>
              <p:cNvSpPr/>
              <p:nvPr/>
            </p:nvSpPr>
            <p:spPr>
              <a:xfrm>
                <a:off x="5121839" y="5008569"/>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323" name="Freeform 5322">
                <a:extLst>
                  <a:ext uri="{FF2B5EF4-FFF2-40B4-BE49-F238E27FC236}">
                    <a16:creationId xmlns:a16="http://schemas.microsoft.com/office/drawing/2014/main" id="{B82EDDE5-C49F-48F2-79A8-B69676D61A53}"/>
                  </a:ext>
                </a:extLst>
              </p:cNvPr>
              <p:cNvSpPr/>
              <p:nvPr/>
            </p:nvSpPr>
            <p:spPr>
              <a:xfrm>
                <a:off x="5156267" y="494918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324" name="Freeform 5323">
                <a:extLst>
                  <a:ext uri="{FF2B5EF4-FFF2-40B4-BE49-F238E27FC236}">
                    <a16:creationId xmlns:a16="http://schemas.microsoft.com/office/drawing/2014/main" id="{8C10CD11-7B8F-387A-323D-01EBCE4320EB}"/>
                  </a:ext>
                </a:extLst>
              </p:cNvPr>
              <p:cNvSpPr/>
              <p:nvPr/>
            </p:nvSpPr>
            <p:spPr>
              <a:xfrm>
                <a:off x="5190505" y="4889801"/>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325" name="Freeform 5324">
                <a:extLst>
                  <a:ext uri="{FF2B5EF4-FFF2-40B4-BE49-F238E27FC236}">
                    <a16:creationId xmlns:a16="http://schemas.microsoft.com/office/drawing/2014/main" id="{B183D0D3-D7D3-3BDF-5103-D41205B6DDA1}"/>
                  </a:ext>
                </a:extLst>
              </p:cNvPr>
              <p:cNvSpPr/>
              <p:nvPr/>
            </p:nvSpPr>
            <p:spPr>
              <a:xfrm>
                <a:off x="5224933" y="483051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326" name="Freeform 5325">
                <a:extLst>
                  <a:ext uri="{FF2B5EF4-FFF2-40B4-BE49-F238E27FC236}">
                    <a16:creationId xmlns:a16="http://schemas.microsoft.com/office/drawing/2014/main" id="{553BFC41-EE3A-9C1D-2A93-3AAF2280F908}"/>
                  </a:ext>
                </a:extLst>
              </p:cNvPr>
              <p:cNvSpPr/>
              <p:nvPr/>
            </p:nvSpPr>
            <p:spPr>
              <a:xfrm>
                <a:off x="5053268" y="5008569"/>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327" name="Freeform 5326">
                <a:extLst>
                  <a:ext uri="{FF2B5EF4-FFF2-40B4-BE49-F238E27FC236}">
                    <a16:creationId xmlns:a16="http://schemas.microsoft.com/office/drawing/2014/main" id="{B0E02B14-BC85-07B9-05ED-F573C087D7A3}"/>
                  </a:ext>
                </a:extLst>
              </p:cNvPr>
              <p:cNvSpPr/>
              <p:nvPr/>
            </p:nvSpPr>
            <p:spPr>
              <a:xfrm>
                <a:off x="5087696" y="494918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328" name="Freeform 5327">
                <a:extLst>
                  <a:ext uri="{FF2B5EF4-FFF2-40B4-BE49-F238E27FC236}">
                    <a16:creationId xmlns:a16="http://schemas.microsoft.com/office/drawing/2014/main" id="{DAD8A5EE-847C-8A83-5A00-EA26EBAC26FC}"/>
                  </a:ext>
                </a:extLst>
              </p:cNvPr>
              <p:cNvSpPr/>
              <p:nvPr/>
            </p:nvSpPr>
            <p:spPr>
              <a:xfrm>
                <a:off x="5121934" y="4889801"/>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329" name="Freeform 5328">
                <a:extLst>
                  <a:ext uri="{FF2B5EF4-FFF2-40B4-BE49-F238E27FC236}">
                    <a16:creationId xmlns:a16="http://schemas.microsoft.com/office/drawing/2014/main" id="{7445F184-5ED6-6DA6-CAE3-E8FD6D2C0FF9}"/>
                  </a:ext>
                </a:extLst>
              </p:cNvPr>
              <p:cNvSpPr/>
              <p:nvPr/>
            </p:nvSpPr>
            <p:spPr>
              <a:xfrm>
                <a:off x="5156362" y="483051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330" name="Freeform 5329">
                <a:extLst>
                  <a:ext uri="{FF2B5EF4-FFF2-40B4-BE49-F238E27FC236}">
                    <a16:creationId xmlns:a16="http://schemas.microsoft.com/office/drawing/2014/main" id="{FD6CB9EC-1165-153B-EF17-737AF42A691A}"/>
                  </a:ext>
                </a:extLst>
              </p:cNvPr>
              <p:cNvSpPr/>
              <p:nvPr/>
            </p:nvSpPr>
            <p:spPr>
              <a:xfrm>
                <a:off x="5053363" y="4889801"/>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331" name="Freeform 5330">
                <a:extLst>
                  <a:ext uri="{FF2B5EF4-FFF2-40B4-BE49-F238E27FC236}">
                    <a16:creationId xmlns:a16="http://schemas.microsoft.com/office/drawing/2014/main" id="{2FB9D234-93C4-15CE-B547-CABA592C097B}"/>
                  </a:ext>
                </a:extLst>
              </p:cNvPr>
              <p:cNvSpPr/>
              <p:nvPr/>
            </p:nvSpPr>
            <p:spPr>
              <a:xfrm>
                <a:off x="5087791" y="483051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332" name="Freeform 5331">
                <a:extLst>
                  <a:ext uri="{FF2B5EF4-FFF2-40B4-BE49-F238E27FC236}">
                    <a16:creationId xmlns:a16="http://schemas.microsoft.com/office/drawing/2014/main" id="{26FD002C-BFC7-3D72-D372-9CF50AC62FE4}"/>
                  </a:ext>
                </a:extLst>
              </p:cNvPr>
              <p:cNvSpPr/>
              <p:nvPr/>
            </p:nvSpPr>
            <p:spPr>
              <a:xfrm>
                <a:off x="5053363" y="512828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333" name="Freeform 5332">
                <a:extLst>
                  <a:ext uri="{FF2B5EF4-FFF2-40B4-BE49-F238E27FC236}">
                    <a16:creationId xmlns:a16="http://schemas.microsoft.com/office/drawing/2014/main" id="{E511442C-C3BF-C49E-AC72-079EDF9B73BA}"/>
                  </a:ext>
                </a:extLst>
              </p:cNvPr>
              <p:cNvSpPr/>
              <p:nvPr/>
            </p:nvSpPr>
            <p:spPr>
              <a:xfrm>
                <a:off x="5087601" y="5068904"/>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334" name="Freeform 5333">
                <a:extLst>
                  <a:ext uri="{FF2B5EF4-FFF2-40B4-BE49-F238E27FC236}">
                    <a16:creationId xmlns:a16="http://schemas.microsoft.com/office/drawing/2014/main" id="{F7D5D234-77BC-4791-9FDA-9F6459A287D6}"/>
                  </a:ext>
                </a:extLst>
              </p:cNvPr>
              <p:cNvSpPr/>
              <p:nvPr/>
            </p:nvSpPr>
            <p:spPr>
              <a:xfrm>
                <a:off x="5122029" y="5009520"/>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335" name="Freeform 5334">
                <a:extLst>
                  <a:ext uri="{FF2B5EF4-FFF2-40B4-BE49-F238E27FC236}">
                    <a16:creationId xmlns:a16="http://schemas.microsoft.com/office/drawing/2014/main" id="{B80E394B-E53F-BB66-DC69-665D3F3B0AD3}"/>
                  </a:ext>
                </a:extLst>
              </p:cNvPr>
              <p:cNvSpPr/>
              <p:nvPr/>
            </p:nvSpPr>
            <p:spPr>
              <a:xfrm>
                <a:off x="5053458" y="5009520"/>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grpSp>
      </p:grpSp>
      <p:sp>
        <p:nvSpPr>
          <p:cNvPr id="1879" name="Freeform 1878">
            <a:extLst>
              <a:ext uri="{FF2B5EF4-FFF2-40B4-BE49-F238E27FC236}">
                <a16:creationId xmlns:a16="http://schemas.microsoft.com/office/drawing/2014/main" id="{2A3B91D9-1E41-D927-B807-9076B0BB6957}"/>
              </a:ext>
            </a:extLst>
          </p:cNvPr>
          <p:cNvSpPr/>
          <p:nvPr userDrawn="1"/>
        </p:nvSpPr>
        <p:spPr>
          <a:xfrm rot="10800000" flipH="1">
            <a:off x="0" y="3174392"/>
            <a:ext cx="2128586" cy="3689212"/>
          </a:xfrm>
          <a:custGeom>
            <a:avLst/>
            <a:gdLst>
              <a:gd name="connsiteX0" fmla="*/ 2082134 w 2082134"/>
              <a:gd name="connsiteY0" fmla="*/ 0 h 3608703"/>
              <a:gd name="connsiteX1" fmla="*/ 0 w 2082134"/>
              <a:gd name="connsiteY1" fmla="*/ 3608704 h 3608703"/>
              <a:gd name="connsiteX2" fmla="*/ 0 w 2082134"/>
              <a:gd name="connsiteY2" fmla="*/ 0 h 3608703"/>
              <a:gd name="connsiteX3" fmla="*/ 2082134 w 2082134"/>
              <a:gd name="connsiteY3" fmla="*/ 0 h 3608703"/>
            </a:gdLst>
            <a:ahLst/>
            <a:cxnLst>
              <a:cxn ang="0">
                <a:pos x="connsiteX0" y="connsiteY0"/>
              </a:cxn>
              <a:cxn ang="0">
                <a:pos x="connsiteX1" y="connsiteY1"/>
              </a:cxn>
              <a:cxn ang="0">
                <a:pos x="connsiteX2" y="connsiteY2"/>
              </a:cxn>
              <a:cxn ang="0">
                <a:pos x="connsiteX3" y="connsiteY3"/>
              </a:cxn>
            </a:cxnLst>
            <a:rect l="l" t="t" r="r" b="b"/>
            <a:pathLst>
              <a:path w="2082134" h="3608703">
                <a:moveTo>
                  <a:pt x="2082134" y="0"/>
                </a:moveTo>
                <a:lnTo>
                  <a:pt x="0" y="3608704"/>
                </a:lnTo>
                <a:lnTo>
                  <a:pt x="0" y="0"/>
                </a:lnTo>
                <a:lnTo>
                  <a:pt x="2082134" y="0"/>
                </a:lnTo>
                <a:close/>
              </a:path>
            </a:pathLst>
          </a:custGeom>
          <a:solidFill>
            <a:schemeClr val="bg2"/>
          </a:solidFill>
          <a:ln w="0" cap="flat">
            <a:noFill/>
            <a:prstDash val="solid"/>
            <a:miter/>
          </a:ln>
        </p:spPr>
        <p:txBody>
          <a:bodyPr rtlCol="0" anchor="ctr"/>
          <a:lstStyle/>
          <a:p>
            <a:endParaRPr lang="en-GB"/>
          </a:p>
        </p:txBody>
      </p:sp>
      <p:sp>
        <p:nvSpPr>
          <p:cNvPr id="11" name="Footer Placeholder 10">
            <a:extLst>
              <a:ext uri="{FF2B5EF4-FFF2-40B4-BE49-F238E27FC236}">
                <a16:creationId xmlns:a16="http://schemas.microsoft.com/office/drawing/2014/main" id="{2AC00EC0-5C3C-88CF-D230-CCCFD828F07B}"/>
              </a:ext>
            </a:extLst>
          </p:cNvPr>
          <p:cNvSpPr>
            <a:spLocks noGrp="1"/>
          </p:cNvSpPr>
          <p:nvPr>
            <p:ph type="ftr" sz="quarter" idx="14"/>
          </p:nvPr>
        </p:nvSpPr>
        <p:spPr/>
        <p:txBody>
          <a:bodyPr/>
          <a:lstStyle/>
          <a:p>
            <a:r>
              <a:rPr lang="en-GB"/>
              <a:t>European Heart Failure Mission</a:t>
            </a:r>
          </a:p>
        </p:txBody>
      </p:sp>
      <p:sp>
        <p:nvSpPr>
          <p:cNvPr id="12" name="Slide Number Placeholder 11">
            <a:extLst>
              <a:ext uri="{FF2B5EF4-FFF2-40B4-BE49-F238E27FC236}">
                <a16:creationId xmlns:a16="http://schemas.microsoft.com/office/drawing/2014/main" id="{B5B2C25C-8CFD-EE58-C511-829C31FACD00}"/>
              </a:ext>
            </a:extLst>
          </p:cNvPr>
          <p:cNvSpPr>
            <a:spLocks noGrp="1"/>
          </p:cNvSpPr>
          <p:nvPr>
            <p:ph type="sldNum" sz="quarter" idx="15"/>
          </p:nvPr>
        </p:nvSpPr>
        <p:spPr/>
        <p:txBody>
          <a:bodyPr/>
          <a:lstStyle/>
          <a:p>
            <a:fld id="{66326AAD-2FCC-4C42-901E-810FA2EA714E}" type="slidenum">
              <a:rPr lang="en-GB" smtClean="0"/>
              <a:pPr/>
              <a:t>‹#›</a:t>
            </a:fld>
            <a:endParaRPr lang="en-GB"/>
          </a:p>
        </p:txBody>
      </p:sp>
      <p:sp>
        <p:nvSpPr>
          <p:cNvPr id="5340" name="Title 5339">
            <a:extLst>
              <a:ext uri="{FF2B5EF4-FFF2-40B4-BE49-F238E27FC236}">
                <a16:creationId xmlns:a16="http://schemas.microsoft.com/office/drawing/2014/main" id="{B9EFDB5C-4D18-F418-A77E-88C93C869894}"/>
              </a:ext>
            </a:extLst>
          </p:cNvPr>
          <p:cNvSpPr>
            <a:spLocks noGrp="1"/>
          </p:cNvSpPr>
          <p:nvPr>
            <p:ph type="title"/>
          </p:nvPr>
        </p:nvSpPr>
        <p:spPr>
          <a:xfrm>
            <a:off x="2318299" y="707857"/>
            <a:ext cx="9369329" cy="988472"/>
          </a:xfrm>
        </p:spPr>
        <p:txBody>
          <a:bodyPr/>
          <a:lstStyle/>
          <a:p>
            <a:r>
              <a:rPr lang="en-GB"/>
              <a:t>Click to edit Master title style</a:t>
            </a:r>
          </a:p>
        </p:txBody>
      </p:sp>
    </p:spTree>
    <p:extLst>
      <p:ext uri="{BB962C8B-B14F-4D97-AF65-F5344CB8AC3E}">
        <p14:creationId xmlns:p14="http://schemas.microsoft.com/office/powerpoint/2010/main" val="805715255"/>
      </p:ext>
    </p:extLst>
  </p:cSld>
  <p:clrMapOvr>
    <a:masterClrMapping/>
  </p:clrMapOvr>
  <p:extLst>
    <p:ext uri="{DCECCB84-F9BA-43D5-87BE-67443E8EF086}">
      <p15:sldGuideLst xmlns:p15="http://schemas.microsoft.com/office/powerpoint/2012/main">
        <p15:guide id="1" userDrawn="1">
          <p15:clr>
            <a:srgbClr val="FBAE40"/>
          </p15:clr>
        </p15:guide>
        <p15:guide id="2" pos="7680" userDrawn="1">
          <p15:clr>
            <a:srgbClr val="FBAE40"/>
          </p15:clr>
        </p15:guide>
        <p15:guide id="3" pos="1459" userDrawn="1">
          <p15:clr>
            <a:srgbClr val="FBAE40"/>
          </p15:clr>
        </p15:guide>
        <p15:guide id="6" pos="7360" userDrawn="1">
          <p15:clr>
            <a:srgbClr val="FBAE40"/>
          </p15:clr>
        </p15:guide>
        <p15:guide id="7" orient="horz" userDrawn="1">
          <p15:clr>
            <a:srgbClr val="FBAE40"/>
          </p15:clr>
        </p15:guide>
        <p15:guide id="8" orient="horz" pos="4320" userDrawn="1">
          <p15:clr>
            <a:srgbClr val="FBAE40"/>
          </p15:clr>
        </p15:guide>
        <p15:guide id="9" orient="horz" pos="440" userDrawn="1">
          <p15:clr>
            <a:srgbClr val="FBAE40"/>
          </p15:clr>
        </p15:guide>
        <p15:guide id="10" orient="horz" pos="3840" userDrawn="1">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Graphic only">
    <p:spTree>
      <p:nvGrpSpPr>
        <p:cNvPr id="1" name=""/>
        <p:cNvGrpSpPr/>
        <p:nvPr/>
      </p:nvGrpSpPr>
      <p:grpSpPr>
        <a:xfrm>
          <a:off x="0" y="0"/>
          <a:ext cx="0" cy="0"/>
          <a:chOff x="0" y="0"/>
          <a:chExt cx="0" cy="0"/>
        </a:xfrm>
      </p:grpSpPr>
      <p:grpSp>
        <p:nvGrpSpPr>
          <p:cNvPr id="5337" name="Group 5336">
            <a:extLst>
              <a:ext uri="{FF2B5EF4-FFF2-40B4-BE49-F238E27FC236}">
                <a16:creationId xmlns:a16="http://schemas.microsoft.com/office/drawing/2014/main" id="{A6007A35-4BBF-96BC-A6E7-A7401DA4C526}"/>
              </a:ext>
            </a:extLst>
          </p:cNvPr>
          <p:cNvGrpSpPr/>
          <p:nvPr userDrawn="1"/>
        </p:nvGrpSpPr>
        <p:grpSpPr>
          <a:xfrm>
            <a:off x="-1" y="0"/>
            <a:ext cx="2546413" cy="4413380"/>
            <a:chOff x="-1" y="0"/>
            <a:chExt cx="2546413" cy="4413380"/>
          </a:xfrm>
        </p:grpSpPr>
        <p:sp>
          <p:nvSpPr>
            <p:cNvPr id="19" name="Freeform 18">
              <a:extLst>
                <a:ext uri="{FF2B5EF4-FFF2-40B4-BE49-F238E27FC236}">
                  <a16:creationId xmlns:a16="http://schemas.microsoft.com/office/drawing/2014/main" id="{28E73353-52C1-465C-8F97-5DEE576DDE76}"/>
                </a:ext>
              </a:extLst>
            </p:cNvPr>
            <p:cNvSpPr/>
            <p:nvPr userDrawn="1"/>
          </p:nvSpPr>
          <p:spPr>
            <a:xfrm>
              <a:off x="-1" y="0"/>
              <a:ext cx="2546413" cy="4413380"/>
            </a:xfrm>
            <a:custGeom>
              <a:avLst/>
              <a:gdLst>
                <a:gd name="connsiteX0" fmla="*/ 2082134 w 2082134"/>
                <a:gd name="connsiteY0" fmla="*/ 0 h 3608703"/>
                <a:gd name="connsiteX1" fmla="*/ 0 w 2082134"/>
                <a:gd name="connsiteY1" fmla="*/ 3608704 h 3608703"/>
                <a:gd name="connsiteX2" fmla="*/ 0 w 2082134"/>
                <a:gd name="connsiteY2" fmla="*/ 0 h 3608703"/>
                <a:gd name="connsiteX3" fmla="*/ 2082134 w 2082134"/>
                <a:gd name="connsiteY3" fmla="*/ 0 h 3608703"/>
              </a:gdLst>
              <a:ahLst/>
              <a:cxnLst>
                <a:cxn ang="0">
                  <a:pos x="connsiteX0" y="connsiteY0"/>
                </a:cxn>
                <a:cxn ang="0">
                  <a:pos x="connsiteX1" y="connsiteY1"/>
                </a:cxn>
                <a:cxn ang="0">
                  <a:pos x="connsiteX2" y="connsiteY2"/>
                </a:cxn>
                <a:cxn ang="0">
                  <a:pos x="connsiteX3" y="connsiteY3"/>
                </a:cxn>
              </a:cxnLst>
              <a:rect l="l" t="t" r="r" b="b"/>
              <a:pathLst>
                <a:path w="2082134" h="3608703">
                  <a:moveTo>
                    <a:pt x="2082134" y="0"/>
                  </a:moveTo>
                  <a:lnTo>
                    <a:pt x="0" y="3608704"/>
                  </a:lnTo>
                  <a:lnTo>
                    <a:pt x="0" y="0"/>
                  </a:lnTo>
                  <a:lnTo>
                    <a:pt x="2082134" y="0"/>
                  </a:lnTo>
                  <a:close/>
                </a:path>
              </a:pathLst>
            </a:custGeom>
            <a:solidFill>
              <a:schemeClr val="accent4"/>
            </a:solidFill>
            <a:ln w="0" cap="flat">
              <a:noFill/>
              <a:prstDash val="solid"/>
              <a:miter/>
            </a:ln>
          </p:spPr>
          <p:txBody>
            <a:bodyPr rtlCol="0" anchor="ctr"/>
            <a:lstStyle/>
            <a:p>
              <a:endParaRPr lang="en-GB"/>
            </a:p>
          </p:txBody>
        </p:sp>
        <p:grpSp>
          <p:nvGrpSpPr>
            <p:cNvPr id="5336" name="Group 5335">
              <a:extLst>
                <a:ext uri="{FF2B5EF4-FFF2-40B4-BE49-F238E27FC236}">
                  <a16:creationId xmlns:a16="http://schemas.microsoft.com/office/drawing/2014/main" id="{C8BBB303-98D3-D3EB-688B-AC91616326AF}"/>
                </a:ext>
              </a:extLst>
            </p:cNvPr>
            <p:cNvGrpSpPr>
              <a:grpSpLocks noChangeAspect="1"/>
            </p:cNvGrpSpPr>
            <p:nvPr userDrawn="1"/>
          </p:nvGrpSpPr>
          <p:grpSpPr>
            <a:xfrm>
              <a:off x="-1" y="32241"/>
              <a:ext cx="2484000" cy="4276582"/>
              <a:chOff x="5052222" y="1621698"/>
              <a:chExt cx="2055885" cy="3539517"/>
            </a:xfrm>
            <a:solidFill>
              <a:schemeClr val="accent6"/>
            </a:solidFill>
          </p:grpSpPr>
          <p:sp>
            <p:nvSpPr>
              <p:cNvPr id="4845" name="Freeform 4844">
                <a:extLst>
                  <a:ext uri="{FF2B5EF4-FFF2-40B4-BE49-F238E27FC236}">
                    <a16:creationId xmlns:a16="http://schemas.microsoft.com/office/drawing/2014/main" id="{3FF87A93-F12B-E61B-782E-FA8402725FD3}"/>
                  </a:ext>
                </a:extLst>
              </p:cNvPr>
              <p:cNvSpPr/>
              <p:nvPr/>
            </p:nvSpPr>
            <p:spPr>
              <a:xfrm>
                <a:off x="6046355"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46" name="Freeform 4845">
                <a:extLst>
                  <a:ext uri="{FF2B5EF4-FFF2-40B4-BE49-F238E27FC236}">
                    <a16:creationId xmlns:a16="http://schemas.microsoft.com/office/drawing/2014/main" id="{7B012DC3-57B0-6895-D926-F9C14982C87A}"/>
                  </a:ext>
                </a:extLst>
              </p:cNvPr>
              <p:cNvSpPr/>
              <p:nvPr/>
            </p:nvSpPr>
            <p:spPr>
              <a:xfrm>
                <a:off x="6114925"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47" name="Freeform 4846">
                <a:extLst>
                  <a:ext uri="{FF2B5EF4-FFF2-40B4-BE49-F238E27FC236}">
                    <a16:creationId xmlns:a16="http://schemas.microsoft.com/office/drawing/2014/main" id="{7B1DDE4E-AEA6-81BE-D8D7-720763E6188C}"/>
                  </a:ext>
                </a:extLst>
              </p:cNvPr>
              <p:cNvSpPr/>
              <p:nvPr/>
            </p:nvSpPr>
            <p:spPr>
              <a:xfrm>
                <a:off x="6080688" y="1799944"/>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48" name="Freeform 4847">
                <a:extLst>
                  <a:ext uri="{FF2B5EF4-FFF2-40B4-BE49-F238E27FC236}">
                    <a16:creationId xmlns:a16="http://schemas.microsoft.com/office/drawing/2014/main" id="{B8764F59-156F-27A3-9D41-2A65A4BD135D}"/>
                  </a:ext>
                </a:extLst>
              </p:cNvPr>
              <p:cNvSpPr/>
              <p:nvPr/>
            </p:nvSpPr>
            <p:spPr>
              <a:xfrm>
                <a:off x="6114925"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49" name="Freeform 4848">
                <a:extLst>
                  <a:ext uri="{FF2B5EF4-FFF2-40B4-BE49-F238E27FC236}">
                    <a16:creationId xmlns:a16="http://schemas.microsoft.com/office/drawing/2014/main" id="{ED78A4EC-C843-C0B1-86B5-0561DB200EA7}"/>
                  </a:ext>
                </a:extLst>
              </p:cNvPr>
              <p:cNvSpPr/>
              <p:nvPr/>
            </p:nvSpPr>
            <p:spPr>
              <a:xfrm>
                <a:off x="5977784"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50" name="Freeform 4849">
                <a:extLst>
                  <a:ext uri="{FF2B5EF4-FFF2-40B4-BE49-F238E27FC236}">
                    <a16:creationId xmlns:a16="http://schemas.microsoft.com/office/drawing/2014/main" id="{E39C2A14-6C09-AF8E-63C4-C82AA034B4E0}"/>
                  </a:ext>
                </a:extLst>
              </p:cNvPr>
              <p:cNvSpPr/>
              <p:nvPr/>
            </p:nvSpPr>
            <p:spPr>
              <a:xfrm>
                <a:off x="6012688" y="1800515"/>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51" name="Freeform 4850">
                <a:extLst>
                  <a:ext uri="{FF2B5EF4-FFF2-40B4-BE49-F238E27FC236}">
                    <a16:creationId xmlns:a16="http://schemas.microsoft.com/office/drawing/2014/main" id="{2AF03DF2-EE25-DE80-E1A9-DD0D0A065C06}"/>
                  </a:ext>
                </a:extLst>
              </p:cNvPr>
              <p:cNvSpPr/>
              <p:nvPr/>
            </p:nvSpPr>
            <p:spPr>
              <a:xfrm>
                <a:off x="6046355" y="1859423"/>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52" name="Freeform 4851">
                <a:extLst>
                  <a:ext uri="{FF2B5EF4-FFF2-40B4-BE49-F238E27FC236}">
                    <a16:creationId xmlns:a16="http://schemas.microsoft.com/office/drawing/2014/main" id="{CDACCEA9-836B-90E7-53B3-545D3FB68D3F}"/>
                  </a:ext>
                </a:extLst>
              </p:cNvPr>
              <p:cNvSpPr/>
              <p:nvPr/>
            </p:nvSpPr>
            <p:spPr>
              <a:xfrm>
                <a:off x="5909213"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53" name="Freeform 4852">
                <a:extLst>
                  <a:ext uri="{FF2B5EF4-FFF2-40B4-BE49-F238E27FC236}">
                    <a16:creationId xmlns:a16="http://schemas.microsoft.com/office/drawing/2014/main" id="{A1285005-1442-71DD-590E-D0BD8F10BF3B}"/>
                  </a:ext>
                </a:extLst>
              </p:cNvPr>
              <p:cNvSpPr/>
              <p:nvPr/>
            </p:nvSpPr>
            <p:spPr>
              <a:xfrm>
                <a:off x="5944117" y="1800515"/>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54" name="Freeform 4853">
                <a:extLst>
                  <a:ext uri="{FF2B5EF4-FFF2-40B4-BE49-F238E27FC236}">
                    <a16:creationId xmlns:a16="http://schemas.microsoft.com/office/drawing/2014/main" id="{4FA94974-5BFA-2A44-1767-605AFD67F83C}"/>
                  </a:ext>
                </a:extLst>
              </p:cNvPr>
              <p:cNvSpPr/>
              <p:nvPr/>
            </p:nvSpPr>
            <p:spPr>
              <a:xfrm>
                <a:off x="5978355" y="185999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55" name="Freeform 4854">
                <a:extLst>
                  <a:ext uri="{FF2B5EF4-FFF2-40B4-BE49-F238E27FC236}">
                    <a16:creationId xmlns:a16="http://schemas.microsoft.com/office/drawing/2014/main" id="{2C1767D2-016A-D24E-83E5-3962131F7EB0}"/>
                  </a:ext>
                </a:extLst>
              </p:cNvPr>
              <p:cNvSpPr/>
              <p:nvPr/>
            </p:nvSpPr>
            <p:spPr>
              <a:xfrm>
                <a:off x="5840738"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56" name="Freeform 4855">
                <a:extLst>
                  <a:ext uri="{FF2B5EF4-FFF2-40B4-BE49-F238E27FC236}">
                    <a16:creationId xmlns:a16="http://schemas.microsoft.com/office/drawing/2014/main" id="{7708D335-309A-9FA9-E579-20A39BFAA1CD}"/>
                  </a:ext>
                </a:extLst>
              </p:cNvPr>
              <p:cNvSpPr/>
              <p:nvPr/>
            </p:nvSpPr>
            <p:spPr>
              <a:xfrm>
                <a:off x="5875451" y="180042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57" name="Freeform 4856">
                <a:extLst>
                  <a:ext uri="{FF2B5EF4-FFF2-40B4-BE49-F238E27FC236}">
                    <a16:creationId xmlns:a16="http://schemas.microsoft.com/office/drawing/2014/main" id="{C9CE14E6-9C1B-5183-D15A-BA9E643D4E7B}"/>
                  </a:ext>
                </a:extLst>
              </p:cNvPr>
              <p:cNvSpPr/>
              <p:nvPr/>
            </p:nvSpPr>
            <p:spPr>
              <a:xfrm>
                <a:off x="5909784" y="185999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58" name="Freeform 4857">
                <a:extLst>
                  <a:ext uri="{FF2B5EF4-FFF2-40B4-BE49-F238E27FC236}">
                    <a16:creationId xmlns:a16="http://schemas.microsoft.com/office/drawing/2014/main" id="{B55D6561-3184-B980-1B70-EF2B72141373}"/>
                  </a:ext>
                </a:extLst>
              </p:cNvPr>
              <p:cNvSpPr/>
              <p:nvPr/>
            </p:nvSpPr>
            <p:spPr>
              <a:xfrm>
                <a:off x="5772167"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59" name="Freeform 4858">
                <a:extLst>
                  <a:ext uri="{FF2B5EF4-FFF2-40B4-BE49-F238E27FC236}">
                    <a16:creationId xmlns:a16="http://schemas.microsoft.com/office/drawing/2014/main" id="{2B78451F-AF8B-A033-04DE-C1396EE756D1}"/>
                  </a:ext>
                </a:extLst>
              </p:cNvPr>
              <p:cNvSpPr/>
              <p:nvPr/>
            </p:nvSpPr>
            <p:spPr>
              <a:xfrm>
                <a:off x="5806785" y="1800325"/>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860" name="Freeform 4859">
                <a:extLst>
                  <a:ext uri="{FF2B5EF4-FFF2-40B4-BE49-F238E27FC236}">
                    <a16:creationId xmlns:a16="http://schemas.microsoft.com/office/drawing/2014/main" id="{94250A26-9BB0-7379-D0C2-F75048E9EA3A}"/>
                  </a:ext>
                </a:extLst>
              </p:cNvPr>
              <p:cNvSpPr/>
              <p:nvPr/>
            </p:nvSpPr>
            <p:spPr>
              <a:xfrm>
                <a:off x="5841308" y="185999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61" name="Freeform 4860">
                <a:extLst>
                  <a:ext uri="{FF2B5EF4-FFF2-40B4-BE49-F238E27FC236}">
                    <a16:creationId xmlns:a16="http://schemas.microsoft.com/office/drawing/2014/main" id="{F59ED3D3-9277-40C3-925D-D2778772F469}"/>
                  </a:ext>
                </a:extLst>
              </p:cNvPr>
              <p:cNvSpPr/>
              <p:nvPr/>
            </p:nvSpPr>
            <p:spPr>
              <a:xfrm>
                <a:off x="5703596"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62" name="Freeform 4861">
                <a:extLst>
                  <a:ext uri="{FF2B5EF4-FFF2-40B4-BE49-F238E27FC236}">
                    <a16:creationId xmlns:a16="http://schemas.microsoft.com/office/drawing/2014/main" id="{32A0BA01-2FB8-4B96-281D-F3A88DBE8345}"/>
                  </a:ext>
                </a:extLst>
              </p:cNvPr>
              <p:cNvSpPr/>
              <p:nvPr/>
            </p:nvSpPr>
            <p:spPr>
              <a:xfrm>
                <a:off x="5738214" y="1800325"/>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863" name="Freeform 4862">
                <a:extLst>
                  <a:ext uri="{FF2B5EF4-FFF2-40B4-BE49-F238E27FC236}">
                    <a16:creationId xmlns:a16="http://schemas.microsoft.com/office/drawing/2014/main" id="{03DADF77-09A4-A9B1-3F3E-4765D95536C3}"/>
                  </a:ext>
                </a:extLst>
              </p:cNvPr>
              <p:cNvSpPr/>
              <p:nvPr/>
            </p:nvSpPr>
            <p:spPr>
              <a:xfrm>
                <a:off x="5772738" y="185999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64" name="Freeform 4863">
                <a:extLst>
                  <a:ext uri="{FF2B5EF4-FFF2-40B4-BE49-F238E27FC236}">
                    <a16:creationId xmlns:a16="http://schemas.microsoft.com/office/drawing/2014/main" id="{7115C64F-DCB7-BAD9-D2BE-7BFA3A01EA90}"/>
                  </a:ext>
                </a:extLst>
              </p:cNvPr>
              <p:cNvSpPr/>
              <p:nvPr/>
            </p:nvSpPr>
            <p:spPr>
              <a:xfrm>
                <a:off x="5635025"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65" name="Freeform 4864">
                <a:extLst>
                  <a:ext uri="{FF2B5EF4-FFF2-40B4-BE49-F238E27FC236}">
                    <a16:creationId xmlns:a16="http://schemas.microsoft.com/office/drawing/2014/main" id="{61C0804D-82B8-7372-E11D-EA3A3F65F034}"/>
                  </a:ext>
                </a:extLst>
              </p:cNvPr>
              <p:cNvSpPr/>
              <p:nvPr/>
            </p:nvSpPr>
            <p:spPr>
              <a:xfrm>
                <a:off x="5669549" y="1800230"/>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866" name="Freeform 4865">
                <a:extLst>
                  <a:ext uri="{FF2B5EF4-FFF2-40B4-BE49-F238E27FC236}">
                    <a16:creationId xmlns:a16="http://schemas.microsoft.com/office/drawing/2014/main" id="{0AEE174C-1DAF-2F23-6B00-7E5A5D649C76}"/>
                  </a:ext>
                </a:extLst>
              </p:cNvPr>
              <p:cNvSpPr/>
              <p:nvPr/>
            </p:nvSpPr>
            <p:spPr>
              <a:xfrm>
                <a:off x="5704072" y="185989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67" name="Freeform 4866">
                <a:extLst>
                  <a:ext uri="{FF2B5EF4-FFF2-40B4-BE49-F238E27FC236}">
                    <a16:creationId xmlns:a16="http://schemas.microsoft.com/office/drawing/2014/main" id="{684BCD7E-64AD-7648-D1C5-FF61372650ED}"/>
                  </a:ext>
                </a:extLst>
              </p:cNvPr>
              <p:cNvSpPr/>
              <p:nvPr/>
            </p:nvSpPr>
            <p:spPr>
              <a:xfrm>
                <a:off x="5566455"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68" name="Freeform 4867">
                <a:extLst>
                  <a:ext uri="{FF2B5EF4-FFF2-40B4-BE49-F238E27FC236}">
                    <a16:creationId xmlns:a16="http://schemas.microsoft.com/office/drawing/2014/main" id="{AACE979D-7F67-87DC-6722-6959526B3F9F}"/>
                  </a:ext>
                </a:extLst>
              </p:cNvPr>
              <p:cNvSpPr/>
              <p:nvPr/>
            </p:nvSpPr>
            <p:spPr>
              <a:xfrm>
                <a:off x="5600978" y="1800230"/>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869" name="Freeform 4868">
                <a:extLst>
                  <a:ext uri="{FF2B5EF4-FFF2-40B4-BE49-F238E27FC236}">
                    <a16:creationId xmlns:a16="http://schemas.microsoft.com/office/drawing/2014/main" id="{AA0649ED-83EE-760A-1BD6-35D8C26C0ED5}"/>
                  </a:ext>
                </a:extLst>
              </p:cNvPr>
              <p:cNvSpPr/>
              <p:nvPr/>
            </p:nvSpPr>
            <p:spPr>
              <a:xfrm>
                <a:off x="5635501" y="185989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70" name="Freeform 4869">
                <a:extLst>
                  <a:ext uri="{FF2B5EF4-FFF2-40B4-BE49-F238E27FC236}">
                    <a16:creationId xmlns:a16="http://schemas.microsoft.com/office/drawing/2014/main" id="{0D4B29A2-E271-0641-A6FA-97E051FE07D1}"/>
                  </a:ext>
                </a:extLst>
              </p:cNvPr>
              <p:cNvSpPr/>
              <p:nvPr/>
            </p:nvSpPr>
            <p:spPr>
              <a:xfrm>
                <a:off x="5497884"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71" name="Freeform 4870">
                <a:extLst>
                  <a:ext uri="{FF2B5EF4-FFF2-40B4-BE49-F238E27FC236}">
                    <a16:creationId xmlns:a16="http://schemas.microsoft.com/office/drawing/2014/main" id="{ED250C26-8B44-9097-B94D-922462B942D4}"/>
                  </a:ext>
                </a:extLst>
              </p:cNvPr>
              <p:cNvSpPr/>
              <p:nvPr/>
            </p:nvSpPr>
            <p:spPr>
              <a:xfrm>
                <a:off x="5532407" y="1800230"/>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872" name="Freeform 4871">
                <a:extLst>
                  <a:ext uri="{FF2B5EF4-FFF2-40B4-BE49-F238E27FC236}">
                    <a16:creationId xmlns:a16="http://schemas.microsoft.com/office/drawing/2014/main" id="{45FC7F90-26D0-41DF-800C-BE0230E996C2}"/>
                  </a:ext>
                </a:extLst>
              </p:cNvPr>
              <p:cNvSpPr/>
              <p:nvPr/>
            </p:nvSpPr>
            <p:spPr>
              <a:xfrm>
                <a:off x="5566930" y="185989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73" name="Freeform 4872">
                <a:extLst>
                  <a:ext uri="{FF2B5EF4-FFF2-40B4-BE49-F238E27FC236}">
                    <a16:creationId xmlns:a16="http://schemas.microsoft.com/office/drawing/2014/main" id="{F7BDD266-34E1-CEB8-BCBA-1622708DECA3}"/>
                  </a:ext>
                </a:extLst>
              </p:cNvPr>
              <p:cNvSpPr/>
              <p:nvPr/>
            </p:nvSpPr>
            <p:spPr>
              <a:xfrm>
                <a:off x="5429313"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74" name="Freeform 4873">
                <a:extLst>
                  <a:ext uri="{FF2B5EF4-FFF2-40B4-BE49-F238E27FC236}">
                    <a16:creationId xmlns:a16="http://schemas.microsoft.com/office/drawing/2014/main" id="{37A14926-C5BE-0696-AC66-5ACB5775E717}"/>
                  </a:ext>
                </a:extLst>
              </p:cNvPr>
              <p:cNvSpPr/>
              <p:nvPr/>
            </p:nvSpPr>
            <p:spPr>
              <a:xfrm>
                <a:off x="5463932" y="1800230"/>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875" name="Freeform 4874">
                <a:extLst>
                  <a:ext uri="{FF2B5EF4-FFF2-40B4-BE49-F238E27FC236}">
                    <a16:creationId xmlns:a16="http://schemas.microsoft.com/office/drawing/2014/main" id="{A8E23D33-53F1-A8DF-8976-018138F071DD}"/>
                  </a:ext>
                </a:extLst>
              </p:cNvPr>
              <p:cNvSpPr/>
              <p:nvPr/>
            </p:nvSpPr>
            <p:spPr>
              <a:xfrm>
                <a:off x="5498264" y="185980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876" name="Freeform 4875">
                <a:extLst>
                  <a:ext uri="{FF2B5EF4-FFF2-40B4-BE49-F238E27FC236}">
                    <a16:creationId xmlns:a16="http://schemas.microsoft.com/office/drawing/2014/main" id="{EB76AF79-C072-6F2C-FB2F-BF57D71456CB}"/>
                  </a:ext>
                </a:extLst>
              </p:cNvPr>
              <p:cNvSpPr/>
              <p:nvPr/>
            </p:nvSpPr>
            <p:spPr>
              <a:xfrm>
                <a:off x="5532597" y="191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77" name="Freeform 4876">
                <a:extLst>
                  <a:ext uri="{FF2B5EF4-FFF2-40B4-BE49-F238E27FC236}">
                    <a16:creationId xmlns:a16="http://schemas.microsoft.com/office/drawing/2014/main" id="{E3CFD555-0D50-2B25-1CDC-B4FDAAC8EF1C}"/>
                  </a:ext>
                </a:extLst>
              </p:cNvPr>
              <p:cNvSpPr/>
              <p:nvPr/>
            </p:nvSpPr>
            <p:spPr>
              <a:xfrm>
                <a:off x="5360743"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78" name="Freeform 4877">
                <a:extLst>
                  <a:ext uri="{FF2B5EF4-FFF2-40B4-BE49-F238E27FC236}">
                    <a16:creationId xmlns:a16="http://schemas.microsoft.com/office/drawing/2014/main" id="{E94697DE-E8EB-1140-C882-0DF721F20069}"/>
                  </a:ext>
                </a:extLst>
              </p:cNvPr>
              <p:cNvSpPr/>
              <p:nvPr/>
            </p:nvSpPr>
            <p:spPr>
              <a:xfrm>
                <a:off x="5395266"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879" name="Freeform 4878">
                <a:extLst>
                  <a:ext uri="{FF2B5EF4-FFF2-40B4-BE49-F238E27FC236}">
                    <a16:creationId xmlns:a16="http://schemas.microsoft.com/office/drawing/2014/main" id="{9A0EC918-C0E4-A25D-61FF-675AAFB04D8A}"/>
                  </a:ext>
                </a:extLst>
              </p:cNvPr>
              <p:cNvSpPr/>
              <p:nvPr/>
            </p:nvSpPr>
            <p:spPr>
              <a:xfrm>
                <a:off x="5429694" y="185980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880" name="Freeform 4879">
                <a:extLst>
                  <a:ext uri="{FF2B5EF4-FFF2-40B4-BE49-F238E27FC236}">
                    <a16:creationId xmlns:a16="http://schemas.microsoft.com/office/drawing/2014/main" id="{DD815131-276F-44CE-8DE2-8BA26C4F0B10}"/>
                  </a:ext>
                </a:extLst>
              </p:cNvPr>
              <p:cNvSpPr/>
              <p:nvPr/>
            </p:nvSpPr>
            <p:spPr>
              <a:xfrm>
                <a:off x="5464122" y="191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81" name="Freeform 4880">
                <a:extLst>
                  <a:ext uri="{FF2B5EF4-FFF2-40B4-BE49-F238E27FC236}">
                    <a16:creationId xmlns:a16="http://schemas.microsoft.com/office/drawing/2014/main" id="{5D2225CE-7BFD-96FB-61A8-3A55CAB4BAC0}"/>
                  </a:ext>
                </a:extLst>
              </p:cNvPr>
              <p:cNvSpPr/>
              <p:nvPr/>
            </p:nvSpPr>
            <p:spPr>
              <a:xfrm>
                <a:off x="5292172"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82" name="Freeform 4881">
                <a:extLst>
                  <a:ext uri="{FF2B5EF4-FFF2-40B4-BE49-F238E27FC236}">
                    <a16:creationId xmlns:a16="http://schemas.microsoft.com/office/drawing/2014/main" id="{AF8110BE-12D4-FB11-037F-9B537ED30F8D}"/>
                  </a:ext>
                </a:extLst>
              </p:cNvPr>
              <p:cNvSpPr/>
              <p:nvPr/>
            </p:nvSpPr>
            <p:spPr>
              <a:xfrm>
                <a:off x="5326695"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883" name="Freeform 4882">
                <a:extLst>
                  <a:ext uri="{FF2B5EF4-FFF2-40B4-BE49-F238E27FC236}">
                    <a16:creationId xmlns:a16="http://schemas.microsoft.com/office/drawing/2014/main" id="{343C8364-12DD-C493-CD8F-132D9BF8BA52}"/>
                  </a:ext>
                </a:extLst>
              </p:cNvPr>
              <p:cNvSpPr/>
              <p:nvPr/>
            </p:nvSpPr>
            <p:spPr>
              <a:xfrm>
                <a:off x="5361123" y="185980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884" name="Freeform 4883">
                <a:extLst>
                  <a:ext uri="{FF2B5EF4-FFF2-40B4-BE49-F238E27FC236}">
                    <a16:creationId xmlns:a16="http://schemas.microsoft.com/office/drawing/2014/main" id="{0C6A6BFD-8703-77C5-8ABB-C2ADBDA665BC}"/>
                  </a:ext>
                </a:extLst>
              </p:cNvPr>
              <p:cNvSpPr/>
              <p:nvPr/>
            </p:nvSpPr>
            <p:spPr>
              <a:xfrm>
                <a:off x="5395551" y="191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85" name="Freeform 4884">
                <a:extLst>
                  <a:ext uri="{FF2B5EF4-FFF2-40B4-BE49-F238E27FC236}">
                    <a16:creationId xmlns:a16="http://schemas.microsoft.com/office/drawing/2014/main" id="{F3BC8F52-0A94-F318-218C-D642F7008A4A}"/>
                  </a:ext>
                </a:extLst>
              </p:cNvPr>
              <p:cNvSpPr/>
              <p:nvPr/>
            </p:nvSpPr>
            <p:spPr>
              <a:xfrm>
                <a:off x="5429884" y="1978761"/>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86" name="Freeform 4885">
                <a:extLst>
                  <a:ext uri="{FF2B5EF4-FFF2-40B4-BE49-F238E27FC236}">
                    <a16:creationId xmlns:a16="http://schemas.microsoft.com/office/drawing/2014/main" id="{58606A5F-DD76-66F2-8D3F-057A13B5EC00}"/>
                  </a:ext>
                </a:extLst>
              </p:cNvPr>
              <p:cNvSpPr/>
              <p:nvPr/>
            </p:nvSpPr>
            <p:spPr>
              <a:xfrm>
                <a:off x="5223601"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87" name="Freeform 4886">
                <a:extLst>
                  <a:ext uri="{FF2B5EF4-FFF2-40B4-BE49-F238E27FC236}">
                    <a16:creationId xmlns:a16="http://schemas.microsoft.com/office/drawing/2014/main" id="{78539DD0-806B-279C-104D-069163B5EE38}"/>
                  </a:ext>
                </a:extLst>
              </p:cNvPr>
              <p:cNvSpPr/>
              <p:nvPr/>
            </p:nvSpPr>
            <p:spPr>
              <a:xfrm>
                <a:off x="5258124"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888" name="Freeform 4887">
                <a:extLst>
                  <a:ext uri="{FF2B5EF4-FFF2-40B4-BE49-F238E27FC236}">
                    <a16:creationId xmlns:a16="http://schemas.microsoft.com/office/drawing/2014/main" id="{AA20549D-3CAB-4DE9-0915-F28F862C82F2}"/>
                  </a:ext>
                </a:extLst>
              </p:cNvPr>
              <p:cNvSpPr/>
              <p:nvPr/>
            </p:nvSpPr>
            <p:spPr>
              <a:xfrm>
                <a:off x="5292552" y="185980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889" name="Freeform 4888">
                <a:extLst>
                  <a:ext uri="{FF2B5EF4-FFF2-40B4-BE49-F238E27FC236}">
                    <a16:creationId xmlns:a16="http://schemas.microsoft.com/office/drawing/2014/main" id="{EF0456E0-7B4D-7C3A-93E0-E7884887F8E2}"/>
                  </a:ext>
                </a:extLst>
              </p:cNvPr>
              <p:cNvSpPr/>
              <p:nvPr/>
            </p:nvSpPr>
            <p:spPr>
              <a:xfrm>
                <a:off x="5326980" y="191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90" name="Freeform 4889">
                <a:extLst>
                  <a:ext uri="{FF2B5EF4-FFF2-40B4-BE49-F238E27FC236}">
                    <a16:creationId xmlns:a16="http://schemas.microsoft.com/office/drawing/2014/main" id="{F2F44BB8-B27F-5329-BD05-566B5D0EC475}"/>
                  </a:ext>
                </a:extLst>
              </p:cNvPr>
              <p:cNvSpPr/>
              <p:nvPr/>
            </p:nvSpPr>
            <p:spPr>
              <a:xfrm>
                <a:off x="5361218" y="197866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91" name="Freeform 4890">
                <a:extLst>
                  <a:ext uri="{FF2B5EF4-FFF2-40B4-BE49-F238E27FC236}">
                    <a16:creationId xmlns:a16="http://schemas.microsoft.com/office/drawing/2014/main" id="{16B2A637-D024-2948-E692-2C83C003922D}"/>
                  </a:ext>
                </a:extLst>
              </p:cNvPr>
              <p:cNvSpPr/>
              <p:nvPr/>
            </p:nvSpPr>
            <p:spPr>
              <a:xfrm>
                <a:off x="5395646" y="2038240"/>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92" name="Freeform 4891">
                <a:extLst>
                  <a:ext uri="{FF2B5EF4-FFF2-40B4-BE49-F238E27FC236}">
                    <a16:creationId xmlns:a16="http://schemas.microsoft.com/office/drawing/2014/main" id="{9E5FF72D-DE0D-2DF3-EE36-B83745188DBC}"/>
                  </a:ext>
                </a:extLst>
              </p:cNvPr>
              <p:cNvSpPr/>
              <p:nvPr/>
            </p:nvSpPr>
            <p:spPr>
              <a:xfrm>
                <a:off x="5155126"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893" name="Freeform 4892">
                <a:extLst>
                  <a:ext uri="{FF2B5EF4-FFF2-40B4-BE49-F238E27FC236}">
                    <a16:creationId xmlns:a16="http://schemas.microsoft.com/office/drawing/2014/main" id="{DF616AA5-C6EB-2161-AD91-59372DE5B9B2}"/>
                  </a:ext>
                </a:extLst>
              </p:cNvPr>
              <p:cNvSpPr/>
              <p:nvPr/>
            </p:nvSpPr>
            <p:spPr>
              <a:xfrm>
                <a:off x="5189554"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894" name="Freeform 4893">
                <a:extLst>
                  <a:ext uri="{FF2B5EF4-FFF2-40B4-BE49-F238E27FC236}">
                    <a16:creationId xmlns:a16="http://schemas.microsoft.com/office/drawing/2014/main" id="{469E192F-A354-8CD1-9E4A-8C4511944C85}"/>
                  </a:ext>
                </a:extLst>
              </p:cNvPr>
              <p:cNvSpPr/>
              <p:nvPr/>
            </p:nvSpPr>
            <p:spPr>
              <a:xfrm>
                <a:off x="5223886" y="185970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895" name="Freeform 4894">
                <a:extLst>
                  <a:ext uri="{FF2B5EF4-FFF2-40B4-BE49-F238E27FC236}">
                    <a16:creationId xmlns:a16="http://schemas.microsoft.com/office/drawing/2014/main" id="{4767BAD7-675E-7162-1809-B6D8F405C5DB}"/>
                  </a:ext>
                </a:extLst>
              </p:cNvPr>
              <p:cNvSpPr/>
              <p:nvPr/>
            </p:nvSpPr>
            <p:spPr>
              <a:xfrm>
                <a:off x="5258314" y="191918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896" name="Freeform 4895">
                <a:extLst>
                  <a:ext uri="{FF2B5EF4-FFF2-40B4-BE49-F238E27FC236}">
                    <a16:creationId xmlns:a16="http://schemas.microsoft.com/office/drawing/2014/main" id="{BDEEFEAF-7431-8ECE-694F-5EB0A72720BA}"/>
                  </a:ext>
                </a:extLst>
              </p:cNvPr>
              <p:cNvSpPr/>
              <p:nvPr/>
            </p:nvSpPr>
            <p:spPr>
              <a:xfrm>
                <a:off x="5292647" y="197866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897" name="Freeform 4896">
                <a:extLst>
                  <a:ext uri="{FF2B5EF4-FFF2-40B4-BE49-F238E27FC236}">
                    <a16:creationId xmlns:a16="http://schemas.microsoft.com/office/drawing/2014/main" id="{4FF3CE53-7395-40FF-3845-BD7CFA96D068}"/>
                  </a:ext>
                </a:extLst>
              </p:cNvPr>
              <p:cNvSpPr/>
              <p:nvPr/>
            </p:nvSpPr>
            <p:spPr>
              <a:xfrm>
                <a:off x="5327075" y="2038240"/>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98" name="Freeform 4897">
                <a:extLst>
                  <a:ext uri="{FF2B5EF4-FFF2-40B4-BE49-F238E27FC236}">
                    <a16:creationId xmlns:a16="http://schemas.microsoft.com/office/drawing/2014/main" id="{36D4A316-82F9-9897-ACF3-5BFE4F97E801}"/>
                  </a:ext>
                </a:extLst>
              </p:cNvPr>
              <p:cNvSpPr/>
              <p:nvPr/>
            </p:nvSpPr>
            <p:spPr>
              <a:xfrm>
                <a:off x="5361313" y="209762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899" name="Freeform 4898">
                <a:extLst>
                  <a:ext uri="{FF2B5EF4-FFF2-40B4-BE49-F238E27FC236}">
                    <a16:creationId xmlns:a16="http://schemas.microsoft.com/office/drawing/2014/main" id="{51A08A3C-CB55-8807-9D55-192A13CB9EA0}"/>
                  </a:ext>
                </a:extLst>
              </p:cNvPr>
              <p:cNvSpPr/>
              <p:nvPr/>
            </p:nvSpPr>
            <p:spPr>
              <a:xfrm>
                <a:off x="5086555"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900" name="Freeform 4899">
                <a:extLst>
                  <a:ext uri="{FF2B5EF4-FFF2-40B4-BE49-F238E27FC236}">
                    <a16:creationId xmlns:a16="http://schemas.microsoft.com/office/drawing/2014/main" id="{5626B598-44C9-4EFC-A4B7-C3D6F4ADA8B6}"/>
                  </a:ext>
                </a:extLst>
              </p:cNvPr>
              <p:cNvSpPr/>
              <p:nvPr/>
            </p:nvSpPr>
            <p:spPr>
              <a:xfrm>
                <a:off x="5120983"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901" name="Freeform 4900">
                <a:extLst>
                  <a:ext uri="{FF2B5EF4-FFF2-40B4-BE49-F238E27FC236}">
                    <a16:creationId xmlns:a16="http://schemas.microsoft.com/office/drawing/2014/main" id="{C6C038FE-E952-E876-6B94-491AB2E91682}"/>
                  </a:ext>
                </a:extLst>
              </p:cNvPr>
              <p:cNvSpPr/>
              <p:nvPr/>
            </p:nvSpPr>
            <p:spPr>
              <a:xfrm>
                <a:off x="5155411" y="185970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02" name="Freeform 4901">
                <a:extLst>
                  <a:ext uri="{FF2B5EF4-FFF2-40B4-BE49-F238E27FC236}">
                    <a16:creationId xmlns:a16="http://schemas.microsoft.com/office/drawing/2014/main" id="{DA080F56-77E7-5D17-3F9C-E179F988E85A}"/>
                  </a:ext>
                </a:extLst>
              </p:cNvPr>
              <p:cNvSpPr/>
              <p:nvPr/>
            </p:nvSpPr>
            <p:spPr>
              <a:xfrm>
                <a:off x="5189744" y="191918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903" name="Freeform 4902">
                <a:extLst>
                  <a:ext uri="{FF2B5EF4-FFF2-40B4-BE49-F238E27FC236}">
                    <a16:creationId xmlns:a16="http://schemas.microsoft.com/office/drawing/2014/main" id="{D00CEA60-C7AA-6490-7A36-D9F8EAB3D145}"/>
                  </a:ext>
                </a:extLst>
              </p:cNvPr>
              <p:cNvSpPr/>
              <p:nvPr/>
            </p:nvSpPr>
            <p:spPr>
              <a:xfrm>
                <a:off x="5224077" y="197866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04" name="Freeform 4903">
                <a:extLst>
                  <a:ext uri="{FF2B5EF4-FFF2-40B4-BE49-F238E27FC236}">
                    <a16:creationId xmlns:a16="http://schemas.microsoft.com/office/drawing/2014/main" id="{963D2634-A67A-1C00-9933-653D33197AA5}"/>
                  </a:ext>
                </a:extLst>
              </p:cNvPr>
              <p:cNvSpPr/>
              <p:nvPr/>
            </p:nvSpPr>
            <p:spPr>
              <a:xfrm>
                <a:off x="5258505" y="2038240"/>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05" name="Freeform 4904">
                <a:extLst>
                  <a:ext uri="{FF2B5EF4-FFF2-40B4-BE49-F238E27FC236}">
                    <a16:creationId xmlns:a16="http://schemas.microsoft.com/office/drawing/2014/main" id="{BB79EDB7-88A3-1551-E618-E547BE0F19C9}"/>
                  </a:ext>
                </a:extLst>
              </p:cNvPr>
              <p:cNvSpPr/>
              <p:nvPr/>
            </p:nvSpPr>
            <p:spPr>
              <a:xfrm>
                <a:off x="5292742" y="209762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06" name="Freeform 4905">
                <a:extLst>
                  <a:ext uri="{FF2B5EF4-FFF2-40B4-BE49-F238E27FC236}">
                    <a16:creationId xmlns:a16="http://schemas.microsoft.com/office/drawing/2014/main" id="{FE54018B-8505-1E74-8D53-3A013065F62E}"/>
                  </a:ext>
                </a:extLst>
              </p:cNvPr>
              <p:cNvSpPr/>
              <p:nvPr/>
            </p:nvSpPr>
            <p:spPr>
              <a:xfrm>
                <a:off x="5327075" y="215700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07" name="Freeform 4906">
                <a:extLst>
                  <a:ext uri="{FF2B5EF4-FFF2-40B4-BE49-F238E27FC236}">
                    <a16:creationId xmlns:a16="http://schemas.microsoft.com/office/drawing/2014/main" id="{CADD1B04-6D7A-E9E3-2D76-235106037DC2}"/>
                  </a:ext>
                </a:extLst>
              </p:cNvPr>
              <p:cNvSpPr/>
              <p:nvPr/>
            </p:nvSpPr>
            <p:spPr>
              <a:xfrm>
                <a:off x="5052412" y="1800134"/>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908" name="Freeform 4907">
                <a:extLst>
                  <a:ext uri="{FF2B5EF4-FFF2-40B4-BE49-F238E27FC236}">
                    <a16:creationId xmlns:a16="http://schemas.microsoft.com/office/drawing/2014/main" id="{FA8214CA-DFBF-C638-1059-0862F66CED52}"/>
                  </a:ext>
                </a:extLst>
              </p:cNvPr>
              <p:cNvSpPr/>
              <p:nvPr/>
            </p:nvSpPr>
            <p:spPr>
              <a:xfrm>
                <a:off x="5086840" y="185970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09" name="Freeform 4908">
                <a:extLst>
                  <a:ext uri="{FF2B5EF4-FFF2-40B4-BE49-F238E27FC236}">
                    <a16:creationId xmlns:a16="http://schemas.microsoft.com/office/drawing/2014/main" id="{9C411D56-A9C9-E47B-4DC7-B1331CC58195}"/>
                  </a:ext>
                </a:extLst>
              </p:cNvPr>
              <p:cNvSpPr/>
              <p:nvPr/>
            </p:nvSpPr>
            <p:spPr>
              <a:xfrm>
                <a:off x="5121173" y="191918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910" name="Freeform 4909">
                <a:extLst>
                  <a:ext uri="{FF2B5EF4-FFF2-40B4-BE49-F238E27FC236}">
                    <a16:creationId xmlns:a16="http://schemas.microsoft.com/office/drawing/2014/main" id="{FD22F790-F74F-756A-371F-E9AA61394564}"/>
                  </a:ext>
                </a:extLst>
              </p:cNvPr>
              <p:cNvSpPr/>
              <p:nvPr/>
            </p:nvSpPr>
            <p:spPr>
              <a:xfrm>
                <a:off x="5155601" y="197866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11" name="Freeform 4910">
                <a:extLst>
                  <a:ext uri="{FF2B5EF4-FFF2-40B4-BE49-F238E27FC236}">
                    <a16:creationId xmlns:a16="http://schemas.microsoft.com/office/drawing/2014/main" id="{F9085BB4-F2EC-C497-1865-BF4D1648C9BD}"/>
                  </a:ext>
                </a:extLst>
              </p:cNvPr>
              <p:cNvSpPr/>
              <p:nvPr/>
            </p:nvSpPr>
            <p:spPr>
              <a:xfrm>
                <a:off x="5189934" y="2038240"/>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12" name="Freeform 4911">
                <a:extLst>
                  <a:ext uri="{FF2B5EF4-FFF2-40B4-BE49-F238E27FC236}">
                    <a16:creationId xmlns:a16="http://schemas.microsoft.com/office/drawing/2014/main" id="{DF056F08-DF3C-075B-C6C5-3AF78B62005B}"/>
                  </a:ext>
                </a:extLst>
              </p:cNvPr>
              <p:cNvSpPr/>
              <p:nvPr/>
            </p:nvSpPr>
            <p:spPr>
              <a:xfrm>
                <a:off x="5224172" y="209762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13" name="Freeform 4912">
                <a:extLst>
                  <a:ext uri="{FF2B5EF4-FFF2-40B4-BE49-F238E27FC236}">
                    <a16:creationId xmlns:a16="http://schemas.microsoft.com/office/drawing/2014/main" id="{A340DB47-C634-E838-F098-D7748D202E65}"/>
                  </a:ext>
                </a:extLst>
              </p:cNvPr>
              <p:cNvSpPr/>
              <p:nvPr/>
            </p:nvSpPr>
            <p:spPr>
              <a:xfrm>
                <a:off x="5258505" y="215700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14" name="Freeform 4913">
                <a:extLst>
                  <a:ext uri="{FF2B5EF4-FFF2-40B4-BE49-F238E27FC236}">
                    <a16:creationId xmlns:a16="http://schemas.microsoft.com/office/drawing/2014/main" id="{EC781FA8-1B87-3067-709E-945A204232F3}"/>
                  </a:ext>
                </a:extLst>
              </p:cNvPr>
              <p:cNvSpPr/>
              <p:nvPr/>
            </p:nvSpPr>
            <p:spPr>
              <a:xfrm>
                <a:off x="5292742" y="2216487"/>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15" name="Freeform 4914">
                <a:extLst>
                  <a:ext uri="{FF2B5EF4-FFF2-40B4-BE49-F238E27FC236}">
                    <a16:creationId xmlns:a16="http://schemas.microsoft.com/office/drawing/2014/main" id="{2FA4DDAB-A567-4DB2-292E-701A052690B3}"/>
                  </a:ext>
                </a:extLst>
              </p:cNvPr>
              <p:cNvSpPr/>
              <p:nvPr/>
            </p:nvSpPr>
            <p:spPr>
              <a:xfrm>
                <a:off x="5052602" y="191918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916" name="Freeform 4915">
                <a:extLst>
                  <a:ext uri="{FF2B5EF4-FFF2-40B4-BE49-F238E27FC236}">
                    <a16:creationId xmlns:a16="http://schemas.microsoft.com/office/drawing/2014/main" id="{BAEEE6CB-86E7-ABFD-DAE0-5267D3D4A61E}"/>
                  </a:ext>
                </a:extLst>
              </p:cNvPr>
              <p:cNvSpPr/>
              <p:nvPr/>
            </p:nvSpPr>
            <p:spPr>
              <a:xfrm>
                <a:off x="5087030" y="197866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17" name="Freeform 4916">
                <a:extLst>
                  <a:ext uri="{FF2B5EF4-FFF2-40B4-BE49-F238E27FC236}">
                    <a16:creationId xmlns:a16="http://schemas.microsoft.com/office/drawing/2014/main" id="{9AA5CFE7-5C66-948C-BEF8-FFF878469B83}"/>
                  </a:ext>
                </a:extLst>
              </p:cNvPr>
              <p:cNvSpPr/>
              <p:nvPr/>
            </p:nvSpPr>
            <p:spPr>
              <a:xfrm>
                <a:off x="5121268" y="2038145"/>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18" name="Freeform 4917">
                <a:extLst>
                  <a:ext uri="{FF2B5EF4-FFF2-40B4-BE49-F238E27FC236}">
                    <a16:creationId xmlns:a16="http://schemas.microsoft.com/office/drawing/2014/main" id="{546B397D-C348-BD9C-0838-6D7E2DAAA563}"/>
                  </a:ext>
                </a:extLst>
              </p:cNvPr>
              <p:cNvSpPr/>
              <p:nvPr/>
            </p:nvSpPr>
            <p:spPr>
              <a:xfrm>
                <a:off x="5155696" y="2097624"/>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19" name="Freeform 4918">
                <a:extLst>
                  <a:ext uri="{FF2B5EF4-FFF2-40B4-BE49-F238E27FC236}">
                    <a16:creationId xmlns:a16="http://schemas.microsoft.com/office/drawing/2014/main" id="{F6BBFA08-1637-3CE3-5F68-B4614931AF0E}"/>
                  </a:ext>
                </a:extLst>
              </p:cNvPr>
              <p:cNvSpPr/>
              <p:nvPr/>
            </p:nvSpPr>
            <p:spPr>
              <a:xfrm>
                <a:off x="5189934" y="215700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20" name="Freeform 4919">
                <a:extLst>
                  <a:ext uri="{FF2B5EF4-FFF2-40B4-BE49-F238E27FC236}">
                    <a16:creationId xmlns:a16="http://schemas.microsoft.com/office/drawing/2014/main" id="{54AF6299-005D-595F-24A8-259FFBDED67F}"/>
                  </a:ext>
                </a:extLst>
              </p:cNvPr>
              <p:cNvSpPr/>
              <p:nvPr/>
            </p:nvSpPr>
            <p:spPr>
              <a:xfrm>
                <a:off x="5224172" y="2216487"/>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21" name="Freeform 4920">
                <a:extLst>
                  <a:ext uri="{FF2B5EF4-FFF2-40B4-BE49-F238E27FC236}">
                    <a16:creationId xmlns:a16="http://schemas.microsoft.com/office/drawing/2014/main" id="{DC14A100-B0D9-DA03-34CC-619A03E2DF3E}"/>
                  </a:ext>
                </a:extLst>
              </p:cNvPr>
              <p:cNvSpPr/>
              <p:nvPr/>
            </p:nvSpPr>
            <p:spPr>
              <a:xfrm>
                <a:off x="5258505" y="2275870"/>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22" name="Freeform 4921">
                <a:extLst>
                  <a:ext uri="{FF2B5EF4-FFF2-40B4-BE49-F238E27FC236}">
                    <a16:creationId xmlns:a16="http://schemas.microsoft.com/office/drawing/2014/main" id="{86722ABB-5204-3520-10A3-732AD0EF1933}"/>
                  </a:ext>
                </a:extLst>
              </p:cNvPr>
              <p:cNvSpPr/>
              <p:nvPr/>
            </p:nvSpPr>
            <p:spPr>
              <a:xfrm>
                <a:off x="5326505" y="4651886"/>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923" name="Freeform 4922">
                <a:extLst>
                  <a:ext uri="{FF2B5EF4-FFF2-40B4-BE49-F238E27FC236}">
                    <a16:creationId xmlns:a16="http://schemas.microsoft.com/office/drawing/2014/main" id="{1131A665-7962-6FCB-12D7-29ADEE2E3111}"/>
                  </a:ext>
                </a:extLst>
              </p:cNvPr>
              <p:cNvSpPr/>
              <p:nvPr/>
            </p:nvSpPr>
            <p:spPr>
              <a:xfrm>
                <a:off x="5360838" y="45925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924" name="Freeform 4923">
                <a:extLst>
                  <a:ext uri="{FF2B5EF4-FFF2-40B4-BE49-F238E27FC236}">
                    <a16:creationId xmlns:a16="http://schemas.microsoft.com/office/drawing/2014/main" id="{93EEC9A4-F5D0-3A23-28E8-2EF14E4EE0B5}"/>
                  </a:ext>
                </a:extLst>
              </p:cNvPr>
              <p:cNvSpPr/>
              <p:nvPr/>
            </p:nvSpPr>
            <p:spPr>
              <a:xfrm>
                <a:off x="5395266"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925" name="Freeform 4924">
                <a:extLst>
                  <a:ext uri="{FF2B5EF4-FFF2-40B4-BE49-F238E27FC236}">
                    <a16:creationId xmlns:a16="http://schemas.microsoft.com/office/drawing/2014/main" id="{ED942954-D386-307D-8832-2C8DD6914E05}"/>
                  </a:ext>
                </a:extLst>
              </p:cNvPr>
              <p:cNvSpPr/>
              <p:nvPr/>
            </p:nvSpPr>
            <p:spPr>
              <a:xfrm>
                <a:off x="5429504"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926" name="Freeform 4925">
                <a:extLst>
                  <a:ext uri="{FF2B5EF4-FFF2-40B4-BE49-F238E27FC236}">
                    <a16:creationId xmlns:a16="http://schemas.microsoft.com/office/drawing/2014/main" id="{60E9067A-C829-AD0E-508D-B34AFC4BA02F}"/>
                  </a:ext>
                </a:extLst>
              </p:cNvPr>
              <p:cNvSpPr/>
              <p:nvPr/>
            </p:nvSpPr>
            <p:spPr>
              <a:xfrm>
                <a:off x="5463932" y="441444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27" name="Freeform 4926">
                <a:extLst>
                  <a:ext uri="{FF2B5EF4-FFF2-40B4-BE49-F238E27FC236}">
                    <a16:creationId xmlns:a16="http://schemas.microsoft.com/office/drawing/2014/main" id="{EAA110A2-198C-4499-121B-C83EC7BBECF1}"/>
                  </a:ext>
                </a:extLst>
              </p:cNvPr>
              <p:cNvSpPr/>
              <p:nvPr/>
            </p:nvSpPr>
            <p:spPr>
              <a:xfrm>
                <a:off x="5498169"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28" name="Freeform 4927">
                <a:extLst>
                  <a:ext uri="{FF2B5EF4-FFF2-40B4-BE49-F238E27FC236}">
                    <a16:creationId xmlns:a16="http://schemas.microsoft.com/office/drawing/2014/main" id="{91DCF872-B9CA-9A5B-0228-50AF2215552F}"/>
                  </a:ext>
                </a:extLst>
              </p:cNvPr>
              <p:cNvSpPr/>
              <p:nvPr/>
            </p:nvSpPr>
            <p:spPr>
              <a:xfrm>
                <a:off x="5532502" y="429577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4929" name="Freeform 4928">
                <a:extLst>
                  <a:ext uri="{FF2B5EF4-FFF2-40B4-BE49-F238E27FC236}">
                    <a16:creationId xmlns:a16="http://schemas.microsoft.com/office/drawing/2014/main" id="{1A3AA740-F758-B9C8-AEE9-B7B623B97CCE}"/>
                  </a:ext>
                </a:extLst>
              </p:cNvPr>
              <p:cNvSpPr/>
              <p:nvPr/>
            </p:nvSpPr>
            <p:spPr>
              <a:xfrm>
                <a:off x="5566835"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4930" name="Freeform 4929">
                <a:extLst>
                  <a:ext uri="{FF2B5EF4-FFF2-40B4-BE49-F238E27FC236}">
                    <a16:creationId xmlns:a16="http://schemas.microsoft.com/office/drawing/2014/main" id="{385C9EE6-8357-67BA-E2D7-2CDF937C60C4}"/>
                  </a:ext>
                </a:extLst>
              </p:cNvPr>
              <p:cNvSpPr/>
              <p:nvPr/>
            </p:nvSpPr>
            <p:spPr>
              <a:xfrm>
                <a:off x="5601168" y="417700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31" name="Freeform 4930">
                <a:extLst>
                  <a:ext uri="{FF2B5EF4-FFF2-40B4-BE49-F238E27FC236}">
                    <a16:creationId xmlns:a16="http://schemas.microsoft.com/office/drawing/2014/main" id="{3CE0483E-87F0-99DB-0787-A4DC87F1A354}"/>
                  </a:ext>
                </a:extLst>
              </p:cNvPr>
              <p:cNvSpPr/>
              <p:nvPr/>
            </p:nvSpPr>
            <p:spPr>
              <a:xfrm>
                <a:off x="5635501" y="41176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32" name="Freeform 4931">
                <a:extLst>
                  <a:ext uri="{FF2B5EF4-FFF2-40B4-BE49-F238E27FC236}">
                    <a16:creationId xmlns:a16="http://schemas.microsoft.com/office/drawing/2014/main" id="{6C660027-B7A9-FEE8-69D7-B279F734F66B}"/>
                  </a:ext>
                </a:extLst>
              </p:cNvPr>
              <p:cNvSpPr/>
              <p:nvPr/>
            </p:nvSpPr>
            <p:spPr>
              <a:xfrm>
                <a:off x="5669739"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33" name="Freeform 4932">
                <a:extLst>
                  <a:ext uri="{FF2B5EF4-FFF2-40B4-BE49-F238E27FC236}">
                    <a16:creationId xmlns:a16="http://schemas.microsoft.com/office/drawing/2014/main" id="{89FD100F-0A85-C7FA-4222-AD86DAD9CEC9}"/>
                  </a:ext>
                </a:extLst>
              </p:cNvPr>
              <p:cNvSpPr/>
              <p:nvPr/>
            </p:nvSpPr>
            <p:spPr>
              <a:xfrm>
                <a:off x="5704072"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34" name="Freeform 4933">
                <a:extLst>
                  <a:ext uri="{FF2B5EF4-FFF2-40B4-BE49-F238E27FC236}">
                    <a16:creationId xmlns:a16="http://schemas.microsoft.com/office/drawing/2014/main" id="{A81B6D30-C3BF-C32C-B9F3-BE39312104B4}"/>
                  </a:ext>
                </a:extLst>
              </p:cNvPr>
              <p:cNvSpPr/>
              <p:nvPr/>
            </p:nvSpPr>
            <p:spPr>
              <a:xfrm>
                <a:off x="5738405" y="393947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35" name="Freeform 4934">
                <a:extLst>
                  <a:ext uri="{FF2B5EF4-FFF2-40B4-BE49-F238E27FC236}">
                    <a16:creationId xmlns:a16="http://schemas.microsoft.com/office/drawing/2014/main" id="{26FA3036-6586-6023-BB6D-59E53CFACAE3}"/>
                  </a:ext>
                </a:extLst>
              </p:cNvPr>
              <p:cNvSpPr/>
              <p:nvPr/>
            </p:nvSpPr>
            <p:spPr>
              <a:xfrm>
                <a:off x="5772738"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36" name="Freeform 4935">
                <a:extLst>
                  <a:ext uri="{FF2B5EF4-FFF2-40B4-BE49-F238E27FC236}">
                    <a16:creationId xmlns:a16="http://schemas.microsoft.com/office/drawing/2014/main" id="{C948B721-8BF1-F7F5-541D-E1374656C0FF}"/>
                  </a:ext>
                </a:extLst>
              </p:cNvPr>
              <p:cNvSpPr/>
              <p:nvPr/>
            </p:nvSpPr>
            <p:spPr>
              <a:xfrm>
                <a:off x="5806975"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37" name="Freeform 4936">
                <a:extLst>
                  <a:ext uri="{FF2B5EF4-FFF2-40B4-BE49-F238E27FC236}">
                    <a16:creationId xmlns:a16="http://schemas.microsoft.com/office/drawing/2014/main" id="{A1D390E0-A625-45E9-F714-168B4D637D5A}"/>
                  </a:ext>
                </a:extLst>
              </p:cNvPr>
              <p:cNvSpPr/>
              <p:nvPr/>
            </p:nvSpPr>
            <p:spPr>
              <a:xfrm>
                <a:off x="5841308"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38" name="Freeform 4937">
                <a:extLst>
                  <a:ext uri="{FF2B5EF4-FFF2-40B4-BE49-F238E27FC236}">
                    <a16:creationId xmlns:a16="http://schemas.microsoft.com/office/drawing/2014/main" id="{AAD0A539-9CDA-E3A8-CBDD-155183A8B625}"/>
                  </a:ext>
                </a:extLst>
              </p:cNvPr>
              <p:cNvSpPr/>
              <p:nvPr/>
            </p:nvSpPr>
            <p:spPr>
              <a:xfrm>
                <a:off x="5875546" y="370184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39" name="Freeform 4938">
                <a:extLst>
                  <a:ext uri="{FF2B5EF4-FFF2-40B4-BE49-F238E27FC236}">
                    <a16:creationId xmlns:a16="http://schemas.microsoft.com/office/drawing/2014/main" id="{BCD4ACB6-B9EF-781C-540C-0AB67A054C92}"/>
                  </a:ext>
                </a:extLst>
              </p:cNvPr>
              <p:cNvSpPr/>
              <p:nvPr/>
            </p:nvSpPr>
            <p:spPr>
              <a:xfrm>
                <a:off x="5909784" y="364236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40" name="Freeform 4939">
                <a:extLst>
                  <a:ext uri="{FF2B5EF4-FFF2-40B4-BE49-F238E27FC236}">
                    <a16:creationId xmlns:a16="http://schemas.microsoft.com/office/drawing/2014/main" id="{780B2D4C-A26C-7378-E958-6ACB158E5259}"/>
                  </a:ext>
                </a:extLst>
              </p:cNvPr>
              <p:cNvSpPr/>
              <p:nvPr/>
            </p:nvSpPr>
            <p:spPr>
              <a:xfrm>
                <a:off x="5944117" y="358297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41" name="Freeform 4940">
                <a:extLst>
                  <a:ext uri="{FF2B5EF4-FFF2-40B4-BE49-F238E27FC236}">
                    <a16:creationId xmlns:a16="http://schemas.microsoft.com/office/drawing/2014/main" id="{2DC5DA32-834B-FDC7-85EE-72D606B46D5E}"/>
                  </a:ext>
                </a:extLst>
              </p:cNvPr>
              <p:cNvSpPr/>
              <p:nvPr/>
            </p:nvSpPr>
            <p:spPr>
              <a:xfrm>
                <a:off x="5978355" y="352359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42" name="Freeform 4941">
                <a:extLst>
                  <a:ext uri="{FF2B5EF4-FFF2-40B4-BE49-F238E27FC236}">
                    <a16:creationId xmlns:a16="http://schemas.microsoft.com/office/drawing/2014/main" id="{B28FAF6B-6CF5-F107-5979-7DC8C381D70F}"/>
                  </a:ext>
                </a:extLst>
              </p:cNvPr>
              <p:cNvSpPr/>
              <p:nvPr/>
            </p:nvSpPr>
            <p:spPr>
              <a:xfrm>
                <a:off x="6012688" y="346411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43" name="Freeform 4942">
                <a:extLst>
                  <a:ext uri="{FF2B5EF4-FFF2-40B4-BE49-F238E27FC236}">
                    <a16:creationId xmlns:a16="http://schemas.microsoft.com/office/drawing/2014/main" id="{3AF49547-2F63-BB6F-6523-DC879A7A8EDC}"/>
                  </a:ext>
                </a:extLst>
              </p:cNvPr>
              <p:cNvSpPr/>
              <p:nvPr/>
            </p:nvSpPr>
            <p:spPr>
              <a:xfrm>
                <a:off x="6046925" y="340473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44" name="Freeform 4943">
                <a:extLst>
                  <a:ext uri="{FF2B5EF4-FFF2-40B4-BE49-F238E27FC236}">
                    <a16:creationId xmlns:a16="http://schemas.microsoft.com/office/drawing/2014/main" id="{733924A6-D464-FE55-4643-FDF2AD596425}"/>
                  </a:ext>
                </a:extLst>
              </p:cNvPr>
              <p:cNvSpPr/>
              <p:nvPr/>
            </p:nvSpPr>
            <p:spPr>
              <a:xfrm>
                <a:off x="6081258" y="33453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45" name="Freeform 4944">
                <a:extLst>
                  <a:ext uri="{FF2B5EF4-FFF2-40B4-BE49-F238E27FC236}">
                    <a16:creationId xmlns:a16="http://schemas.microsoft.com/office/drawing/2014/main" id="{096389F4-AA99-5C16-E3E9-0F305687FCD4}"/>
                  </a:ext>
                </a:extLst>
              </p:cNvPr>
              <p:cNvSpPr/>
              <p:nvPr/>
            </p:nvSpPr>
            <p:spPr>
              <a:xfrm>
                <a:off x="6115496" y="32858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46" name="Freeform 4945">
                <a:extLst>
                  <a:ext uri="{FF2B5EF4-FFF2-40B4-BE49-F238E27FC236}">
                    <a16:creationId xmlns:a16="http://schemas.microsoft.com/office/drawing/2014/main" id="{2CBD05D5-0424-0ADD-A39A-349D6BB542B0}"/>
                  </a:ext>
                </a:extLst>
              </p:cNvPr>
              <p:cNvSpPr/>
              <p:nvPr/>
            </p:nvSpPr>
            <p:spPr>
              <a:xfrm>
                <a:off x="6149829" y="322648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47" name="Freeform 4946">
                <a:extLst>
                  <a:ext uri="{FF2B5EF4-FFF2-40B4-BE49-F238E27FC236}">
                    <a16:creationId xmlns:a16="http://schemas.microsoft.com/office/drawing/2014/main" id="{0EC32301-3C56-0D91-F779-87D614073D0C}"/>
                  </a:ext>
                </a:extLst>
              </p:cNvPr>
              <p:cNvSpPr/>
              <p:nvPr/>
            </p:nvSpPr>
            <p:spPr>
              <a:xfrm>
                <a:off x="6183972" y="3167007"/>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48" name="Freeform 4947">
                <a:extLst>
                  <a:ext uri="{FF2B5EF4-FFF2-40B4-BE49-F238E27FC236}">
                    <a16:creationId xmlns:a16="http://schemas.microsoft.com/office/drawing/2014/main" id="{96681E4C-BC0F-A6D7-E8B0-0E726C2359FF}"/>
                  </a:ext>
                </a:extLst>
              </p:cNvPr>
              <p:cNvSpPr/>
              <p:nvPr/>
            </p:nvSpPr>
            <p:spPr>
              <a:xfrm>
                <a:off x="6218305" y="3107528"/>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49" name="Freeform 4948">
                <a:extLst>
                  <a:ext uri="{FF2B5EF4-FFF2-40B4-BE49-F238E27FC236}">
                    <a16:creationId xmlns:a16="http://schemas.microsoft.com/office/drawing/2014/main" id="{09850872-703D-B289-4EB4-AA4CD92240A7}"/>
                  </a:ext>
                </a:extLst>
              </p:cNvPr>
              <p:cNvSpPr/>
              <p:nvPr/>
            </p:nvSpPr>
            <p:spPr>
              <a:xfrm>
                <a:off x="6252542" y="304814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50" name="Freeform 4949">
                <a:extLst>
                  <a:ext uri="{FF2B5EF4-FFF2-40B4-BE49-F238E27FC236}">
                    <a16:creationId xmlns:a16="http://schemas.microsoft.com/office/drawing/2014/main" id="{78253D6F-DE25-0239-820D-C3C5A87D11E1}"/>
                  </a:ext>
                </a:extLst>
              </p:cNvPr>
              <p:cNvSpPr/>
              <p:nvPr/>
            </p:nvSpPr>
            <p:spPr>
              <a:xfrm>
                <a:off x="6286780" y="2988761"/>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51" name="Freeform 4950">
                <a:extLst>
                  <a:ext uri="{FF2B5EF4-FFF2-40B4-BE49-F238E27FC236}">
                    <a16:creationId xmlns:a16="http://schemas.microsoft.com/office/drawing/2014/main" id="{77DF21D1-9120-125F-8AEA-FE439D0F3033}"/>
                  </a:ext>
                </a:extLst>
              </p:cNvPr>
              <p:cNvSpPr/>
              <p:nvPr/>
            </p:nvSpPr>
            <p:spPr>
              <a:xfrm>
                <a:off x="6321018" y="292918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952" name="Freeform 4951">
                <a:extLst>
                  <a:ext uri="{FF2B5EF4-FFF2-40B4-BE49-F238E27FC236}">
                    <a16:creationId xmlns:a16="http://schemas.microsoft.com/office/drawing/2014/main" id="{BC9B0DBC-F319-BC07-2CCA-197BE469BDFE}"/>
                  </a:ext>
                </a:extLst>
              </p:cNvPr>
              <p:cNvSpPr/>
              <p:nvPr/>
            </p:nvSpPr>
            <p:spPr>
              <a:xfrm>
                <a:off x="6355256" y="2869803"/>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953" name="Freeform 4952">
                <a:extLst>
                  <a:ext uri="{FF2B5EF4-FFF2-40B4-BE49-F238E27FC236}">
                    <a16:creationId xmlns:a16="http://schemas.microsoft.com/office/drawing/2014/main" id="{A7A73B3D-721F-5A24-4AE0-50D902B5AB6D}"/>
                  </a:ext>
                </a:extLst>
              </p:cNvPr>
              <p:cNvSpPr/>
              <p:nvPr/>
            </p:nvSpPr>
            <p:spPr>
              <a:xfrm>
                <a:off x="6389494" y="2810324"/>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54" name="Freeform 4953">
                <a:extLst>
                  <a:ext uri="{FF2B5EF4-FFF2-40B4-BE49-F238E27FC236}">
                    <a16:creationId xmlns:a16="http://schemas.microsoft.com/office/drawing/2014/main" id="{BE6AECD6-6361-63D8-B5E0-0042EF39274D}"/>
                  </a:ext>
                </a:extLst>
              </p:cNvPr>
              <p:cNvSpPr/>
              <p:nvPr/>
            </p:nvSpPr>
            <p:spPr>
              <a:xfrm>
                <a:off x="6423731" y="275084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55" name="Freeform 4954">
                <a:extLst>
                  <a:ext uri="{FF2B5EF4-FFF2-40B4-BE49-F238E27FC236}">
                    <a16:creationId xmlns:a16="http://schemas.microsoft.com/office/drawing/2014/main" id="{C1D88210-89AC-5209-C4D5-614D59F653CF}"/>
                  </a:ext>
                </a:extLst>
              </p:cNvPr>
              <p:cNvSpPr/>
              <p:nvPr/>
            </p:nvSpPr>
            <p:spPr>
              <a:xfrm>
                <a:off x="6457969" y="2691366"/>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4956" name="Freeform 4955">
                <a:extLst>
                  <a:ext uri="{FF2B5EF4-FFF2-40B4-BE49-F238E27FC236}">
                    <a16:creationId xmlns:a16="http://schemas.microsoft.com/office/drawing/2014/main" id="{F813B395-F8D3-D907-DC06-26AAB434878B}"/>
                  </a:ext>
                </a:extLst>
              </p:cNvPr>
              <p:cNvSpPr/>
              <p:nvPr/>
            </p:nvSpPr>
            <p:spPr>
              <a:xfrm>
                <a:off x="6492207" y="2631982"/>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957" name="Freeform 4956">
                <a:extLst>
                  <a:ext uri="{FF2B5EF4-FFF2-40B4-BE49-F238E27FC236}">
                    <a16:creationId xmlns:a16="http://schemas.microsoft.com/office/drawing/2014/main" id="{4AA55810-CF4F-4C5B-AAEE-4EDF214DC3CB}"/>
                  </a:ext>
                </a:extLst>
              </p:cNvPr>
              <p:cNvSpPr/>
              <p:nvPr/>
            </p:nvSpPr>
            <p:spPr>
              <a:xfrm>
                <a:off x="6526445" y="257240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958" name="Freeform 4957">
                <a:extLst>
                  <a:ext uri="{FF2B5EF4-FFF2-40B4-BE49-F238E27FC236}">
                    <a16:creationId xmlns:a16="http://schemas.microsoft.com/office/drawing/2014/main" id="{4607CD80-4AA6-76F2-3102-91BEBE42A8C2}"/>
                  </a:ext>
                </a:extLst>
              </p:cNvPr>
              <p:cNvSpPr/>
              <p:nvPr/>
            </p:nvSpPr>
            <p:spPr>
              <a:xfrm>
                <a:off x="6560588" y="2512929"/>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959" name="Freeform 4958">
                <a:extLst>
                  <a:ext uri="{FF2B5EF4-FFF2-40B4-BE49-F238E27FC236}">
                    <a16:creationId xmlns:a16="http://schemas.microsoft.com/office/drawing/2014/main" id="{C08016D3-C378-408A-9AC7-1112F6ED4BBA}"/>
                  </a:ext>
                </a:extLst>
              </p:cNvPr>
              <p:cNvSpPr/>
              <p:nvPr/>
            </p:nvSpPr>
            <p:spPr>
              <a:xfrm>
                <a:off x="5257934" y="4651886"/>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960" name="Freeform 4959">
                <a:extLst>
                  <a:ext uri="{FF2B5EF4-FFF2-40B4-BE49-F238E27FC236}">
                    <a16:creationId xmlns:a16="http://schemas.microsoft.com/office/drawing/2014/main" id="{2F5D5740-69C8-2FA4-EF15-FC3A6EA5C36C}"/>
                  </a:ext>
                </a:extLst>
              </p:cNvPr>
              <p:cNvSpPr/>
              <p:nvPr/>
            </p:nvSpPr>
            <p:spPr>
              <a:xfrm>
                <a:off x="5292267" y="45925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961" name="Freeform 4960">
                <a:extLst>
                  <a:ext uri="{FF2B5EF4-FFF2-40B4-BE49-F238E27FC236}">
                    <a16:creationId xmlns:a16="http://schemas.microsoft.com/office/drawing/2014/main" id="{3C7243A4-6130-77AC-5887-880F7E36FB52}"/>
                  </a:ext>
                </a:extLst>
              </p:cNvPr>
              <p:cNvSpPr/>
              <p:nvPr/>
            </p:nvSpPr>
            <p:spPr>
              <a:xfrm>
                <a:off x="5326695"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962" name="Freeform 4961">
                <a:extLst>
                  <a:ext uri="{FF2B5EF4-FFF2-40B4-BE49-F238E27FC236}">
                    <a16:creationId xmlns:a16="http://schemas.microsoft.com/office/drawing/2014/main" id="{732E9B83-89CA-10B0-925F-1E0F90D5DFC8}"/>
                  </a:ext>
                </a:extLst>
              </p:cNvPr>
              <p:cNvSpPr/>
              <p:nvPr/>
            </p:nvSpPr>
            <p:spPr>
              <a:xfrm>
                <a:off x="5360933"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4963" name="Freeform 4962">
                <a:extLst>
                  <a:ext uri="{FF2B5EF4-FFF2-40B4-BE49-F238E27FC236}">
                    <a16:creationId xmlns:a16="http://schemas.microsoft.com/office/drawing/2014/main" id="{EB1994F4-FB09-9E61-21AE-A39AF174A9E1}"/>
                  </a:ext>
                </a:extLst>
              </p:cNvPr>
              <p:cNvSpPr/>
              <p:nvPr/>
            </p:nvSpPr>
            <p:spPr>
              <a:xfrm>
                <a:off x="5395361" y="441444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64" name="Freeform 4963">
                <a:extLst>
                  <a:ext uri="{FF2B5EF4-FFF2-40B4-BE49-F238E27FC236}">
                    <a16:creationId xmlns:a16="http://schemas.microsoft.com/office/drawing/2014/main" id="{FC154912-1080-1474-35D3-43CA1315E6E0}"/>
                  </a:ext>
                </a:extLst>
              </p:cNvPr>
              <p:cNvSpPr/>
              <p:nvPr/>
            </p:nvSpPr>
            <p:spPr>
              <a:xfrm>
                <a:off x="5429599"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65" name="Freeform 4964">
                <a:extLst>
                  <a:ext uri="{FF2B5EF4-FFF2-40B4-BE49-F238E27FC236}">
                    <a16:creationId xmlns:a16="http://schemas.microsoft.com/office/drawing/2014/main" id="{F0A5CD1B-2EA4-6171-FC32-1CC146C2D2A6}"/>
                  </a:ext>
                </a:extLst>
              </p:cNvPr>
              <p:cNvSpPr/>
              <p:nvPr/>
            </p:nvSpPr>
            <p:spPr>
              <a:xfrm>
                <a:off x="5464027" y="429577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4966" name="Freeform 4965">
                <a:extLst>
                  <a:ext uri="{FF2B5EF4-FFF2-40B4-BE49-F238E27FC236}">
                    <a16:creationId xmlns:a16="http://schemas.microsoft.com/office/drawing/2014/main" id="{5CA0304A-54B5-F2EA-4F38-AB4C60818596}"/>
                  </a:ext>
                </a:extLst>
              </p:cNvPr>
              <p:cNvSpPr/>
              <p:nvPr/>
            </p:nvSpPr>
            <p:spPr>
              <a:xfrm>
                <a:off x="5498264"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4967" name="Freeform 4966">
                <a:extLst>
                  <a:ext uri="{FF2B5EF4-FFF2-40B4-BE49-F238E27FC236}">
                    <a16:creationId xmlns:a16="http://schemas.microsoft.com/office/drawing/2014/main" id="{BBFC55AF-7FD2-DE87-1F36-FAC80E1D0077}"/>
                  </a:ext>
                </a:extLst>
              </p:cNvPr>
              <p:cNvSpPr/>
              <p:nvPr/>
            </p:nvSpPr>
            <p:spPr>
              <a:xfrm>
                <a:off x="5532502"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4968" name="Freeform 4967">
                <a:extLst>
                  <a:ext uri="{FF2B5EF4-FFF2-40B4-BE49-F238E27FC236}">
                    <a16:creationId xmlns:a16="http://schemas.microsoft.com/office/drawing/2014/main" id="{6C0184FA-F6E6-17B6-B2A9-B76A9238B7C3}"/>
                  </a:ext>
                </a:extLst>
              </p:cNvPr>
              <p:cNvSpPr/>
              <p:nvPr/>
            </p:nvSpPr>
            <p:spPr>
              <a:xfrm>
                <a:off x="5566930" y="41176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69" name="Freeform 4968">
                <a:extLst>
                  <a:ext uri="{FF2B5EF4-FFF2-40B4-BE49-F238E27FC236}">
                    <a16:creationId xmlns:a16="http://schemas.microsoft.com/office/drawing/2014/main" id="{6D9D753B-FCFD-4C38-0CFA-8F2C9A4A211C}"/>
                  </a:ext>
                </a:extLst>
              </p:cNvPr>
              <p:cNvSpPr/>
              <p:nvPr/>
            </p:nvSpPr>
            <p:spPr>
              <a:xfrm>
                <a:off x="5601168"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70" name="Freeform 4969">
                <a:extLst>
                  <a:ext uri="{FF2B5EF4-FFF2-40B4-BE49-F238E27FC236}">
                    <a16:creationId xmlns:a16="http://schemas.microsoft.com/office/drawing/2014/main" id="{E3838084-3866-A0E3-BBF0-EECFA17282FF}"/>
                  </a:ext>
                </a:extLst>
              </p:cNvPr>
              <p:cNvSpPr/>
              <p:nvPr/>
            </p:nvSpPr>
            <p:spPr>
              <a:xfrm>
                <a:off x="5635501"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71" name="Freeform 4970">
                <a:extLst>
                  <a:ext uri="{FF2B5EF4-FFF2-40B4-BE49-F238E27FC236}">
                    <a16:creationId xmlns:a16="http://schemas.microsoft.com/office/drawing/2014/main" id="{38179F0D-04E2-8453-04DE-A21AA85384C4}"/>
                  </a:ext>
                </a:extLst>
              </p:cNvPr>
              <p:cNvSpPr/>
              <p:nvPr/>
            </p:nvSpPr>
            <p:spPr>
              <a:xfrm>
                <a:off x="5669834" y="393947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72" name="Freeform 4971">
                <a:extLst>
                  <a:ext uri="{FF2B5EF4-FFF2-40B4-BE49-F238E27FC236}">
                    <a16:creationId xmlns:a16="http://schemas.microsoft.com/office/drawing/2014/main" id="{48C76DBD-98C5-769F-D754-C62BFD6EB740}"/>
                  </a:ext>
                </a:extLst>
              </p:cNvPr>
              <p:cNvSpPr/>
              <p:nvPr/>
            </p:nvSpPr>
            <p:spPr>
              <a:xfrm>
                <a:off x="5704167"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73" name="Freeform 4972">
                <a:extLst>
                  <a:ext uri="{FF2B5EF4-FFF2-40B4-BE49-F238E27FC236}">
                    <a16:creationId xmlns:a16="http://schemas.microsoft.com/office/drawing/2014/main" id="{0F77D1E5-A70F-9919-B110-D044620D3B15}"/>
                  </a:ext>
                </a:extLst>
              </p:cNvPr>
              <p:cNvSpPr/>
              <p:nvPr/>
            </p:nvSpPr>
            <p:spPr>
              <a:xfrm>
                <a:off x="5738405"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74" name="Freeform 4973">
                <a:extLst>
                  <a:ext uri="{FF2B5EF4-FFF2-40B4-BE49-F238E27FC236}">
                    <a16:creationId xmlns:a16="http://schemas.microsoft.com/office/drawing/2014/main" id="{10CF8920-9278-842B-DD70-CF66573C90A5}"/>
                  </a:ext>
                </a:extLst>
              </p:cNvPr>
              <p:cNvSpPr/>
              <p:nvPr/>
            </p:nvSpPr>
            <p:spPr>
              <a:xfrm>
                <a:off x="5772738"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75" name="Freeform 4974">
                <a:extLst>
                  <a:ext uri="{FF2B5EF4-FFF2-40B4-BE49-F238E27FC236}">
                    <a16:creationId xmlns:a16="http://schemas.microsoft.com/office/drawing/2014/main" id="{FFDB34A6-B106-FA71-44DD-42117AF93562}"/>
                  </a:ext>
                </a:extLst>
              </p:cNvPr>
              <p:cNvSpPr/>
              <p:nvPr/>
            </p:nvSpPr>
            <p:spPr>
              <a:xfrm>
                <a:off x="5806975" y="370184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76" name="Freeform 4975">
                <a:extLst>
                  <a:ext uri="{FF2B5EF4-FFF2-40B4-BE49-F238E27FC236}">
                    <a16:creationId xmlns:a16="http://schemas.microsoft.com/office/drawing/2014/main" id="{0D0AA612-8283-0CC8-09EE-D0D906835958}"/>
                  </a:ext>
                </a:extLst>
              </p:cNvPr>
              <p:cNvSpPr/>
              <p:nvPr/>
            </p:nvSpPr>
            <p:spPr>
              <a:xfrm>
                <a:off x="5841308" y="364236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77" name="Freeform 4976">
                <a:extLst>
                  <a:ext uri="{FF2B5EF4-FFF2-40B4-BE49-F238E27FC236}">
                    <a16:creationId xmlns:a16="http://schemas.microsoft.com/office/drawing/2014/main" id="{F2393FDE-2B67-BE3A-6AA2-B55BFC163FFA}"/>
                  </a:ext>
                </a:extLst>
              </p:cNvPr>
              <p:cNvSpPr/>
              <p:nvPr/>
            </p:nvSpPr>
            <p:spPr>
              <a:xfrm>
                <a:off x="5875546" y="358297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78" name="Freeform 4977">
                <a:extLst>
                  <a:ext uri="{FF2B5EF4-FFF2-40B4-BE49-F238E27FC236}">
                    <a16:creationId xmlns:a16="http://schemas.microsoft.com/office/drawing/2014/main" id="{DB2C5C4B-1D91-0FEA-ECC2-6A3285363A24}"/>
                  </a:ext>
                </a:extLst>
              </p:cNvPr>
              <p:cNvSpPr/>
              <p:nvPr/>
            </p:nvSpPr>
            <p:spPr>
              <a:xfrm>
                <a:off x="5909784" y="352359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79" name="Freeform 4978">
                <a:extLst>
                  <a:ext uri="{FF2B5EF4-FFF2-40B4-BE49-F238E27FC236}">
                    <a16:creationId xmlns:a16="http://schemas.microsoft.com/office/drawing/2014/main" id="{A80FD036-658D-F372-FF49-4CBFA69A0A1F}"/>
                  </a:ext>
                </a:extLst>
              </p:cNvPr>
              <p:cNvSpPr/>
              <p:nvPr/>
            </p:nvSpPr>
            <p:spPr>
              <a:xfrm>
                <a:off x="5944117" y="346411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80" name="Freeform 4979">
                <a:extLst>
                  <a:ext uri="{FF2B5EF4-FFF2-40B4-BE49-F238E27FC236}">
                    <a16:creationId xmlns:a16="http://schemas.microsoft.com/office/drawing/2014/main" id="{127E96BF-672C-ED7B-41AB-6E49AB1B1840}"/>
                  </a:ext>
                </a:extLst>
              </p:cNvPr>
              <p:cNvSpPr/>
              <p:nvPr/>
            </p:nvSpPr>
            <p:spPr>
              <a:xfrm>
                <a:off x="5978355" y="340473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81" name="Freeform 4980">
                <a:extLst>
                  <a:ext uri="{FF2B5EF4-FFF2-40B4-BE49-F238E27FC236}">
                    <a16:creationId xmlns:a16="http://schemas.microsoft.com/office/drawing/2014/main" id="{175D84D7-443F-9C08-DF56-D6F7B24677C6}"/>
                  </a:ext>
                </a:extLst>
              </p:cNvPr>
              <p:cNvSpPr/>
              <p:nvPr/>
            </p:nvSpPr>
            <p:spPr>
              <a:xfrm>
                <a:off x="6012688" y="33453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82" name="Freeform 4981">
                <a:extLst>
                  <a:ext uri="{FF2B5EF4-FFF2-40B4-BE49-F238E27FC236}">
                    <a16:creationId xmlns:a16="http://schemas.microsoft.com/office/drawing/2014/main" id="{7EFC0DDB-4532-DBC7-876A-E503DC3DC705}"/>
                  </a:ext>
                </a:extLst>
              </p:cNvPr>
              <p:cNvSpPr/>
              <p:nvPr/>
            </p:nvSpPr>
            <p:spPr>
              <a:xfrm>
                <a:off x="6046925" y="32858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83" name="Freeform 4982">
                <a:extLst>
                  <a:ext uri="{FF2B5EF4-FFF2-40B4-BE49-F238E27FC236}">
                    <a16:creationId xmlns:a16="http://schemas.microsoft.com/office/drawing/2014/main" id="{E63E2E1B-EC4F-D8D7-F9C5-56536B0F8873}"/>
                  </a:ext>
                </a:extLst>
              </p:cNvPr>
              <p:cNvSpPr/>
              <p:nvPr/>
            </p:nvSpPr>
            <p:spPr>
              <a:xfrm>
                <a:off x="6081258" y="322648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84" name="Freeform 4983">
                <a:extLst>
                  <a:ext uri="{FF2B5EF4-FFF2-40B4-BE49-F238E27FC236}">
                    <a16:creationId xmlns:a16="http://schemas.microsoft.com/office/drawing/2014/main" id="{05D17F5E-EB93-E213-223A-E98910519FBF}"/>
                  </a:ext>
                </a:extLst>
              </p:cNvPr>
              <p:cNvSpPr/>
              <p:nvPr/>
            </p:nvSpPr>
            <p:spPr>
              <a:xfrm>
                <a:off x="6115496" y="316710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4985" name="Freeform 4984">
                <a:extLst>
                  <a:ext uri="{FF2B5EF4-FFF2-40B4-BE49-F238E27FC236}">
                    <a16:creationId xmlns:a16="http://schemas.microsoft.com/office/drawing/2014/main" id="{B9F728B5-32CA-5CCE-8F0F-B897551EC8E5}"/>
                  </a:ext>
                </a:extLst>
              </p:cNvPr>
              <p:cNvSpPr/>
              <p:nvPr/>
            </p:nvSpPr>
            <p:spPr>
              <a:xfrm>
                <a:off x="6149734" y="3107528"/>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86" name="Freeform 4985">
                <a:extLst>
                  <a:ext uri="{FF2B5EF4-FFF2-40B4-BE49-F238E27FC236}">
                    <a16:creationId xmlns:a16="http://schemas.microsoft.com/office/drawing/2014/main" id="{97786B01-1FCE-E106-C7FB-2CA630319896}"/>
                  </a:ext>
                </a:extLst>
              </p:cNvPr>
              <p:cNvSpPr/>
              <p:nvPr/>
            </p:nvSpPr>
            <p:spPr>
              <a:xfrm>
                <a:off x="6183972" y="304814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87" name="Freeform 4986">
                <a:extLst>
                  <a:ext uri="{FF2B5EF4-FFF2-40B4-BE49-F238E27FC236}">
                    <a16:creationId xmlns:a16="http://schemas.microsoft.com/office/drawing/2014/main" id="{535D438E-C0FF-91D4-FAE4-BF4921F6C658}"/>
                  </a:ext>
                </a:extLst>
              </p:cNvPr>
              <p:cNvSpPr/>
              <p:nvPr/>
            </p:nvSpPr>
            <p:spPr>
              <a:xfrm>
                <a:off x="6218305" y="2988761"/>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4988" name="Freeform 4987">
                <a:extLst>
                  <a:ext uri="{FF2B5EF4-FFF2-40B4-BE49-F238E27FC236}">
                    <a16:creationId xmlns:a16="http://schemas.microsoft.com/office/drawing/2014/main" id="{02B1A820-F6B0-AA0E-E4ED-565CB71A0CE6}"/>
                  </a:ext>
                </a:extLst>
              </p:cNvPr>
              <p:cNvSpPr/>
              <p:nvPr/>
            </p:nvSpPr>
            <p:spPr>
              <a:xfrm>
                <a:off x="6252447" y="292918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989" name="Freeform 4988">
                <a:extLst>
                  <a:ext uri="{FF2B5EF4-FFF2-40B4-BE49-F238E27FC236}">
                    <a16:creationId xmlns:a16="http://schemas.microsoft.com/office/drawing/2014/main" id="{4360B13D-7DDD-5F97-1873-83D9A53B2916}"/>
                  </a:ext>
                </a:extLst>
              </p:cNvPr>
              <p:cNvSpPr/>
              <p:nvPr/>
            </p:nvSpPr>
            <p:spPr>
              <a:xfrm>
                <a:off x="6286685" y="2869803"/>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990" name="Freeform 4989">
                <a:extLst>
                  <a:ext uri="{FF2B5EF4-FFF2-40B4-BE49-F238E27FC236}">
                    <a16:creationId xmlns:a16="http://schemas.microsoft.com/office/drawing/2014/main" id="{3F1F7BFD-5DFE-C9DA-A7D4-1839DF76F0D0}"/>
                  </a:ext>
                </a:extLst>
              </p:cNvPr>
              <p:cNvSpPr/>
              <p:nvPr/>
            </p:nvSpPr>
            <p:spPr>
              <a:xfrm>
                <a:off x="6321018" y="2810419"/>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4991" name="Freeform 4990">
                <a:extLst>
                  <a:ext uri="{FF2B5EF4-FFF2-40B4-BE49-F238E27FC236}">
                    <a16:creationId xmlns:a16="http://schemas.microsoft.com/office/drawing/2014/main" id="{BFD44C77-D867-7B5E-BC3D-EA3AC7470EA4}"/>
                  </a:ext>
                </a:extLst>
              </p:cNvPr>
              <p:cNvSpPr/>
              <p:nvPr/>
            </p:nvSpPr>
            <p:spPr>
              <a:xfrm>
                <a:off x="6355161" y="275084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92" name="Freeform 4991">
                <a:extLst>
                  <a:ext uri="{FF2B5EF4-FFF2-40B4-BE49-F238E27FC236}">
                    <a16:creationId xmlns:a16="http://schemas.microsoft.com/office/drawing/2014/main" id="{E9512094-D5F1-EB88-45A5-0B6125DA8A47}"/>
                  </a:ext>
                </a:extLst>
              </p:cNvPr>
              <p:cNvSpPr/>
              <p:nvPr/>
            </p:nvSpPr>
            <p:spPr>
              <a:xfrm>
                <a:off x="6389494" y="2691461"/>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4993" name="Freeform 4992">
                <a:extLst>
                  <a:ext uri="{FF2B5EF4-FFF2-40B4-BE49-F238E27FC236}">
                    <a16:creationId xmlns:a16="http://schemas.microsoft.com/office/drawing/2014/main" id="{31D127B4-2FED-512F-D0BF-1DB23CA3A7AD}"/>
                  </a:ext>
                </a:extLst>
              </p:cNvPr>
              <p:cNvSpPr/>
              <p:nvPr/>
            </p:nvSpPr>
            <p:spPr>
              <a:xfrm>
                <a:off x="6423636" y="2631982"/>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4994" name="Freeform 4993">
                <a:extLst>
                  <a:ext uri="{FF2B5EF4-FFF2-40B4-BE49-F238E27FC236}">
                    <a16:creationId xmlns:a16="http://schemas.microsoft.com/office/drawing/2014/main" id="{978F8885-B6CA-502C-D4A5-CABAFC5F335C}"/>
                  </a:ext>
                </a:extLst>
              </p:cNvPr>
              <p:cNvSpPr/>
              <p:nvPr/>
            </p:nvSpPr>
            <p:spPr>
              <a:xfrm>
                <a:off x="6457969" y="2572503"/>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4995" name="Freeform 4994">
                <a:extLst>
                  <a:ext uri="{FF2B5EF4-FFF2-40B4-BE49-F238E27FC236}">
                    <a16:creationId xmlns:a16="http://schemas.microsoft.com/office/drawing/2014/main" id="{DF7A1DA8-CF7B-5D1D-3965-48BD5A4892F9}"/>
                  </a:ext>
                </a:extLst>
              </p:cNvPr>
              <p:cNvSpPr/>
              <p:nvPr/>
            </p:nvSpPr>
            <p:spPr>
              <a:xfrm>
                <a:off x="6492112" y="2513025"/>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996" name="Freeform 4995">
                <a:extLst>
                  <a:ext uri="{FF2B5EF4-FFF2-40B4-BE49-F238E27FC236}">
                    <a16:creationId xmlns:a16="http://schemas.microsoft.com/office/drawing/2014/main" id="{FF27EA8D-C884-C6F2-5403-ABEFACCD4B3B}"/>
                  </a:ext>
                </a:extLst>
              </p:cNvPr>
              <p:cNvSpPr/>
              <p:nvPr/>
            </p:nvSpPr>
            <p:spPr>
              <a:xfrm>
                <a:off x="6526350" y="2453546"/>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997" name="Freeform 4996">
                <a:extLst>
                  <a:ext uri="{FF2B5EF4-FFF2-40B4-BE49-F238E27FC236}">
                    <a16:creationId xmlns:a16="http://schemas.microsoft.com/office/drawing/2014/main" id="{0544AD7A-8AF8-5B94-AE5A-426D2DB4C9FF}"/>
                  </a:ext>
                </a:extLst>
              </p:cNvPr>
              <p:cNvSpPr/>
              <p:nvPr/>
            </p:nvSpPr>
            <p:spPr>
              <a:xfrm>
                <a:off x="5189363" y="4651886"/>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4998" name="Freeform 4997">
                <a:extLst>
                  <a:ext uri="{FF2B5EF4-FFF2-40B4-BE49-F238E27FC236}">
                    <a16:creationId xmlns:a16="http://schemas.microsoft.com/office/drawing/2014/main" id="{8E905D09-5E4A-DC60-8BB2-E0085A3485FC}"/>
                  </a:ext>
                </a:extLst>
              </p:cNvPr>
              <p:cNvSpPr/>
              <p:nvPr/>
            </p:nvSpPr>
            <p:spPr>
              <a:xfrm>
                <a:off x="5223696" y="45925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4999" name="Freeform 4998">
                <a:extLst>
                  <a:ext uri="{FF2B5EF4-FFF2-40B4-BE49-F238E27FC236}">
                    <a16:creationId xmlns:a16="http://schemas.microsoft.com/office/drawing/2014/main" id="{D76D065D-98C9-9F2A-B0E9-FE1061E36436}"/>
                  </a:ext>
                </a:extLst>
              </p:cNvPr>
              <p:cNvSpPr/>
              <p:nvPr/>
            </p:nvSpPr>
            <p:spPr>
              <a:xfrm>
                <a:off x="5258124"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000" name="Freeform 4999">
                <a:extLst>
                  <a:ext uri="{FF2B5EF4-FFF2-40B4-BE49-F238E27FC236}">
                    <a16:creationId xmlns:a16="http://schemas.microsoft.com/office/drawing/2014/main" id="{1228B6E2-F929-4710-6C32-603874F92334}"/>
                  </a:ext>
                </a:extLst>
              </p:cNvPr>
              <p:cNvSpPr/>
              <p:nvPr/>
            </p:nvSpPr>
            <p:spPr>
              <a:xfrm>
                <a:off x="5292362"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001" name="Freeform 5000">
                <a:extLst>
                  <a:ext uri="{FF2B5EF4-FFF2-40B4-BE49-F238E27FC236}">
                    <a16:creationId xmlns:a16="http://schemas.microsoft.com/office/drawing/2014/main" id="{023425AE-36DF-770F-C665-A179E5BB71FB}"/>
                  </a:ext>
                </a:extLst>
              </p:cNvPr>
              <p:cNvSpPr/>
              <p:nvPr/>
            </p:nvSpPr>
            <p:spPr>
              <a:xfrm>
                <a:off x="5326790" y="441444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02" name="Freeform 5001">
                <a:extLst>
                  <a:ext uri="{FF2B5EF4-FFF2-40B4-BE49-F238E27FC236}">
                    <a16:creationId xmlns:a16="http://schemas.microsoft.com/office/drawing/2014/main" id="{A7ED8905-6399-A5BB-A59F-064CE5551E2D}"/>
                  </a:ext>
                </a:extLst>
              </p:cNvPr>
              <p:cNvSpPr/>
              <p:nvPr/>
            </p:nvSpPr>
            <p:spPr>
              <a:xfrm>
                <a:off x="5361028"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03" name="Freeform 5002">
                <a:extLst>
                  <a:ext uri="{FF2B5EF4-FFF2-40B4-BE49-F238E27FC236}">
                    <a16:creationId xmlns:a16="http://schemas.microsoft.com/office/drawing/2014/main" id="{27704950-D1FC-C829-9F95-71BDAEE4933B}"/>
                  </a:ext>
                </a:extLst>
              </p:cNvPr>
              <p:cNvSpPr/>
              <p:nvPr/>
            </p:nvSpPr>
            <p:spPr>
              <a:xfrm>
                <a:off x="5395456" y="429577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004" name="Freeform 5003">
                <a:extLst>
                  <a:ext uri="{FF2B5EF4-FFF2-40B4-BE49-F238E27FC236}">
                    <a16:creationId xmlns:a16="http://schemas.microsoft.com/office/drawing/2014/main" id="{2879E06D-25B7-C1DA-9B4F-57F81AE0AD4C}"/>
                  </a:ext>
                </a:extLst>
              </p:cNvPr>
              <p:cNvSpPr/>
              <p:nvPr/>
            </p:nvSpPr>
            <p:spPr>
              <a:xfrm>
                <a:off x="5429694"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005" name="Freeform 5004">
                <a:extLst>
                  <a:ext uri="{FF2B5EF4-FFF2-40B4-BE49-F238E27FC236}">
                    <a16:creationId xmlns:a16="http://schemas.microsoft.com/office/drawing/2014/main" id="{3EF2EB38-5166-2E40-7374-31DC43D94D61}"/>
                  </a:ext>
                </a:extLst>
              </p:cNvPr>
              <p:cNvSpPr/>
              <p:nvPr/>
            </p:nvSpPr>
            <p:spPr>
              <a:xfrm>
                <a:off x="5464027"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006" name="Freeform 5005">
                <a:extLst>
                  <a:ext uri="{FF2B5EF4-FFF2-40B4-BE49-F238E27FC236}">
                    <a16:creationId xmlns:a16="http://schemas.microsoft.com/office/drawing/2014/main" id="{1C11DA17-11DC-B68C-5DF1-4B578C393C0C}"/>
                  </a:ext>
                </a:extLst>
              </p:cNvPr>
              <p:cNvSpPr/>
              <p:nvPr/>
            </p:nvSpPr>
            <p:spPr>
              <a:xfrm>
                <a:off x="5498360" y="41176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07" name="Freeform 5006">
                <a:extLst>
                  <a:ext uri="{FF2B5EF4-FFF2-40B4-BE49-F238E27FC236}">
                    <a16:creationId xmlns:a16="http://schemas.microsoft.com/office/drawing/2014/main" id="{6F31FF5C-CCCD-518B-074D-458ABFD37110}"/>
                  </a:ext>
                </a:extLst>
              </p:cNvPr>
              <p:cNvSpPr/>
              <p:nvPr/>
            </p:nvSpPr>
            <p:spPr>
              <a:xfrm>
                <a:off x="5532597"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08" name="Freeform 5007">
                <a:extLst>
                  <a:ext uri="{FF2B5EF4-FFF2-40B4-BE49-F238E27FC236}">
                    <a16:creationId xmlns:a16="http://schemas.microsoft.com/office/drawing/2014/main" id="{D13B7FF9-5C5A-9A4A-9CD4-F4B6EBA3A3BD}"/>
                  </a:ext>
                </a:extLst>
              </p:cNvPr>
              <p:cNvSpPr/>
              <p:nvPr/>
            </p:nvSpPr>
            <p:spPr>
              <a:xfrm>
                <a:off x="5566930"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09" name="Freeform 5008">
                <a:extLst>
                  <a:ext uri="{FF2B5EF4-FFF2-40B4-BE49-F238E27FC236}">
                    <a16:creationId xmlns:a16="http://schemas.microsoft.com/office/drawing/2014/main" id="{A3035B98-3749-721B-BE6B-D598B8516883}"/>
                  </a:ext>
                </a:extLst>
              </p:cNvPr>
              <p:cNvSpPr/>
              <p:nvPr/>
            </p:nvSpPr>
            <p:spPr>
              <a:xfrm>
                <a:off x="5601263" y="393947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10" name="Freeform 5009">
                <a:extLst>
                  <a:ext uri="{FF2B5EF4-FFF2-40B4-BE49-F238E27FC236}">
                    <a16:creationId xmlns:a16="http://schemas.microsoft.com/office/drawing/2014/main" id="{124F185F-2D7F-DE3E-D368-07D3EE9E5642}"/>
                  </a:ext>
                </a:extLst>
              </p:cNvPr>
              <p:cNvSpPr/>
              <p:nvPr/>
            </p:nvSpPr>
            <p:spPr>
              <a:xfrm>
                <a:off x="5635596"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11" name="Freeform 5010">
                <a:extLst>
                  <a:ext uri="{FF2B5EF4-FFF2-40B4-BE49-F238E27FC236}">
                    <a16:creationId xmlns:a16="http://schemas.microsoft.com/office/drawing/2014/main" id="{9FCD9503-8744-13AE-3AFD-EE424CF9BFA0}"/>
                  </a:ext>
                </a:extLst>
              </p:cNvPr>
              <p:cNvSpPr/>
              <p:nvPr/>
            </p:nvSpPr>
            <p:spPr>
              <a:xfrm>
                <a:off x="5669834"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12" name="Freeform 5011">
                <a:extLst>
                  <a:ext uri="{FF2B5EF4-FFF2-40B4-BE49-F238E27FC236}">
                    <a16:creationId xmlns:a16="http://schemas.microsoft.com/office/drawing/2014/main" id="{7B829B89-4ED2-7026-B0D2-24A08562864A}"/>
                  </a:ext>
                </a:extLst>
              </p:cNvPr>
              <p:cNvSpPr/>
              <p:nvPr/>
            </p:nvSpPr>
            <p:spPr>
              <a:xfrm>
                <a:off x="5704167"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13" name="Freeform 5012">
                <a:extLst>
                  <a:ext uri="{FF2B5EF4-FFF2-40B4-BE49-F238E27FC236}">
                    <a16:creationId xmlns:a16="http://schemas.microsoft.com/office/drawing/2014/main" id="{A5DDF248-5151-9466-6D8D-EECFF583A5EB}"/>
                  </a:ext>
                </a:extLst>
              </p:cNvPr>
              <p:cNvSpPr/>
              <p:nvPr/>
            </p:nvSpPr>
            <p:spPr>
              <a:xfrm>
                <a:off x="5738405" y="370184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14" name="Freeform 5013">
                <a:extLst>
                  <a:ext uri="{FF2B5EF4-FFF2-40B4-BE49-F238E27FC236}">
                    <a16:creationId xmlns:a16="http://schemas.microsoft.com/office/drawing/2014/main" id="{E66432CD-674B-4AC1-2132-96AF2748D3D1}"/>
                  </a:ext>
                </a:extLst>
              </p:cNvPr>
              <p:cNvSpPr/>
              <p:nvPr/>
            </p:nvSpPr>
            <p:spPr>
              <a:xfrm>
                <a:off x="5772738" y="364236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15" name="Freeform 5014">
                <a:extLst>
                  <a:ext uri="{FF2B5EF4-FFF2-40B4-BE49-F238E27FC236}">
                    <a16:creationId xmlns:a16="http://schemas.microsoft.com/office/drawing/2014/main" id="{DAFB099A-840A-0452-3257-D8730488CDC3}"/>
                  </a:ext>
                </a:extLst>
              </p:cNvPr>
              <p:cNvSpPr/>
              <p:nvPr/>
            </p:nvSpPr>
            <p:spPr>
              <a:xfrm>
                <a:off x="5806975" y="358297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16" name="Freeform 5015">
                <a:extLst>
                  <a:ext uri="{FF2B5EF4-FFF2-40B4-BE49-F238E27FC236}">
                    <a16:creationId xmlns:a16="http://schemas.microsoft.com/office/drawing/2014/main" id="{9E821DBE-38E5-98E1-16C4-94D1AAE6A6DD}"/>
                  </a:ext>
                </a:extLst>
              </p:cNvPr>
              <p:cNvSpPr/>
              <p:nvPr/>
            </p:nvSpPr>
            <p:spPr>
              <a:xfrm>
                <a:off x="5841308" y="352359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17" name="Freeform 5016">
                <a:extLst>
                  <a:ext uri="{FF2B5EF4-FFF2-40B4-BE49-F238E27FC236}">
                    <a16:creationId xmlns:a16="http://schemas.microsoft.com/office/drawing/2014/main" id="{C296B931-D7AA-6A9E-41AB-210D6BCEB758}"/>
                  </a:ext>
                </a:extLst>
              </p:cNvPr>
              <p:cNvSpPr/>
              <p:nvPr/>
            </p:nvSpPr>
            <p:spPr>
              <a:xfrm>
                <a:off x="5875546" y="346411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18" name="Freeform 5017">
                <a:extLst>
                  <a:ext uri="{FF2B5EF4-FFF2-40B4-BE49-F238E27FC236}">
                    <a16:creationId xmlns:a16="http://schemas.microsoft.com/office/drawing/2014/main" id="{4DC0DA86-984C-1C0F-246D-28818AD12044}"/>
                  </a:ext>
                </a:extLst>
              </p:cNvPr>
              <p:cNvSpPr/>
              <p:nvPr/>
            </p:nvSpPr>
            <p:spPr>
              <a:xfrm>
                <a:off x="5909784" y="340473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19" name="Freeform 5018">
                <a:extLst>
                  <a:ext uri="{FF2B5EF4-FFF2-40B4-BE49-F238E27FC236}">
                    <a16:creationId xmlns:a16="http://schemas.microsoft.com/office/drawing/2014/main" id="{495EA1C8-37DE-37C8-7F47-08ADEC187B94}"/>
                  </a:ext>
                </a:extLst>
              </p:cNvPr>
              <p:cNvSpPr/>
              <p:nvPr/>
            </p:nvSpPr>
            <p:spPr>
              <a:xfrm>
                <a:off x="5944117" y="33453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20" name="Freeform 5019">
                <a:extLst>
                  <a:ext uri="{FF2B5EF4-FFF2-40B4-BE49-F238E27FC236}">
                    <a16:creationId xmlns:a16="http://schemas.microsoft.com/office/drawing/2014/main" id="{60F9F81A-0857-6C64-02B0-6571CDC19042}"/>
                  </a:ext>
                </a:extLst>
              </p:cNvPr>
              <p:cNvSpPr/>
              <p:nvPr/>
            </p:nvSpPr>
            <p:spPr>
              <a:xfrm>
                <a:off x="5978355" y="32858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21" name="Freeform 5020">
                <a:extLst>
                  <a:ext uri="{FF2B5EF4-FFF2-40B4-BE49-F238E27FC236}">
                    <a16:creationId xmlns:a16="http://schemas.microsoft.com/office/drawing/2014/main" id="{56A901E1-B40A-0921-E0B5-30CA9E5F4C26}"/>
                  </a:ext>
                </a:extLst>
              </p:cNvPr>
              <p:cNvSpPr/>
              <p:nvPr/>
            </p:nvSpPr>
            <p:spPr>
              <a:xfrm>
                <a:off x="6012688" y="322648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22" name="Freeform 5021">
                <a:extLst>
                  <a:ext uri="{FF2B5EF4-FFF2-40B4-BE49-F238E27FC236}">
                    <a16:creationId xmlns:a16="http://schemas.microsoft.com/office/drawing/2014/main" id="{DCB9F41D-962D-3A03-57E5-F3BA04CBD1AD}"/>
                  </a:ext>
                </a:extLst>
              </p:cNvPr>
              <p:cNvSpPr/>
              <p:nvPr/>
            </p:nvSpPr>
            <p:spPr>
              <a:xfrm>
                <a:off x="6046925" y="316710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23" name="Freeform 5022">
                <a:extLst>
                  <a:ext uri="{FF2B5EF4-FFF2-40B4-BE49-F238E27FC236}">
                    <a16:creationId xmlns:a16="http://schemas.microsoft.com/office/drawing/2014/main" id="{4BD1CBC0-3280-2748-B2FB-0D068F26BB13}"/>
                  </a:ext>
                </a:extLst>
              </p:cNvPr>
              <p:cNvSpPr/>
              <p:nvPr/>
            </p:nvSpPr>
            <p:spPr>
              <a:xfrm>
                <a:off x="6081258" y="3107623"/>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24" name="Freeform 5023">
                <a:extLst>
                  <a:ext uri="{FF2B5EF4-FFF2-40B4-BE49-F238E27FC236}">
                    <a16:creationId xmlns:a16="http://schemas.microsoft.com/office/drawing/2014/main" id="{BB27B4BB-67C4-F482-65EE-C639894A9DC0}"/>
                  </a:ext>
                </a:extLst>
              </p:cNvPr>
              <p:cNvSpPr/>
              <p:nvPr/>
            </p:nvSpPr>
            <p:spPr>
              <a:xfrm>
                <a:off x="6115401" y="304814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25" name="Freeform 5024">
                <a:extLst>
                  <a:ext uri="{FF2B5EF4-FFF2-40B4-BE49-F238E27FC236}">
                    <a16:creationId xmlns:a16="http://schemas.microsoft.com/office/drawing/2014/main" id="{7E3418E9-58F1-AB90-5121-7EBDB3DFE3BF}"/>
                  </a:ext>
                </a:extLst>
              </p:cNvPr>
              <p:cNvSpPr/>
              <p:nvPr/>
            </p:nvSpPr>
            <p:spPr>
              <a:xfrm>
                <a:off x="6149734" y="2988761"/>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26" name="Freeform 5025">
                <a:extLst>
                  <a:ext uri="{FF2B5EF4-FFF2-40B4-BE49-F238E27FC236}">
                    <a16:creationId xmlns:a16="http://schemas.microsoft.com/office/drawing/2014/main" id="{93D1C804-D5B8-81F5-B2E9-DDA304B02800}"/>
                  </a:ext>
                </a:extLst>
              </p:cNvPr>
              <p:cNvSpPr/>
              <p:nvPr/>
            </p:nvSpPr>
            <p:spPr>
              <a:xfrm>
                <a:off x="6183972" y="292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27" name="Freeform 5026">
                <a:extLst>
                  <a:ext uri="{FF2B5EF4-FFF2-40B4-BE49-F238E27FC236}">
                    <a16:creationId xmlns:a16="http://schemas.microsoft.com/office/drawing/2014/main" id="{9229C62D-76BE-B32E-DCC9-0775D6296541}"/>
                  </a:ext>
                </a:extLst>
              </p:cNvPr>
              <p:cNvSpPr/>
              <p:nvPr/>
            </p:nvSpPr>
            <p:spPr>
              <a:xfrm>
                <a:off x="6218209" y="2869803"/>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028" name="Freeform 5027">
                <a:extLst>
                  <a:ext uri="{FF2B5EF4-FFF2-40B4-BE49-F238E27FC236}">
                    <a16:creationId xmlns:a16="http://schemas.microsoft.com/office/drawing/2014/main" id="{4B674476-8336-3C12-5039-4539D1D98F2B}"/>
                  </a:ext>
                </a:extLst>
              </p:cNvPr>
              <p:cNvSpPr/>
              <p:nvPr/>
            </p:nvSpPr>
            <p:spPr>
              <a:xfrm>
                <a:off x="6252447" y="2810419"/>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029" name="Freeform 5028">
                <a:extLst>
                  <a:ext uri="{FF2B5EF4-FFF2-40B4-BE49-F238E27FC236}">
                    <a16:creationId xmlns:a16="http://schemas.microsoft.com/office/drawing/2014/main" id="{EFA48E59-7240-187E-C4A5-1ACDCCC1B6FE}"/>
                  </a:ext>
                </a:extLst>
              </p:cNvPr>
              <p:cNvSpPr/>
              <p:nvPr/>
            </p:nvSpPr>
            <p:spPr>
              <a:xfrm>
                <a:off x="6286685" y="275094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030" name="Freeform 5029">
                <a:extLst>
                  <a:ext uri="{FF2B5EF4-FFF2-40B4-BE49-F238E27FC236}">
                    <a16:creationId xmlns:a16="http://schemas.microsoft.com/office/drawing/2014/main" id="{87255A98-7678-0F22-D32E-23A33F78B739}"/>
                  </a:ext>
                </a:extLst>
              </p:cNvPr>
              <p:cNvSpPr/>
              <p:nvPr/>
            </p:nvSpPr>
            <p:spPr>
              <a:xfrm>
                <a:off x="6320923" y="2691461"/>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31" name="Freeform 5030">
                <a:extLst>
                  <a:ext uri="{FF2B5EF4-FFF2-40B4-BE49-F238E27FC236}">
                    <a16:creationId xmlns:a16="http://schemas.microsoft.com/office/drawing/2014/main" id="{CDCD47FD-C267-CA61-813F-66C679EDCFB8}"/>
                  </a:ext>
                </a:extLst>
              </p:cNvPr>
              <p:cNvSpPr/>
              <p:nvPr/>
            </p:nvSpPr>
            <p:spPr>
              <a:xfrm>
                <a:off x="6355161" y="26320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32" name="Freeform 5031">
                <a:extLst>
                  <a:ext uri="{FF2B5EF4-FFF2-40B4-BE49-F238E27FC236}">
                    <a16:creationId xmlns:a16="http://schemas.microsoft.com/office/drawing/2014/main" id="{6048582B-65E2-7B82-4F54-B9397EBBC654}"/>
                  </a:ext>
                </a:extLst>
              </p:cNvPr>
              <p:cNvSpPr/>
              <p:nvPr/>
            </p:nvSpPr>
            <p:spPr>
              <a:xfrm>
                <a:off x="6389398" y="257250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033" name="Freeform 5032">
                <a:extLst>
                  <a:ext uri="{FF2B5EF4-FFF2-40B4-BE49-F238E27FC236}">
                    <a16:creationId xmlns:a16="http://schemas.microsoft.com/office/drawing/2014/main" id="{1B8B0CED-31A5-E0AC-9AF9-E1F8A7C309F0}"/>
                  </a:ext>
                </a:extLst>
              </p:cNvPr>
              <p:cNvSpPr/>
              <p:nvPr/>
            </p:nvSpPr>
            <p:spPr>
              <a:xfrm>
                <a:off x="6423636" y="2513120"/>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5034" name="Freeform 5033">
                <a:extLst>
                  <a:ext uri="{FF2B5EF4-FFF2-40B4-BE49-F238E27FC236}">
                    <a16:creationId xmlns:a16="http://schemas.microsoft.com/office/drawing/2014/main" id="{04850CB1-C216-CE6D-58E4-4D9DB057C632}"/>
                  </a:ext>
                </a:extLst>
              </p:cNvPr>
              <p:cNvSpPr/>
              <p:nvPr/>
            </p:nvSpPr>
            <p:spPr>
              <a:xfrm>
                <a:off x="6457874" y="2453641"/>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035" name="Freeform 5034">
                <a:extLst>
                  <a:ext uri="{FF2B5EF4-FFF2-40B4-BE49-F238E27FC236}">
                    <a16:creationId xmlns:a16="http://schemas.microsoft.com/office/drawing/2014/main" id="{70A08ECE-D8F9-D354-B757-C50BD0A74493}"/>
                  </a:ext>
                </a:extLst>
              </p:cNvPr>
              <p:cNvSpPr/>
              <p:nvPr/>
            </p:nvSpPr>
            <p:spPr>
              <a:xfrm>
                <a:off x="6492017" y="2394162"/>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036" name="Freeform 5035">
                <a:extLst>
                  <a:ext uri="{FF2B5EF4-FFF2-40B4-BE49-F238E27FC236}">
                    <a16:creationId xmlns:a16="http://schemas.microsoft.com/office/drawing/2014/main" id="{21B17C68-4118-31A9-0F6F-B52037CF620C}"/>
                  </a:ext>
                </a:extLst>
              </p:cNvPr>
              <p:cNvSpPr/>
              <p:nvPr/>
            </p:nvSpPr>
            <p:spPr>
              <a:xfrm>
                <a:off x="5120793" y="4651886"/>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037" name="Freeform 5036">
                <a:extLst>
                  <a:ext uri="{FF2B5EF4-FFF2-40B4-BE49-F238E27FC236}">
                    <a16:creationId xmlns:a16="http://schemas.microsoft.com/office/drawing/2014/main" id="{2C978666-DD1D-A146-71F7-050323223048}"/>
                  </a:ext>
                </a:extLst>
              </p:cNvPr>
              <p:cNvSpPr/>
              <p:nvPr/>
            </p:nvSpPr>
            <p:spPr>
              <a:xfrm>
                <a:off x="5155221" y="45925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038" name="Freeform 5037">
                <a:extLst>
                  <a:ext uri="{FF2B5EF4-FFF2-40B4-BE49-F238E27FC236}">
                    <a16:creationId xmlns:a16="http://schemas.microsoft.com/office/drawing/2014/main" id="{82D71696-6CF9-4334-65E2-B73EE084FBBA}"/>
                  </a:ext>
                </a:extLst>
              </p:cNvPr>
              <p:cNvSpPr/>
              <p:nvPr/>
            </p:nvSpPr>
            <p:spPr>
              <a:xfrm>
                <a:off x="5189554"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039" name="Freeform 5038">
                <a:extLst>
                  <a:ext uri="{FF2B5EF4-FFF2-40B4-BE49-F238E27FC236}">
                    <a16:creationId xmlns:a16="http://schemas.microsoft.com/office/drawing/2014/main" id="{CB1443D2-AF48-DFAA-309A-6916FF66A740}"/>
                  </a:ext>
                </a:extLst>
              </p:cNvPr>
              <p:cNvSpPr/>
              <p:nvPr/>
            </p:nvSpPr>
            <p:spPr>
              <a:xfrm>
                <a:off x="5223791"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040" name="Freeform 5039">
                <a:extLst>
                  <a:ext uri="{FF2B5EF4-FFF2-40B4-BE49-F238E27FC236}">
                    <a16:creationId xmlns:a16="http://schemas.microsoft.com/office/drawing/2014/main" id="{2DB3F820-D53C-8868-7B7E-3EA62EA3F3D4}"/>
                  </a:ext>
                </a:extLst>
              </p:cNvPr>
              <p:cNvSpPr/>
              <p:nvPr/>
            </p:nvSpPr>
            <p:spPr>
              <a:xfrm>
                <a:off x="5258219" y="441444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41" name="Freeform 5040">
                <a:extLst>
                  <a:ext uri="{FF2B5EF4-FFF2-40B4-BE49-F238E27FC236}">
                    <a16:creationId xmlns:a16="http://schemas.microsoft.com/office/drawing/2014/main" id="{E3F82920-2186-8A11-C557-55BC0DB2A7EC}"/>
                  </a:ext>
                </a:extLst>
              </p:cNvPr>
              <p:cNvSpPr/>
              <p:nvPr/>
            </p:nvSpPr>
            <p:spPr>
              <a:xfrm>
                <a:off x="5292457"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42" name="Freeform 5041">
                <a:extLst>
                  <a:ext uri="{FF2B5EF4-FFF2-40B4-BE49-F238E27FC236}">
                    <a16:creationId xmlns:a16="http://schemas.microsoft.com/office/drawing/2014/main" id="{27BC325B-A51B-5BDE-622D-409E1869B4D4}"/>
                  </a:ext>
                </a:extLst>
              </p:cNvPr>
              <p:cNvSpPr/>
              <p:nvPr/>
            </p:nvSpPr>
            <p:spPr>
              <a:xfrm>
                <a:off x="5326885" y="429577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043" name="Freeform 5042">
                <a:extLst>
                  <a:ext uri="{FF2B5EF4-FFF2-40B4-BE49-F238E27FC236}">
                    <a16:creationId xmlns:a16="http://schemas.microsoft.com/office/drawing/2014/main" id="{D8CB19C0-C678-6208-6D80-EF6A737C32BD}"/>
                  </a:ext>
                </a:extLst>
              </p:cNvPr>
              <p:cNvSpPr/>
              <p:nvPr/>
            </p:nvSpPr>
            <p:spPr>
              <a:xfrm>
                <a:off x="5361123"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044" name="Freeform 5043">
                <a:extLst>
                  <a:ext uri="{FF2B5EF4-FFF2-40B4-BE49-F238E27FC236}">
                    <a16:creationId xmlns:a16="http://schemas.microsoft.com/office/drawing/2014/main" id="{CFB78224-14F9-1569-6869-43E3F0F619C5}"/>
                  </a:ext>
                </a:extLst>
              </p:cNvPr>
              <p:cNvSpPr/>
              <p:nvPr/>
            </p:nvSpPr>
            <p:spPr>
              <a:xfrm>
                <a:off x="5395456"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045" name="Freeform 5044">
                <a:extLst>
                  <a:ext uri="{FF2B5EF4-FFF2-40B4-BE49-F238E27FC236}">
                    <a16:creationId xmlns:a16="http://schemas.microsoft.com/office/drawing/2014/main" id="{ABBE19B7-E129-9DB2-89FF-6A3E53C7EEE0}"/>
                  </a:ext>
                </a:extLst>
              </p:cNvPr>
              <p:cNvSpPr/>
              <p:nvPr/>
            </p:nvSpPr>
            <p:spPr>
              <a:xfrm>
                <a:off x="5429789" y="41176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46" name="Freeform 5045">
                <a:extLst>
                  <a:ext uri="{FF2B5EF4-FFF2-40B4-BE49-F238E27FC236}">
                    <a16:creationId xmlns:a16="http://schemas.microsoft.com/office/drawing/2014/main" id="{1EEC8C44-F90C-E0D2-80E3-70BEF94744F2}"/>
                  </a:ext>
                </a:extLst>
              </p:cNvPr>
              <p:cNvSpPr/>
              <p:nvPr/>
            </p:nvSpPr>
            <p:spPr>
              <a:xfrm>
                <a:off x="5464122"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47" name="Freeform 5046">
                <a:extLst>
                  <a:ext uri="{FF2B5EF4-FFF2-40B4-BE49-F238E27FC236}">
                    <a16:creationId xmlns:a16="http://schemas.microsoft.com/office/drawing/2014/main" id="{077DD984-BE3D-51B0-3009-24654D5853D4}"/>
                  </a:ext>
                </a:extLst>
              </p:cNvPr>
              <p:cNvSpPr/>
              <p:nvPr/>
            </p:nvSpPr>
            <p:spPr>
              <a:xfrm>
                <a:off x="5498360"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48" name="Freeform 5047">
                <a:extLst>
                  <a:ext uri="{FF2B5EF4-FFF2-40B4-BE49-F238E27FC236}">
                    <a16:creationId xmlns:a16="http://schemas.microsoft.com/office/drawing/2014/main" id="{B1533285-A215-93AE-2CCC-5A2619F6A6A0}"/>
                  </a:ext>
                </a:extLst>
              </p:cNvPr>
              <p:cNvSpPr/>
              <p:nvPr/>
            </p:nvSpPr>
            <p:spPr>
              <a:xfrm>
                <a:off x="5532597"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49" name="Freeform 5048">
                <a:extLst>
                  <a:ext uri="{FF2B5EF4-FFF2-40B4-BE49-F238E27FC236}">
                    <a16:creationId xmlns:a16="http://schemas.microsoft.com/office/drawing/2014/main" id="{F1C7F9B9-D532-57E0-16B3-4A95463F9A08}"/>
                  </a:ext>
                </a:extLst>
              </p:cNvPr>
              <p:cNvSpPr/>
              <p:nvPr/>
            </p:nvSpPr>
            <p:spPr>
              <a:xfrm>
                <a:off x="5567025"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50" name="Freeform 5049">
                <a:extLst>
                  <a:ext uri="{FF2B5EF4-FFF2-40B4-BE49-F238E27FC236}">
                    <a16:creationId xmlns:a16="http://schemas.microsoft.com/office/drawing/2014/main" id="{64C48BF2-97E6-D72D-8211-F2A3563DA771}"/>
                  </a:ext>
                </a:extLst>
              </p:cNvPr>
              <p:cNvSpPr/>
              <p:nvPr/>
            </p:nvSpPr>
            <p:spPr>
              <a:xfrm>
                <a:off x="5601263"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51" name="Freeform 5050">
                <a:extLst>
                  <a:ext uri="{FF2B5EF4-FFF2-40B4-BE49-F238E27FC236}">
                    <a16:creationId xmlns:a16="http://schemas.microsoft.com/office/drawing/2014/main" id="{940C2D8D-3F6A-8B0A-C9CE-1A73B258C066}"/>
                  </a:ext>
                </a:extLst>
              </p:cNvPr>
              <p:cNvSpPr/>
              <p:nvPr/>
            </p:nvSpPr>
            <p:spPr>
              <a:xfrm>
                <a:off x="5635596"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52" name="Freeform 5051">
                <a:extLst>
                  <a:ext uri="{FF2B5EF4-FFF2-40B4-BE49-F238E27FC236}">
                    <a16:creationId xmlns:a16="http://schemas.microsoft.com/office/drawing/2014/main" id="{F55286FD-F1B3-A7B3-02A9-3D57BD105054}"/>
                  </a:ext>
                </a:extLst>
              </p:cNvPr>
              <p:cNvSpPr/>
              <p:nvPr/>
            </p:nvSpPr>
            <p:spPr>
              <a:xfrm>
                <a:off x="5669834" y="370184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53" name="Freeform 5052">
                <a:extLst>
                  <a:ext uri="{FF2B5EF4-FFF2-40B4-BE49-F238E27FC236}">
                    <a16:creationId xmlns:a16="http://schemas.microsoft.com/office/drawing/2014/main" id="{33112C36-8F93-39B5-A7AB-62FB932F5D37}"/>
                  </a:ext>
                </a:extLst>
              </p:cNvPr>
              <p:cNvSpPr/>
              <p:nvPr/>
            </p:nvSpPr>
            <p:spPr>
              <a:xfrm>
                <a:off x="5704167" y="364236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54" name="Freeform 5053">
                <a:extLst>
                  <a:ext uri="{FF2B5EF4-FFF2-40B4-BE49-F238E27FC236}">
                    <a16:creationId xmlns:a16="http://schemas.microsoft.com/office/drawing/2014/main" id="{EB5C1FDE-E629-2B94-5414-55107FDA3060}"/>
                  </a:ext>
                </a:extLst>
              </p:cNvPr>
              <p:cNvSpPr/>
              <p:nvPr/>
            </p:nvSpPr>
            <p:spPr>
              <a:xfrm>
                <a:off x="5738405" y="358297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55" name="Freeform 5054">
                <a:extLst>
                  <a:ext uri="{FF2B5EF4-FFF2-40B4-BE49-F238E27FC236}">
                    <a16:creationId xmlns:a16="http://schemas.microsoft.com/office/drawing/2014/main" id="{BBA52004-16EF-540E-0CB8-9D39DAD9E041}"/>
                  </a:ext>
                </a:extLst>
              </p:cNvPr>
              <p:cNvSpPr/>
              <p:nvPr/>
            </p:nvSpPr>
            <p:spPr>
              <a:xfrm>
                <a:off x="5772738" y="352359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56" name="Freeform 5055">
                <a:extLst>
                  <a:ext uri="{FF2B5EF4-FFF2-40B4-BE49-F238E27FC236}">
                    <a16:creationId xmlns:a16="http://schemas.microsoft.com/office/drawing/2014/main" id="{AF8B7BB6-E218-CF38-73BF-52CFC5BAD6CC}"/>
                  </a:ext>
                </a:extLst>
              </p:cNvPr>
              <p:cNvSpPr/>
              <p:nvPr/>
            </p:nvSpPr>
            <p:spPr>
              <a:xfrm>
                <a:off x="5806975" y="346411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57" name="Freeform 5056">
                <a:extLst>
                  <a:ext uri="{FF2B5EF4-FFF2-40B4-BE49-F238E27FC236}">
                    <a16:creationId xmlns:a16="http://schemas.microsoft.com/office/drawing/2014/main" id="{A9F0F95E-829A-A7BE-76B8-F1F181BF09EF}"/>
                  </a:ext>
                </a:extLst>
              </p:cNvPr>
              <p:cNvSpPr/>
              <p:nvPr/>
            </p:nvSpPr>
            <p:spPr>
              <a:xfrm>
                <a:off x="5841308" y="340473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58" name="Freeform 5057">
                <a:extLst>
                  <a:ext uri="{FF2B5EF4-FFF2-40B4-BE49-F238E27FC236}">
                    <a16:creationId xmlns:a16="http://schemas.microsoft.com/office/drawing/2014/main" id="{507D3B71-7022-0945-00B9-59D79145A8F2}"/>
                  </a:ext>
                </a:extLst>
              </p:cNvPr>
              <p:cNvSpPr/>
              <p:nvPr/>
            </p:nvSpPr>
            <p:spPr>
              <a:xfrm>
                <a:off x="5875546" y="33453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59" name="Freeform 5058">
                <a:extLst>
                  <a:ext uri="{FF2B5EF4-FFF2-40B4-BE49-F238E27FC236}">
                    <a16:creationId xmlns:a16="http://schemas.microsoft.com/office/drawing/2014/main" id="{64CC0CE6-A3C6-F4AC-9645-5D66F8C70608}"/>
                  </a:ext>
                </a:extLst>
              </p:cNvPr>
              <p:cNvSpPr/>
              <p:nvPr/>
            </p:nvSpPr>
            <p:spPr>
              <a:xfrm>
                <a:off x="5909784" y="32858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60" name="Freeform 5059">
                <a:extLst>
                  <a:ext uri="{FF2B5EF4-FFF2-40B4-BE49-F238E27FC236}">
                    <a16:creationId xmlns:a16="http://schemas.microsoft.com/office/drawing/2014/main" id="{98D47F1A-5680-3AE2-CB7E-CF0C3AC02DA5}"/>
                  </a:ext>
                </a:extLst>
              </p:cNvPr>
              <p:cNvSpPr/>
              <p:nvPr/>
            </p:nvSpPr>
            <p:spPr>
              <a:xfrm>
                <a:off x="5944117" y="3226486"/>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61" name="Freeform 5060">
                <a:extLst>
                  <a:ext uri="{FF2B5EF4-FFF2-40B4-BE49-F238E27FC236}">
                    <a16:creationId xmlns:a16="http://schemas.microsoft.com/office/drawing/2014/main" id="{A28E980F-01A0-B7AF-EEE4-99E1925E0E1B}"/>
                  </a:ext>
                </a:extLst>
              </p:cNvPr>
              <p:cNvSpPr/>
              <p:nvPr/>
            </p:nvSpPr>
            <p:spPr>
              <a:xfrm>
                <a:off x="5978355" y="316710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62" name="Freeform 5061">
                <a:extLst>
                  <a:ext uri="{FF2B5EF4-FFF2-40B4-BE49-F238E27FC236}">
                    <a16:creationId xmlns:a16="http://schemas.microsoft.com/office/drawing/2014/main" id="{4E36F6AF-C5E9-B865-C137-B7EEE354D669}"/>
                  </a:ext>
                </a:extLst>
              </p:cNvPr>
              <p:cNvSpPr/>
              <p:nvPr/>
            </p:nvSpPr>
            <p:spPr>
              <a:xfrm>
                <a:off x="6012688" y="3107623"/>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63" name="Freeform 5062">
                <a:extLst>
                  <a:ext uri="{FF2B5EF4-FFF2-40B4-BE49-F238E27FC236}">
                    <a16:creationId xmlns:a16="http://schemas.microsoft.com/office/drawing/2014/main" id="{C63C168E-AEA1-7B27-6AF3-88142768FAFB}"/>
                  </a:ext>
                </a:extLst>
              </p:cNvPr>
              <p:cNvSpPr/>
              <p:nvPr/>
            </p:nvSpPr>
            <p:spPr>
              <a:xfrm>
                <a:off x="6046830" y="304814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64" name="Freeform 5063">
                <a:extLst>
                  <a:ext uri="{FF2B5EF4-FFF2-40B4-BE49-F238E27FC236}">
                    <a16:creationId xmlns:a16="http://schemas.microsoft.com/office/drawing/2014/main" id="{3C9CB470-3B7A-0A6F-7AD8-D7DC8519CBFE}"/>
                  </a:ext>
                </a:extLst>
              </p:cNvPr>
              <p:cNvSpPr/>
              <p:nvPr/>
            </p:nvSpPr>
            <p:spPr>
              <a:xfrm>
                <a:off x="6081163" y="2988761"/>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65" name="Freeform 5064">
                <a:extLst>
                  <a:ext uri="{FF2B5EF4-FFF2-40B4-BE49-F238E27FC236}">
                    <a16:creationId xmlns:a16="http://schemas.microsoft.com/office/drawing/2014/main" id="{EBA65A60-7CBA-7B19-C5E5-3329D2A7B1B3}"/>
                  </a:ext>
                </a:extLst>
              </p:cNvPr>
              <p:cNvSpPr/>
              <p:nvPr/>
            </p:nvSpPr>
            <p:spPr>
              <a:xfrm>
                <a:off x="6115401" y="292928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66" name="Freeform 5065">
                <a:extLst>
                  <a:ext uri="{FF2B5EF4-FFF2-40B4-BE49-F238E27FC236}">
                    <a16:creationId xmlns:a16="http://schemas.microsoft.com/office/drawing/2014/main" id="{217A4C43-A652-3C24-A565-9E05A92DBF02}"/>
                  </a:ext>
                </a:extLst>
              </p:cNvPr>
              <p:cNvSpPr/>
              <p:nvPr/>
            </p:nvSpPr>
            <p:spPr>
              <a:xfrm>
                <a:off x="6149734" y="2869898"/>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67" name="Freeform 5066">
                <a:extLst>
                  <a:ext uri="{FF2B5EF4-FFF2-40B4-BE49-F238E27FC236}">
                    <a16:creationId xmlns:a16="http://schemas.microsoft.com/office/drawing/2014/main" id="{0A31B87F-32E2-EE96-4A57-5CA387BBB1F9}"/>
                  </a:ext>
                </a:extLst>
              </p:cNvPr>
              <p:cNvSpPr/>
              <p:nvPr/>
            </p:nvSpPr>
            <p:spPr>
              <a:xfrm>
                <a:off x="6183877" y="2810419"/>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068" name="Freeform 5067">
                <a:extLst>
                  <a:ext uri="{FF2B5EF4-FFF2-40B4-BE49-F238E27FC236}">
                    <a16:creationId xmlns:a16="http://schemas.microsoft.com/office/drawing/2014/main" id="{0D61C79D-43DB-1590-E123-3A25D75621E6}"/>
                  </a:ext>
                </a:extLst>
              </p:cNvPr>
              <p:cNvSpPr/>
              <p:nvPr/>
            </p:nvSpPr>
            <p:spPr>
              <a:xfrm>
                <a:off x="6218209" y="275094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069" name="Freeform 5068">
                <a:extLst>
                  <a:ext uri="{FF2B5EF4-FFF2-40B4-BE49-F238E27FC236}">
                    <a16:creationId xmlns:a16="http://schemas.microsoft.com/office/drawing/2014/main" id="{1928564B-8CB9-5A77-8578-9CE9CE51C146}"/>
                  </a:ext>
                </a:extLst>
              </p:cNvPr>
              <p:cNvSpPr/>
              <p:nvPr/>
            </p:nvSpPr>
            <p:spPr>
              <a:xfrm>
                <a:off x="6252447" y="269155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070" name="Freeform 5069">
                <a:extLst>
                  <a:ext uri="{FF2B5EF4-FFF2-40B4-BE49-F238E27FC236}">
                    <a16:creationId xmlns:a16="http://schemas.microsoft.com/office/drawing/2014/main" id="{765D80D7-A1F5-DF59-5AFE-FD7703453328}"/>
                  </a:ext>
                </a:extLst>
              </p:cNvPr>
              <p:cNvSpPr/>
              <p:nvPr/>
            </p:nvSpPr>
            <p:spPr>
              <a:xfrm>
                <a:off x="6286590" y="26320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71" name="Freeform 5070">
                <a:extLst>
                  <a:ext uri="{FF2B5EF4-FFF2-40B4-BE49-F238E27FC236}">
                    <a16:creationId xmlns:a16="http://schemas.microsoft.com/office/drawing/2014/main" id="{B3811D47-A6BB-948D-6357-AEE0471B4F33}"/>
                  </a:ext>
                </a:extLst>
              </p:cNvPr>
              <p:cNvSpPr/>
              <p:nvPr/>
            </p:nvSpPr>
            <p:spPr>
              <a:xfrm>
                <a:off x="6320923" y="2572599"/>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72" name="Freeform 5071">
                <a:extLst>
                  <a:ext uri="{FF2B5EF4-FFF2-40B4-BE49-F238E27FC236}">
                    <a16:creationId xmlns:a16="http://schemas.microsoft.com/office/drawing/2014/main" id="{498C697A-687A-8C0C-4BD0-66A49EEF7242}"/>
                  </a:ext>
                </a:extLst>
              </p:cNvPr>
              <p:cNvSpPr/>
              <p:nvPr/>
            </p:nvSpPr>
            <p:spPr>
              <a:xfrm>
                <a:off x="6355066" y="251312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073" name="Freeform 5072">
                <a:extLst>
                  <a:ext uri="{FF2B5EF4-FFF2-40B4-BE49-F238E27FC236}">
                    <a16:creationId xmlns:a16="http://schemas.microsoft.com/office/drawing/2014/main" id="{564DDDF5-E9C1-8C62-407D-1E5994B5E237}"/>
                  </a:ext>
                </a:extLst>
              </p:cNvPr>
              <p:cNvSpPr/>
              <p:nvPr/>
            </p:nvSpPr>
            <p:spPr>
              <a:xfrm>
                <a:off x="6389398" y="2453736"/>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074" name="Freeform 5073">
                <a:extLst>
                  <a:ext uri="{FF2B5EF4-FFF2-40B4-BE49-F238E27FC236}">
                    <a16:creationId xmlns:a16="http://schemas.microsoft.com/office/drawing/2014/main" id="{A0FCD257-2A9E-52F6-085D-9CCC8E579605}"/>
                  </a:ext>
                </a:extLst>
              </p:cNvPr>
              <p:cNvSpPr/>
              <p:nvPr/>
            </p:nvSpPr>
            <p:spPr>
              <a:xfrm>
                <a:off x="6423541" y="2394257"/>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075" name="Freeform 5074">
                <a:extLst>
                  <a:ext uri="{FF2B5EF4-FFF2-40B4-BE49-F238E27FC236}">
                    <a16:creationId xmlns:a16="http://schemas.microsoft.com/office/drawing/2014/main" id="{D4A1D984-E429-8ECC-28B2-EF9EAB3A1368}"/>
                  </a:ext>
                </a:extLst>
              </p:cNvPr>
              <p:cNvSpPr/>
              <p:nvPr/>
            </p:nvSpPr>
            <p:spPr>
              <a:xfrm>
                <a:off x="6457779" y="2334683"/>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076" name="Freeform 5075">
                <a:extLst>
                  <a:ext uri="{FF2B5EF4-FFF2-40B4-BE49-F238E27FC236}">
                    <a16:creationId xmlns:a16="http://schemas.microsoft.com/office/drawing/2014/main" id="{23CED5A9-8B06-2F8D-D92E-63F93EC1C173}"/>
                  </a:ext>
                </a:extLst>
              </p:cNvPr>
              <p:cNvSpPr/>
              <p:nvPr/>
            </p:nvSpPr>
            <p:spPr>
              <a:xfrm>
                <a:off x="5052222" y="4651886"/>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077" name="Freeform 5076">
                <a:extLst>
                  <a:ext uri="{FF2B5EF4-FFF2-40B4-BE49-F238E27FC236}">
                    <a16:creationId xmlns:a16="http://schemas.microsoft.com/office/drawing/2014/main" id="{C23DEC64-D0A8-E711-E95D-0B51BC997E11}"/>
                  </a:ext>
                </a:extLst>
              </p:cNvPr>
              <p:cNvSpPr/>
              <p:nvPr/>
            </p:nvSpPr>
            <p:spPr>
              <a:xfrm>
                <a:off x="5086650" y="45925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078" name="Freeform 5077">
                <a:extLst>
                  <a:ext uri="{FF2B5EF4-FFF2-40B4-BE49-F238E27FC236}">
                    <a16:creationId xmlns:a16="http://schemas.microsoft.com/office/drawing/2014/main" id="{3F64AE59-0537-58C4-AD12-765363EB9AA5}"/>
                  </a:ext>
                </a:extLst>
              </p:cNvPr>
              <p:cNvSpPr/>
              <p:nvPr/>
            </p:nvSpPr>
            <p:spPr>
              <a:xfrm>
                <a:off x="5120983"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079" name="Freeform 5078">
                <a:extLst>
                  <a:ext uri="{FF2B5EF4-FFF2-40B4-BE49-F238E27FC236}">
                    <a16:creationId xmlns:a16="http://schemas.microsoft.com/office/drawing/2014/main" id="{1E787F12-3184-966D-1963-70BEB3C27A78}"/>
                  </a:ext>
                </a:extLst>
              </p:cNvPr>
              <p:cNvSpPr/>
              <p:nvPr/>
            </p:nvSpPr>
            <p:spPr>
              <a:xfrm>
                <a:off x="5155316"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080" name="Freeform 5079">
                <a:extLst>
                  <a:ext uri="{FF2B5EF4-FFF2-40B4-BE49-F238E27FC236}">
                    <a16:creationId xmlns:a16="http://schemas.microsoft.com/office/drawing/2014/main" id="{58C4F045-E14A-5061-B8CE-55B51007A06C}"/>
                  </a:ext>
                </a:extLst>
              </p:cNvPr>
              <p:cNvSpPr/>
              <p:nvPr/>
            </p:nvSpPr>
            <p:spPr>
              <a:xfrm>
                <a:off x="5189649" y="441444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81" name="Freeform 5080">
                <a:extLst>
                  <a:ext uri="{FF2B5EF4-FFF2-40B4-BE49-F238E27FC236}">
                    <a16:creationId xmlns:a16="http://schemas.microsoft.com/office/drawing/2014/main" id="{9A667710-27C3-A9B5-0A21-BE990E95CAAE}"/>
                  </a:ext>
                </a:extLst>
              </p:cNvPr>
              <p:cNvSpPr/>
              <p:nvPr/>
            </p:nvSpPr>
            <p:spPr>
              <a:xfrm>
                <a:off x="5223886"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82" name="Freeform 5081">
                <a:extLst>
                  <a:ext uri="{FF2B5EF4-FFF2-40B4-BE49-F238E27FC236}">
                    <a16:creationId xmlns:a16="http://schemas.microsoft.com/office/drawing/2014/main" id="{4AF4BDEC-AADD-5E54-AF80-3CD4E7CABBB5}"/>
                  </a:ext>
                </a:extLst>
              </p:cNvPr>
              <p:cNvSpPr/>
              <p:nvPr/>
            </p:nvSpPr>
            <p:spPr>
              <a:xfrm>
                <a:off x="5258219" y="42956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083" name="Freeform 5082">
                <a:extLst>
                  <a:ext uri="{FF2B5EF4-FFF2-40B4-BE49-F238E27FC236}">
                    <a16:creationId xmlns:a16="http://schemas.microsoft.com/office/drawing/2014/main" id="{C5302D5F-7FFA-EB6D-28A9-41C825E0431C}"/>
                  </a:ext>
                </a:extLst>
              </p:cNvPr>
              <p:cNvSpPr/>
              <p:nvPr/>
            </p:nvSpPr>
            <p:spPr>
              <a:xfrm>
                <a:off x="5292552"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084" name="Freeform 5083">
                <a:extLst>
                  <a:ext uri="{FF2B5EF4-FFF2-40B4-BE49-F238E27FC236}">
                    <a16:creationId xmlns:a16="http://schemas.microsoft.com/office/drawing/2014/main" id="{CC9818C0-CA05-67F9-F5F9-4A32030C4C36}"/>
                  </a:ext>
                </a:extLst>
              </p:cNvPr>
              <p:cNvSpPr/>
              <p:nvPr/>
            </p:nvSpPr>
            <p:spPr>
              <a:xfrm>
                <a:off x="5326885"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085" name="Freeform 5084">
                <a:extLst>
                  <a:ext uri="{FF2B5EF4-FFF2-40B4-BE49-F238E27FC236}">
                    <a16:creationId xmlns:a16="http://schemas.microsoft.com/office/drawing/2014/main" id="{E35424DD-6C5C-5DCC-7704-4B90B76F7A1B}"/>
                  </a:ext>
                </a:extLst>
              </p:cNvPr>
              <p:cNvSpPr/>
              <p:nvPr/>
            </p:nvSpPr>
            <p:spPr>
              <a:xfrm>
                <a:off x="5361218" y="41176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86" name="Freeform 5085">
                <a:extLst>
                  <a:ext uri="{FF2B5EF4-FFF2-40B4-BE49-F238E27FC236}">
                    <a16:creationId xmlns:a16="http://schemas.microsoft.com/office/drawing/2014/main" id="{F6E3372A-3677-A344-A8D3-D6252D6B9A72}"/>
                  </a:ext>
                </a:extLst>
              </p:cNvPr>
              <p:cNvSpPr/>
              <p:nvPr/>
            </p:nvSpPr>
            <p:spPr>
              <a:xfrm>
                <a:off x="5395551"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87" name="Freeform 5086">
                <a:extLst>
                  <a:ext uri="{FF2B5EF4-FFF2-40B4-BE49-F238E27FC236}">
                    <a16:creationId xmlns:a16="http://schemas.microsoft.com/office/drawing/2014/main" id="{5B8C1872-1186-199F-5B2D-8759EEF6634D}"/>
                  </a:ext>
                </a:extLst>
              </p:cNvPr>
              <p:cNvSpPr/>
              <p:nvPr/>
            </p:nvSpPr>
            <p:spPr>
              <a:xfrm>
                <a:off x="5429789"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88" name="Freeform 5087">
                <a:extLst>
                  <a:ext uri="{FF2B5EF4-FFF2-40B4-BE49-F238E27FC236}">
                    <a16:creationId xmlns:a16="http://schemas.microsoft.com/office/drawing/2014/main" id="{EBFFB2F9-03C9-5FA5-CC99-A001721853E6}"/>
                  </a:ext>
                </a:extLst>
              </p:cNvPr>
              <p:cNvSpPr/>
              <p:nvPr/>
            </p:nvSpPr>
            <p:spPr>
              <a:xfrm>
                <a:off x="5464122"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089" name="Freeform 5088">
                <a:extLst>
                  <a:ext uri="{FF2B5EF4-FFF2-40B4-BE49-F238E27FC236}">
                    <a16:creationId xmlns:a16="http://schemas.microsoft.com/office/drawing/2014/main" id="{CFE331EB-B5DB-0AFF-9EC1-1B6EB74D0792}"/>
                  </a:ext>
                </a:extLst>
              </p:cNvPr>
              <p:cNvSpPr/>
              <p:nvPr/>
            </p:nvSpPr>
            <p:spPr>
              <a:xfrm>
                <a:off x="5498455"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90" name="Freeform 5089">
                <a:extLst>
                  <a:ext uri="{FF2B5EF4-FFF2-40B4-BE49-F238E27FC236}">
                    <a16:creationId xmlns:a16="http://schemas.microsoft.com/office/drawing/2014/main" id="{C8812422-7A84-3A23-9D09-0C8498AC348A}"/>
                  </a:ext>
                </a:extLst>
              </p:cNvPr>
              <p:cNvSpPr/>
              <p:nvPr/>
            </p:nvSpPr>
            <p:spPr>
              <a:xfrm>
                <a:off x="5532692"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91" name="Freeform 5090">
                <a:extLst>
                  <a:ext uri="{FF2B5EF4-FFF2-40B4-BE49-F238E27FC236}">
                    <a16:creationId xmlns:a16="http://schemas.microsoft.com/office/drawing/2014/main" id="{503179B3-C071-E9AC-4036-4D65949E0B6A}"/>
                  </a:ext>
                </a:extLst>
              </p:cNvPr>
              <p:cNvSpPr/>
              <p:nvPr/>
            </p:nvSpPr>
            <p:spPr>
              <a:xfrm>
                <a:off x="5567025"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92" name="Freeform 5091">
                <a:extLst>
                  <a:ext uri="{FF2B5EF4-FFF2-40B4-BE49-F238E27FC236}">
                    <a16:creationId xmlns:a16="http://schemas.microsoft.com/office/drawing/2014/main" id="{B95FC969-6D9A-529D-38DD-A6462A1B6E88}"/>
                  </a:ext>
                </a:extLst>
              </p:cNvPr>
              <p:cNvSpPr/>
              <p:nvPr/>
            </p:nvSpPr>
            <p:spPr>
              <a:xfrm>
                <a:off x="5601263" y="3701841"/>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93" name="Freeform 5092">
                <a:extLst>
                  <a:ext uri="{FF2B5EF4-FFF2-40B4-BE49-F238E27FC236}">
                    <a16:creationId xmlns:a16="http://schemas.microsoft.com/office/drawing/2014/main" id="{E1A8E0D7-04F4-B918-3A90-7342BEF1E68E}"/>
                  </a:ext>
                </a:extLst>
              </p:cNvPr>
              <p:cNvSpPr/>
              <p:nvPr/>
            </p:nvSpPr>
            <p:spPr>
              <a:xfrm>
                <a:off x="5635596" y="3642362"/>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94" name="Freeform 5093">
                <a:extLst>
                  <a:ext uri="{FF2B5EF4-FFF2-40B4-BE49-F238E27FC236}">
                    <a16:creationId xmlns:a16="http://schemas.microsoft.com/office/drawing/2014/main" id="{81F3010D-728B-77B6-5DA3-52DD193C9D9A}"/>
                  </a:ext>
                </a:extLst>
              </p:cNvPr>
              <p:cNvSpPr/>
              <p:nvPr/>
            </p:nvSpPr>
            <p:spPr>
              <a:xfrm>
                <a:off x="5669834" y="358297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95" name="Freeform 5094">
                <a:extLst>
                  <a:ext uri="{FF2B5EF4-FFF2-40B4-BE49-F238E27FC236}">
                    <a16:creationId xmlns:a16="http://schemas.microsoft.com/office/drawing/2014/main" id="{0B67E170-B124-B3B5-A731-C62E895D31E6}"/>
                  </a:ext>
                </a:extLst>
              </p:cNvPr>
              <p:cNvSpPr/>
              <p:nvPr/>
            </p:nvSpPr>
            <p:spPr>
              <a:xfrm>
                <a:off x="5704167" y="352359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096" name="Freeform 5095">
                <a:extLst>
                  <a:ext uri="{FF2B5EF4-FFF2-40B4-BE49-F238E27FC236}">
                    <a16:creationId xmlns:a16="http://schemas.microsoft.com/office/drawing/2014/main" id="{71B90B7B-C0F8-B36B-088F-2BF8B01C216E}"/>
                  </a:ext>
                </a:extLst>
              </p:cNvPr>
              <p:cNvSpPr/>
              <p:nvPr/>
            </p:nvSpPr>
            <p:spPr>
              <a:xfrm>
                <a:off x="6320828" y="2453736"/>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097" name="Freeform 5096">
                <a:extLst>
                  <a:ext uri="{FF2B5EF4-FFF2-40B4-BE49-F238E27FC236}">
                    <a16:creationId xmlns:a16="http://schemas.microsoft.com/office/drawing/2014/main" id="{220439BA-9558-10D3-D454-EC9F36345B62}"/>
                  </a:ext>
                </a:extLst>
              </p:cNvPr>
              <p:cNvSpPr/>
              <p:nvPr/>
            </p:nvSpPr>
            <p:spPr>
              <a:xfrm>
                <a:off x="6355066" y="2394352"/>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098" name="Freeform 5097">
                <a:extLst>
                  <a:ext uri="{FF2B5EF4-FFF2-40B4-BE49-F238E27FC236}">
                    <a16:creationId xmlns:a16="http://schemas.microsoft.com/office/drawing/2014/main" id="{1322C2CF-27E2-A118-0F6F-DEA4090E5233}"/>
                  </a:ext>
                </a:extLst>
              </p:cNvPr>
              <p:cNvSpPr/>
              <p:nvPr/>
            </p:nvSpPr>
            <p:spPr>
              <a:xfrm>
                <a:off x="6389303" y="233477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099" name="Freeform 5098">
                <a:extLst>
                  <a:ext uri="{FF2B5EF4-FFF2-40B4-BE49-F238E27FC236}">
                    <a16:creationId xmlns:a16="http://schemas.microsoft.com/office/drawing/2014/main" id="{6F11113B-1D32-CC2F-7615-F19855A8EE7D}"/>
                  </a:ext>
                </a:extLst>
              </p:cNvPr>
              <p:cNvSpPr/>
              <p:nvPr/>
            </p:nvSpPr>
            <p:spPr>
              <a:xfrm>
                <a:off x="6423446" y="2275299"/>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00" name="Freeform 5099">
                <a:extLst>
                  <a:ext uri="{FF2B5EF4-FFF2-40B4-BE49-F238E27FC236}">
                    <a16:creationId xmlns:a16="http://schemas.microsoft.com/office/drawing/2014/main" id="{2500EAA9-BF3B-19F3-3FFD-76B14B7C2CE0}"/>
                  </a:ext>
                </a:extLst>
              </p:cNvPr>
              <p:cNvSpPr/>
              <p:nvPr/>
            </p:nvSpPr>
            <p:spPr>
              <a:xfrm>
                <a:off x="5052412" y="45332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01" name="Freeform 5100">
                <a:extLst>
                  <a:ext uri="{FF2B5EF4-FFF2-40B4-BE49-F238E27FC236}">
                    <a16:creationId xmlns:a16="http://schemas.microsoft.com/office/drawing/2014/main" id="{D3599A9E-11D9-AE9F-530D-AA744F553E54}"/>
                  </a:ext>
                </a:extLst>
              </p:cNvPr>
              <p:cNvSpPr/>
              <p:nvPr/>
            </p:nvSpPr>
            <p:spPr>
              <a:xfrm>
                <a:off x="5086745" y="4473830"/>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02" name="Freeform 5101">
                <a:extLst>
                  <a:ext uri="{FF2B5EF4-FFF2-40B4-BE49-F238E27FC236}">
                    <a16:creationId xmlns:a16="http://schemas.microsoft.com/office/drawing/2014/main" id="{C8376E3D-6B6F-2103-3FF6-0FF1CEAD7DE0}"/>
                  </a:ext>
                </a:extLst>
              </p:cNvPr>
              <p:cNvSpPr/>
              <p:nvPr/>
            </p:nvSpPr>
            <p:spPr>
              <a:xfrm>
                <a:off x="5120983" y="441435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03" name="Freeform 5102">
                <a:extLst>
                  <a:ext uri="{FF2B5EF4-FFF2-40B4-BE49-F238E27FC236}">
                    <a16:creationId xmlns:a16="http://schemas.microsoft.com/office/drawing/2014/main" id="{8AA01AE7-26A3-7C20-64BC-9F0991092754}"/>
                  </a:ext>
                </a:extLst>
              </p:cNvPr>
              <p:cNvSpPr/>
              <p:nvPr/>
            </p:nvSpPr>
            <p:spPr>
              <a:xfrm>
                <a:off x="5155411"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04" name="Freeform 5103">
                <a:extLst>
                  <a:ext uri="{FF2B5EF4-FFF2-40B4-BE49-F238E27FC236}">
                    <a16:creationId xmlns:a16="http://schemas.microsoft.com/office/drawing/2014/main" id="{C74161D9-A7EA-D39D-3EF7-353004D47AC2}"/>
                  </a:ext>
                </a:extLst>
              </p:cNvPr>
              <p:cNvSpPr/>
              <p:nvPr/>
            </p:nvSpPr>
            <p:spPr>
              <a:xfrm>
                <a:off x="5189649" y="42956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05" name="Freeform 5104">
                <a:extLst>
                  <a:ext uri="{FF2B5EF4-FFF2-40B4-BE49-F238E27FC236}">
                    <a16:creationId xmlns:a16="http://schemas.microsoft.com/office/drawing/2014/main" id="{274CEE04-E1F3-EE37-87F5-975F9B8B164F}"/>
                  </a:ext>
                </a:extLst>
              </p:cNvPr>
              <p:cNvSpPr/>
              <p:nvPr/>
            </p:nvSpPr>
            <p:spPr>
              <a:xfrm>
                <a:off x="5223982"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06" name="Freeform 5105">
                <a:extLst>
                  <a:ext uri="{FF2B5EF4-FFF2-40B4-BE49-F238E27FC236}">
                    <a16:creationId xmlns:a16="http://schemas.microsoft.com/office/drawing/2014/main" id="{5E7AF9AB-C286-9D4E-2429-A27D685F113D}"/>
                  </a:ext>
                </a:extLst>
              </p:cNvPr>
              <p:cNvSpPr/>
              <p:nvPr/>
            </p:nvSpPr>
            <p:spPr>
              <a:xfrm>
                <a:off x="5258314"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07" name="Freeform 5106">
                <a:extLst>
                  <a:ext uri="{FF2B5EF4-FFF2-40B4-BE49-F238E27FC236}">
                    <a16:creationId xmlns:a16="http://schemas.microsoft.com/office/drawing/2014/main" id="{D21AD7F6-F9E8-4B3D-ECC3-6201DB0F979D}"/>
                  </a:ext>
                </a:extLst>
              </p:cNvPr>
              <p:cNvSpPr/>
              <p:nvPr/>
            </p:nvSpPr>
            <p:spPr>
              <a:xfrm>
                <a:off x="5292552" y="411752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08" name="Freeform 5107">
                <a:extLst>
                  <a:ext uri="{FF2B5EF4-FFF2-40B4-BE49-F238E27FC236}">
                    <a16:creationId xmlns:a16="http://schemas.microsoft.com/office/drawing/2014/main" id="{0A1D2114-7288-FBBF-42D3-77C080DACABE}"/>
                  </a:ext>
                </a:extLst>
              </p:cNvPr>
              <p:cNvSpPr/>
              <p:nvPr/>
            </p:nvSpPr>
            <p:spPr>
              <a:xfrm>
                <a:off x="5326980"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09" name="Freeform 5108">
                <a:extLst>
                  <a:ext uri="{FF2B5EF4-FFF2-40B4-BE49-F238E27FC236}">
                    <a16:creationId xmlns:a16="http://schemas.microsoft.com/office/drawing/2014/main" id="{740AE974-5B66-8B4E-48DD-B344E714FB52}"/>
                  </a:ext>
                </a:extLst>
              </p:cNvPr>
              <p:cNvSpPr/>
              <p:nvPr/>
            </p:nvSpPr>
            <p:spPr>
              <a:xfrm>
                <a:off x="5361218"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10" name="Freeform 5109">
                <a:extLst>
                  <a:ext uri="{FF2B5EF4-FFF2-40B4-BE49-F238E27FC236}">
                    <a16:creationId xmlns:a16="http://schemas.microsoft.com/office/drawing/2014/main" id="{621B49CA-66E7-F41E-ECC8-2ECB44F1864D}"/>
                  </a:ext>
                </a:extLst>
              </p:cNvPr>
              <p:cNvSpPr/>
              <p:nvPr/>
            </p:nvSpPr>
            <p:spPr>
              <a:xfrm>
                <a:off x="5395551"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11" name="Freeform 5110">
                <a:extLst>
                  <a:ext uri="{FF2B5EF4-FFF2-40B4-BE49-F238E27FC236}">
                    <a16:creationId xmlns:a16="http://schemas.microsoft.com/office/drawing/2014/main" id="{320B87E8-FC51-2B3C-1587-0923C283BBDB}"/>
                  </a:ext>
                </a:extLst>
              </p:cNvPr>
              <p:cNvSpPr/>
              <p:nvPr/>
            </p:nvSpPr>
            <p:spPr>
              <a:xfrm>
                <a:off x="5429884" y="3880087"/>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112" name="Freeform 5111">
                <a:extLst>
                  <a:ext uri="{FF2B5EF4-FFF2-40B4-BE49-F238E27FC236}">
                    <a16:creationId xmlns:a16="http://schemas.microsoft.com/office/drawing/2014/main" id="{76C9285D-5BA9-EB53-9DCA-AC4270747B17}"/>
                  </a:ext>
                </a:extLst>
              </p:cNvPr>
              <p:cNvSpPr/>
              <p:nvPr/>
            </p:nvSpPr>
            <p:spPr>
              <a:xfrm>
                <a:off x="5464217" y="382060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113" name="Freeform 5112">
                <a:extLst>
                  <a:ext uri="{FF2B5EF4-FFF2-40B4-BE49-F238E27FC236}">
                    <a16:creationId xmlns:a16="http://schemas.microsoft.com/office/drawing/2014/main" id="{A46907A1-340A-BB70-5687-6871770F3F76}"/>
                  </a:ext>
                </a:extLst>
              </p:cNvPr>
              <p:cNvSpPr/>
              <p:nvPr/>
            </p:nvSpPr>
            <p:spPr>
              <a:xfrm>
                <a:off x="5498455" y="3761225"/>
                <a:ext cx="32335" cy="32356"/>
              </a:xfrm>
              <a:custGeom>
                <a:avLst/>
                <a:gdLst>
                  <a:gd name="connsiteX0" fmla="*/ 32336 w 32335"/>
                  <a:gd name="connsiteY0" fmla="*/ 16178 h 32356"/>
                  <a:gd name="connsiteX1" fmla="*/ 16168 w 32335"/>
                  <a:gd name="connsiteY1" fmla="*/ 32356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6"/>
                      <a:pt x="16168" y="32356"/>
                    </a:cubicBezTo>
                    <a:cubicBezTo>
                      <a:pt x="7239" y="32356"/>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114" name="Freeform 5113">
                <a:extLst>
                  <a:ext uri="{FF2B5EF4-FFF2-40B4-BE49-F238E27FC236}">
                    <a16:creationId xmlns:a16="http://schemas.microsoft.com/office/drawing/2014/main" id="{565E1916-D889-F5BC-519C-24B3AAAA4322}"/>
                  </a:ext>
                </a:extLst>
              </p:cNvPr>
              <p:cNvSpPr/>
              <p:nvPr/>
            </p:nvSpPr>
            <p:spPr>
              <a:xfrm>
                <a:off x="6320828" y="233487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115" name="Freeform 5114">
                <a:extLst>
                  <a:ext uri="{FF2B5EF4-FFF2-40B4-BE49-F238E27FC236}">
                    <a16:creationId xmlns:a16="http://schemas.microsoft.com/office/drawing/2014/main" id="{9AFD1320-1492-9B83-E66E-F46F129C2C8A}"/>
                  </a:ext>
                </a:extLst>
              </p:cNvPr>
              <p:cNvSpPr/>
              <p:nvPr/>
            </p:nvSpPr>
            <p:spPr>
              <a:xfrm>
                <a:off x="6354970" y="2275394"/>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16" name="Freeform 5115">
                <a:extLst>
                  <a:ext uri="{FF2B5EF4-FFF2-40B4-BE49-F238E27FC236}">
                    <a16:creationId xmlns:a16="http://schemas.microsoft.com/office/drawing/2014/main" id="{8CB42689-E994-1B85-98C5-E9850E56C382}"/>
                  </a:ext>
                </a:extLst>
              </p:cNvPr>
              <p:cNvSpPr/>
              <p:nvPr/>
            </p:nvSpPr>
            <p:spPr>
              <a:xfrm>
                <a:off x="6389208" y="2215916"/>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17" name="Freeform 5116">
                <a:extLst>
                  <a:ext uri="{FF2B5EF4-FFF2-40B4-BE49-F238E27FC236}">
                    <a16:creationId xmlns:a16="http://schemas.microsoft.com/office/drawing/2014/main" id="{39F65ED8-780B-B637-BDC9-7CE68F399DB6}"/>
                  </a:ext>
                </a:extLst>
              </p:cNvPr>
              <p:cNvSpPr/>
              <p:nvPr/>
            </p:nvSpPr>
            <p:spPr>
              <a:xfrm>
                <a:off x="5052412" y="441435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18" name="Freeform 5117">
                <a:extLst>
                  <a:ext uri="{FF2B5EF4-FFF2-40B4-BE49-F238E27FC236}">
                    <a16:creationId xmlns:a16="http://schemas.microsoft.com/office/drawing/2014/main" id="{0D712DB8-28B7-6A44-6E34-2870E7057E9A}"/>
                  </a:ext>
                </a:extLst>
              </p:cNvPr>
              <p:cNvSpPr/>
              <p:nvPr/>
            </p:nvSpPr>
            <p:spPr>
              <a:xfrm>
                <a:off x="5086840" y="43550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19" name="Freeform 5118">
                <a:extLst>
                  <a:ext uri="{FF2B5EF4-FFF2-40B4-BE49-F238E27FC236}">
                    <a16:creationId xmlns:a16="http://schemas.microsoft.com/office/drawing/2014/main" id="{1997E62F-6135-9A50-D357-0FDB610BBC57}"/>
                  </a:ext>
                </a:extLst>
              </p:cNvPr>
              <p:cNvSpPr/>
              <p:nvPr/>
            </p:nvSpPr>
            <p:spPr>
              <a:xfrm>
                <a:off x="5121078" y="42956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20" name="Freeform 5119">
                <a:extLst>
                  <a:ext uri="{FF2B5EF4-FFF2-40B4-BE49-F238E27FC236}">
                    <a16:creationId xmlns:a16="http://schemas.microsoft.com/office/drawing/2014/main" id="{7E3D8DDD-5014-1176-87D3-076A366F57A0}"/>
                  </a:ext>
                </a:extLst>
              </p:cNvPr>
              <p:cNvSpPr/>
              <p:nvPr/>
            </p:nvSpPr>
            <p:spPr>
              <a:xfrm>
                <a:off x="5155506"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21" name="Freeform 5120">
                <a:extLst>
                  <a:ext uri="{FF2B5EF4-FFF2-40B4-BE49-F238E27FC236}">
                    <a16:creationId xmlns:a16="http://schemas.microsoft.com/office/drawing/2014/main" id="{2B9C1B73-B40F-3E0D-E1C9-58459EA6188A}"/>
                  </a:ext>
                </a:extLst>
              </p:cNvPr>
              <p:cNvSpPr/>
              <p:nvPr/>
            </p:nvSpPr>
            <p:spPr>
              <a:xfrm>
                <a:off x="5189744"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22" name="Freeform 5121">
                <a:extLst>
                  <a:ext uri="{FF2B5EF4-FFF2-40B4-BE49-F238E27FC236}">
                    <a16:creationId xmlns:a16="http://schemas.microsoft.com/office/drawing/2014/main" id="{E5D7DEB4-5976-953C-BF97-49EFCC4C285A}"/>
                  </a:ext>
                </a:extLst>
              </p:cNvPr>
              <p:cNvSpPr/>
              <p:nvPr/>
            </p:nvSpPr>
            <p:spPr>
              <a:xfrm>
                <a:off x="5223982" y="411752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23" name="Freeform 5122">
                <a:extLst>
                  <a:ext uri="{FF2B5EF4-FFF2-40B4-BE49-F238E27FC236}">
                    <a16:creationId xmlns:a16="http://schemas.microsoft.com/office/drawing/2014/main" id="{FC3D8588-2F1B-FCDD-EBBF-0EB4DE83CDE5}"/>
                  </a:ext>
                </a:extLst>
              </p:cNvPr>
              <p:cNvSpPr/>
              <p:nvPr/>
            </p:nvSpPr>
            <p:spPr>
              <a:xfrm>
                <a:off x="5258410"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24" name="Freeform 5123">
                <a:extLst>
                  <a:ext uri="{FF2B5EF4-FFF2-40B4-BE49-F238E27FC236}">
                    <a16:creationId xmlns:a16="http://schemas.microsoft.com/office/drawing/2014/main" id="{A6E7027C-30BC-93A5-6AB5-7FD717B9EF9E}"/>
                  </a:ext>
                </a:extLst>
              </p:cNvPr>
              <p:cNvSpPr/>
              <p:nvPr/>
            </p:nvSpPr>
            <p:spPr>
              <a:xfrm>
                <a:off x="5292647"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25" name="Freeform 5124">
                <a:extLst>
                  <a:ext uri="{FF2B5EF4-FFF2-40B4-BE49-F238E27FC236}">
                    <a16:creationId xmlns:a16="http://schemas.microsoft.com/office/drawing/2014/main" id="{AE4C5337-D88E-8ABD-CE3D-79E93D6B94CA}"/>
                  </a:ext>
                </a:extLst>
              </p:cNvPr>
              <p:cNvSpPr/>
              <p:nvPr/>
            </p:nvSpPr>
            <p:spPr>
              <a:xfrm>
                <a:off x="5326980"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26" name="Freeform 5125">
                <a:extLst>
                  <a:ext uri="{FF2B5EF4-FFF2-40B4-BE49-F238E27FC236}">
                    <a16:creationId xmlns:a16="http://schemas.microsoft.com/office/drawing/2014/main" id="{0F375443-0008-0249-2B1E-3CB4475D045E}"/>
                  </a:ext>
                </a:extLst>
              </p:cNvPr>
              <p:cNvSpPr/>
              <p:nvPr/>
            </p:nvSpPr>
            <p:spPr>
              <a:xfrm>
                <a:off x="6320733" y="2216011"/>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27" name="Freeform 5126">
                <a:extLst>
                  <a:ext uri="{FF2B5EF4-FFF2-40B4-BE49-F238E27FC236}">
                    <a16:creationId xmlns:a16="http://schemas.microsoft.com/office/drawing/2014/main" id="{828934B0-7EC4-0E54-F49D-7A7B7B5F8E57}"/>
                  </a:ext>
                </a:extLst>
              </p:cNvPr>
              <p:cNvSpPr/>
              <p:nvPr/>
            </p:nvSpPr>
            <p:spPr>
              <a:xfrm>
                <a:off x="6354875" y="2156437"/>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28" name="Freeform 5127">
                <a:extLst>
                  <a:ext uri="{FF2B5EF4-FFF2-40B4-BE49-F238E27FC236}">
                    <a16:creationId xmlns:a16="http://schemas.microsoft.com/office/drawing/2014/main" id="{D582A51E-95D1-011E-7381-527D18E84BA5}"/>
                  </a:ext>
                </a:extLst>
              </p:cNvPr>
              <p:cNvSpPr/>
              <p:nvPr/>
            </p:nvSpPr>
            <p:spPr>
              <a:xfrm>
                <a:off x="5052507" y="429567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29" name="Freeform 5128">
                <a:extLst>
                  <a:ext uri="{FF2B5EF4-FFF2-40B4-BE49-F238E27FC236}">
                    <a16:creationId xmlns:a16="http://schemas.microsoft.com/office/drawing/2014/main" id="{F5A017B4-D076-4325-70FE-AA8F574F9A01}"/>
                  </a:ext>
                </a:extLst>
              </p:cNvPr>
              <p:cNvSpPr/>
              <p:nvPr/>
            </p:nvSpPr>
            <p:spPr>
              <a:xfrm>
                <a:off x="5086935" y="423639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30" name="Freeform 5129">
                <a:extLst>
                  <a:ext uri="{FF2B5EF4-FFF2-40B4-BE49-F238E27FC236}">
                    <a16:creationId xmlns:a16="http://schemas.microsoft.com/office/drawing/2014/main" id="{811BEB8C-067C-54A2-6FF9-54DCF4D15AD8}"/>
                  </a:ext>
                </a:extLst>
              </p:cNvPr>
              <p:cNvSpPr/>
              <p:nvPr/>
            </p:nvSpPr>
            <p:spPr>
              <a:xfrm>
                <a:off x="5121173"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31" name="Freeform 5130">
                <a:extLst>
                  <a:ext uri="{FF2B5EF4-FFF2-40B4-BE49-F238E27FC236}">
                    <a16:creationId xmlns:a16="http://schemas.microsoft.com/office/drawing/2014/main" id="{F53A19D7-BCA8-8C09-3DBA-07401E748954}"/>
                  </a:ext>
                </a:extLst>
              </p:cNvPr>
              <p:cNvSpPr/>
              <p:nvPr/>
            </p:nvSpPr>
            <p:spPr>
              <a:xfrm>
                <a:off x="5155506" y="411752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32" name="Freeform 5131">
                <a:extLst>
                  <a:ext uri="{FF2B5EF4-FFF2-40B4-BE49-F238E27FC236}">
                    <a16:creationId xmlns:a16="http://schemas.microsoft.com/office/drawing/2014/main" id="{CB09338D-2E84-ACE7-F954-73BC60EEF898}"/>
                  </a:ext>
                </a:extLst>
              </p:cNvPr>
              <p:cNvSpPr/>
              <p:nvPr/>
            </p:nvSpPr>
            <p:spPr>
              <a:xfrm>
                <a:off x="5189839"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33" name="Freeform 5132">
                <a:extLst>
                  <a:ext uri="{FF2B5EF4-FFF2-40B4-BE49-F238E27FC236}">
                    <a16:creationId xmlns:a16="http://schemas.microsoft.com/office/drawing/2014/main" id="{2E6A6004-5CF9-5AD0-E3F9-6BE680E89AAF}"/>
                  </a:ext>
                </a:extLst>
              </p:cNvPr>
              <p:cNvSpPr/>
              <p:nvPr/>
            </p:nvSpPr>
            <p:spPr>
              <a:xfrm>
                <a:off x="5224077"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34" name="Freeform 5133">
                <a:extLst>
                  <a:ext uri="{FF2B5EF4-FFF2-40B4-BE49-F238E27FC236}">
                    <a16:creationId xmlns:a16="http://schemas.microsoft.com/office/drawing/2014/main" id="{FFFCA742-BCB0-62CC-1754-DA500FDB82D6}"/>
                  </a:ext>
                </a:extLst>
              </p:cNvPr>
              <p:cNvSpPr/>
              <p:nvPr/>
            </p:nvSpPr>
            <p:spPr>
              <a:xfrm>
                <a:off x="6286400" y="215653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35" name="Freeform 5134">
                <a:extLst>
                  <a:ext uri="{FF2B5EF4-FFF2-40B4-BE49-F238E27FC236}">
                    <a16:creationId xmlns:a16="http://schemas.microsoft.com/office/drawing/2014/main" id="{40B6D197-239B-348D-FF95-A4FD6F03C2B8}"/>
                  </a:ext>
                </a:extLst>
              </p:cNvPr>
              <p:cNvSpPr/>
              <p:nvPr/>
            </p:nvSpPr>
            <p:spPr>
              <a:xfrm>
                <a:off x="6320638" y="2097053"/>
                <a:ext cx="33476" cy="33498"/>
              </a:xfrm>
              <a:custGeom>
                <a:avLst/>
                <a:gdLst>
                  <a:gd name="connsiteX0" fmla="*/ 33477 w 33476"/>
                  <a:gd name="connsiteY0" fmla="*/ 16749 h 33498"/>
                  <a:gd name="connsiteX1" fmla="*/ 16739 w 33476"/>
                  <a:gd name="connsiteY1" fmla="*/ 33498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8"/>
                      <a:pt x="16739" y="33498"/>
                    </a:cubicBezTo>
                    <a:cubicBezTo>
                      <a:pt x="7494" y="33498"/>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36" name="Freeform 5135">
                <a:extLst>
                  <a:ext uri="{FF2B5EF4-FFF2-40B4-BE49-F238E27FC236}">
                    <a16:creationId xmlns:a16="http://schemas.microsoft.com/office/drawing/2014/main" id="{4AE07F49-642A-A8EA-7FA5-D38072121751}"/>
                  </a:ext>
                </a:extLst>
              </p:cNvPr>
              <p:cNvSpPr/>
              <p:nvPr/>
            </p:nvSpPr>
            <p:spPr>
              <a:xfrm>
                <a:off x="5052602" y="4176911"/>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37" name="Freeform 5136">
                <a:extLst>
                  <a:ext uri="{FF2B5EF4-FFF2-40B4-BE49-F238E27FC236}">
                    <a16:creationId xmlns:a16="http://schemas.microsoft.com/office/drawing/2014/main" id="{A30FA36C-0FEA-F5CB-0786-551DBAF5018C}"/>
                  </a:ext>
                </a:extLst>
              </p:cNvPr>
              <p:cNvSpPr/>
              <p:nvPr/>
            </p:nvSpPr>
            <p:spPr>
              <a:xfrm>
                <a:off x="5086935" y="411752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138" name="Freeform 5137">
                <a:extLst>
                  <a:ext uri="{FF2B5EF4-FFF2-40B4-BE49-F238E27FC236}">
                    <a16:creationId xmlns:a16="http://schemas.microsoft.com/office/drawing/2014/main" id="{D354ACD2-3353-9255-F7A3-02BCFB328789}"/>
                  </a:ext>
                </a:extLst>
              </p:cNvPr>
              <p:cNvSpPr/>
              <p:nvPr/>
            </p:nvSpPr>
            <p:spPr>
              <a:xfrm>
                <a:off x="5121268"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39" name="Freeform 5138">
                <a:extLst>
                  <a:ext uri="{FF2B5EF4-FFF2-40B4-BE49-F238E27FC236}">
                    <a16:creationId xmlns:a16="http://schemas.microsoft.com/office/drawing/2014/main" id="{E53C916F-3BD9-972C-DD8F-A6EBFF72D04E}"/>
                  </a:ext>
                </a:extLst>
              </p:cNvPr>
              <p:cNvSpPr/>
              <p:nvPr/>
            </p:nvSpPr>
            <p:spPr>
              <a:xfrm>
                <a:off x="5155601"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40" name="Freeform 5139">
                <a:extLst>
                  <a:ext uri="{FF2B5EF4-FFF2-40B4-BE49-F238E27FC236}">
                    <a16:creationId xmlns:a16="http://schemas.microsoft.com/office/drawing/2014/main" id="{8E37E70B-096C-F70F-A655-4C80AD777AB5}"/>
                  </a:ext>
                </a:extLst>
              </p:cNvPr>
              <p:cNvSpPr/>
              <p:nvPr/>
            </p:nvSpPr>
            <p:spPr>
              <a:xfrm>
                <a:off x="5189839"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41" name="Freeform 5140">
                <a:extLst>
                  <a:ext uri="{FF2B5EF4-FFF2-40B4-BE49-F238E27FC236}">
                    <a16:creationId xmlns:a16="http://schemas.microsoft.com/office/drawing/2014/main" id="{23341C3E-FA1E-A7FE-D6B0-FF8C4916F79E}"/>
                  </a:ext>
                </a:extLst>
              </p:cNvPr>
              <p:cNvSpPr/>
              <p:nvPr/>
            </p:nvSpPr>
            <p:spPr>
              <a:xfrm>
                <a:off x="6252162" y="209714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42" name="Freeform 5141">
                <a:extLst>
                  <a:ext uri="{FF2B5EF4-FFF2-40B4-BE49-F238E27FC236}">
                    <a16:creationId xmlns:a16="http://schemas.microsoft.com/office/drawing/2014/main" id="{38EA7FA8-4715-F649-2131-8D0CF7682458}"/>
                  </a:ext>
                </a:extLst>
              </p:cNvPr>
              <p:cNvSpPr/>
              <p:nvPr/>
            </p:nvSpPr>
            <p:spPr>
              <a:xfrm>
                <a:off x="6286305" y="2037669"/>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43" name="Freeform 5142">
                <a:extLst>
                  <a:ext uri="{FF2B5EF4-FFF2-40B4-BE49-F238E27FC236}">
                    <a16:creationId xmlns:a16="http://schemas.microsoft.com/office/drawing/2014/main" id="{C2B0693E-805B-A223-B406-4B32D8FC1F10}"/>
                  </a:ext>
                </a:extLst>
              </p:cNvPr>
              <p:cNvSpPr/>
              <p:nvPr/>
            </p:nvSpPr>
            <p:spPr>
              <a:xfrm>
                <a:off x="5052697" y="4058239"/>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44" name="Freeform 5143">
                <a:extLst>
                  <a:ext uri="{FF2B5EF4-FFF2-40B4-BE49-F238E27FC236}">
                    <a16:creationId xmlns:a16="http://schemas.microsoft.com/office/drawing/2014/main" id="{120A5235-12DD-AA4F-498E-63A82E47E73F}"/>
                  </a:ext>
                </a:extLst>
              </p:cNvPr>
              <p:cNvSpPr/>
              <p:nvPr/>
            </p:nvSpPr>
            <p:spPr>
              <a:xfrm>
                <a:off x="5087030" y="3998760"/>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45" name="Freeform 5144">
                <a:extLst>
                  <a:ext uri="{FF2B5EF4-FFF2-40B4-BE49-F238E27FC236}">
                    <a16:creationId xmlns:a16="http://schemas.microsoft.com/office/drawing/2014/main" id="{BA5FE8A2-584B-5842-E49D-C00A07994EE2}"/>
                  </a:ext>
                </a:extLst>
              </p:cNvPr>
              <p:cNvSpPr/>
              <p:nvPr/>
            </p:nvSpPr>
            <p:spPr>
              <a:xfrm>
                <a:off x="5121268"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46" name="Freeform 5145">
                <a:extLst>
                  <a:ext uri="{FF2B5EF4-FFF2-40B4-BE49-F238E27FC236}">
                    <a16:creationId xmlns:a16="http://schemas.microsoft.com/office/drawing/2014/main" id="{94669F2D-98FB-5211-D73F-9F5C3ECE86EE}"/>
                  </a:ext>
                </a:extLst>
              </p:cNvPr>
              <p:cNvSpPr/>
              <p:nvPr/>
            </p:nvSpPr>
            <p:spPr>
              <a:xfrm>
                <a:off x="6217924" y="2037764"/>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47" name="Freeform 5146">
                <a:extLst>
                  <a:ext uri="{FF2B5EF4-FFF2-40B4-BE49-F238E27FC236}">
                    <a16:creationId xmlns:a16="http://schemas.microsoft.com/office/drawing/2014/main" id="{C0E1DE70-D3AF-527F-8A68-155E73DC1A72}"/>
                  </a:ext>
                </a:extLst>
              </p:cNvPr>
              <p:cNvSpPr/>
              <p:nvPr/>
            </p:nvSpPr>
            <p:spPr>
              <a:xfrm>
                <a:off x="6252067" y="197819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48" name="Freeform 5147">
                <a:extLst>
                  <a:ext uri="{FF2B5EF4-FFF2-40B4-BE49-F238E27FC236}">
                    <a16:creationId xmlns:a16="http://schemas.microsoft.com/office/drawing/2014/main" id="{318C8C0A-5AC4-5B52-8CB3-1EBDA885B701}"/>
                  </a:ext>
                </a:extLst>
              </p:cNvPr>
              <p:cNvSpPr/>
              <p:nvPr/>
            </p:nvSpPr>
            <p:spPr>
              <a:xfrm>
                <a:off x="5052697" y="3939376"/>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49" name="Freeform 5148">
                <a:extLst>
                  <a:ext uri="{FF2B5EF4-FFF2-40B4-BE49-F238E27FC236}">
                    <a16:creationId xmlns:a16="http://schemas.microsoft.com/office/drawing/2014/main" id="{E8CB8182-4AAC-7F7B-9021-F2BA8D8EEE14}"/>
                  </a:ext>
                </a:extLst>
              </p:cNvPr>
              <p:cNvSpPr/>
              <p:nvPr/>
            </p:nvSpPr>
            <p:spPr>
              <a:xfrm>
                <a:off x="5087030" y="387999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50" name="Freeform 5149">
                <a:extLst>
                  <a:ext uri="{FF2B5EF4-FFF2-40B4-BE49-F238E27FC236}">
                    <a16:creationId xmlns:a16="http://schemas.microsoft.com/office/drawing/2014/main" id="{5868DB7B-3991-79C2-EF3A-73BBDAB3F3E0}"/>
                  </a:ext>
                </a:extLst>
              </p:cNvPr>
              <p:cNvSpPr/>
              <p:nvPr/>
            </p:nvSpPr>
            <p:spPr>
              <a:xfrm>
                <a:off x="6183591" y="1978286"/>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51" name="Freeform 5150">
                <a:extLst>
                  <a:ext uri="{FF2B5EF4-FFF2-40B4-BE49-F238E27FC236}">
                    <a16:creationId xmlns:a16="http://schemas.microsoft.com/office/drawing/2014/main" id="{2A94FF21-3A47-6D60-885D-C6AEA904CC0F}"/>
                  </a:ext>
                </a:extLst>
              </p:cNvPr>
              <p:cNvSpPr/>
              <p:nvPr/>
            </p:nvSpPr>
            <p:spPr>
              <a:xfrm>
                <a:off x="6217734" y="1918807"/>
                <a:ext cx="33476" cy="33498"/>
              </a:xfrm>
              <a:custGeom>
                <a:avLst/>
                <a:gdLst>
                  <a:gd name="connsiteX0" fmla="*/ 33477 w 33476"/>
                  <a:gd name="connsiteY0" fmla="*/ 16749 h 33498"/>
                  <a:gd name="connsiteX1" fmla="*/ 16738 w 33476"/>
                  <a:gd name="connsiteY1" fmla="*/ 33498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8"/>
                      <a:pt x="16738" y="33498"/>
                    </a:cubicBezTo>
                    <a:cubicBezTo>
                      <a:pt x="7494" y="33498"/>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52" name="Freeform 5151">
                <a:extLst>
                  <a:ext uri="{FF2B5EF4-FFF2-40B4-BE49-F238E27FC236}">
                    <a16:creationId xmlns:a16="http://schemas.microsoft.com/office/drawing/2014/main" id="{EA60C2B5-D40F-BCFD-07CB-4AAA4C87CF46}"/>
                  </a:ext>
                </a:extLst>
              </p:cNvPr>
              <p:cNvSpPr/>
              <p:nvPr/>
            </p:nvSpPr>
            <p:spPr>
              <a:xfrm>
                <a:off x="5052697" y="3820513"/>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153" name="Freeform 5152">
                <a:extLst>
                  <a:ext uri="{FF2B5EF4-FFF2-40B4-BE49-F238E27FC236}">
                    <a16:creationId xmlns:a16="http://schemas.microsoft.com/office/drawing/2014/main" id="{C296257E-9C03-1641-0ECF-3768E61F4368}"/>
                  </a:ext>
                </a:extLst>
              </p:cNvPr>
              <p:cNvSpPr/>
              <p:nvPr/>
            </p:nvSpPr>
            <p:spPr>
              <a:xfrm>
                <a:off x="6149353" y="19189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54" name="Freeform 5153">
                <a:extLst>
                  <a:ext uri="{FF2B5EF4-FFF2-40B4-BE49-F238E27FC236}">
                    <a16:creationId xmlns:a16="http://schemas.microsoft.com/office/drawing/2014/main" id="{965F41F3-BB96-E102-AE17-AF88706B39C4}"/>
                  </a:ext>
                </a:extLst>
              </p:cNvPr>
              <p:cNvSpPr/>
              <p:nvPr/>
            </p:nvSpPr>
            <p:spPr>
              <a:xfrm>
                <a:off x="6183496" y="1859423"/>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55" name="Freeform 5154">
                <a:extLst>
                  <a:ext uri="{FF2B5EF4-FFF2-40B4-BE49-F238E27FC236}">
                    <a16:creationId xmlns:a16="http://schemas.microsoft.com/office/drawing/2014/main" id="{0A70E132-44F8-3D6A-8B6A-A5FF4C5858C6}"/>
                  </a:ext>
                </a:extLst>
              </p:cNvPr>
              <p:cNvSpPr/>
              <p:nvPr/>
            </p:nvSpPr>
            <p:spPr>
              <a:xfrm>
                <a:off x="6080783" y="191890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56" name="Freeform 5155">
                <a:extLst>
                  <a:ext uri="{FF2B5EF4-FFF2-40B4-BE49-F238E27FC236}">
                    <a16:creationId xmlns:a16="http://schemas.microsoft.com/office/drawing/2014/main" id="{90E755E8-8E14-D7F4-BDED-91CC8A1B0F1E}"/>
                  </a:ext>
                </a:extLst>
              </p:cNvPr>
              <p:cNvSpPr/>
              <p:nvPr/>
            </p:nvSpPr>
            <p:spPr>
              <a:xfrm>
                <a:off x="6115021"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57" name="Freeform 5156">
                <a:extLst>
                  <a:ext uri="{FF2B5EF4-FFF2-40B4-BE49-F238E27FC236}">
                    <a16:creationId xmlns:a16="http://schemas.microsoft.com/office/drawing/2014/main" id="{49F39004-81C8-7677-0414-F2F3BDD21317}"/>
                  </a:ext>
                </a:extLst>
              </p:cNvPr>
              <p:cNvSpPr/>
              <p:nvPr/>
            </p:nvSpPr>
            <p:spPr>
              <a:xfrm>
                <a:off x="6149258" y="1799944"/>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58" name="Freeform 5157">
                <a:extLst>
                  <a:ext uri="{FF2B5EF4-FFF2-40B4-BE49-F238E27FC236}">
                    <a16:creationId xmlns:a16="http://schemas.microsoft.com/office/drawing/2014/main" id="{78370E9D-CDC7-DC08-08D4-4F53EAAA6BE3}"/>
                  </a:ext>
                </a:extLst>
              </p:cNvPr>
              <p:cNvSpPr/>
              <p:nvPr/>
            </p:nvSpPr>
            <p:spPr>
              <a:xfrm>
                <a:off x="7006250"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59" name="Freeform 5158">
                <a:extLst>
                  <a:ext uri="{FF2B5EF4-FFF2-40B4-BE49-F238E27FC236}">
                    <a16:creationId xmlns:a16="http://schemas.microsoft.com/office/drawing/2014/main" id="{73A292E7-831B-124E-20B0-02B0F374DD33}"/>
                  </a:ext>
                </a:extLst>
              </p:cNvPr>
              <p:cNvSpPr/>
              <p:nvPr/>
            </p:nvSpPr>
            <p:spPr>
              <a:xfrm>
                <a:off x="6937679"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60" name="Freeform 5159">
                <a:extLst>
                  <a:ext uri="{FF2B5EF4-FFF2-40B4-BE49-F238E27FC236}">
                    <a16:creationId xmlns:a16="http://schemas.microsoft.com/office/drawing/2014/main" id="{15418EE1-F453-540F-E82B-0DEBC7BD5C6D}"/>
                  </a:ext>
                </a:extLst>
              </p:cNvPr>
              <p:cNvSpPr/>
              <p:nvPr/>
            </p:nvSpPr>
            <p:spPr>
              <a:xfrm>
                <a:off x="6972012"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61" name="Freeform 5160">
                <a:extLst>
                  <a:ext uri="{FF2B5EF4-FFF2-40B4-BE49-F238E27FC236}">
                    <a16:creationId xmlns:a16="http://schemas.microsoft.com/office/drawing/2014/main" id="{66AF15C2-E71C-B5AF-58E5-1A406F99DEB8}"/>
                  </a:ext>
                </a:extLst>
              </p:cNvPr>
              <p:cNvSpPr/>
              <p:nvPr/>
            </p:nvSpPr>
            <p:spPr>
              <a:xfrm>
                <a:off x="6869108"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62" name="Freeform 5161">
                <a:extLst>
                  <a:ext uri="{FF2B5EF4-FFF2-40B4-BE49-F238E27FC236}">
                    <a16:creationId xmlns:a16="http://schemas.microsoft.com/office/drawing/2014/main" id="{094CCDBB-F353-E2BD-5ED8-6E01422692AC}"/>
                  </a:ext>
                </a:extLst>
              </p:cNvPr>
              <p:cNvSpPr/>
              <p:nvPr/>
            </p:nvSpPr>
            <p:spPr>
              <a:xfrm>
                <a:off x="6903441"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63" name="Freeform 5162">
                <a:extLst>
                  <a:ext uri="{FF2B5EF4-FFF2-40B4-BE49-F238E27FC236}">
                    <a16:creationId xmlns:a16="http://schemas.microsoft.com/office/drawing/2014/main" id="{16ACE6A3-0F2D-1631-2915-81DC0D722B94}"/>
                  </a:ext>
                </a:extLst>
              </p:cNvPr>
              <p:cNvSpPr/>
              <p:nvPr/>
            </p:nvSpPr>
            <p:spPr>
              <a:xfrm>
                <a:off x="6937869" y="18596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64" name="Freeform 5163">
                <a:extLst>
                  <a:ext uri="{FF2B5EF4-FFF2-40B4-BE49-F238E27FC236}">
                    <a16:creationId xmlns:a16="http://schemas.microsoft.com/office/drawing/2014/main" id="{5633BD62-2651-CDA7-90BE-6A9D3AB266E0}"/>
                  </a:ext>
                </a:extLst>
              </p:cNvPr>
              <p:cNvSpPr/>
              <p:nvPr/>
            </p:nvSpPr>
            <p:spPr>
              <a:xfrm>
                <a:off x="6800538"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65" name="Freeform 5164">
                <a:extLst>
                  <a:ext uri="{FF2B5EF4-FFF2-40B4-BE49-F238E27FC236}">
                    <a16:creationId xmlns:a16="http://schemas.microsoft.com/office/drawing/2014/main" id="{3FFF5D26-8BA3-12D0-2CF9-B0D55AEB471F}"/>
                  </a:ext>
                </a:extLst>
              </p:cNvPr>
              <p:cNvSpPr/>
              <p:nvPr/>
            </p:nvSpPr>
            <p:spPr>
              <a:xfrm>
                <a:off x="6834966"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66" name="Freeform 5165">
                <a:extLst>
                  <a:ext uri="{FF2B5EF4-FFF2-40B4-BE49-F238E27FC236}">
                    <a16:creationId xmlns:a16="http://schemas.microsoft.com/office/drawing/2014/main" id="{DD48029A-1CD9-EFC4-BDAB-A1B1FD66AA8B}"/>
                  </a:ext>
                </a:extLst>
              </p:cNvPr>
              <p:cNvSpPr/>
              <p:nvPr/>
            </p:nvSpPr>
            <p:spPr>
              <a:xfrm>
                <a:off x="6869298" y="1859613"/>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5167" name="Freeform 5166">
                <a:extLst>
                  <a:ext uri="{FF2B5EF4-FFF2-40B4-BE49-F238E27FC236}">
                    <a16:creationId xmlns:a16="http://schemas.microsoft.com/office/drawing/2014/main" id="{A6E82E90-D763-F4E9-D7F3-0351C411639E}"/>
                  </a:ext>
                </a:extLst>
              </p:cNvPr>
              <p:cNvSpPr/>
              <p:nvPr/>
            </p:nvSpPr>
            <p:spPr>
              <a:xfrm>
                <a:off x="6903536"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68" name="Freeform 5167">
                <a:extLst>
                  <a:ext uri="{FF2B5EF4-FFF2-40B4-BE49-F238E27FC236}">
                    <a16:creationId xmlns:a16="http://schemas.microsoft.com/office/drawing/2014/main" id="{E4362DAD-DF96-3D97-0137-93F8EAD9B99C}"/>
                  </a:ext>
                </a:extLst>
              </p:cNvPr>
              <p:cNvSpPr/>
              <p:nvPr/>
            </p:nvSpPr>
            <p:spPr>
              <a:xfrm>
                <a:off x="6731967"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69" name="Freeform 5168">
                <a:extLst>
                  <a:ext uri="{FF2B5EF4-FFF2-40B4-BE49-F238E27FC236}">
                    <a16:creationId xmlns:a16="http://schemas.microsoft.com/office/drawing/2014/main" id="{603E6E4F-CFC9-C5DB-D60A-F5E03048BC2A}"/>
                  </a:ext>
                </a:extLst>
              </p:cNvPr>
              <p:cNvSpPr/>
              <p:nvPr/>
            </p:nvSpPr>
            <p:spPr>
              <a:xfrm>
                <a:off x="6766395"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70" name="Freeform 5169">
                <a:extLst>
                  <a:ext uri="{FF2B5EF4-FFF2-40B4-BE49-F238E27FC236}">
                    <a16:creationId xmlns:a16="http://schemas.microsoft.com/office/drawing/2014/main" id="{082DB496-54E1-5C01-E4F8-6D14C3357613}"/>
                  </a:ext>
                </a:extLst>
              </p:cNvPr>
              <p:cNvSpPr/>
              <p:nvPr/>
            </p:nvSpPr>
            <p:spPr>
              <a:xfrm>
                <a:off x="6800728" y="18596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71" name="Freeform 5170">
                <a:extLst>
                  <a:ext uri="{FF2B5EF4-FFF2-40B4-BE49-F238E27FC236}">
                    <a16:creationId xmlns:a16="http://schemas.microsoft.com/office/drawing/2014/main" id="{7EC09851-B365-386D-2B60-B28CF20153E3}"/>
                  </a:ext>
                </a:extLst>
              </p:cNvPr>
              <p:cNvSpPr/>
              <p:nvPr/>
            </p:nvSpPr>
            <p:spPr>
              <a:xfrm>
                <a:off x="6835061"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72" name="Freeform 5171">
                <a:extLst>
                  <a:ext uri="{FF2B5EF4-FFF2-40B4-BE49-F238E27FC236}">
                    <a16:creationId xmlns:a16="http://schemas.microsoft.com/office/drawing/2014/main" id="{ECA51ACE-8F42-8AC6-59E4-FB125F3EFB34}"/>
                  </a:ext>
                </a:extLst>
              </p:cNvPr>
              <p:cNvSpPr/>
              <p:nvPr/>
            </p:nvSpPr>
            <p:spPr>
              <a:xfrm>
                <a:off x="6869394" y="1978476"/>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73" name="Freeform 5172">
                <a:extLst>
                  <a:ext uri="{FF2B5EF4-FFF2-40B4-BE49-F238E27FC236}">
                    <a16:creationId xmlns:a16="http://schemas.microsoft.com/office/drawing/2014/main" id="{D890C1F8-CC84-04B9-B48B-95695B759092}"/>
                  </a:ext>
                </a:extLst>
              </p:cNvPr>
              <p:cNvSpPr/>
              <p:nvPr/>
            </p:nvSpPr>
            <p:spPr>
              <a:xfrm>
                <a:off x="6663396"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74" name="Freeform 5173">
                <a:extLst>
                  <a:ext uri="{FF2B5EF4-FFF2-40B4-BE49-F238E27FC236}">
                    <a16:creationId xmlns:a16="http://schemas.microsoft.com/office/drawing/2014/main" id="{F35CAD7F-087D-5531-5C69-D8B67EF0E15B}"/>
                  </a:ext>
                </a:extLst>
              </p:cNvPr>
              <p:cNvSpPr/>
              <p:nvPr/>
            </p:nvSpPr>
            <p:spPr>
              <a:xfrm>
                <a:off x="6697824"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75" name="Freeform 5174">
                <a:extLst>
                  <a:ext uri="{FF2B5EF4-FFF2-40B4-BE49-F238E27FC236}">
                    <a16:creationId xmlns:a16="http://schemas.microsoft.com/office/drawing/2014/main" id="{6F290215-2F98-FF90-471B-8A717FD67531}"/>
                  </a:ext>
                </a:extLst>
              </p:cNvPr>
              <p:cNvSpPr/>
              <p:nvPr/>
            </p:nvSpPr>
            <p:spPr>
              <a:xfrm>
                <a:off x="6732157" y="1859613"/>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176" name="Freeform 5175">
                <a:extLst>
                  <a:ext uri="{FF2B5EF4-FFF2-40B4-BE49-F238E27FC236}">
                    <a16:creationId xmlns:a16="http://schemas.microsoft.com/office/drawing/2014/main" id="{9966ED5B-A80F-E521-8DDC-949E1E604C5D}"/>
                  </a:ext>
                </a:extLst>
              </p:cNvPr>
              <p:cNvSpPr/>
              <p:nvPr/>
            </p:nvSpPr>
            <p:spPr>
              <a:xfrm>
                <a:off x="6766490"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177" name="Freeform 5176">
                <a:extLst>
                  <a:ext uri="{FF2B5EF4-FFF2-40B4-BE49-F238E27FC236}">
                    <a16:creationId xmlns:a16="http://schemas.microsoft.com/office/drawing/2014/main" id="{791C762E-56C2-4D2D-1F61-805AEAC225FE}"/>
                  </a:ext>
                </a:extLst>
              </p:cNvPr>
              <p:cNvSpPr/>
              <p:nvPr/>
            </p:nvSpPr>
            <p:spPr>
              <a:xfrm>
                <a:off x="6800728"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78" name="Freeform 5177">
                <a:extLst>
                  <a:ext uri="{FF2B5EF4-FFF2-40B4-BE49-F238E27FC236}">
                    <a16:creationId xmlns:a16="http://schemas.microsoft.com/office/drawing/2014/main" id="{D747147E-8C36-FED0-7561-67E1D1346638}"/>
                  </a:ext>
                </a:extLst>
              </p:cNvPr>
              <p:cNvSpPr/>
              <p:nvPr/>
            </p:nvSpPr>
            <p:spPr>
              <a:xfrm>
                <a:off x="6835156"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79" name="Freeform 5178">
                <a:extLst>
                  <a:ext uri="{FF2B5EF4-FFF2-40B4-BE49-F238E27FC236}">
                    <a16:creationId xmlns:a16="http://schemas.microsoft.com/office/drawing/2014/main" id="{E3B92725-F1CC-3E48-DE15-73B18935B858}"/>
                  </a:ext>
                </a:extLst>
              </p:cNvPr>
              <p:cNvSpPr/>
              <p:nvPr/>
            </p:nvSpPr>
            <p:spPr>
              <a:xfrm>
                <a:off x="6594825"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80" name="Freeform 5179">
                <a:extLst>
                  <a:ext uri="{FF2B5EF4-FFF2-40B4-BE49-F238E27FC236}">
                    <a16:creationId xmlns:a16="http://schemas.microsoft.com/office/drawing/2014/main" id="{89F40482-A805-8E33-F892-7AB6AF7CF4E0}"/>
                  </a:ext>
                </a:extLst>
              </p:cNvPr>
              <p:cNvSpPr/>
              <p:nvPr/>
            </p:nvSpPr>
            <p:spPr>
              <a:xfrm>
                <a:off x="6629253"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81" name="Freeform 5180">
                <a:extLst>
                  <a:ext uri="{FF2B5EF4-FFF2-40B4-BE49-F238E27FC236}">
                    <a16:creationId xmlns:a16="http://schemas.microsoft.com/office/drawing/2014/main" id="{92D8C194-078F-7782-3EEF-0286BDD37B88}"/>
                  </a:ext>
                </a:extLst>
              </p:cNvPr>
              <p:cNvSpPr/>
              <p:nvPr/>
            </p:nvSpPr>
            <p:spPr>
              <a:xfrm>
                <a:off x="6663491"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82" name="Freeform 5181">
                <a:extLst>
                  <a:ext uri="{FF2B5EF4-FFF2-40B4-BE49-F238E27FC236}">
                    <a16:creationId xmlns:a16="http://schemas.microsoft.com/office/drawing/2014/main" id="{8D243B4E-D268-6B73-60A1-78F29D41A824}"/>
                  </a:ext>
                </a:extLst>
              </p:cNvPr>
              <p:cNvSpPr/>
              <p:nvPr/>
            </p:nvSpPr>
            <p:spPr>
              <a:xfrm>
                <a:off x="6697919"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83" name="Freeform 5182">
                <a:extLst>
                  <a:ext uri="{FF2B5EF4-FFF2-40B4-BE49-F238E27FC236}">
                    <a16:creationId xmlns:a16="http://schemas.microsoft.com/office/drawing/2014/main" id="{7940983C-2376-641A-D219-56DAC8E93CB5}"/>
                  </a:ext>
                </a:extLst>
              </p:cNvPr>
              <p:cNvSpPr/>
              <p:nvPr/>
            </p:nvSpPr>
            <p:spPr>
              <a:xfrm>
                <a:off x="6732157"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184" name="Freeform 5183">
                <a:extLst>
                  <a:ext uri="{FF2B5EF4-FFF2-40B4-BE49-F238E27FC236}">
                    <a16:creationId xmlns:a16="http://schemas.microsoft.com/office/drawing/2014/main" id="{B38BEC38-0364-6C8E-24F0-4352709DE054}"/>
                  </a:ext>
                </a:extLst>
              </p:cNvPr>
              <p:cNvSpPr/>
              <p:nvPr/>
            </p:nvSpPr>
            <p:spPr>
              <a:xfrm>
                <a:off x="6766585"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85" name="Freeform 5184">
                <a:extLst>
                  <a:ext uri="{FF2B5EF4-FFF2-40B4-BE49-F238E27FC236}">
                    <a16:creationId xmlns:a16="http://schemas.microsoft.com/office/drawing/2014/main" id="{EC3ED4AD-ED25-C7F5-874D-A256BFE4B8F6}"/>
                  </a:ext>
                </a:extLst>
              </p:cNvPr>
              <p:cNvSpPr/>
              <p:nvPr/>
            </p:nvSpPr>
            <p:spPr>
              <a:xfrm>
                <a:off x="6800823"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86" name="Freeform 5185">
                <a:extLst>
                  <a:ext uri="{FF2B5EF4-FFF2-40B4-BE49-F238E27FC236}">
                    <a16:creationId xmlns:a16="http://schemas.microsoft.com/office/drawing/2014/main" id="{B4133B6F-839B-9444-F333-2EB18A2FC812}"/>
                  </a:ext>
                </a:extLst>
              </p:cNvPr>
              <p:cNvSpPr/>
              <p:nvPr/>
            </p:nvSpPr>
            <p:spPr>
              <a:xfrm>
                <a:off x="6526350"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87" name="Freeform 5186">
                <a:extLst>
                  <a:ext uri="{FF2B5EF4-FFF2-40B4-BE49-F238E27FC236}">
                    <a16:creationId xmlns:a16="http://schemas.microsoft.com/office/drawing/2014/main" id="{A2201483-FFE7-6B16-ECAC-E7A290E320B5}"/>
                  </a:ext>
                </a:extLst>
              </p:cNvPr>
              <p:cNvSpPr/>
              <p:nvPr/>
            </p:nvSpPr>
            <p:spPr>
              <a:xfrm>
                <a:off x="6560683"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88" name="Freeform 5187">
                <a:extLst>
                  <a:ext uri="{FF2B5EF4-FFF2-40B4-BE49-F238E27FC236}">
                    <a16:creationId xmlns:a16="http://schemas.microsoft.com/office/drawing/2014/main" id="{D56FBDD5-08E2-A16D-FA24-C718F3B28091}"/>
                  </a:ext>
                </a:extLst>
              </p:cNvPr>
              <p:cNvSpPr/>
              <p:nvPr/>
            </p:nvSpPr>
            <p:spPr>
              <a:xfrm>
                <a:off x="6594920"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89" name="Freeform 5188">
                <a:extLst>
                  <a:ext uri="{FF2B5EF4-FFF2-40B4-BE49-F238E27FC236}">
                    <a16:creationId xmlns:a16="http://schemas.microsoft.com/office/drawing/2014/main" id="{46F5D9B0-AA32-58E9-A4E8-8547DF7E343B}"/>
                  </a:ext>
                </a:extLst>
              </p:cNvPr>
              <p:cNvSpPr/>
              <p:nvPr/>
            </p:nvSpPr>
            <p:spPr>
              <a:xfrm>
                <a:off x="6629348"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190" name="Freeform 5189">
                <a:extLst>
                  <a:ext uri="{FF2B5EF4-FFF2-40B4-BE49-F238E27FC236}">
                    <a16:creationId xmlns:a16="http://schemas.microsoft.com/office/drawing/2014/main" id="{EED54A7C-E137-AEC0-2390-DA164E06CB53}"/>
                  </a:ext>
                </a:extLst>
              </p:cNvPr>
              <p:cNvSpPr/>
              <p:nvPr/>
            </p:nvSpPr>
            <p:spPr>
              <a:xfrm>
                <a:off x="6663586"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91" name="Freeform 5190">
                <a:extLst>
                  <a:ext uri="{FF2B5EF4-FFF2-40B4-BE49-F238E27FC236}">
                    <a16:creationId xmlns:a16="http://schemas.microsoft.com/office/drawing/2014/main" id="{78167FC6-1BE5-51E8-3402-277E48C705E8}"/>
                  </a:ext>
                </a:extLst>
              </p:cNvPr>
              <p:cNvSpPr/>
              <p:nvPr/>
            </p:nvSpPr>
            <p:spPr>
              <a:xfrm>
                <a:off x="6698014"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92" name="Freeform 5191">
                <a:extLst>
                  <a:ext uri="{FF2B5EF4-FFF2-40B4-BE49-F238E27FC236}">
                    <a16:creationId xmlns:a16="http://schemas.microsoft.com/office/drawing/2014/main" id="{F5EC5DCA-5D99-C271-68D7-64C19256FA74}"/>
                  </a:ext>
                </a:extLst>
              </p:cNvPr>
              <p:cNvSpPr/>
              <p:nvPr/>
            </p:nvSpPr>
            <p:spPr>
              <a:xfrm>
                <a:off x="6732252"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193" name="Freeform 5192">
                <a:extLst>
                  <a:ext uri="{FF2B5EF4-FFF2-40B4-BE49-F238E27FC236}">
                    <a16:creationId xmlns:a16="http://schemas.microsoft.com/office/drawing/2014/main" id="{23CEB4D0-52C8-E97F-772C-00553A27223F}"/>
                  </a:ext>
                </a:extLst>
              </p:cNvPr>
              <p:cNvSpPr/>
              <p:nvPr/>
            </p:nvSpPr>
            <p:spPr>
              <a:xfrm>
                <a:off x="6766680" y="215681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194" name="Freeform 5193">
                <a:extLst>
                  <a:ext uri="{FF2B5EF4-FFF2-40B4-BE49-F238E27FC236}">
                    <a16:creationId xmlns:a16="http://schemas.microsoft.com/office/drawing/2014/main" id="{EDC5889D-0E3D-1ED2-BABE-9FFAC735ED0A}"/>
                  </a:ext>
                </a:extLst>
              </p:cNvPr>
              <p:cNvSpPr/>
              <p:nvPr/>
            </p:nvSpPr>
            <p:spPr>
              <a:xfrm>
                <a:off x="6457779"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195" name="Freeform 5194">
                <a:extLst>
                  <a:ext uri="{FF2B5EF4-FFF2-40B4-BE49-F238E27FC236}">
                    <a16:creationId xmlns:a16="http://schemas.microsoft.com/office/drawing/2014/main" id="{84E80DEE-3695-892E-458F-3C5D5C54A306}"/>
                  </a:ext>
                </a:extLst>
              </p:cNvPr>
              <p:cNvSpPr/>
              <p:nvPr/>
            </p:nvSpPr>
            <p:spPr>
              <a:xfrm>
                <a:off x="6492112"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96" name="Freeform 5195">
                <a:extLst>
                  <a:ext uri="{FF2B5EF4-FFF2-40B4-BE49-F238E27FC236}">
                    <a16:creationId xmlns:a16="http://schemas.microsoft.com/office/drawing/2014/main" id="{0632B1E2-8275-D0A1-2E58-B9F76C6D3399}"/>
                  </a:ext>
                </a:extLst>
              </p:cNvPr>
              <p:cNvSpPr/>
              <p:nvPr/>
            </p:nvSpPr>
            <p:spPr>
              <a:xfrm>
                <a:off x="6526445"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197" name="Freeform 5196">
                <a:extLst>
                  <a:ext uri="{FF2B5EF4-FFF2-40B4-BE49-F238E27FC236}">
                    <a16:creationId xmlns:a16="http://schemas.microsoft.com/office/drawing/2014/main" id="{864DAD4C-8576-B93F-25BE-15FB243CB316}"/>
                  </a:ext>
                </a:extLst>
              </p:cNvPr>
              <p:cNvSpPr/>
              <p:nvPr/>
            </p:nvSpPr>
            <p:spPr>
              <a:xfrm>
                <a:off x="6560778"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198" name="Freeform 5197">
                <a:extLst>
                  <a:ext uri="{FF2B5EF4-FFF2-40B4-BE49-F238E27FC236}">
                    <a16:creationId xmlns:a16="http://schemas.microsoft.com/office/drawing/2014/main" id="{C0657003-97B6-3861-9392-AE0F95C64074}"/>
                  </a:ext>
                </a:extLst>
              </p:cNvPr>
              <p:cNvSpPr/>
              <p:nvPr/>
            </p:nvSpPr>
            <p:spPr>
              <a:xfrm>
                <a:off x="6595016"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199" name="Freeform 5198">
                <a:extLst>
                  <a:ext uri="{FF2B5EF4-FFF2-40B4-BE49-F238E27FC236}">
                    <a16:creationId xmlns:a16="http://schemas.microsoft.com/office/drawing/2014/main" id="{66CD0756-19E6-77EA-8F4F-E6E9F10F19B7}"/>
                  </a:ext>
                </a:extLst>
              </p:cNvPr>
              <p:cNvSpPr/>
              <p:nvPr/>
            </p:nvSpPr>
            <p:spPr>
              <a:xfrm>
                <a:off x="6629444"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00" name="Freeform 5199">
                <a:extLst>
                  <a:ext uri="{FF2B5EF4-FFF2-40B4-BE49-F238E27FC236}">
                    <a16:creationId xmlns:a16="http://schemas.microsoft.com/office/drawing/2014/main" id="{28412695-52C2-B315-7F45-4D38F1F26C94}"/>
                  </a:ext>
                </a:extLst>
              </p:cNvPr>
              <p:cNvSpPr/>
              <p:nvPr/>
            </p:nvSpPr>
            <p:spPr>
              <a:xfrm>
                <a:off x="6663681"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01" name="Freeform 5200">
                <a:extLst>
                  <a:ext uri="{FF2B5EF4-FFF2-40B4-BE49-F238E27FC236}">
                    <a16:creationId xmlns:a16="http://schemas.microsoft.com/office/drawing/2014/main" id="{FF4B136B-2B92-F91E-0861-FE0079AA723F}"/>
                  </a:ext>
                </a:extLst>
              </p:cNvPr>
              <p:cNvSpPr/>
              <p:nvPr/>
            </p:nvSpPr>
            <p:spPr>
              <a:xfrm>
                <a:off x="6698109" y="215681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02" name="Freeform 5201">
                <a:extLst>
                  <a:ext uri="{FF2B5EF4-FFF2-40B4-BE49-F238E27FC236}">
                    <a16:creationId xmlns:a16="http://schemas.microsoft.com/office/drawing/2014/main" id="{013351DA-4B50-7B5A-D745-661ACC12F996}"/>
                  </a:ext>
                </a:extLst>
              </p:cNvPr>
              <p:cNvSpPr/>
              <p:nvPr/>
            </p:nvSpPr>
            <p:spPr>
              <a:xfrm>
                <a:off x="6732347" y="221629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03" name="Freeform 5202">
                <a:extLst>
                  <a:ext uri="{FF2B5EF4-FFF2-40B4-BE49-F238E27FC236}">
                    <a16:creationId xmlns:a16="http://schemas.microsoft.com/office/drawing/2014/main" id="{E68752AD-E91F-554B-32EA-67E576B099A0}"/>
                  </a:ext>
                </a:extLst>
              </p:cNvPr>
              <p:cNvSpPr/>
              <p:nvPr/>
            </p:nvSpPr>
            <p:spPr>
              <a:xfrm>
                <a:off x="6389208"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204" name="Freeform 5203">
                <a:extLst>
                  <a:ext uri="{FF2B5EF4-FFF2-40B4-BE49-F238E27FC236}">
                    <a16:creationId xmlns:a16="http://schemas.microsoft.com/office/drawing/2014/main" id="{52FC8AB0-C0FF-BE28-C24B-454B0A268019}"/>
                  </a:ext>
                </a:extLst>
              </p:cNvPr>
              <p:cNvSpPr/>
              <p:nvPr/>
            </p:nvSpPr>
            <p:spPr>
              <a:xfrm>
                <a:off x="6423541"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05" name="Freeform 5204">
                <a:extLst>
                  <a:ext uri="{FF2B5EF4-FFF2-40B4-BE49-F238E27FC236}">
                    <a16:creationId xmlns:a16="http://schemas.microsoft.com/office/drawing/2014/main" id="{30ADA4BF-64FA-739F-BCDA-349683A88339}"/>
                  </a:ext>
                </a:extLst>
              </p:cNvPr>
              <p:cNvSpPr/>
              <p:nvPr/>
            </p:nvSpPr>
            <p:spPr>
              <a:xfrm>
                <a:off x="6457874"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06" name="Freeform 5205">
                <a:extLst>
                  <a:ext uri="{FF2B5EF4-FFF2-40B4-BE49-F238E27FC236}">
                    <a16:creationId xmlns:a16="http://schemas.microsoft.com/office/drawing/2014/main" id="{4F83CD43-FCFF-B6C5-B4B3-64A7174ED2E0}"/>
                  </a:ext>
                </a:extLst>
              </p:cNvPr>
              <p:cNvSpPr/>
              <p:nvPr/>
            </p:nvSpPr>
            <p:spPr>
              <a:xfrm>
                <a:off x="6492207"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07" name="Freeform 5206">
                <a:extLst>
                  <a:ext uri="{FF2B5EF4-FFF2-40B4-BE49-F238E27FC236}">
                    <a16:creationId xmlns:a16="http://schemas.microsoft.com/office/drawing/2014/main" id="{CBC984E5-B359-2D83-6442-B3334BD00447}"/>
                  </a:ext>
                </a:extLst>
              </p:cNvPr>
              <p:cNvSpPr/>
              <p:nvPr/>
            </p:nvSpPr>
            <p:spPr>
              <a:xfrm>
                <a:off x="6526540"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08" name="Freeform 5207">
                <a:extLst>
                  <a:ext uri="{FF2B5EF4-FFF2-40B4-BE49-F238E27FC236}">
                    <a16:creationId xmlns:a16="http://schemas.microsoft.com/office/drawing/2014/main" id="{2853FF8C-7D81-9BD6-2506-C358EB92796E}"/>
                  </a:ext>
                </a:extLst>
              </p:cNvPr>
              <p:cNvSpPr/>
              <p:nvPr/>
            </p:nvSpPr>
            <p:spPr>
              <a:xfrm>
                <a:off x="6560873"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09" name="Freeform 5208">
                <a:extLst>
                  <a:ext uri="{FF2B5EF4-FFF2-40B4-BE49-F238E27FC236}">
                    <a16:creationId xmlns:a16="http://schemas.microsoft.com/office/drawing/2014/main" id="{8BF77913-C6D9-5B0E-D2F6-C1C68FF2149C}"/>
                  </a:ext>
                </a:extLst>
              </p:cNvPr>
              <p:cNvSpPr/>
              <p:nvPr/>
            </p:nvSpPr>
            <p:spPr>
              <a:xfrm>
                <a:off x="6595111"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10" name="Freeform 5209">
                <a:extLst>
                  <a:ext uri="{FF2B5EF4-FFF2-40B4-BE49-F238E27FC236}">
                    <a16:creationId xmlns:a16="http://schemas.microsoft.com/office/drawing/2014/main" id="{FECAED57-D6CF-B4E7-F485-AF1A862F560A}"/>
                  </a:ext>
                </a:extLst>
              </p:cNvPr>
              <p:cNvSpPr/>
              <p:nvPr/>
            </p:nvSpPr>
            <p:spPr>
              <a:xfrm>
                <a:off x="6629539" y="215681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11" name="Freeform 5210">
                <a:extLst>
                  <a:ext uri="{FF2B5EF4-FFF2-40B4-BE49-F238E27FC236}">
                    <a16:creationId xmlns:a16="http://schemas.microsoft.com/office/drawing/2014/main" id="{18FBE033-0FED-2D71-FA17-B4367953ED7B}"/>
                  </a:ext>
                </a:extLst>
              </p:cNvPr>
              <p:cNvSpPr/>
              <p:nvPr/>
            </p:nvSpPr>
            <p:spPr>
              <a:xfrm>
                <a:off x="6663776" y="221629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12" name="Freeform 5211">
                <a:extLst>
                  <a:ext uri="{FF2B5EF4-FFF2-40B4-BE49-F238E27FC236}">
                    <a16:creationId xmlns:a16="http://schemas.microsoft.com/office/drawing/2014/main" id="{B9734BC9-DD2C-B1AC-046F-9499DA837FBC}"/>
                  </a:ext>
                </a:extLst>
              </p:cNvPr>
              <p:cNvSpPr/>
              <p:nvPr/>
            </p:nvSpPr>
            <p:spPr>
              <a:xfrm>
                <a:off x="6698109" y="227568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13" name="Freeform 5212">
                <a:extLst>
                  <a:ext uri="{FF2B5EF4-FFF2-40B4-BE49-F238E27FC236}">
                    <a16:creationId xmlns:a16="http://schemas.microsoft.com/office/drawing/2014/main" id="{3E6E24C2-0DEB-C121-047B-6905E23016A7}"/>
                  </a:ext>
                </a:extLst>
              </p:cNvPr>
              <p:cNvSpPr/>
              <p:nvPr/>
            </p:nvSpPr>
            <p:spPr>
              <a:xfrm>
                <a:off x="6320638" y="1740560"/>
                <a:ext cx="33476" cy="33498"/>
              </a:xfrm>
              <a:custGeom>
                <a:avLst/>
                <a:gdLst>
                  <a:gd name="connsiteX0" fmla="*/ 33477 w 33476"/>
                  <a:gd name="connsiteY0" fmla="*/ 16749 h 33498"/>
                  <a:gd name="connsiteX1" fmla="*/ 16739 w 33476"/>
                  <a:gd name="connsiteY1" fmla="*/ 33499 h 33498"/>
                  <a:gd name="connsiteX2" fmla="*/ 0 w 33476"/>
                  <a:gd name="connsiteY2" fmla="*/ 16749 h 33498"/>
                  <a:gd name="connsiteX3" fmla="*/ 16739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9" y="33499"/>
                    </a:cubicBezTo>
                    <a:cubicBezTo>
                      <a:pt x="7494" y="33499"/>
                      <a:pt x="0" y="26000"/>
                      <a:pt x="0" y="16749"/>
                    </a:cubicBezTo>
                    <a:cubicBezTo>
                      <a:pt x="0" y="7499"/>
                      <a:pt x="7494" y="0"/>
                      <a:pt x="16739"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214" name="Freeform 5213">
                <a:extLst>
                  <a:ext uri="{FF2B5EF4-FFF2-40B4-BE49-F238E27FC236}">
                    <a16:creationId xmlns:a16="http://schemas.microsoft.com/office/drawing/2014/main" id="{5B5F0EAE-A30C-9DE7-3353-8D4053A55450}"/>
                  </a:ext>
                </a:extLst>
              </p:cNvPr>
              <p:cNvSpPr/>
              <p:nvPr/>
            </p:nvSpPr>
            <p:spPr>
              <a:xfrm>
                <a:off x="6354970"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15" name="Freeform 5214">
                <a:extLst>
                  <a:ext uri="{FF2B5EF4-FFF2-40B4-BE49-F238E27FC236}">
                    <a16:creationId xmlns:a16="http://schemas.microsoft.com/office/drawing/2014/main" id="{32919CF5-867C-F753-BAD9-FAAF13E44919}"/>
                  </a:ext>
                </a:extLst>
              </p:cNvPr>
              <p:cNvSpPr/>
              <p:nvPr/>
            </p:nvSpPr>
            <p:spPr>
              <a:xfrm>
                <a:off x="6389303"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16" name="Freeform 5215">
                <a:extLst>
                  <a:ext uri="{FF2B5EF4-FFF2-40B4-BE49-F238E27FC236}">
                    <a16:creationId xmlns:a16="http://schemas.microsoft.com/office/drawing/2014/main" id="{19622AD6-8D48-4F15-413B-D4F7C703C7C4}"/>
                  </a:ext>
                </a:extLst>
              </p:cNvPr>
              <p:cNvSpPr/>
              <p:nvPr/>
            </p:nvSpPr>
            <p:spPr>
              <a:xfrm>
                <a:off x="6423636" y="1918997"/>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5217" name="Freeform 5216">
                <a:extLst>
                  <a:ext uri="{FF2B5EF4-FFF2-40B4-BE49-F238E27FC236}">
                    <a16:creationId xmlns:a16="http://schemas.microsoft.com/office/drawing/2014/main" id="{BEEB3575-DB52-D78A-4F98-EF59A0872235}"/>
                  </a:ext>
                </a:extLst>
              </p:cNvPr>
              <p:cNvSpPr/>
              <p:nvPr/>
            </p:nvSpPr>
            <p:spPr>
              <a:xfrm>
                <a:off x="6457969" y="1978381"/>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5218" name="Freeform 5217">
                <a:extLst>
                  <a:ext uri="{FF2B5EF4-FFF2-40B4-BE49-F238E27FC236}">
                    <a16:creationId xmlns:a16="http://schemas.microsoft.com/office/drawing/2014/main" id="{A39622E2-B6DF-7FC2-7553-853523B83CB0}"/>
                  </a:ext>
                </a:extLst>
              </p:cNvPr>
              <p:cNvSpPr/>
              <p:nvPr/>
            </p:nvSpPr>
            <p:spPr>
              <a:xfrm>
                <a:off x="6492302"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19" name="Freeform 5218">
                <a:extLst>
                  <a:ext uri="{FF2B5EF4-FFF2-40B4-BE49-F238E27FC236}">
                    <a16:creationId xmlns:a16="http://schemas.microsoft.com/office/drawing/2014/main" id="{6C741A82-1F6B-541C-62EA-3487EA20D10E}"/>
                  </a:ext>
                </a:extLst>
              </p:cNvPr>
              <p:cNvSpPr/>
              <p:nvPr/>
            </p:nvSpPr>
            <p:spPr>
              <a:xfrm>
                <a:off x="6526635"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20" name="Freeform 5219">
                <a:extLst>
                  <a:ext uri="{FF2B5EF4-FFF2-40B4-BE49-F238E27FC236}">
                    <a16:creationId xmlns:a16="http://schemas.microsoft.com/office/drawing/2014/main" id="{0EB69D65-2856-4231-4D59-865AA0BA6894}"/>
                  </a:ext>
                </a:extLst>
              </p:cNvPr>
              <p:cNvSpPr/>
              <p:nvPr/>
            </p:nvSpPr>
            <p:spPr>
              <a:xfrm>
                <a:off x="6560873" y="215672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21" name="Freeform 5220">
                <a:extLst>
                  <a:ext uri="{FF2B5EF4-FFF2-40B4-BE49-F238E27FC236}">
                    <a16:creationId xmlns:a16="http://schemas.microsoft.com/office/drawing/2014/main" id="{2C0616F8-11BC-3BC8-EED5-224B57006F0E}"/>
                  </a:ext>
                </a:extLst>
              </p:cNvPr>
              <p:cNvSpPr/>
              <p:nvPr/>
            </p:nvSpPr>
            <p:spPr>
              <a:xfrm>
                <a:off x="6595206" y="221629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22" name="Freeform 5221">
                <a:extLst>
                  <a:ext uri="{FF2B5EF4-FFF2-40B4-BE49-F238E27FC236}">
                    <a16:creationId xmlns:a16="http://schemas.microsoft.com/office/drawing/2014/main" id="{DC7C1CF7-A9DD-81C6-E64B-8024BF65BDFD}"/>
                  </a:ext>
                </a:extLst>
              </p:cNvPr>
              <p:cNvSpPr/>
              <p:nvPr/>
            </p:nvSpPr>
            <p:spPr>
              <a:xfrm>
                <a:off x="6629539" y="227568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23" name="Freeform 5222">
                <a:extLst>
                  <a:ext uri="{FF2B5EF4-FFF2-40B4-BE49-F238E27FC236}">
                    <a16:creationId xmlns:a16="http://schemas.microsoft.com/office/drawing/2014/main" id="{45CA1C93-CDE1-982B-BA21-FC6F5DA689AF}"/>
                  </a:ext>
                </a:extLst>
              </p:cNvPr>
              <p:cNvSpPr/>
              <p:nvPr/>
            </p:nvSpPr>
            <p:spPr>
              <a:xfrm>
                <a:off x="6663776" y="233506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24" name="Freeform 5223">
                <a:extLst>
                  <a:ext uri="{FF2B5EF4-FFF2-40B4-BE49-F238E27FC236}">
                    <a16:creationId xmlns:a16="http://schemas.microsoft.com/office/drawing/2014/main" id="{4B84235A-CD7F-DEDA-FBBD-333A387D92BE}"/>
                  </a:ext>
                </a:extLst>
              </p:cNvPr>
              <p:cNvSpPr/>
              <p:nvPr/>
            </p:nvSpPr>
            <p:spPr>
              <a:xfrm>
                <a:off x="6252067"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225" name="Freeform 5224">
                <a:extLst>
                  <a:ext uri="{FF2B5EF4-FFF2-40B4-BE49-F238E27FC236}">
                    <a16:creationId xmlns:a16="http://schemas.microsoft.com/office/drawing/2014/main" id="{70CF8CE1-8E0E-EEA7-3C7C-978559708FA4}"/>
                  </a:ext>
                </a:extLst>
              </p:cNvPr>
              <p:cNvSpPr/>
              <p:nvPr/>
            </p:nvSpPr>
            <p:spPr>
              <a:xfrm>
                <a:off x="6286400"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26" name="Freeform 5225">
                <a:extLst>
                  <a:ext uri="{FF2B5EF4-FFF2-40B4-BE49-F238E27FC236}">
                    <a16:creationId xmlns:a16="http://schemas.microsoft.com/office/drawing/2014/main" id="{978AC91D-73B5-F9F7-90C0-C16C4289115A}"/>
                  </a:ext>
                </a:extLst>
              </p:cNvPr>
              <p:cNvSpPr/>
              <p:nvPr/>
            </p:nvSpPr>
            <p:spPr>
              <a:xfrm>
                <a:off x="6320733"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27" name="Freeform 5226">
                <a:extLst>
                  <a:ext uri="{FF2B5EF4-FFF2-40B4-BE49-F238E27FC236}">
                    <a16:creationId xmlns:a16="http://schemas.microsoft.com/office/drawing/2014/main" id="{2E25526F-465B-87C2-91DD-7E15B2093366}"/>
                  </a:ext>
                </a:extLst>
              </p:cNvPr>
              <p:cNvSpPr/>
              <p:nvPr/>
            </p:nvSpPr>
            <p:spPr>
              <a:xfrm>
                <a:off x="6355066" y="191899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28" name="Freeform 5227">
                <a:extLst>
                  <a:ext uri="{FF2B5EF4-FFF2-40B4-BE49-F238E27FC236}">
                    <a16:creationId xmlns:a16="http://schemas.microsoft.com/office/drawing/2014/main" id="{FDFFE142-FFD9-0D35-C25D-149574B54C82}"/>
                  </a:ext>
                </a:extLst>
              </p:cNvPr>
              <p:cNvSpPr/>
              <p:nvPr/>
            </p:nvSpPr>
            <p:spPr>
              <a:xfrm>
                <a:off x="6389398"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29" name="Freeform 5228">
                <a:extLst>
                  <a:ext uri="{FF2B5EF4-FFF2-40B4-BE49-F238E27FC236}">
                    <a16:creationId xmlns:a16="http://schemas.microsoft.com/office/drawing/2014/main" id="{8AFD04AB-DAF8-616C-4AAF-62A940068FB0}"/>
                  </a:ext>
                </a:extLst>
              </p:cNvPr>
              <p:cNvSpPr/>
              <p:nvPr/>
            </p:nvSpPr>
            <p:spPr>
              <a:xfrm>
                <a:off x="6423731"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30" name="Freeform 5229">
                <a:extLst>
                  <a:ext uri="{FF2B5EF4-FFF2-40B4-BE49-F238E27FC236}">
                    <a16:creationId xmlns:a16="http://schemas.microsoft.com/office/drawing/2014/main" id="{E85E72D7-15A8-FD65-A12F-AB0F456D503E}"/>
                  </a:ext>
                </a:extLst>
              </p:cNvPr>
              <p:cNvSpPr/>
              <p:nvPr/>
            </p:nvSpPr>
            <p:spPr>
              <a:xfrm>
                <a:off x="6458064"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31" name="Freeform 5230">
                <a:extLst>
                  <a:ext uri="{FF2B5EF4-FFF2-40B4-BE49-F238E27FC236}">
                    <a16:creationId xmlns:a16="http://schemas.microsoft.com/office/drawing/2014/main" id="{28D7F696-26EB-BA68-C76B-C72E94F21820}"/>
                  </a:ext>
                </a:extLst>
              </p:cNvPr>
              <p:cNvSpPr/>
              <p:nvPr/>
            </p:nvSpPr>
            <p:spPr>
              <a:xfrm>
                <a:off x="6492302" y="215672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32" name="Freeform 5231">
                <a:extLst>
                  <a:ext uri="{FF2B5EF4-FFF2-40B4-BE49-F238E27FC236}">
                    <a16:creationId xmlns:a16="http://schemas.microsoft.com/office/drawing/2014/main" id="{F0D9B8B8-859E-67A1-1C9A-00245A2D249C}"/>
                  </a:ext>
                </a:extLst>
              </p:cNvPr>
              <p:cNvSpPr/>
              <p:nvPr/>
            </p:nvSpPr>
            <p:spPr>
              <a:xfrm>
                <a:off x="6526730" y="221629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33" name="Freeform 5232">
                <a:extLst>
                  <a:ext uri="{FF2B5EF4-FFF2-40B4-BE49-F238E27FC236}">
                    <a16:creationId xmlns:a16="http://schemas.microsoft.com/office/drawing/2014/main" id="{58A1800E-004A-6C1D-C546-2DC34AADCE4B}"/>
                  </a:ext>
                </a:extLst>
              </p:cNvPr>
              <p:cNvSpPr/>
              <p:nvPr/>
            </p:nvSpPr>
            <p:spPr>
              <a:xfrm>
                <a:off x="6560968" y="227568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34" name="Freeform 5233">
                <a:extLst>
                  <a:ext uri="{FF2B5EF4-FFF2-40B4-BE49-F238E27FC236}">
                    <a16:creationId xmlns:a16="http://schemas.microsoft.com/office/drawing/2014/main" id="{D036A2DB-2C0F-9C11-8ED0-523592C0DF33}"/>
                  </a:ext>
                </a:extLst>
              </p:cNvPr>
              <p:cNvSpPr/>
              <p:nvPr/>
            </p:nvSpPr>
            <p:spPr>
              <a:xfrm>
                <a:off x="6595206" y="233506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35" name="Freeform 5234">
                <a:extLst>
                  <a:ext uri="{FF2B5EF4-FFF2-40B4-BE49-F238E27FC236}">
                    <a16:creationId xmlns:a16="http://schemas.microsoft.com/office/drawing/2014/main" id="{13CB2893-4651-3087-63CC-F5EECFC55E0D}"/>
                  </a:ext>
                </a:extLst>
              </p:cNvPr>
              <p:cNvSpPr/>
              <p:nvPr/>
            </p:nvSpPr>
            <p:spPr>
              <a:xfrm>
                <a:off x="6629634" y="2394543"/>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236" name="Freeform 5235">
                <a:extLst>
                  <a:ext uri="{FF2B5EF4-FFF2-40B4-BE49-F238E27FC236}">
                    <a16:creationId xmlns:a16="http://schemas.microsoft.com/office/drawing/2014/main" id="{DA867A8A-3BD7-21F5-0EF6-6C05C6DCD4F5}"/>
                  </a:ext>
                </a:extLst>
              </p:cNvPr>
              <p:cNvSpPr/>
              <p:nvPr/>
            </p:nvSpPr>
            <p:spPr>
              <a:xfrm>
                <a:off x="6183496" y="1740560"/>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237" name="Freeform 5236">
                <a:extLst>
                  <a:ext uri="{FF2B5EF4-FFF2-40B4-BE49-F238E27FC236}">
                    <a16:creationId xmlns:a16="http://schemas.microsoft.com/office/drawing/2014/main" id="{EE9877A0-0D5B-CA6C-2231-56D14B23F252}"/>
                  </a:ext>
                </a:extLst>
              </p:cNvPr>
              <p:cNvSpPr/>
              <p:nvPr/>
            </p:nvSpPr>
            <p:spPr>
              <a:xfrm>
                <a:off x="6217829" y="1800039"/>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38" name="Freeform 5237">
                <a:extLst>
                  <a:ext uri="{FF2B5EF4-FFF2-40B4-BE49-F238E27FC236}">
                    <a16:creationId xmlns:a16="http://schemas.microsoft.com/office/drawing/2014/main" id="{63598EE2-9091-0563-3B3B-097FA9CA2B13}"/>
                  </a:ext>
                </a:extLst>
              </p:cNvPr>
              <p:cNvSpPr/>
              <p:nvPr/>
            </p:nvSpPr>
            <p:spPr>
              <a:xfrm>
                <a:off x="6252162" y="1859518"/>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39" name="Freeform 5238">
                <a:extLst>
                  <a:ext uri="{FF2B5EF4-FFF2-40B4-BE49-F238E27FC236}">
                    <a16:creationId xmlns:a16="http://schemas.microsoft.com/office/drawing/2014/main" id="{4FA50839-23CD-46FC-FBBF-D56C32706D04}"/>
                  </a:ext>
                </a:extLst>
              </p:cNvPr>
              <p:cNvSpPr/>
              <p:nvPr/>
            </p:nvSpPr>
            <p:spPr>
              <a:xfrm>
                <a:off x="6286495" y="1918997"/>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5240" name="Freeform 5239">
                <a:extLst>
                  <a:ext uri="{FF2B5EF4-FFF2-40B4-BE49-F238E27FC236}">
                    <a16:creationId xmlns:a16="http://schemas.microsoft.com/office/drawing/2014/main" id="{B70E876D-321E-8270-0D94-C82D20087E32}"/>
                  </a:ext>
                </a:extLst>
              </p:cNvPr>
              <p:cNvSpPr/>
              <p:nvPr/>
            </p:nvSpPr>
            <p:spPr>
              <a:xfrm>
                <a:off x="6320828" y="1978381"/>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241" name="Freeform 5240">
                <a:extLst>
                  <a:ext uri="{FF2B5EF4-FFF2-40B4-BE49-F238E27FC236}">
                    <a16:creationId xmlns:a16="http://schemas.microsoft.com/office/drawing/2014/main" id="{0B628F89-42D5-B98B-8B65-024FEEFFC558}"/>
                  </a:ext>
                </a:extLst>
              </p:cNvPr>
              <p:cNvSpPr/>
              <p:nvPr/>
            </p:nvSpPr>
            <p:spPr>
              <a:xfrm>
                <a:off x="6355161" y="203795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42" name="Freeform 5241">
                <a:extLst>
                  <a:ext uri="{FF2B5EF4-FFF2-40B4-BE49-F238E27FC236}">
                    <a16:creationId xmlns:a16="http://schemas.microsoft.com/office/drawing/2014/main" id="{4DBDE074-8241-B80B-DC91-A6FF5FB4354B}"/>
                  </a:ext>
                </a:extLst>
              </p:cNvPr>
              <p:cNvSpPr/>
              <p:nvPr/>
            </p:nvSpPr>
            <p:spPr>
              <a:xfrm>
                <a:off x="6389494" y="209733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7"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43" name="Freeform 5242">
                <a:extLst>
                  <a:ext uri="{FF2B5EF4-FFF2-40B4-BE49-F238E27FC236}">
                    <a16:creationId xmlns:a16="http://schemas.microsoft.com/office/drawing/2014/main" id="{6DCAE464-0CAB-9FCE-2BFA-FF42271F4014}"/>
                  </a:ext>
                </a:extLst>
              </p:cNvPr>
              <p:cNvSpPr/>
              <p:nvPr/>
            </p:nvSpPr>
            <p:spPr>
              <a:xfrm>
                <a:off x="6423731" y="215672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44" name="Freeform 5243">
                <a:extLst>
                  <a:ext uri="{FF2B5EF4-FFF2-40B4-BE49-F238E27FC236}">
                    <a16:creationId xmlns:a16="http://schemas.microsoft.com/office/drawing/2014/main" id="{033C4F99-7D21-F5D0-CEB7-473F8B6D044D}"/>
                  </a:ext>
                </a:extLst>
              </p:cNvPr>
              <p:cNvSpPr/>
              <p:nvPr/>
            </p:nvSpPr>
            <p:spPr>
              <a:xfrm>
                <a:off x="6458159" y="221629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45" name="Freeform 5244">
                <a:extLst>
                  <a:ext uri="{FF2B5EF4-FFF2-40B4-BE49-F238E27FC236}">
                    <a16:creationId xmlns:a16="http://schemas.microsoft.com/office/drawing/2014/main" id="{CB7E6266-1CD6-4323-D435-4CB4D93F52BF}"/>
                  </a:ext>
                </a:extLst>
              </p:cNvPr>
              <p:cNvSpPr/>
              <p:nvPr/>
            </p:nvSpPr>
            <p:spPr>
              <a:xfrm>
                <a:off x="6492397" y="227568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46" name="Freeform 5245">
                <a:extLst>
                  <a:ext uri="{FF2B5EF4-FFF2-40B4-BE49-F238E27FC236}">
                    <a16:creationId xmlns:a16="http://schemas.microsoft.com/office/drawing/2014/main" id="{EA51369F-9DE0-819D-70EC-93214305571C}"/>
                  </a:ext>
                </a:extLst>
              </p:cNvPr>
              <p:cNvSpPr/>
              <p:nvPr/>
            </p:nvSpPr>
            <p:spPr>
              <a:xfrm>
                <a:off x="6526730" y="2335064"/>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47" name="Freeform 5246">
                <a:extLst>
                  <a:ext uri="{FF2B5EF4-FFF2-40B4-BE49-F238E27FC236}">
                    <a16:creationId xmlns:a16="http://schemas.microsoft.com/office/drawing/2014/main" id="{88FCC13C-3171-4C61-4702-38BCAA3CD0EF}"/>
                  </a:ext>
                </a:extLst>
              </p:cNvPr>
              <p:cNvSpPr/>
              <p:nvPr/>
            </p:nvSpPr>
            <p:spPr>
              <a:xfrm>
                <a:off x="6561063" y="2394543"/>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248" name="Freeform 5247">
                <a:extLst>
                  <a:ext uri="{FF2B5EF4-FFF2-40B4-BE49-F238E27FC236}">
                    <a16:creationId xmlns:a16="http://schemas.microsoft.com/office/drawing/2014/main" id="{2D71F7F3-59DF-D44A-A05E-CEE59E96C2EF}"/>
                  </a:ext>
                </a:extLst>
              </p:cNvPr>
              <p:cNvSpPr/>
              <p:nvPr/>
            </p:nvSpPr>
            <p:spPr>
              <a:xfrm>
                <a:off x="6595301" y="245402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249" name="Freeform 5248">
                <a:extLst>
                  <a:ext uri="{FF2B5EF4-FFF2-40B4-BE49-F238E27FC236}">
                    <a16:creationId xmlns:a16="http://schemas.microsoft.com/office/drawing/2014/main" id="{16B73205-6658-5096-1AF7-A64A2AA542EF}"/>
                  </a:ext>
                </a:extLst>
              </p:cNvPr>
              <p:cNvSpPr/>
              <p:nvPr/>
            </p:nvSpPr>
            <p:spPr>
              <a:xfrm>
                <a:off x="6080688" y="1681177"/>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250" name="Freeform 5249">
                <a:extLst>
                  <a:ext uri="{FF2B5EF4-FFF2-40B4-BE49-F238E27FC236}">
                    <a16:creationId xmlns:a16="http://schemas.microsoft.com/office/drawing/2014/main" id="{C2AA7B1E-B848-00BC-9AF1-10148DC8A38E}"/>
                  </a:ext>
                </a:extLst>
              </p:cNvPr>
              <p:cNvSpPr/>
              <p:nvPr/>
            </p:nvSpPr>
            <p:spPr>
              <a:xfrm>
                <a:off x="6012688" y="16817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251" name="Freeform 5250">
                <a:extLst>
                  <a:ext uri="{FF2B5EF4-FFF2-40B4-BE49-F238E27FC236}">
                    <a16:creationId xmlns:a16="http://schemas.microsoft.com/office/drawing/2014/main" id="{FB22563F-2199-CB6E-DFE4-D36539D3EC96}"/>
                  </a:ext>
                </a:extLst>
              </p:cNvPr>
              <p:cNvSpPr/>
              <p:nvPr/>
            </p:nvSpPr>
            <p:spPr>
              <a:xfrm>
                <a:off x="6046355" y="1621698"/>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252" name="Freeform 5251">
                <a:extLst>
                  <a:ext uri="{FF2B5EF4-FFF2-40B4-BE49-F238E27FC236}">
                    <a16:creationId xmlns:a16="http://schemas.microsoft.com/office/drawing/2014/main" id="{9BF81166-DF0D-74DD-A0A0-B480F7CFD01F}"/>
                  </a:ext>
                </a:extLst>
              </p:cNvPr>
              <p:cNvSpPr/>
              <p:nvPr/>
            </p:nvSpPr>
            <p:spPr>
              <a:xfrm>
                <a:off x="5944117" y="1681748"/>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253" name="Freeform 5252">
                <a:extLst>
                  <a:ext uri="{FF2B5EF4-FFF2-40B4-BE49-F238E27FC236}">
                    <a16:creationId xmlns:a16="http://schemas.microsoft.com/office/drawing/2014/main" id="{638BABD1-4291-4E34-3EA6-3BE2FD37BFA5}"/>
                  </a:ext>
                </a:extLst>
              </p:cNvPr>
              <p:cNvSpPr/>
              <p:nvPr/>
            </p:nvSpPr>
            <p:spPr>
              <a:xfrm>
                <a:off x="5978355" y="16222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254" name="Freeform 5253">
                <a:extLst>
                  <a:ext uri="{FF2B5EF4-FFF2-40B4-BE49-F238E27FC236}">
                    <a16:creationId xmlns:a16="http://schemas.microsoft.com/office/drawing/2014/main" id="{680EC9C4-5E34-AC17-E243-B0F992CEE831}"/>
                  </a:ext>
                </a:extLst>
              </p:cNvPr>
              <p:cNvSpPr/>
              <p:nvPr/>
            </p:nvSpPr>
            <p:spPr>
              <a:xfrm>
                <a:off x="5875451" y="1681652"/>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255" name="Freeform 5254">
                <a:extLst>
                  <a:ext uri="{FF2B5EF4-FFF2-40B4-BE49-F238E27FC236}">
                    <a16:creationId xmlns:a16="http://schemas.microsoft.com/office/drawing/2014/main" id="{5F8CC367-09E5-DA9E-9FD4-F47CF69B7FF9}"/>
                  </a:ext>
                </a:extLst>
              </p:cNvPr>
              <p:cNvSpPr/>
              <p:nvPr/>
            </p:nvSpPr>
            <p:spPr>
              <a:xfrm>
                <a:off x="5909784" y="16222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256" name="Freeform 5255">
                <a:extLst>
                  <a:ext uri="{FF2B5EF4-FFF2-40B4-BE49-F238E27FC236}">
                    <a16:creationId xmlns:a16="http://schemas.microsoft.com/office/drawing/2014/main" id="{374D5296-B158-87F5-D327-658687C5BB0B}"/>
                  </a:ext>
                </a:extLst>
              </p:cNvPr>
              <p:cNvSpPr/>
              <p:nvPr/>
            </p:nvSpPr>
            <p:spPr>
              <a:xfrm>
                <a:off x="5806785" y="168155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57" name="Freeform 5256">
                <a:extLst>
                  <a:ext uri="{FF2B5EF4-FFF2-40B4-BE49-F238E27FC236}">
                    <a16:creationId xmlns:a16="http://schemas.microsoft.com/office/drawing/2014/main" id="{9F4543CB-174A-0F85-0916-D0EEB6083276}"/>
                  </a:ext>
                </a:extLst>
              </p:cNvPr>
              <p:cNvSpPr/>
              <p:nvPr/>
            </p:nvSpPr>
            <p:spPr>
              <a:xfrm>
                <a:off x="5841308" y="16222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258" name="Freeform 5257">
                <a:extLst>
                  <a:ext uri="{FF2B5EF4-FFF2-40B4-BE49-F238E27FC236}">
                    <a16:creationId xmlns:a16="http://schemas.microsoft.com/office/drawing/2014/main" id="{93DAAAB3-8E68-40A3-D513-2CBCEE7F7B01}"/>
                  </a:ext>
                </a:extLst>
              </p:cNvPr>
              <p:cNvSpPr/>
              <p:nvPr/>
            </p:nvSpPr>
            <p:spPr>
              <a:xfrm>
                <a:off x="5738214" y="1681557"/>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59" name="Freeform 5258">
                <a:extLst>
                  <a:ext uri="{FF2B5EF4-FFF2-40B4-BE49-F238E27FC236}">
                    <a16:creationId xmlns:a16="http://schemas.microsoft.com/office/drawing/2014/main" id="{25AE137C-22E7-1DDB-3E4F-3BE80D026C67}"/>
                  </a:ext>
                </a:extLst>
              </p:cNvPr>
              <p:cNvSpPr/>
              <p:nvPr/>
            </p:nvSpPr>
            <p:spPr>
              <a:xfrm>
                <a:off x="5772738" y="1622269"/>
                <a:ext cx="32335" cy="32356"/>
              </a:xfrm>
              <a:custGeom>
                <a:avLst/>
                <a:gdLst>
                  <a:gd name="connsiteX0" fmla="*/ 32336 w 32335"/>
                  <a:gd name="connsiteY0" fmla="*/ 16178 h 32356"/>
                  <a:gd name="connsiteX1" fmla="*/ 16168 w 32335"/>
                  <a:gd name="connsiteY1" fmla="*/ 32357 h 32356"/>
                  <a:gd name="connsiteX2" fmla="*/ 0 w 32335"/>
                  <a:gd name="connsiteY2" fmla="*/ 16178 h 32356"/>
                  <a:gd name="connsiteX3" fmla="*/ 16168 w 32335"/>
                  <a:gd name="connsiteY3" fmla="*/ 0 h 32356"/>
                  <a:gd name="connsiteX4" fmla="*/ 32336 w 32335"/>
                  <a:gd name="connsiteY4" fmla="*/ 16178 h 32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5" h="32356">
                    <a:moveTo>
                      <a:pt x="32336" y="16178"/>
                    </a:moveTo>
                    <a:cubicBezTo>
                      <a:pt x="32336" y="25113"/>
                      <a:pt x="25097" y="32357"/>
                      <a:pt x="16168" y="32357"/>
                    </a:cubicBezTo>
                    <a:cubicBezTo>
                      <a:pt x="7239" y="32357"/>
                      <a:pt x="0" y="25113"/>
                      <a:pt x="0" y="16178"/>
                    </a:cubicBezTo>
                    <a:cubicBezTo>
                      <a:pt x="0" y="7243"/>
                      <a:pt x="7239" y="0"/>
                      <a:pt x="16168" y="0"/>
                    </a:cubicBezTo>
                    <a:cubicBezTo>
                      <a:pt x="25097" y="0"/>
                      <a:pt x="32336" y="7243"/>
                      <a:pt x="32336" y="16178"/>
                    </a:cubicBezTo>
                    <a:close/>
                  </a:path>
                </a:pathLst>
              </a:custGeom>
              <a:grpFill/>
              <a:ln w="0" cap="flat">
                <a:noFill/>
                <a:prstDash val="solid"/>
                <a:miter/>
              </a:ln>
            </p:spPr>
            <p:txBody>
              <a:bodyPr rtlCol="0" anchor="ctr"/>
              <a:lstStyle/>
              <a:p>
                <a:endParaRPr lang="en-GB"/>
              </a:p>
            </p:txBody>
          </p:sp>
          <p:sp>
            <p:nvSpPr>
              <p:cNvPr id="5260" name="Freeform 5259">
                <a:extLst>
                  <a:ext uri="{FF2B5EF4-FFF2-40B4-BE49-F238E27FC236}">
                    <a16:creationId xmlns:a16="http://schemas.microsoft.com/office/drawing/2014/main" id="{4B3AD043-843C-2480-AA65-4CD70F2D6A59}"/>
                  </a:ext>
                </a:extLst>
              </p:cNvPr>
              <p:cNvSpPr/>
              <p:nvPr/>
            </p:nvSpPr>
            <p:spPr>
              <a:xfrm>
                <a:off x="5669549" y="16814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61" name="Freeform 5260">
                <a:extLst>
                  <a:ext uri="{FF2B5EF4-FFF2-40B4-BE49-F238E27FC236}">
                    <a16:creationId xmlns:a16="http://schemas.microsoft.com/office/drawing/2014/main" id="{320AFF49-8B47-DE1E-537B-1BB6E6EB4B94}"/>
                  </a:ext>
                </a:extLst>
              </p:cNvPr>
              <p:cNvSpPr/>
              <p:nvPr/>
            </p:nvSpPr>
            <p:spPr>
              <a:xfrm>
                <a:off x="5704072" y="162217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262" name="Freeform 5261">
                <a:extLst>
                  <a:ext uri="{FF2B5EF4-FFF2-40B4-BE49-F238E27FC236}">
                    <a16:creationId xmlns:a16="http://schemas.microsoft.com/office/drawing/2014/main" id="{92BFED92-0175-F0F0-D0A9-B500EFAC35F4}"/>
                  </a:ext>
                </a:extLst>
              </p:cNvPr>
              <p:cNvSpPr/>
              <p:nvPr/>
            </p:nvSpPr>
            <p:spPr>
              <a:xfrm>
                <a:off x="5600978" y="16814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63" name="Freeform 5262">
                <a:extLst>
                  <a:ext uri="{FF2B5EF4-FFF2-40B4-BE49-F238E27FC236}">
                    <a16:creationId xmlns:a16="http://schemas.microsoft.com/office/drawing/2014/main" id="{E29757FC-72B4-C879-669C-0FEE69359883}"/>
                  </a:ext>
                </a:extLst>
              </p:cNvPr>
              <p:cNvSpPr/>
              <p:nvPr/>
            </p:nvSpPr>
            <p:spPr>
              <a:xfrm>
                <a:off x="5635501" y="162217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264" name="Freeform 5263">
                <a:extLst>
                  <a:ext uri="{FF2B5EF4-FFF2-40B4-BE49-F238E27FC236}">
                    <a16:creationId xmlns:a16="http://schemas.microsoft.com/office/drawing/2014/main" id="{0D914741-2D19-463F-6371-8D30EB9DE770}"/>
                  </a:ext>
                </a:extLst>
              </p:cNvPr>
              <p:cNvSpPr/>
              <p:nvPr/>
            </p:nvSpPr>
            <p:spPr>
              <a:xfrm>
                <a:off x="5532407" y="16814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65" name="Freeform 5264">
                <a:extLst>
                  <a:ext uri="{FF2B5EF4-FFF2-40B4-BE49-F238E27FC236}">
                    <a16:creationId xmlns:a16="http://schemas.microsoft.com/office/drawing/2014/main" id="{A94E01DB-087E-3B82-EC85-4EE58190BD47}"/>
                  </a:ext>
                </a:extLst>
              </p:cNvPr>
              <p:cNvSpPr/>
              <p:nvPr/>
            </p:nvSpPr>
            <p:spPr>
              <a:xfrm>
                <a:off x="5566930" y="1622174"/>
                <a:ext cx="32525" cy="32546"/>
              </a:xfrm>
              <a:custGeom>
                <a:avLst/>
                <a:gdLst>
                  <a:gd name="connsiteX0" fmla="*/ 32526 w 32525"/>
                  <a:gd name="connsiteY0" fmla="*/ 16273 h 32546"/>
                  <a:gd name="connsiteX1" fmla="*/ 16263 w 32525"/>
                  <a:gd name="connsiteY1" fmla="*/ 32547 h 32546"/>
                  <a:gd name="connsiteX2" fmla="*/ 0 w 32525"/>
                  <a:gd name="connsiteY2" fmla="*/ 16273 h 32546"/>
                  <a:gd name="connsiteX3" fmla="*/ 16263 w 32525"/>
                  <a:gd name="connsiteY3" fmla="*/ 0 h 32546"/>
                  <a:gd name="connsiteX4" fmla="*/ 32526 w 32525"/>
                  <a:gd name="connsiteY4" fmla="*/ 16273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3"/>
                    </a:moveTo>
                    <a:cubicBezTo>
                      <a:pt x="32526" y="25261"/>
                      <a:pt x="25245" y="32547"/>
                      <a:pt x="16263" y="32547"/>
                    </a:cubicBezTo>
                    <a:cubicBezTo>
                      <a:pt x="7281" y="32547"/>
                      <a:pt x="0" y="25261"/>
                      <a:pt x="0" y="16273"/>
                    </a:cubicBezTo>
                    <a:cubicBezTo>
                      <a:pt x="0" y="7286"/>
                      <a:pt x="7281" y="0"/>
                      <a:pt x="16263" y="0"/>
                    </a:cubicBezTo>
                    <a:cubicBezTo>
                      <a:pt x="25245" y="0"/>
                      <a:pt x="32526" y="7286"/>
                      <a:pt x="32526" y="16273"/>
                    </a:cubicBezTo>
                    <a:close/>
                  </a:path>
                </a:pathLst>
              </a:custGeom>
              <a:grpFill/>
              <a:ln w="0" cap="flat">
                <a:noFill/>
                <a:prstDash val="solid"/>
                <a:miter/>
              </a:ln>
            </p:spPr>
            <p:txBody>
              <a:bodyPr rtlCol="0" anchor="ctr"/>
              <a:lstStyle/>
              <a:p>
                <a:endParaRPr lang="en-GB"/>
              </a:p>
            </p:txBody>
          </p:sp>
          <p:sp>
            <p:nvSpPr>
              <p:cNvPr id="5266" name="Freeform 5265">
                <a:extLst>
                  <a:ext uri="{FF2B5EF4-FFF2-40B4-BE49-F238E27FC236}">
                    <a16:creationId xmlns:a16="http://schemas.microsoft.com/office/drawing/2014/main" id="{BF1B7929-F2F2-26AF-039B-F916E9070360}"/>
                  </a:ext>
                </a:extLst>
              </p:cNvPr>
              <p:cNvSpPr/>
              <p:nvPr/>
            </p:nvSpPr>
            <p:spPr>
              <a:xfrm>
                <a:off x="5463932" y="1681462"/>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67" name="Freeform 5266">
                <a:extLst>
                  <a:ext uri="{FF2B5EF4-FFF2-40B4-BE49-F238E27FC236}">
                    <a16:creationId xmlns:a16="http://schemas.microsoft.com/office/drawing/2014/main" id="{A8B3B7B1-5D3F-CE66-DE1B-D6504B3507E7}"/>
                  </a:ext>
                </a:extLst>
              </p:cNvPr>
              <p:cNvSpPr/>
              <p:nvPr/>
            </p:nvSpPr>
            <p:spPr>
              <a:xfrm>
                <a:off x="5498264" y="1622078"/>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68" name="Freeform 5267">
                <a:extLst>
                  <a:ext uri="{FF2B5EF4-FFF2-40B4-BE49-F238E27FC236}">
                    <a16:creationId xmlns:a16="http://schemas.microsoft.com/office/drawing/2014/main" id="{CAC7ACEF-7159-63A0-73D0-C4F67BCC72F5}"/>
                  </a:ext>
                </a:extLst>
              </p:cNvPr>
              <p:cNvSpPr/>
              <p:nvPr/>
            </p:nvSpPr>
            <p:spPr>
              <a:xfrm>
                <a:off x="5395266"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69" name="Freeform 5268">
                <a:extLst>
                  <a:ext uri="{FF2B5EF4-FFF2-40B4-BE49-F238E27FC236}">
                    <a16:creationId xmlns:a16="http://schemas.microsoft.com/office/drawing/2014/main" id="{B7F640BC-7AFD-CBD7-3628-8CBC5F48926F}"/>
                  </a:ext>
                </a:extLst>
              </p:cNvPr>
              <p:cNvSpPr/>
              <p:nvPr/>
            </p:nvSpPr>
            <p:spPr>
              <a:xfrm>
                <a:off x="5429694" y="1622078"/>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70" name="Freeform 5269">
                <a:extLst>
                  <a:ext uri="{FF2B5EF4-FFF2-40B4-BE49-F238E27FC236}">
                    <a16:creationId xmlns:a16="http://schemas.microsoft.com/office/drawing/2014/main" id="{6E1A555B-6AE7-2E02-DCBD-70F2BDDC04D2}"/>
                  </a:ext>
                </a:extLst>
              </p:cNvPr>
              <p:cNvSpPr/>
              <p:nvPr/>
            </p:nvSpPr>
            <p:spPr>
              <a:xfrm>
                <a:off x="5326695"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71" name="Freeform 5270">
                <a:extLst>
                  <a:ext uri="{FF2B5EF4-FFF2-40B4-BE49-F238E27FC236}">
                    <a16:creationId xmlns:a16="http://schemas.microsoft.com/office/drawing/2014/main" id="{5DE34CA4-C3C6-8D05-C66E-78B1D6CC5CF5}"/>
                  </a:ext>
                </a:extLst>
              </p:cNvPr>
              <p:cNvSpPr/>
              <p:nvPr/>
            </p:nvSpPr>
            <p:spPr>
              <a:xfrm>
                <a:off x="5361123" y="1622078"/>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72" name="Freeform 5271">
                <a:extLst>
                  <a:ext uri="{FF2B5EF4-FFF2-40B4-BE49-F238E27FC236}">
                    <a16:creationId xmlns:a16="http://schemas.microsoft.com/office/drawing/2014/main" id="{A3A70C91-A249-497D-49EE-FD44366DB183}"/>
                  </a:ext>
                </a:extLst>
              </p:cNvPr>
              <p:cNvSpPr/>
              <p:nvPr/>
            </p:nvSpPr>
            <p:spPr>
              <a:xfrm>
                <a:off x="5258124"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73" name="Freeform 5272">
                <a:extLst>
                  <a:ext uri="{FF2B5EF4-FFF2-40B4-BE49-F238E27FC236}">
                    <a16:creationId xmlns:a16="http://schemas.microsoft.com/office/drawing/2014/main" id="{E1E3390C-7624-E808-18D9-80AE37199321}"/>
                  </a:ext>
                </a:extLst>
              </p:cNvPr>
              <p:cNvSpPr/>
              <p:nvPr/>
            </p:nvSpPr>
            <p:spPr>
              <a:xfrm>
                <a:off x="5292552" y="1622078"/>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8"/>
                      <a:pt x="7324" y="0"/>
                      <a:pt x="16358" y="0"/>
                    </a:cubicBezTo>
                    <a:cubicBezTo>
                      <a:pt x="25392" y="0"/>
                      <a:pt x="32716" y="7328"/>
                      <a:pt x="32716" y="16369"/>
                    </a:cubicBezTo>
                    <a:close/>
                  </a:path>
                </a:pathLst>
              </a:custGeom>
              <a:grpFill/>
              <a:ln w="0" cap="flat">
                <a:noFill/>
                <a:prstDash val="solid"/>
                <a:miter/>
              </a:ln>
            </p:spPr>
            <p:txBody>
              <a:bodyPr rtlCol="0" anchor="ctr"/>
              <a:lstStyle/>
              <a:p>
                <a:endParaRPr lang="en-GB"/>
              </a:p>
            </p:txBody>
          </p:sp>
          <p:sp>
            <p:nvSpPr>
              <p:cNvPr id="5274" name="Freeform 5273">
                <a:extLst>
                  <a:ext uri="{FF2B5EF4-FFF2-40B4-BE49-F238E27FC236}">
                    <a16:creationId xmlns:a16="http://schemas.microsoft.com/office/drawing/2014/main" id="{64BFD850-B11A-E4EA-0F12-27FC1E7F43E6}"/>
                  </a:ext>
                </a:extLst>
              </p:cNvPr>
              <p:cNvSpPr/>
              <p:nvPr/>
            </p:nvSpPr>
            <p:spPr>
              <a:xfrm>
                <a:off x="5189554"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75" name="Freeform 5274">
                <a:extLst>
                  <a:ext uri="{FF2B5EF4-FFF2-40B4-BE49-F238E27FC236}">
                    <a16:creationId xmlns:a16="http://schemas.microsoft.com/office/drawing/2014/main" id="{C008CC89-8BC6-4030-0C74-3D402374B58D}"/>
                  </a:ext>
                </a:extLst>
              </p:cNvPr>
              <p:cNvSpPr/>
              <p:nvPr/>
            </p:nvSpPr>
            <p:spPr>
              <a:xfrm>
                <a:off x="5223886" y="1621983"/>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76" name="Freeform 5275">
                <a:extLst>
                  <a:ext uri="{FF2B5EF4-FFF2-40B4-BE49-F238E27FC236}">
                    <a16:creationId xmlns:a16="http://schemas.microsoft.com/office/drawing/2014/main" id="{FEC37498-AC4B-8255-E942-2ED0AADA35E2}"/>
                  </a:ext>
                </a:extLst>
              </p:cNvPr>
              <p:cNvSpPr/>
              <p:nvPr/>
            </p:nvSpPr>
            <p:spPr>
              <a:xfrm>
                <a:off x="5120983"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77" name="Freeform 5276">
                <a:extLst>
                  <a:ext uri="{FF2B5EF4-FFF2-40B4-BE49-F238E27FC236}">
                    <a16:creationId xmlns:a16="http://schemas.microsoft.com/office/drawing/2014/main" id="{5A314ADC-E815-EDDB-BA1D-31FD3E858B35}"/>
                  </a:ext>
                </a:extLst>
              </p:cNvPr>
              <p:cNvSpPr/>
              <p:nvPr/>
            </p:nvSpPr>
            <p:spPr>
              <a:xfrm>
                <a:off x="5155411" y="1621983"/>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78" name="Freeform 5277">
                <a:extLst>
                  <a:ext uri="{FF2B5EF4-FFF2-40B4-BE49-F238E27FC236}">
                    <a16:creationId xmlns:a16="http://schemas.microsoft.com/office/drawing/2014/main" id="{B0A0AA4F-700B-9175-8D78-8CC5AF7220D5}"/>
                  </a:ext>
                </a:extLst>
              </p:cNvPr>
              <p:cNvSpPr/>
              <p:nvPr/>
            </p:nvSpPr>
            <p:spPr>
              <a:xfrm>
                <a:off x="5052412" y="1681367"/>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79" name="Freeform 5278">
                <a:extLst>
                  <a:ext uri="{FF2B5EF4-FFF2-40B4-BE49-F238E27FC236}">
                    <a16:creationId xmlns:a16="http://schemas.microsoft.com/office/drawing/2014/main" id="{5B892881-A9CB-58C0-3CF9-CC229A98F6B4}"/>
                  </a:ext>
                </a:extLst>
              </p:cNvPr>
              <p:cNvSpPr/>
              <p:nvPr/>
            </p:nvSpPr>
            <p:spPr>
              <a:xfrm>
                <a:off x="5086840" y="1621983"/>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6"/>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280" name="Freeform 5279">
                <a:extLst>
                  <a:ext uri="{FF2B5EF4-FFF2-40B4-BE49-F238E27FC236}">
                    <a16:creationId xmlns:a16="http://schemas.microsoft.com/office/drawing/2014/main" id="{86F47A9F-780B-A0AE-BE95-2EE0B6E5333C}"/>
                  </a:ext>
                </a:extLst>
              </p:cNvPr>
              <p:cNvSpPr/>
              <p:nvPr/>
            </p:nvSpPr>
            <p:spPr>
              <a:xfrm>
                <a:off x="6183496" y="1621698"/>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281" name="Freeform 5280">
                <a:extLst>
                  <a:ext uri="{FF2B5EF4-FFF2-40B4-BE49-F238E27FC236}">
                    <a16:creationId xmlns:a16="http://schemas.microsoft.com/office/drawing/2014/main" id="{81FF47C7-4EA7-66B7-BBF9-4E10EEDDE8B9}"/>
                  </a:ext>
                </a:extLst>
              </p:cNvPr>
              <p:cNvSpPr/>
              <p:nvPr/>
            </p:nvSpPr>
            <p:spPr>
              <a:xfrm>
                <a:off x="6115021"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82" name="Freeform 5281">
                <a:extLst>
                  <a:ext uri="{FF2B5EF4-FFF2-40B4-BE49-F238E27FC236}">
                    <a16:creationId xmlns:a16="http://schemas.microsoft.com/office/drawing/2014/main" id="{0F77460E-1A50-3217-BDE0-6C617119A0DE}"/>
                  </a:ext>
                </a:extLst>
              </p:cNvPr>
              <p:cNvSpPr/>
              <p:nvPr/>
            </p:nvSpPr>
            <p:spPr>
              <a:xfrm>
                <a:off x="6149258" y="1681177"/>
                <a:ext cx="33476" cy="33498"/>
              </a:xfrm>
              <a:custGeom>
                <a:avLst/>
                <a:gdLst>
                  <a:gd name="connsiteX0" fmla="*/ 33477 w 33476"/>
                  <a:gd name="connsiteY0" fmla="*/ 16749 h 33498"/>
                  <a:gd name="connsiteX1" fmla="*/ 16738 w 33476"/>
                  <a:gd name="connsiteY1" fmla="*/ 33499 h 33498"/>
                  <a:gd name="connsiteX2" fmla="*/ 0 w 33476"/>
                  <a:gd name="connsiteY2" fmla="*/ 16749 h 33498"/>
                  <a:gd name="connsiteX3" fmla="*/ 16738 w 33476"/>
                  <a:gd name="connsiteY3" fmla="*/ 0 h 33498"/>
                  <a:gd name="connsiteX4" fmla="*/ 33477 w 33476"/>
                  <a:gd name="connsiteY4" fmla="*/ 16749 h 3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6" h="33498">
                    <a:moveTo>
                      <a:pt x="33477" y="16749"/>
                    </a:moveTo>
                    <a:cubicBezTo>
                      <a:pt x="33477" y="26000"/>
                      <a:pt x="25983" y="33499"/>
                      <a:pt x="16738" y="33499"/>
                    </a:cubicBezTo>
                    <a:cubicBezTo>
                      <a:pt x="7494" y="33499"/>
                      <a:pt x="0" y="26000"/>
                      <a:pt x="0" y="16749"/>
                    </a:cubicBezTo>
                    <a:cubicBezTo>
                      <a:pt x="0" y="7499"/>
                      <a:pt x="7494" y="0"/>
                      <a:pt x="16738" y="0"/>
                    </a:cubicBezTo>
                    <a:cubicBezTo>
                      <a:pt x="25983" y="0"/>
                      <a:pt x="33477" y="7499"/>
                      <a:pt x="33477" y="16749"/>
                    </a:cubicBezTo>
                    <a:close/>
                  </a:path>
                </a:pathLst>
              </a:custGeom>
              <a:grpFill/>
              <a:ln w="0" cap="flat">
                <a:noFill/>
                <a:prstDash val="solid"/>
                <a:miter/>
              </a:ln>
            </p:spPr>
            <p:txBody>
              <a:bodyPr rtlCol="0" anchor="ctr"/>
              <a:lstStyle/>
              <a:p>
                <a:endParaRPr lang="en-GB"/>
              </a:p>
            </p:txBody>
          </p:sp>
          <p:sp>
            <p:nvSpPr>
              <p:cNvPr id="5283" name="Freeform 5282">
                <a:extLst>
                  <a:ext uri="{FF2B5EF4-FFF2-40B4-BE49-F238E27FC236}">
                    <a16:creationId xmlns:a16="http://schemas.microsoft.com/office/drawing/2014/main" id="{02137479-51DE-314E-910A-11F0B20638D4}"/>
                  </a:ext>
                </a:extLst>
              </p:cNvPr>
              <p:cNvSpPr/>
              <p:nvPr/>
            </p:nvSpPr>
            <p:spPr>
              <a:xfrm>
                <a:off x="7040583"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84" name="Freeform 5283">
                <a:extLst>
                  <a:ext uri="{FF2B5EF4-FFF2-40B4-BE49-F238E27FC236}">
                    <a16:creationId xmlns:a16="http://schemas.microsoft.com/office/drawing/2014/main" id="{CCFAC31B-C1E7-04C3-064F-024BDAC5C898}"/>
                  </a:ext>
                </a:extLst>
              </p:cNvPr>
              <p:cNvSpPr/>
              <p:nvPr/>
            </p:nvSpPr>
            <p:spPr>
              <a:xfrm>
                <a:off x="7075011" y="1621888"/>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285" name="Freeform 5284">
                <a:extLst>
                  <a:ext uri="{FF2B5EF4-FFF2-40B4-BE49-F238E27FC236}">
                    <a16:creationId xmlns:a16="http://schemas.microsoft.com/office/drawing/2014/main" id="{AA8B04CE-F32F-82AC-F9B4-05BD97E18216}"/>
                  </a:ext>
                </a:extLst>
              </p:cNvPr>
              <p:cNvSpPr/>
              <p:nvPr/>
            </p:nvSpPr>
            <p:spPr>
              <a:xfrm>
                <a:off x="6972012"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86" name="Freeform 5285">
                <a:extLst>
                  <a:ext uri="{FF2B5EF4-FFF2-40B4-BE49-F238E27FC236}">
                    <a16:creationId xmlns:a16="http://schemas.microsoft.com/office/drawing/2014/main" id="{DA0B5217-A484-39F6-FC36-784B9E8C47AB}"/>
                  </a:ext>
                </a:extLst>
              </p:cNvPr>
              <p:cNvSpPr/>
              <p:nvPr/>
            </p:nvSpPr>
            <p:spPr>
              <a:xfrm>
                <a:off x="7006440" y="1621888"/>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87" name="Freeform 5286">
                <a:extLst>
                  <a:ext uri="{FF2B5EF4-FFF2-40B4-BE49-F238E27FC236}">
                    <a16:creationId xmlns:a16="http://schemas.microsoft.com/office/drawing/2014/main" id="{F83B05E7-57D4-6A71-6F37-DDCC6B68ABBE}"/>
                  </a:ext>
                </a:extLst>
              </p:cNvPr>
              <p:cNvSpPr/>
              <p:nvPr/>
            </p:nvSpPr>
            <p:spPr>
              <a:xfrm>
                <a:off x="6903441"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88" name="Freeform 5287">
                <a:extLst>
                  <a:ext uri="{FF2B5EF4-FFF2-40B4-BE49-F238E27FC236}">
                    <a16:creationId xmlns:a16="http://schemas.microsoft.com/office/drawing/2014/main" id="{51EDCCC0-2C56-C666-4056-3CD13A565528}"/>
                  </a:ext>
                </a:extLst>
              </p:cNvPr>
              <p:cNvSpPr/>
              <p:nvPr/>
            </p:nvSpPr>
            <p:spPr>
              <a:xfrm>
                <a:off x="6937869" y="1621888"/>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89" name="Freeform 5288">
                <a:extLst>
                  <a:ext uri="{FF2B5EF4-FFF2-40B4-BE49-F238E27FC236}">
                    <a16:creationId xmlns:a16="http://schemas.microsoft.com/office/drawing/2014/main" id="{1FBD8117-575B-9D4C-6E8C-96BA4B177DEF}"/>
                  </a:ext>
                </a:extLst>
              </p:cNvPr>
              <p:cNvSpPr/>
              <p:nvPr/>
            </p:nvSpPr>
            <p:spPr>
              <a:xfrm>
                <a:off x="6834966"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90" name="Freeform 5289">
                <a:extLst>
                  <a:ext uri="{FF2B5EF4-FFF2-40B4-BE49-F238E27FC236}">
                    <a16:creationId xmlns:a16="http://schemas.microsoft.com/office/drawing/2014/main" id="{D6076974-1C34-B4CA-A149-4D1456963C69}"/>
                  </a:ext>
                </a:extLst>
              </p:cNvPr>
              <p:cNvSpPr/>
              <p:nvPr/>
            </p:nvSpPr>
            <p:spPr>
              <a:xfrm>
                <a:off x="6869298" y="1621888"/>
                <a:ext cx="33096" cy="33117"/>
              </a:xfrm>
              <a:custGeom>
                <a:avLst/>
                <a:gdLst>
                  <a:gd name="connsiteX0" fmla="*/ 33096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6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6" y="16559"/>
                    </a:moveTo>
                    <a:cubicBezTo>
                      <a:pt x="33096" y="25704"/>
                      <a:pt x="25688" y="33118"/>
                      <a:pt x="16548" y="33118"/>
                    </a:cubicBezTo>
                    <a:cubicBezTo>
                      <a:pt x="7409" y="33118"/>
                      <a:pt x="0" y="25704"/>
                      <a:pt x="0" y="16559"/>
                    </a:cubicBezTo>
                    <a:cubicBezTo>
                      <a:pt x="0" y="7414"/>
                      <a:pt x="7409" y="0"/>
                      <a:pt x="16548" y="0"/>
                    </a:cubicBezTo>
                    <a:cubicBezTo>
                      <a:pt x="25687" y="0"/>
                      <a:pt x="33096" y="7414"/>
                      <a:pt x="33096" y="16559"/>
                    </a:cubicBezTo>
                    <a:close/>
                  </a:path>
                </a:pathLst>
              </a:custGeom>
              <a:grpFill/>
              <a:ln w="0" cap="flat">
                <a:noFill/>
                <a:prstDash val="solid"/>
                <a:miter/>
              </a:ln>
            </p:spPr>
            <p:txBody>
              <a:bodyPr rtlCol="0" anchor="ctr"/>
              <a:lstStyle/>
              <a:p>
                <a:endParaRPr lang="en-GB"/>
              </a:p>
            </p:txBody>
          </p:sp>
          <p:sp>
            <p:nvSpPr>
              <p:cNvPr id="5291" name="Freeform 5290">
                <a:extLst>
                  <a:ext uri="{FF2B5EF4-FFF2-40B4-BE49-F238E27FC236}">
                    <a16:creationId xmlns:a16="http://schemas.microsoft.com/office/drawing/2014/main" id="{7A89D204-D226-EBDD-D2CC-3B4BBF7722FC}"/>
                  </a:ext>
                </a:extLst>
              </p:cNvPr>
              <p:cNvSpPr/>
              <p:nvPr/>
            </p:nvSpPr>
            <p:spPr>
              <a:xfrm>
                <a:off x="6766395"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92" name="Freeform 5291">
                <a:extLst>
                  <a:ext uri="{FF2B5EF4-FFF2-40B4-BE49-F238E27FC236}">
                    <a16:creationId xmlns:a16="http://schemas.microsoft.com/office/drawing/2014/main" id="{345A30AB-61B9-251E-0600-B58462D5B7ED}"/>
                  </a:ext>
                </a:extLst>
              </p:cNvPr>
              <p:cNvSpPr/>
              <p:nvPr/>
            </p:nvSpPr>
            <p:spPr>
              <a:xfrm>
                <a:off x="6800728" y="1621888"/>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293" name="Freeform 5292">
                <a:extLst>
                  <a:ext uri="{FF2B5EF4-FFF2-40B4-BE49-F238E27FC236}">
                    <a16:creationId xmlns:a16="http://schemas.microsoft.com/office/drawing/2014/main" id="{0346E001-F3CE-031D-A267-712830C56B32}"/>
                  </a:ext>
                </a:extLst>
              </p:cNvPr>
              <p:cNvSpPr/>
              <p:nvPr/>
            </p:nvSpPr>
            <p:spPr>
              <a:xfrm>
                <a:off x="6697824"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94" name="Freeform 5293">
                <a:extLst>
                  <a:ext uri="{FF2B5EF4-FFF2-40B4-BE49-F238E27FC236}">
                    <a16:creationId xmlns:a16="http://schemas.microsoft.com/office/drawing/2014/main" id="{F803B56C-4856-FBC8-D889-48DD3E549115}"/>
                  </a:ext>
                </a:extLst>
              </p:cNvPr>
              <p:cNvSpPr/>
              <p:nvPr/>
            </p:nvSpPr>
            <p:spPr>
              <a:xfrm>
                <a:off x="6732157" y="1621888"/>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7" y="0"/>
                      <a:pt x="33097" y="7414"/>
                      <a:pt x="33097" y="16559"/>
                    </a:cubicBezTo>
                    <a:close/>
                  </a:path>
                </a:pathLst>
              </a:custGeom>
              <a:grpFill/>
              <a:ln w="0" cap="flat">
                <a:noFill/>
                <a:prstDash val="solid"/>
                <a:miter/>
              </a:ln>
            </p:spPr>
            <p:txBody>
              <a:bodyPr rtlCol="0" anchor="ctr"/>
              <a:lstStyle/>
              <a:p>
                <a:endParaRPr lang="en-GB"/>
              </a:p>
            </p:txBody>
          </p:sp>
          <p:sp>
            <p:nvSpPr>
              <p:cNvPr id="5295" name="Freeform 5294">
                <a:extLst>
                  <a:ext uri="{FF2B5EF4-FFF2-40B4-BE49-F238E27FC236}">
                    <a16:creationId xmlns:a16="http://schemas.microsoft.com/office/drawing/2014/main" id="{34EBB5CC-490F-0CB0-48D5-F58F5D04779F}"/>
                  </a:ext>
                </a:extLst>
              </p:cNvPr>
              <p:cNvSpPr/>
              <p:nvPr/>
            </p:nvSpPr>
            <p:spPr>
              <a:xfrm>
                <a:off x="6629253"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96" name="Freeform 5295">
                <a:extLst>
                  <a:ext uri="{FF2B5EF4-FFF2-40B4-BE49-F238E27FC236}">
                    <a16:creationId xmlns:a16="http://schemas.microsoft.com/office/drawing/2014/main" id="{C1D3C548-F9DA-556D-770A-8E0228DAC4B5}"/>
                  </a:ext>
                </a:extLst>
              </p:cNvPr>
              <p:cNvSpPr/>
              <p:nvPr/>
            </p:nvSpPr>
            <p:spPr>
              <a:xfrm>
                <a:off x="6663491"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97" name="Freeform 5296">
                <a:extLst>
                  <a:ext uri="{FF2B5EF4-FFF2-40B4-BE49-F238E27FC236}">
                    <a16:creationId xmlns:a16="http://schemas.microsoft.com/office/drawing/2014/main" id="{A37BB463-698D-B86C-7136-1E68D40D76C7}"/>
                  </a:ext>
                </a:extLst>
              </p:cNvPr>
              <p:cNvSpPr/>
              <p:nvPr/>
            </p:nvSpPr>
            <p:spPr>
              <a:xfrm>
                <a:off x="6560683"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98" name="Freeform 5297">
                <a:extLst>
                  <a:ext uri="{FF2B5EF4-FFF2-40B4-BE49-F238E27FC236}">
                    <a16:creationId xmlns:a16="http://schemas.microsoft.com/office/drawing/2014/main" id="{E83C2B4E-26B1-1BA4-21BC-34F0F1957C77}"/>
                  </a:ext>
                </a:extLst>
              </p:cNvPr>
              <p:cNvSpPr/>
              <p:nvPr/>
            </p:nvSpPr>
            <p:spPr>
              <a:xfrm>
                <a:off x="6594920"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299" name="Freeform 5298">
                <a:extLst>
                  <a:ext uri="{FF2B5EF4-FFF2-40B4-BE49-F238E27FC236}">
                    <a16:creationId xmlns:a16="http://schemas.microsoft.com/office/drawing/2014/main" id="{7261844B-EA19-FFA5-230E-7C5900927283}"/>
                  </a:ext>
                </a:extLst>
              </p:cNvPr>
              <p:cNvSpPr/>
              <p:nvPr/>
            </p:nvSpPr>
            <p:spPr>
              <a:xfrm>
                <a:off x="6492112"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300" name="Freeform 5299">
                <a:extLst>
                  <a:ext uri="{FF2B5EF4-FFF2-40B4-BE49-F238E27FC236}">
                    <a16:creationId xmlns:a16="http://schemas.microsoft.com/office/drawing/2014/main" id="{ACD85933-A2C9-56CF-2848-0A9307F4CB52}"/>
                  </a:ext>
                </a:extLst>
              </p:cNvPr>
              <p:cNvSpPr/>
              <p:nvPr/>
            </p:nvSpPr>
            <p:spPr>
              <a:xfrm>
                <a:off x="6526445"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301" name="Freeform 5300">
                <a:extLst>
                  <a:ext uri="{FF2B5EF4-FFF2-40B4-BE49-F238E27FC236}">
                    <a16:creationId xmlns:a16="http://schemas.microsoft.com/office/drawing/2014/main" id="{F70DD2E9-F3FC-CA61-A56B-1568972F6F8E}"/>
                  </a:ext>
                </a:extLst>
              </p:cNvPr>
              <p:cNvSpPr/>
              <p:nvPr/>
            </p:nvSpPr>
            <p:spPr>
              <a:xfrm>
                <a:off x="6423541"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302" name="Freeform 5301">
                <a:extLst>
                  <a:ext uri="{FF2B5EF4-FFF2-40B4-BE49-F238E27FC236}">
                    <a16:creationId xmlns:a16="http://schemas.microsoft.com/office/drawing/2014/main" id="{94A4A0A1-94B8-F51A-7F9C-C41EDD8E25E5}"/>
                  </a:ext>
                </a:extLst>
              </p:cNvPr>
              <p:cNvSpPr/>
              <p:nvPr/>
            </p:nvSpPr>
            <p:spPr>
              <a:xfrm>
                <a:off x="6457874"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303" name="Freeform 5302">
                <a:extLst>
                  <a:ext uri="{FF2B5EF4-FFF2-40B4-BE49-F238E27FC236}">
                    <a16:creationId xmlns:a16="http://schemas.microsoft.com/office/drawing/2014/main" id="{9618DDE0-7F0F-9A0D-232E-B54D700FE31F}"/>
                  </a:ext>
                </a:extLst>
              </p:cNvPr>
              <p:cNvSpPr/>
              <p:nvPr/>
            </p:nvSpPr>
            <p:spPr>
              <a:xfrm>
                <a:off x="6354970"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304" name="Freeform 5303">
                <a:extLst>
                  <a:ext uri="{FF2B5EF4-FFF2-40B4-BE49-F238E27FC236}">
                    <a16:creationId xmlns:a16="http://schemas.microsoft.com/office/drawing/2014/main" id="{DAD08412-EF92-984B-680C-C41245C0812A}"/>
                  </a:ext>
                </a:extLst>
              </p:cNvPr>
              <p:cNvSpPr/>
              <p:nvPr/>
            </p:nvSpPr>
            <p:spPr>
              <a:xfrm>
                <a:off x="6389303"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305" name="Freeform 5304">
                <a:extLst>
                  <a:ext uri="{FF2B5EF4-FFF2-40B4-BE49-F238E27FC236}">
                    <a16:creationId xmlns:a16="http://schemas.microsoft.com/office/drawing/2014/main" id="{7DF2BE23-42FF-DDED-8EFB-342686D5D6BE}"/>
                  </a:ext>
                </a:extLst>
              </p:cNvPr>
              <p:cNvSpPr/>
              <p:nvPr/>
            </p:nvSpPr>
            <p:spPr>
              <a:xfrm>
                <a:off x="6286400"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306" name="Freeform 5305">
                <a:extLst>
                  <a:ext uri="{FF2B5EF4-FFF2-40B4-BE49-F238E27FC236}">
                    <a16:creationId xmlns:a16="http://schemas.microsoft.com/office/drawing/2014/main" id="{038D6D39-D731-987C-4AA6-73F4CEF2741A}"/>
                  </a:ext>
                </a:extLst>
              </p:cNvPr>
              <p:cNvSpPr/>
              <p:nvPr/>
            </p:nvSpPr>
            <p:spPr>
              <a:xfrm>
                <a:off x="6320733"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2" y="33308"/>
                      <a:pt x="0" y="25852"/>
                      <a:pt x="0" y="16654"/>
                    </a:cubicBezTo>
                    <a:cubicBezTo>
                      <a:pt x="0" y="7456"/>
                      <a:pt x="7452"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307" name="Freeform 5306">
                <a:extLst>
                  <a:ext uri="{FF2B5EF4-FFF2-40B4-BE49-F238E27FC236}">
                    <a16:creationId xmlns:a16="http://schemas.microsoft.com/office/drawing/2014/main" id="{2771573E-7A2B-150F-D750-0F21063DC6DC}"/>
                  </a:ext>
                </a:extLst>
              </p:cNvPr>
              <p:cNvSpPr/>
              <p:nvPr/>
            </p:nvSpPr>
            <p:spPr>
              <a:xfrm>
                <a:off x="6217829" y="1681272"/>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308" name="Freeform 5307">
                <a:extLst>
                  <a:ext uri="{FF2B5EF4-FFF2-40B4-BE49-F238E27FC236}">
                    <a16:creationId xmlns:a16="http://schemas.microsoft.com/office/drawing/2014/main" id="{D24E60CE-CB03-934B-45A2-7DCAB90BA744}"/>
                  </a:ext>
                </a:extLst>
              </p:cNvPr>
              <p:cNvSpPr/>
              <p:nvPr/>
            </p:nvSpPr>
            <p:spPr>
              <a:xfrm>
                <a:off x="6252162" y="1621793"/>
                <a:ext cx="33286" cy="33308"/>
              </a:xfrm>
              <a:custGeom>
                <a:avLst/>
                <a:gdLst>
                  <a:gd name="connsiteX0" fmla="*/ 33287 w 33286"/>
                  <a:gd name="connsiteY0" fmla="*/ 16654 h 33308"/>
                  <a:gd name="connsiteX1" fmla="*/ 16643 w 33286"/>
                  <a:gd name="connsiteY1" fmla="*/ 33308 h 33308"/>
                  <a:gd name="connsiteX2" fmla="*/ 0 w 33286"/>
                  <a:gd name="connsiteY2" fmla="*/ 16654 h 33308"/>
                  <a:gd name="connsiteX3" fmla="*/ 16643 w 33286"/>
                  <a:gd name="connsiteY3" fmla="*/ 0 h 33308"/>
                  <a:gd name="connsiteX4" fmla="*/ 33287 w 33286"/>
                  <a:gd name="connsiteY4" fmla="*/ 16654 h 3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6" h="33308">
                    <a:moveTo>
                      <a:pt x="33287" y="16654"/>
                    </a:moveTo>
                    <a:cubicBezTo>
                      <a:pt x="33287" y="25852"/>
                      <a:pt x="25835" y="33308"/>
                      <a:pt x="16643" y="33308"/>
                    </a:cubicBezTo>
                    <a:cubicBezTo>
                      <a:pt x="7451" y="33308"/>
                      <a:pt x="0" y="25852"/>
                      <a:pt x="0" y="16654"/>
                    </a:cubicBezTo>
                    <a:cubicBezTo>
                      <a:pt x="0" y="7456"/>
                      <a:pt x="7451" y="0"/>
                      <a:pt x="16643" y="0"/>
                    </a:cubicBezTo>
                    <a:cubicBezTo>
                      <a:pt x="25835" y="0"/>
                      <a:pt x="33287" y="7456"/>
                      <a:pt x="33287" y="16654"/>
                    </a:cubicBezTo>
                    <a:close/>
                  </a:path>
                </a:pathLst>
              </a:custGeom>
              <a:grpFill/>
              <a:ln w="0" cap="flat">
                <a:noFill/>
                <a:prstDash val="solid"/>
                <a:miter/>
              </a:ln>
            </p:spPr>
            <p:txBody>
              <a:bodyPr rtlCol="0" anchor="ctr"/>
              <a:lstStyle/>
              <a:p>
                <a:endParaRPr lang="en-GB"/>
              </a:p>
            </p:txBody>
          </p:sp>
          <p:sp>
            <p:nvSpPr>
              <p:cNvPr id="5309" name="Freeform 5308">
                <a:extLst>
                  <a:ext uri="{FF2B5EF4-FFF2-40B4-BE49-F238E27FC236}">
                    <a16:creationId xmlns:a16="http://schemas.microsoft.com/office/drawing/2014/main" id="{CBFFC100-A8FF-1AC2-645F-0BBE0E0318E2}"/>
                  </a:ext>
                </a:extLst>
              </p:cNvPr>
              <p:cNvSpPr/>
              <p:nvPr/>
            </p:nvSpPr>
            <p:spPr>
              <a:xfrm>
                <a:off x="5259170" y="4771034"/>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310" name="Freeform 5309">
                <a:extLst>
                  <a:ext uri="{FF2B5EF4-FFF2-40B4-BE49-F238E27FC236}">
                    <a16:creationId xmlns:a16="http://schemas.microsoft.com/office/drawing/2014/main" id="{74C54093-E8FD-7A81-683B-E07E92077A84}"/>
                  </a:ext>
                </a:extLst>
              </p:cNvPr>
              <p:cNvSpPr/>
              <p:nvPr/>
            </p:nvSpPr>
            <p:spPr>
              <a:xfrm>
                <a:off x="5293503" y="471165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311" name="Freeform 5310">
                <a:extLst>
                  <a:ext uri="{FF2B5EF4-FFF2-40B4-BE49-F238E27FC236}">
                    <a16:creationId xmlns:a16="http://schemas.microsoft.com/office/drawing/2014/main" id="{39B4D0AB-6034-E6F1-D0A1-1D06AF11F048}"/>
                  </a:ext>
                </a:extLst>
              </p:cNvPr>
              <p:cNvSpPr/>
              <p:nvPr/>
            </p:nvSpPr>
            <p:spPr>
              <a:xfrm>
                <a:off x="5327836" y="4652361"/>
                <a:ext cx="32525" cy="32546"/>
              </a:xfrm>
              <a:custGeom>
                <a:avLst/>
                <a:gdLst>
                  <a:gd name="connsiteX0" fmla="*/ 32526 w 32525"/>
                  <a:gd name="connsiteY0" fmla="*/ 16274 h 32546"/>
                  <a:gd name="connsiteX1" fmla="*/ 16263 w 32525"/>
                  <a:gd name="connsiteY1" fmla="*/ 32547 h 32546"/>
                  <a:gd name="connsiteX2" fmla="*/ 0 w 32525"/>
                  <a:gd name="connsiteY2" fmla="*/ 16274 h 32546"/>
                  <a:gd name="connsiteX3" fmla="*/ 16263 w 32525"/>
                  <a:gd name="connsiteY3" fmla="*/ 0 h 32546"/>
                  <a:gd name="connsiteX4" fmla="*/ 32526 w 32525"/>
                  <a:gd name="connsiteY4" fmla="*/ 16274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4"/>
                    </a:moveTo>
                    <a:cubicBezTo>
                      <a:pt x="32526" y="25261"/>
                      <a:pt x="25245" y="32547"/>
                      <a:pt x="16263" y="32547"/>
                    </a:cubicBezTo>
                    <a:cubicBezTo>
                      <a:pt x="7281" y="32547"/>
                      <a:pt x="0" y="25261"/>
                      <a:pt x="0" y="16274"/>
                    </a:cubicBezTo>
                    <a:cubicBezTo>
                      <a:pt x="0" y="7286"/>
                      <a:pt x="7281" y="0"/>
                      <a:pt x="16263" y="0"/>
                    </a:cubicBezTo>
                    <a:cubicBezTo>
                      <a:pt x="25245" y="0"/>
                      <a:pt x="32526" y="7286"/>
                      <a:pt x="32526" y="16274"/>
                    </a:cubicBezTo>
                    <a:close/>
                  </a:path>
                </a:pathLst>
              </a:custGeom>
              <a:grpFill/>
              <a:ln w="0" cap="flat">
                <a:noFill/>
                <a:prstDash val="solid"/>
                <a:miter/>
              </a:ln>
            </p:spPr>
            <p:txBody>
              <a:bodyPr rtlCol="0" anchor="ctr"/>
              <a:lstStyle/>
              <a:p>
                <a:endParaRPr lang="en-GB"/>
              </a:p>
            </p:txBody>
          </p:sp>
          <p:sp>
            <p:nvSpPr>
              <p:cNvPr id="5312" name="Freeform 5311">
                <a:extLst>
                  <a:ext uri="{FF2B5EF4-FFF2-40B4-BE49-F238E27FC236}">
                    <a16:creationId xmlns:a16="http://schemas.microsoft.com/office/drawing/2014/main" id="{7F4A683B-BE7F-2546-A372-5EBF9DF10178}"/>
                  </a:ext>
                </a:extLst>
              </p:cNvPr>
              <p:cNvSpPr/>
              <p:nvPr/>
            </p:nvSpPr>
            <p:spPr>
              <a:xfrm>
                <a:off x="5190600" y="4771034"/>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313" name="Freeform 5312">
                <a:extLst>
                  <a:ext uri="{FF2B5EF4-FFF2-40B4-BE49-F238E27FC236}">
                    <a16:creationId xmlns:a16="http://schemas.microsoft.com/office/drawing/2014/main" id="{B964BF2A-B77F-1931-652C-5CF31C5E1B87}"/>
                  </a:ext>
                </a:extLst>
              </p:cNvPr>
              <p:cNvSpPr/>
              <p:nvPr/>
            </p:nvSpPr>
            <p:spPr>
              <a:xfrm>
                <a:off x="5224933" y="471165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314" name="Freeform 5313">
                <a:extLst>
                  <a:ext uri="{FF2B5EF4-FFF2-40B4-BE49-F238E27FC236}">
                    <a16:creationId xmlns:a16="http://schemas.microsoft.com/office/drawing/2014/main" id="{630C7BF9-0CD9-A181-35B1-F57FB3BE480F}"/>
                  </a:ext>
                </a:extLst>
              </p:cNvPr>
              <p:cNvSpPr/>
              <p:nvPr/>
            </p:nvSpPr>
            <p:spPr>
              <a:xfrm>
                <a:off x="5259266" y="4652361"/>
                <a:ext cx="32525" cy="32546"/>
              </a:xfrm>
              <a:custGeom>
                <a:avLst/>
                <a:gdLst>
                  <a:gd name="connsiteX0" fmla="*/ 32526 w 32525"/>
                  <a:gd name="connsiteY0" fmla="*/ 16274 h 32546"/>
                  <a:gd name="connsiteX1" fmla="*/ 16263 w 32525"/>
                  <a:gd name="connsiteY1" fmla="*/ 32547 h 32546"/>
                  <a:gd name="connsiteX2" fmla="*/ 0 w 32525"/>
                  <a:gd name="connsiteY2" fmla="*/ 16274 h 32546"/>
                  <a:gd name="connsiteX3" fmla="*/ 16263 w 32525"/>
                  <a:gd name="connsiteY3" fmla="*/ 0 h 32546"/>
                  <a:gd name="connsiteX4" fmla="*/ 32526 w 32525"/>
                  <a:gd name="connsiteY4" fmla="*/ 16274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4"/>
                    </a:moveTo>
                    <a:cubicBezTo>
                      <a:pt x="32526" y="25261"/>
                      <a:pt x="25245" y="32547"/>
                      <a:pt x="16263" y="32547"/>
                    </a:cubicBezTo>
                    <a:cubicBezTo>
                      <a:pt x="7281" y="32547"/>
                      <a:pt x="0" y="25261"/>
                      <a:pt x="0" y="16274"/>
                    </a:cubicBezTo>
                    <a:cubicBezTo>
                      <a:pt x="0" y="7286"/>
                      <a:pt x="7281" y="0"/>
                      <a:pt x="16263" y="0"/>
                    </a:cubicBezTo>
                    <a:cubicBezTo>
                      <a:pt x="25245" y="0"/>
                      <a:pt x="32526" y="7286"/>
                      <a:pt x="32526" y="16274"/>
                    </a:cubicBezTo>
                    <a:close/>
                  </a:path>
                </a:pathLst>
              </a:custGeom>
              <a:grpFill/>
              <a:ln w="0" cap="flat">
                <a:noFill/>
                <a:prstDash val="solid"/>
                <a:miter/>
              </a:ln>
            </p:spPr>
            <p:txBody>
              <a:bodyPr rtlCol="0" anchor="ctr"/>
              <a:lstStyle/>
              <a:p>
                <a:endParaRPr lang="en-GB"/>
              </a:p>
            </p:txBody>
          </p:sp>
          <p:sp>
            <p:nvSpPr>
              <p:cNvPr id="5315" name="Freeform 5314">
                <a:extLst>
                  <a:ext uri="{FF2B5EF4-FFF2-40B4-BE49-F238E27FC236}">
                    <a16:creationId xmlns:a16="http://schemas.microsoft.com/office/drawing/2014/main" id="{69CD7FA9-DB0D-EA35-5A65-997E27383685}"/>
                  </a:ext>
                </a:extLst>
              </p:cNvPr>
              <p:cNvSpPr/>
              <p:nvPr/>
            </p:nvSpPr>
            <p:spPr>
              <a:xfrm>
                <a:off x="5122029" y="4771034"/>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316" name="Freeform 5315">
                <a:extLst>
                  <a:ext uri="{FF2B5EF4-FFF2-40B4-BE49-F238E27FC236}">
                    <a16:creationId xmlns:a16="http://schemas.microsoft.com/office/drawing/2014/main" id="{B5BBAA6A-6684-D95A-B175-2181D84E1537}"/>
                  </a:ext>
                </a:extLst>
              </p:cNvPr>
              <p:cNvSpPr/>
              <p:nvPr/>
            </p:nvSpPr>
            <p:spPr>
              <a:xfrm>
                <a:off x="5156362" y="471165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317" name="Freeform 5316">
                <a:extLst>
                  <a:ext uri="{FF2B5EF4-FFF2-40B4-BE49-F238E27FC236}">
                    <a16:creationId xmlns:a16="http://schemas.microsoft.com/office/drawing/2014/main" id="{D94E04D2-B3FC-FAF0-F7E1-EB81CE2CBFBB}"/>
                  </a:ext>
                </a:extLst>
              </p:cNvPr>
              <p:cNvSpPr/>
              <p:nvPr/>
            </p:nvSpPr>
            <p:spPr>
              <a:xfrm>
                <a:off x="5190695" y="4652361"/>
                <a:ext cx="32525" cy="32546"/>
              </a:xfrm>
              <a:custGeom>
                <a:avLst/>
                <a:gdLst>
                  <a:gd name="connsiteX0" fmla="*/ 32526 w 32525"/>
                  <a:gd name="connsiteY0" fmla="*/ 16274 h 32546"/>
                  <a:gd name="connsiteX1" fmla="*/ 16263 w 32525"/>
                  <a:gd name="connsiteY1" fmla="*/ 32547 h 32546"/>
                  <a:gd name="connsiteX2" fmla="*/ 0 w 32525"/>
                  <a:gd name="connsiteY2" fmla="*/ 16274 h 32546"/>
                  <a:gd name="connsiteX3" fmla="*/ 16263 w 32525"/>
                  <a:gd name="connsiteY3" fmla="*/ 0 h 32546"/>
                  <a:gd name="connsiteX4" fmla="*/ 32526 w 32525"/>
                  <a:gd name="connsiteY4" fmla="*/ 16274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4"/>
                    </a:moveTo>
                    <a:cubicBezTo>
                      <a:pt x="32526" y="25261"/>
                      <a:pt x="25245" y="32547"/>
                      <a:pt x="16263" y="32547"/>
                    </a:cubicBezTo>
                    <a:cubicBezTo>
                      <a:pt x="7281" y="32547"/>
                      <a:pt x="0" y="25261"/>
                      <a:pt x="0" y="16274"/>
                    </a:cubicBezTo>
                    <a:cubicBezTo>
                      <a:pt x="0" y="7286"/>
                      <a:pt x="7281" y="0"/>
                      <a:pt x="16263" y="0"/>
                    </a:cubicBezTo>
                    <a:cubicBezTo>
                      <a:pt x="25245" y="0"/>
                      <a:pt x="32526" y="7286"/>
                      <a:pt x="32526" y="16274"/>
                    </a:cubicBezTo>
                    <a:close/>
                  </a:path>
                </a:pathLst>
              </a:custGeom>
              <a:grpFill/>
              <a:ln w="0" cap="flat">
                <a:noFill/>
                <a:prstDash val="solid"/>
                <a:miter/>
              </a:ln>
            </p:spPr>
            <p:txBody>
              <a:bodyPr rtlCol="0" anchor="ctr"/>
              <a:lstStyle/>
              <a:p>
                <a:endParaRPr lang="en-GB"/>
              </a:p>
            </p:txBody>
          </p:sp>
          <p:sp>
            <p:nvSpPr>
              <p:cNvPr id="5318" name="Freeform 5317">
                <a:extLst>
                  <a:ext uri="{FF2B5EF4-FFF2-40B4-BE49-F238E27FC236}">
                    <a16:creationId xmlns:a16="http://schemas.microsoft.com/office/drawing/2014/main" id="{1D15558A-F78A-9D6D-E832-1BBC6E0D2B88}"/>
                  </a:ext>
                </a:extLst>
              </p:cNvPr>
              <p:cNvSpPr/>
              <p:nvPr/>
            </p:nvSpPr>
            <p:spPr>
              <a:xfrm>
                <a:off x="5053458" y="4771034"/>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319" name="Freeform 5318">
                <a:extLst>
                  <a:ext uri="{FF2B5EF4-FFF2-40B4-BE49-F238E27FC236}">
                    <a16:creationId xmlns:a16="http://schemas.microsoft.com/office/drawing/2014/main" id="{DC06B3FA-A715-B0FE-00C8-E864EF4EC388}"/>
                  </a:ext>
                </a:extLst>
              </p:cNvPr>
              <p:cNvSpPr/>
              <p:nvPr/>
            </p:nvSpPr>
            <p:spPr>
              <a:xfrm>
                <a:off x="5087791" y="4711650"/>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320" name="Freeform 5319">
                <a:extLst>
                  <a:ext uri="{FF2B5EF4-FFF2-40B4-BE49-F238E27FC236}">
                    <a16:creationId xmlns:a16="http://schemas.microsoft.com/office/drawing/2014/main" id="{6E051A30-58FC-8B9A-5E78-59B9D0CB721A}"/>
                  </a:ext>
                </a:extLst>
              </p:cNvPr>
              <p:cNvSpPr/>
              <p:nvPr/>
            </p:nvSpPr>
            <p:spPr>
              <a:xfrm>
                <a:off x="5122124" y="4652361"/>
                <a:ext cx="32525" cy="32546"/>
              </a:xfrm>
              <a:custGeom>
                <a:avLst/>
                <a:gdLst>
                  <a:gd name="connsiteX0" fmla="*/ 32526 w 32525"/>
                  <a:gd name="connsiteY0" fmla="*/ 16274 h 32546"/>
                  <a:gd name="connsiteX1" fmla="*/ 16263 w 32525"/>
                  <a:gd name="connsiteY1" fmla="*/ 32547 h 32546"/>
                  <a:gd name="connsiteX2" fmla="*/ 0 w 32525"/>
                  <a:gd name="connsiteY2" fmla="*/ 16274 h 32546"/>
                  <a:gd name="connsiteX3" fmla="*/ 16263 w 32525"/>
                  <a:gd name="connsiteY3" fmla="*/ 0 h 32546"/>
                  <a:gd name="connsiteX4" fmla="*/ 32526 w 32525"/>
                  <a:gd name="connsiteY4" fmla="*/ 16274 h 32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5" h="32546">
                    <a:moveTo>
                      <a:pt x="32526" y="16274"/>
                    </a:moveTo>
                    <a:cubicBezTo>
                      <a:pt x="32526" y="25261"/>
                      <a:pt x="25245" y="32547"/>
                      <a:pt x="16263" y="32547"/>
                    </a:cubicBezTo>
                    <a:cubicBezTo>
                      <a:pt x="7281" y="32547"/>
                      <a:pt x="0" y="25261"/>
                      <a:pt x="0" y="16274"/>
                    </a:cubicBezTo>
                    <a:cubicBezTo>
                      <a:pt x="0" y="7286"/>
                      <a:pt x="7281" y="0"/>
                      <a:pt x="16263" y="0"/>
                    </a:cubicBezTo>
                    <a:cubicBezTo>
                      <a:pt x="25245" y="0"/>
                      <a:pt x="32526" y="7286"/>
                      <a:pt x="32526" y="16274"/>
                    </a:cubicBezTo>
                    <a:close/>
                  </a:path>
                </a:pathLst>
              </a:custGeom>
              <a:grpFill/>
              <a:ln w="0" cap="flat">
                <a:noFill/>
                <a:prstDash val="solid"/>
                <a:miter/>
              </a:ln>
            </p:spPr>
            <p:txBody>
              <a:bodyPr rtlCol="0" anchor="ctr"/>
              <a:lstStyle/>
              <a:p>
                <a:endParaRPr lang="en-GB"/>
              </a:p>
            </p:txBody>
          </p:sp>
          <p:sp>
            <p:nvSpPr>
              <p:cNvPr id="5321" name="Freeform 5320">
                <a:extLst>
                  <a:ext uri="{FF2B5EF4-FFF2-40B4-BE49-F238E27FC236}">
                    <a16:creationId xmlns:a16="http://schemas.microsoft.com/office/drawing/2014/main" id="{CA56AE6F-A90E-C1F7-C3E6-B0B66AA2731B}"/>
                  </a:ext>
                </a:extLst>
              </p:cNvPr>
              <p:cNvSpPr/>
              <p:nvPr/>
            </p:nvSpPr>
            <p:spPr>
              <a:xfrm>
                <a:off x="5053458" y="4652266"/>
                <a:ext cx="32716" cy="32737"/>
              </a:xfrm>
              <a:custGeom>
                <a:avLst/>
                <a:gdLst>
                  <a:gd name="connsiteX0" fmla="*/ 32716 w 32716"/>
                  <a:gd name="connsiteY0" fmla="*/ 16369 h 32737"/>
                  <a:gd name="connsiteX1" fmla="*/ 16358 w 32716"/>
                  <a:gd name="connsiteY1" fmla="*/ 32737 h 32737"/>
                  <a:gd name="connsiteX2" fmla="*/ 0 w 32716"/>
                  <a:gd name="connsiteY2" fmla="*/ 16369 h 32737"/>
                  <a:gd name="connsiteX3" fmla="*/ 16358 w 32716"/>
                  <a:gd name="connsiteY3" fmla="*/ 0 h 32737"/>
                  <a:gd name="connsiteX4" fmla="*/ 32716 w 32716"/>
                  <a:gd name="connsiteY4" fmla="*/ 16369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9"/>
                    </a:moveTo>
                    <a:cubicBezTo>
                      <a:pt x="32716" y="25409"/>
                      <a:pt x="25392" y="32737"/>
                      <a:pt x="16358" y="32737"/>
                    </a:cubicBezTo>
                    <a:cubicBezTo>
                      <a:pt x="7324" y="32737"/>
                      <a:pt x="0" y="25409"/>
                      <a:pt x="0" y="16369"/>
                    </a:cubicBezTo>
                    <a:cubicBezTo>
                      <a:pt x="0" y="7329"/>
                      <a:pt x="7324" y="0"/>
                      <a:pt x="16358" y="0"/>
                    </a:cubicBezTo>
                    <a:cubicBezTo>
                      <a:pt x="25392" y="0"/>
                      <a:pt x="32716" y="7329"/>
                      <a:pt x="32716" y="16369"/>
                    </a:cubicBezTo>
                    <a:close/>
                  </a:path>
                </a:pathLst>
              </a:custGeom>
              <a:grpFill/>
              <a:ln w="0" cap="flat">
                <a:noFill/>
                <a:prstDash val="solid"/>
                <a:miter/>
              </a:ln>
            </p:spPr>
            <p:txBody>
              <a:bodyPr rtlCol="0" anchor="ctr"/>
              <a:lstStyle/>
              <a:p>
                <a:endParaRPr lang="en-GB"/>
              </a:p>
            </p:txBody>
          </p:sp>
          <p:sp>
            <p:nvSpPr>
              <p:cNvPr id="5322" name="Freeform 5321">
                <a:extLst>
                  <a:ext uri="{FF2B5EF4-FFF2-40B4-BE49-F238E27FC236}">
                    <a16:creationId xmlns:a16="http://schemas.microsoft.com/office/drawing/2014/main" id="{26D1D9AD-B0FD-C1A6-499F-0925BD695CDD}"/>
                  </a:ext>
                </a:extLst>
              </p:cNvPr>
              <p:cNvSpPr/>
              <p:nvPr/>
            </p:nvSpPr>
            <p:spPr>
              <a:xfrm>
                <a:off x="5121839" y="5008569"/>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323" name="Freeform 5322">
                <a:extLst>
                  <a:ext uri="{FF2B5EF4-FFF2-40B4-BE49-F238E27FC236}">
                    <a16:creationId xmlns:a16="http://schemas.microsoft.com/office/drawing/2014/main" id="{B82EDDE5-C49F-48F2-79A8-B69676D61A53}"/>
                  </a:ext>
                </a:extLst>
              </p:cNvPr>
              <p:cNvSpPr/>
              <p:nvPr/>
            </p:nvSpPr>
            <p:spPr>
              <a:xfrm>
                <a:off x="5156267" y="494918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324" name="Freeform 5323">
                <a:extLst>
                  <a:ext uri="{FF2B5EF4-FFF2-40B4-BE49-F238E27FC236}">
                    <a16:creationId xmlns:a16="http://schemas.microsoft.com/office/drawing/2014/main" id="{8C10CD11-7B8F-387A-323D-01EBCE4320EB}"/>
                  </a:ext>
                </a:extLst>
              </p:cNvPr>
              <p:cNvSpPr/>
              <p:nvPr/>
            </p:nvSpPr>
            <p:spPr>
              <a:xfrm>
                <a:off x="5190505" y="4889801"/>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325" name="Freeform 5324">
                <a:extLst>
                  <a:ext uri="{FF2B5EF4-FFF2-40B4-BE49-F238E27FC236}">
                    <a16:creationId xmlns:a16="http://schemas.microsoft.com/office/drawing/2014/main" id="{B183D0D3-D7D3-3BDF-5103-D41205B6DDA1}"/>
                  </a:ext>
                </a:extLst>
              </p:cNvPr>
              <p:cNvSpPr/>
              <p:nvPr/>
            </p:nvSpPr>
            <p:spPr>
              <a:xfrm>
                <a:off x="5224933" y="483051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326" name="Freeform 5325">
                <a:extLst>
                  <a:ext uri="{FF2B5EF4-FFF2-40B4-BE49-F238E27FC236}">
                    <a16:creationId xmlns:a16="http://schemas.microsoft.com/office/drawing/2014/main" id="{553BFC41-EE3A-9C1D-2A93-3AAF2280F908}"/>
                  </a:ext>
                </a:extLst>
              </p:cNvPr>
              <p:cNvSpPr/>
              <p:nvPr/>
            </p:nvSpPr>
            <p:spPr>
              <a:xfrm>
                <a:off x="5053268" y="5008569"/>
                <a:ext cx="33096" cy="33117"/>
              </a:xfrm>
              <a:custGeom>
                <a:avLst/>
                <a:gdLst>
                  <a:gd name="connsiteX0" fmla="*/ 33097 w 33096"/>
                  <a:gd name="connsiteY0" fmla="*/ 16559 h 33117"/>
                  <a:gd name="connsiteX1" fmla="*/ 16548 w 33096"/>
                  <a:gd name="connsiteY1" fmla="*/ 33118 h 33117"/>
                  <a:gd name="connsiteX2" fmla="*/ 0 w 33096"/>
                  <a:gd name="connsiteY2" fmla="*/ 16559 h 33117"/>
                  <a:gd name="connsiteX3" fmla="*/ 16548 w 33096"/>
                  <a:gd name="connsiteY3" fmla="*/ 0 h 33117"/>
                  <a:gd name="connsiteX4" fmla="*/ 33097 w 33096"/>
                  <a:gd name="connsiteY4" fmla="*/ 16559 h 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6" h="33117">
                    <a:moveTo>
                      <a:pt x="33097" y="16559"/>
                    </a:moveTo>
                    <a:cubicBezTo>
                      <a:pt x="33097" y="25704"/>
                      <a:pt x="25688" y="33118"/>
                      <a:pt x="16548" y="33118"/>
                    </a:cubicBezTo>
                    <a:cubicBezTo>
                      <a:pt x="7409" y="33118"/>
                      <a:pt x="0" y="25704"/>
                      <a:pt x="0" y="16559"/>
                    </a:cubicBezTo>
                    <a:cubicBezTo>
                      <a:pt x="0" y="7414"/>
                      <a:pt x="7409" y="0"/>
                      <a:pt x="16548" y="0"/>
                    </a:cubicBezTo>
                    <a:cubicBezTo>
                      <a:pt x="25688" y="0"/>
                      <a:pt x="33097" y="7414"/>
                      <a:pt x="33097" y="16559"/>
                    </a:cubicBezTo>
                    <a:close/>
                  </a:path>
                </a:pathLst>
              </a:custGeom>
              <a:grpFill/>
              <a:ln w="0" cap="flat">
                <a:noFill/>
                <a:prstDash val="solid"/>
                <a:miter/>
              </a:ln>
            </p:spPr>
            <p:txBody>
              <a:bodyPr rtlCol="0" anchor="ctr"/>
              <a:lstStyle/>
              <a:p>
                <a:endParaRPr lang="en-GB"/>
              </a:p>
            </p:txBody>
          </p:sp>
          <p:sp>
            <p:nvSpPr>
              <p:cNvPr id="5327" name="Freeform 5326">
                <a:extLst>
                  <a:ext uri="{FF2B5EF4-FFF2-40B4-BE49-F238E27FC236}">
                    <a16:creationId xmlns:a16="http://schemas.microsoft.com/office/drawing/2014/main" id="{B0E02B14-BC85-07B9-05ED-F573C087D7A3}"/>
                  </a:ext>
                </a:extLst>
              </p:cNvPr>
              <p:cNvSpPr/>
              <p:nvPr/>
            </p:nvSpPr>
            <p:spPr>
              <a:xfrm>
                <a:off x="5087696" y="4949185"/>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328" name="Freeform 5327">
                <a:extLst>
                  <a:ext uri="{FF2B5EF4-FFF2-40B4-BE49-F238E27FC236}">
                    <a16:creationId xmlns:a16="http://schemas.microsoft.com/office/drawing/2014/main" id="{DAD8A5EE-847C-8A83-5A00-EA26EBAC26FC}"/>
                  </a:ext>
                </a:extLst>
              </p:cNvPr>
              <p:cNvSpPr/>
              <p:nvPr/>
            </p:nvSpPr>
            <p:spPr>
              <a:xfrm>
                <a:off x="5121934" y="4889801"/>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329" name="Freeform 5328">
                <a:extLst>
                  <a:ext uri="{FF2B5EF4-FFF2-40B4-BE49-F238E27FC236}">
                    <a16:creationId xmlns:a16="http://schemas.microsoft.com/office/drawing/2014/main" id="{7445F184-5ED6-6DA6-CAE3-E8FD6D2C0FF9}"/>
                  </a:ext>
                </a:extLst>
              </p:cNvPr>
              <p:cNvSpPr/>
              <p:nvPr/>
            </p:nvSpPr>
            <p:spPr>
              <a:xfrm>
                <a:off x="5156362" y="483051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330" name="Freeform 5329">
                <a:extLst>
                  <a:ext uri="{FF2B5EF4-FFF2-40B4-BE49-F238E27FC236}">
                    <a16:creationId xmlns:a16="http://schemas.microsoft.com/office/drawing/2014/main" id="{FD6CB9EC-1165-153B-EF17-737AF42A691A}"/>
                  </a:ext>
                </a:extLst>
              </p:cNvPr>
              <p:cNvSpPr/>
              <p:nvPr/>
            </p:nvSpPr>
            <p:spPr>
              <a:xfrm>
                <a:off x="5053363" y="4889801"/>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331" name="Freeform 5330">
                <a:extLst>
                  <a:ext uri="{FF2B5EF4-FFF2-40B4-BE49-F238E27FC236}">
                    <a16:creationId xmlns:a16="http://schemas.microsoft.com/office/drawing/2014/main" id="{2FB9D234-93C4-15CE-B547-CABA592C097B}"/>
                  </a:ext>
                </a:extLst>
              </p:cNvPr>
              <p:cNvSpPr/>
              <p:nvPr/>
            </p:nvSpPr>
            <p:spPr>
              <a:xfrm>
                <a:off x="5087791" y="4830513"/>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332" name="Freeform 5331">
                <a:extLst>
                  <a:ext uri="{FF2B5EF4-FFF2-40B4-BE49-F238E27FC236}">
                    <a16:creationId xmlns:a16="http://schemas.microsoft.com/office/drawing/2014/main" id="{26FD002C-BFC7-3D72-D372-9CF50AC62FE4}"/>
                  </a:ext>
                </a:extLst>
              </p:cNvPr>
              <p:cNvSpPr/>
              <p:nvPr/>
            </p:nvSpPr>
            <p:spPr>
              <a:xfrm>
                <a:off x="5053363" y="5128288"/>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333" name="Freeform 5332">
                <a:extLst>
                  <a:ext uri="{FF2B5EF4-FFF2-40B4-BE49-F238E27FC236}">
                    <a16:creationId xmlns:a16="http://schemas.microsoft.com/office/drawing/2014/main" id="{E511442C-C3BF-C49E-AC72-079EDF9B73BA}"/>
                  </a:ext>
                </a:extLst>
              </p:cNvPr>
              <p:cNvSpPr/>
              <p:nvPr/>
            </p:nvSpPr>
            <p:spPr>
              <a:xfrm>
                <a:off x="5087601" y="5068904"/>
                <a:ext cx="32906" cy="32927"/>
              </a:xfrm>
              <a:custGeom>
                <a:avLst/>
                <a:gdLst>
                  <a:gd name="connsiteX0" fmla="*/ 32906 w 32906"/>
                  <a:gd name="connsiteY0" fmla="*/ 16464 h 32927"/>
                  <a:gd name="connsiteX1" fmla="*/ 16453 w 32906"/>
                  <a:gd name="connsiteY1" fmla="*/ 32928 h 32927"/>
                  <a:gd name="connsiteX2" fmla="*/ 0 w 32906"/>
                  <a:gd name="connsiteY2" fmla="*/ 16464 h 32927"/>
                  <a:gd name="connsiteX3" fmla="*/ 16453 w 32906"/>
                  <a:gd name="connsiteY3" fmla="*/ 0 h 32927"/>
                  <a:gd name="connsiteX4" fmla="*/ 32906 w 32906"/>
                  <a:gd name="connsiteY4" fmla="*/ 16464 h 32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6" h="32927">
                    <a:moveTo>
                      <a:pt x="32906" y="16464"/>
                    </a:moveTo>
                    <a:cubicBezTo>
                      <a:pt x="32906" y="25556"/>
                      <a:pt x="25540" y="32928"/>
                      <a:pt x="16453" y="32928"/>
                    </a:cubicBezTo>
                    <a:cubicBezTo>
                      <a:pt x="7366" y="32928"/>
                      <a:pt x="0" y="25557"/>
                      <a:pt x="0" y="16464"/>
                    </a:cubicBezTo>
                    <a:cubicBezTo>
                      <a:pt x="0" y="7371"/>
                      <a:pt x="7366" y="0"/>
                      <a:pt x="16453" y="0"/>
                    </a:cubicBezTo>
                    <a:cubicBezTo>
                      <a:pt x="25540" y="0"/>
                      <a:pt x="32906" y="7371"/>
                      <a:pt x="32906" y="16464"/>
                    </a:cubicBezTo>
                    <a:close/>
                  </a:path>
                </a:pathLst>
              </a:custGeom>
              <a:grpFill/>
              <a:ln w="0" cap="flat">
                <a:noFill/>
                <a:prstDash val="solid"/>
                <a:miter/>
              </a:ln>
            </p:spPr>
            <p:txBody>
              <a:bodyPr rtlCol="0" anchor="ctr"/>
              <a:lstStyle/>
              <a:p>
                <a:endParaRPr lang="en-GB"/>
              </a:p>
            </p:txBody>
          </p:sp>
          <p:sp>
            <p:nvSpPr>
              <p:cNvPr id="5334" name="Freeform 5333">
                <a:extLst>
                  <a:ext uri="{FF2B5EF4-FFF2-40B4-BE49-F238E27FC236}">
                    <a16:creationId xmlns:a16="http://schemas.microsoft.com/office/drawing/2014/main" id="{F7D5D234-77BC-4791-9FDA-9F6459A287D6}"/>
                  </a:ext>
                </a:extLst>
              </p:cNvPr>
              <p:cNvSpPr/>
              <p:nvPr/>
            </p:nvSpPr>
            <p:spPr>
              <a:xfrm>
                <a:off x="5122029" y="5009520"/>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sp>
            <p:nvSpPr>
              <p:cNvPr id="5335" name="Freeform 5334">
                <a:extLst>
                  <a:ext uri="{FF2B5EF4-FFF2-40B4-BE49-F238E27FC236}">
                    <a16:creationId xmlns:a16="http://schemas.microsoft.com/office/drawing/2014/main" id="{B80E394B-E53F-BB66-DC69-665D3F3B0AD3}"/>
                  </a:ext>
                </a:extLst>
              </p:cNvPr>
              <p:cNvSpPr/>
              <p:nvPr/>
            </p:nvSpPr>
            <p:spPr>
              <a:xfrm>
                <a:off x="5053458" y="5009520"/>
                <a:ext cx="32716" cy="32737"/>
              </a:xfrm>
              <a:custGeom>
                <a:avLst/>
                <a:gdLst>
                  <a:gd name="connsiteX0" fmla="*/ 32716 w 32716"/>
                  <a:gd name="connsiteY0" fmla="*/ 16368 h 32737"/>
                  <a:gd name="connsiteX1" fmla="*/ 16358 w 32716"/>
                  <a:gd name="connsiteY1" fmla="*/ 32737 h 32737"/>
                  <a:gd name="connsiteX2" fmla="*/ 0 w 32716"/>
                  <a:gd name="connsiteY2" fmla="*/ 16368 h 32737"/>
                  <a:gd name="connsiteX3" fmla="*/ 16358 w 32716"/>
                  <a:gd name="connsiteY3" fmla="*/ 0 h 32737"/>
                  <a:gd name="connsiteX4" fmla="*/ 32716 w 32716"/>
                  <a:gd name="connsiteY4" fmla="*/ 16368 h 3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16" h="32737">
                    <a:moveTo>
                      <a:pt x="32716" y="16368"/>
                    </a:moveTo>
                    <a:cubicBezTo>
                      <a:pt x="32716" y="25409"/>
                      <a:pt x="25392" y="32737"/>
                      <a:pt x="16358" y="32737"/>
                    </a:cubicBezTo>
                    <a:cubicBezTo>
                      <a:pt x="7324" y="32737"/>
                      <a:pt x="0" y="25409"/>
                      <a:pt x="0" y="16368"/>
                    </a:cubicBezTo>
                    <a:cubicBezTo>
                      <a:pt x="0" y="7328"/>
                      <a:pt x="7324" y="0"/>
                      <a:pt x="16358" y="0"/>
                    </a:cubicBezTo>
                    <a:cubicBezTo>
                      <a:pt x="25392" y="0"/>
                      <a:pt x="32716" y="7328"/>
                      <a:pt x="32716" y="16368"/>
                    </a:cubicBezTo>
                    <a:close/>
                  </a:path>
                </a:pathLst>
              </a:custGeom>
              <a:grpFill/>
              <a:ln w="0" cap="flat">
                <a:noFill/>
                <a:prstDash val="solid"/>
                <a:miter/>
              </a:ln>
            </p:spPr>
            <p:txBody>
              <a:bodyPr rtlCol="0" anchor="ctr"/>
              <a:lstStyle/>
              <a:p>
                <a:endParaRPr lang="en-GB"/>
              </a:p>
            </p:txBody>
          </p:sp>
        </p:grpSp>
      </p:grpSp>
      <p:sp>
        <p:nvSpPr>
          <p:cNvPr id="1879" name="Freeform 1878">
            <a:extLst>
              <a:ext uri="{FF2B5EF4-FFF2-40B4-BE49-F238E27FC236}">
                <a16:creationId xmlns:a16="http://schemas.microsoft.com/office/drawing/2014/main" id="{2A3B91D9-1E41-D927-B807-9076B0BB6957}"/>
              </a:ext>
            </a:extLst>
          </p:cNvPr>
          <p:cNvSpPr/>
          <p:nvPr userDrawn="1"/>
        </p:nvSpPr>
        <p:spPr>
          <a:xfrm rot="10800000" flipH="1">
            <a:off x="0" y="3174392"/>
            <a:ext cx="2128586" cy="3689212"/>
          </a:xfrm>
          <a:custGeom>
            <a:avLst/>
            <a:gdLst>
              <a:gd name="connsiteX0" fmla="*/ 2082134 w 2082134"/>
              <a:gd name="connsiteY0" fmla="*/ 0 h 3608703"/>
              <a:gd name="connsiteX1" fmla="*/ 0 w 2082134"/>
              <a:gd name="connsiteY1" fmla="*/ 3608704 h 3608703"/>
              <a:gd name="connsiteX2" fmla="*/ 0 w 2082134"/>
              <a:gd name="connsiteY2" fmla="*/ 0 h 3608703"/>
              <a:gd name="connsiteX3" fmla="*/ 2082134 w 2082134"/>
              <a:gd name="connsiteY3" fmla="*/ 0 h 3608703"/>
            </a:gdLst>
            <a:ahLst/>
            <a:cxnLst>
              <a:cxn ang="0">
                <a:pos x="connsiteX0" y="connsiteY0"/>
              </a:cxn>
              <a:cxn ang="0">
                <a:pos x="connsiteX1" y="connsiteY1"/>
              </a:cxn>
              <a:cxn ang="0">
                <a:pos x="connsiteX2" y="connsiteY2"/>
              </a:cxn>
              <a:cxn ang="0">
                <a:pos x="connsiteX3" y="connsiteY3"/>
              </a:cxn>
            </a:cxnLst>
            <a:rect l="l" t="t" r="r" b="b"/>
            <a:pathLst>
              <a:path w="2082134" h="3608703">
                <a:moveTo>
                  <a:pt x="2082134" y="0"/>
                </a:moveTo>
                <a:lnTo>
                  <a:pt x="0" y="3608704"/>
                </a:lnTo>
                <a:lnTo>
                  <a:pt x="0" y="0"/>
                </a:lnTo>
                <a:lnTo>
                  <a:pt x="2082134" y="0"/>
                </a:lnTo>
                <a:close/>
              </a:path>
            </a:pathLst>
          </a:custGeom>
          <a:solidFill>
            <a:schemeClr val="bg2"/>
          </a:solidFill>
          <a:ln w="0" cap="flat">
            <a:noFill/>
            <a:prstDash val="solid"/>
            <a:miter/>
          </a:ln>
        </p:spPr>
        <p:txBody>
          <a:bodyPr rtlCol="0" anchor="ctr"/>
          <a:lstStyle/>
          <a:p>
            <a:endParaRPr lang="en-GB"/>
          </a:p>
        </p:txBody>
      </p:sp>
      <p:sp>
        <p:nvSpPr>
          <p:cNvPr id="11" name="Footer Placeholder 10">
            <a:extLst>
              <a:ext uri="{FF2B5EF4-FFF2-40B4-BE49-F238E27FC236}">
                <a16:creationId xmlns:a16="http://schemas.microsoft.com/office/drawing/2014/main" id="{2AC00EC0-5C3C-88CF-D230-CCCFD828F07B}"/>
              </a:ext>
            </a:extLst>
          </p:cNvPr>
          <p:cNvSpPr>
            <a:spLocks noGrp="1"/>
          </p:cNvSpPr>
          <p:nvPr>
            <p:ph type="ftr" sz="quarter" idx="14"/>
          </p:nvPr>
        </p:nvSpPr>
        <p:spPr/>
        <p:txBody>
          <a:bodyPr/>
          <a:lstStyle/>
          <a:p>
            <a:r>
              <a:rPr lang="en-GB"/>
              <a:t>European Heart Failure Mission</a:t>
            </a:r>
          </a:p>
        </p:txBody>
      </p:sp>
      <p:sp>
        <p:nvSpPr>
          <p:cNvPr id="12" name="Slide Number Placeholder 11">
            <a:extLst>
              <a:ext uri="{FF2B5EF4-FFF2-40B4-BE49-F238E27FC236}">
                <a16:creationId xmlns:a16="http://schemas.microsoft.com/office/drawing/2014/main" id="{B5B2C25C-8CFD-EE58-C511-829C31FACD00}"/>
              </a:ext>
            </a:extLst>
          </p:cNvPr>
          <p:cNvSpPr>
            <a:spLocks noGrp="1"/>
          </p:cNvSpPr>
          <p:nvPr>
            <p:ph type="sldNum" sz="quarter" idx="15"/>
          </p:nvPr>
        </p:nvSpPr>
        <p:spPr/>
        <p:txBody>
          <a:bodyPr/>
          <a:lstStyle/>
          <a:p>
            <a:fld id="{66326AAD-2FCC-4C42-901E-810FA2EA714E}" type="slidenum">
              <a:rPr lang="en-GB" smtClean="0"/>
              <a:pPr/>
              <a:t>‹#›</a:t>
            </a:fld>
            <a:endParaRPr lang="en-GB"/>
          </a:p>
        </p:txBody>
      </p:sp>
    </p:spTree>
    <p:extLst>
      <p:ext uri="{BB962C8B-B14F-4D97-AF65-F5344CB8AC3E}">
        <p14:creationId xmlns:p14="http://schemas.microsoft.com/office/powerpoint/2010/main" val="1709035426"/>
      </p:ext>
    </p:extLst>
  </p:cSld>
  <p:clrMapOvr>
    <a:masterClrMapping/>
  </p:clrMapOvr>
  <p:extLst>
    <p:ext uri="{DCECCB84-F9BA-43D5-87BE-67443E8EF086}">
      <p15:sldGuideLst xmlns:p15="http://schemas.microsoft.com/office/powerpoint/2012/main">
        <p15:guide id="1" userDrawn="1">
          <p15:clr>
            <a:srgbClr val="FBAE40"/>
          </p15:clr>
        </p15:guide>
        <p15:guide id="2" pos="7680" userDrawn="1">
          <p15:clr>
            <a:srgbClr val="FBAE40"/>
          </p15:clr>
        </p15:guide>
        <p15:guide id="3" pos="1459" userDrawn="1">
          <p15:clr>
            <a:srgbClr val="FBAE40"/>
          </p15:clr>
        </p15:guide>
        <p15:guide id="6" pos="7360" userDrawn="1">
          <p15:clr>
            <a:srgbClr val="FBAE40"/>
          </p15:clr>
        </p15:guide>
        <p15:guide id="7" orient="horz" userDrawn="1">
          <p15:clr>
            <a:srgbClr val="FBAE40"/>
          </p15:clr>
        </p15:guide>
        <p15:guide id="8" orient="horz" pos="4320" userDrawn="1">
          <p15:clr>
            <a:srgbClr val="FBAE40"/>
          </p15:clr>
        </p15:guide>
        <p15:guide id="9" orient="horz" pos="440" userDrawn="1">
          <p15:clr>
            <a:srgbClr val="FBAE40"/>
          </p15:clr>
        </p15:guide>
        <p15:guide id="10" orient="horz" pos="3840" userDrawn="1">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image" Target="../media/image2.svg"/><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image" Target="../media/image1.png"/><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31.xml"/><Relationship Id="rId1" Type="http://schemas.openxmlformats.org/officeDocument/2006/relationships/slideLayout" Target="../slideLayouts/slideLayout30.xml"/></Relationships>
</file>

<file path=ppt/slideMasters/_rels/slideMaster3.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slideLayout" Target="../slideLayouts/slideLayout34.xml"/><Relationship Id="rId7" Type="http://schemas.openxmlformats.org/officeDocument/2006/relationships/theme" Target="../theme/theme3.xml"/><Relationship Id="rId2" Type="http://schemas.openxmlformats.org/officeDocument/2006/relationships/slideLayout" Target="../slideLayouts/slideLayout33.xml"/><Relationship Id="rId1" Type="http://schemas.openxmlformats.org/officeDocument/2006/relationships/slideLayout" Target="../slideLayouts/slideLayout32.xml"/><Relationship Id="rId6" Type="http://schemas.openxmlformats.org/officeDocument/2006/relationships/slideLayout" Target="../slideLayouts/slideLayout37.xml"/><Relationship Id="rId5" Type="http://schemas.openxmlformats.org/officeDocument/2006/relationships/slideLayout" Target="../slideLayouts/slideLayout36.xml"/><Relationship Id="rId4" Type="http://schemas.openxmlformats.org/officeDocument/2006/relationships/slideLayout" Target="../slideLayouts/slideLayout3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59B3D761-63F6-22ED-78D3-BC64D3A6A710}"/>
              </a:ext>
            </a:extLst>
          </p:cNvPr>
          <p:cNvSpPr>
            <a:spLocks noGrp="1"/>
          </p:cNvSpPr>
          <p:nvPr>
            <p:ph type="title"/>
          </p:nvPr>
        </p:nvSpPr>
        <p:spPr>
          <a:xfrm>
            <a:off x="838200" y="365125"/>
            <a:ext cx="10515600" cy="988472"/>
          </a:xfrm>
          <a:prstGeom prst="rect">
            <a:avLst/>
          </a:prstGeom>
        </p:spPr>
        <p:txBody>
          <a:bodyPr vert="horz" lIns="0" tIns="0" rIns="0" bIns="540000" rtlCol="0" anchor="t">
            <a:spAutoFit/>
          </a:bodyPr>
          <a:lstStyle/>
          <a:p>
            <a:r>
              <a:rPr lang="en-US"/>
              <a:t>Click to edit Master title style</a:t>
            </a:r>
            <a:endParaRPr lang="en-GB"/>
          </a:p>
        </p:txBody>
      </p:sp>
      <p:sp>
        <p:nvSpPr>
          <p:cNvPr id="3" name="Text Placeholder 2">
            <a:extLst>
              <a:ext uri="{FF2B5EF4-FFF2-40B4-BE49-F238E27FC236}">
                <a16:creationId xmlns:a16="http://schemas.microsoft.com/office/drawing/2014/main" id="{9CF344B1-35D6-564F-BE69-81AB1084A13B}"/>
              </a:ext>
            </a:extLst>
          </p:cNvPr>
          <p:cNvSpPr>
            <a:spLocks noGrp="1"/>
          </p:cNvSpPr>
          <p:nvPr>
            <p:ph type="body" idx="1"/>
          </p:nvPr>
        </p:nvSpPr>
        <p:spPr>
          <a:xfrm>
            <a:off x="838200" y="1825625"/>
            <a:ext cx="10515600" cy="4351338"/>
          </a:xfrm>
          <a:prstGeom prst="rect">
            <a:avLst/>
          </a:prstGeom>
        </p:spPr>
        <p:txBody>
          <a:bodyPr vert="horz" lIns="0" tIns="0" rIns="0" bIns="0" rtlCol="0">
            <a:noAutofit/>
          </a:bodyPr>
          <a:lstStyle/>
          <a:p>
            <a:pPr lvl="0"/>
            <a:r>
              <a:rPr lang="en-US"/>
              <a:t>Click to edit Master text styles</a:t>
            </a:r>
          </a:p>
          <a:p>
            <a:pPr lvl="1"/>
            <a:r>
              <a:rPr lang="en-US"/>
              <a:t>Second level</a:t>
            </a:r>
          </a:p>
        </p:txBody>
      </p:sp>
      <p:sp>
        <p:nvSpPr>
          <p:cNvPr id="5" name="Footer Placeholder 4">
            <a:extLst>
              <a:ext uri="{FF2B5EF4-FFF2-40B4-BE49-F238E27FC236}">
                <a16:creationId xmlns:a16="http://schemas.microsoft.com/office/drawing/2014/main" id="{F642D28F-7E04-281F-3E5B-C0B2D3D32CAD}"/>
              </a:ext>
            </a:extLst>
          </p:cNvPr>
          <p:cNvSpPr>
            <a:spLocks noGrp="1"/>
          </p:cNvSpPr>
          <p:nvPr>
            <p:ph type="ftr" sz="quarter" idx="3"/>
          </p:nvPr>
        </p:nvSpPr>
        <p:spPr>
          <a:xfrm>
            <a:off x="838200" y="6269652"/>
            <a:ext cx="4114800" cy="215125"/>
          </a:xfrm>
          <a:prstGeom prst="rect">
            <a:avLst/>
          </a:prstGeom>
        </p:spPr>
        <p:txBody>
          <a:bodyPr vert="horz" lIns="0" tIns="0" rIns="0" bIns="0" rtlCol="0" anchor="t"/>
          <a:lstStyle>
            <a:lvl1pPr algn="l">
              <a:defRPr sz="800" b="0">
                <a:solidFill>
                  <a:schemeClr val="tx1"/>
                </a:solidFill>
                <a:latin typeface="+mj-lt"/>
              </a:defRPr>
            </a:lvl1pPr>
          </a:lstStyle>
          <a:p>
            <a:r>
              <a:rPr lang="en-GB"/>
              <a:t>European Heart Failure Mission</a:t>
            </a:r>
          </a:p>
        </p:txBody>
      </p:sp>
      <p:sp>
        <p:nvSpPr>
          <p:cNvPr id="6" name="Slide Number Placeholder 5">
            <a:extLst>
              <a:ext uri="{FF2B5EF4-FFF2-40B4-BE49-F238E27FC236}">
                <a16:creationId xmlns:a16="http://schemas.microsoft.com/office/drawing/2014/main" id="{925F0E06-51E6-F3D0-0028-DF2545B42CDE}"/>
              </a:ext>
            </a:extLst>
          </p:cNvPr>
          <p:cNvSpPr>
            <a:spLocks noGrp="1"/>
          </p:cNvSpPr>
          <p:nvPr>
            <p:ph type="sldNum" sz="quarter" idx="4"/>
          </p:nvPr>
        </p:nvSpPr>
        <p:spPr>
          <a:xfrm>
            <a:off x="198278" y="6269653"/>
            <a:ext cx="384110" cy="215124"/>
          </a:xfrm>
          <a:prstGeom prst="rect">
            <a:avLst/>
          </a:prstGeom>
        </p:spPr>
        <p:txBody>
          <a:bodyPr vert="horz" lIns="0" tIns="0" rIns="0" bIns="0" rtlCol="0" anchor="t"/>
          <a:lstStyle>
            <a:lvl1pPr algn="r">
              <a:defRPr sz="800" b="0">
                <a:solidFill>
                  <a:schemeClr val="tx1"/>
                </a:solidFill>
                <a:latin typeface="+mj-lt"/>
              </a:defRPr>
            </a:lvl1pPr>
          </a:lstStyle>
          <a:p>
            <a:fld id="{66326AAD-2FCC-4C42-901E-810FA2EA714E}" type="slidenum">
              <a:rPr lang="en-GB" smtClean="0"/>
              <a:pPr/>
              <a:t>‹#›</a:t>
            </a:fld>
            <a:endParaRPr lang="en-GB"/>
          </a:p>
        </p:txBody>
      </p:sp>
    </p:spTree>
    <p:extLst>
      <p:ext uri="{BB962C8B-B14F-4D97-AF65-F5344CB8AC3E}">
        <p14:creationId xmlns:p14="http://schemas.microsoft.com/office/powerpoint/2010/main" val="4115116272"/>
      </p:ext>
    </p:extLst>
  </p:cSld>
  <p:clrMap bg1="lt1" tx1="dk1" bg2="lt2" tx2="dk2" accent1="accent1" accent2="accent2" accent3="accent3" accent4="accent4" accent5="accent5" accent6="accent6" hlink="hlink" folHlink="folHlink"/>
  <p:sldLayoutIdLst>
    <p:sldLayoutId id="2147483682" r:id="rId1"/>
    <p:sldLayoutId id="2147483671" r:id="rId2"/>
    <p:sldLayoutId id="2147483675" r:id="rId3"/>
    <p:sldLayoutId id="2147483651" r:id="rId4"/>
    <p:sldLayoutId id="2147483672" r:id="rId5"/>
    <p:sldLayoutId id="2147483680" r:id="rId6"/>
    <p:sldLayoutId id="2147483660" r:id="rId7"/>
    <p:sldLayoutId id="2147483662" r:id="rId8"/>
    <p:sldLayoutId id="2147483683" r:id="rId9"/>
    <p:sldLayoutId id="2147483668" r:id="rId10"/>
    <p:sldLayoutId id="2147483669" r:id="rId11"/>
    <p:sldLayoutId id="2147483670" r:id="rId12"/>
    <p:sldLayoutId id="2147483667" r:id="rId13"/>
    <p:sldLayoutId id="2147483673" r:id="rId14"/>
    <p:sldLayoutId id="2147483661" r:id="rId15"/>
    <p:sldLayoutId id="2147483665" r:id="rId16"/>
    <p:sldLayoutId id="2147483674" r:id="rId17"/>
    <p:sldLayoutId id="2147483676" r:id="rId18"/>
    <p:sldLayoutId id="2147483677" r:id="rId19"/>
    <p:sldLayoutId id="2147483678" r:id="rId20"/>
    <p:sldLayoutId id="2147483681" r:id="rId21"/>
    <p:sldLayoutId id="2147483684" r:id="rId22"/>
    <p:sldLayoutId id="2147483685" r:id="rId23"/>
    <p:sldLayoutId id="2147483693" r:id="rId24"/>
    <p:sldLayoutId id="2147483694" r:id="rId25"/>
    <p:sldLayoutId id="2147483695" r:id="rId26"/>
    <p:sldLayoutId id="2147483696" r:id="rId27"/>
    <p:sldLayoutId id="2147483697" r:id="rId28"/>
    <p:sldLayoutId id="2147483698" r:id="rId29"/>
  </p:sldLayoutIdLst>
  <p:hf hdr="0" dt="0"/>
  <p:txStyles>
    <p:title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p:titleStyle>
    <p:bodyStyle>
      <a:lvl1pPr marL="360000" indent="-360000" algn="l" defTabSz="914400" rtl="0" eaLnBrk="1" latinLnBrk="0" hangingPunct="1">
        <a:lnSpc>
          <a:spcPct val="120000"/>
        </a:lnSpc>
        <a:spcBef>
          <a:spcPts val="0"/>
        </a:spcBef>
        <a:spcAft>
          <a:spcPts val="1000"/>
        </a:spcAft>
        <a:buFontTx/>
        <a:buBlip>
          <a:blip r:embed="rId31">
            <a:extLst>
              <a:ext uri="{96DAC541-7B7A-43D3-8B79-37D633B846F1}">
                <asvg:svgBlip xmlns:asvg="http://schemas.microsoft.com/office/drawing/2016/SVG/main" r:embed="rId32"/>
              </a:ext>
            </a:extLst>
          </a:blip>
        </a:buBlip>
        <a:defRPr sz="1400" b="0" i="0" kern="1200">
          <a:solidFill>
            <a:schemeClr val="tx1"/>
          </a:solidFill>
          <a:latin typeface="Roboto" panose="02000000000000000000" pitchFamily="2" charset="0"/>
          <a:ea typeface="Roboto" panose="02000000000000000000" pitchFamily="2" charset="0"/>
          <a:cs typeface="+mn-cs"/>
        </a:defRPr>
      </a:lvl1pPr>
      <a:lvl2pPr marL="685800" indent="-228600" algn="l" defTabSz="914400" rtl="0" eaLnBrk="1" latinLnBrk="0" hangingPunct="1">
        <a:lnSpc>
          <a:spcPct val="120000"/>
        </a:lnSpc>
        <a:spcBef>
          <a:spcPts val="500"/>
        </a:spcBef>
        <a:spcAft>
          <a:spcPts val="1000"/>
        </a:spcAft>
        <a:buFont typeface="Arial" panose="020B0604020202020204" pitchFamily="34" charset="0"/>
        <a:buChar char="•"/>
        <a:defRPr sz="1400" b="0" i="0" kern="1200">
          <a:solidFill>
            <a:schemeClr val="tx1"/>
          </a:solidFill>
          <a:latin typeface="Roboto" panose="02000000000000000000" pitchFamily="2" charset="0"/>
          <a:ea typeface="Roboto" panose="02000000000000000000" pitchFamily="2" charset="0"/>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DFB98FFF-DE7B-F545-B782-44A715D82EA6}"/>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GB"/>
              <a:t>Click to edit Master title style</a:t>
            </a:r>
            <a:endParaRPr lang="en-US"/>
          </a:p>
        </p:txBody>
      </p:sp>
      <p:sp>
        <p:nvSpPr>
          <p:cNvPr id="3" name="Text Placeholder 2">
            <a:extLst>
              <a:ext uri="{FF2B5EF4-FFF2-40B4-BE49-F238E27FC236}">
                <a16:creationId xmlns:a16="http://schemas.microsoft.com/office/drawing/2014/main" id="{E16D9D40-D32E-AE4B-BA3A-B05A4CB887EC}"/>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3EA7EC33-CDFC-AC48-AB2E-C106B2F8153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756E6529-58FE-334E-9B60-8D374027D994}" type="datetimeFigureOut">
              <a:rPr lang="en-US" smtClean="0"/>
              <a:t>11/14/2023</a:t>
            </a:fld>
            <a:endParaRPr lang="en-US"/>
          </a:p>
        </p:txBody>
      </p:sp>
      <p:sp>
        <p:nvSpPr>
          <p:cNvPr id="5" name="Footer Placeholder 4">
            <a:extLst>
              <a:ext uri="{FF2B5EF4-FFF2-40B4-BE49-F238E27FC236}">
                <a16:creationId xmlns:a16="http://schemas.microsoft.com/office/drawing/2014/main" id="{25475178-C07E-AB40-ABF3-36B22EACA052}"/>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FC764204-5B21-8640-974F-046C5D661377}"/>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2E2F215-8C4D-9941-89E4-10BF75331672}" type="slidenum">
              <a:rPr lang="en-US" smtClean="0"/>
              <a:t>‹#›</a:t>
            </a:fld>
            <a:endParaRPr lang="en-US"/>
          </a:p>
        </p:txBody>
      </p:sp>
    </p:spTree>
    <p:extLst>
      <p:ext uri="{BB962C8B-B14F-4D97-AF65-F5344CB8AC3E}">
        <p14:creationId xmlns:p14="http://schemas.microsoft.com/office/powerpoint/2010/main" val="1412862363"/>
      </p:ext>
    </p:extLst>
  </p:cSld>
  <p:clrMap bg1="lt1" tx1="dk1" bg2="lt2" tx2="dk2" accent1="accent1" accent2="accent2" accent3="accent3" accent4="accent4" accent5="accent5" accent6="accent6" hlink="hlink" folHlink="folHlink"/>
  <p:sldLayoutIdLst>
    <p:sldLayoutId id="2147483663" r:id="rId1"/>
    <p:sldLayoutId id="2147483649" r:id="rId2"/>
  </p:sldLayoutIdLst>
  <p:txStyles>
    <p:titleStyle>
      <a:lvl1pPr algn="l" defTabSz="914400" rtl="0" eaLnBrk="1" latinLnBrk="0" hangingPunct="1">
        <a:lnSpc>
          <a:spcPct val="90000"/>
        </a:lnSpc>
        <a:spcBef>
          <a:spcPct val="0"/>
        </a:spcBef>
        <a:buNone/>
        <a:defRPr sz="4000" kern="1200">
          <a:solidFill>
            <a:srgbClr val="404040"/>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3000" kern="1200">
          <a:solidFill>
            <a:srgbClr val="404040"/>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3000" kern="1200">
          <a:solidFill>
            <a:srgbClr val="404040"/>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3000" kern="1200">
          <a:solidFill>
            <a:srgbClr val="404040"/>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3000" kern="1200">
          <a:solidFill>
            <a:srgbClr val="404040"/>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3000" kern="1200">
          <a:solidFill>
            <a:srgbClr val="404040"/>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cxnSp>
        <p:nvCxnSpPr>
          <p:cNvPr id="4" name="Connecteur droit 3">
            <a:extLst>
              <a:ext uri="{FF2B5EF4-FFF2-40B4-BE49-F238E27FC236}">
                <a16:creationId xmlns:a16="http://schemas.microsoft.com/office/drawing/2014/main" id="{BC4A9C7A-5BA6-4888-A621-AF6B8C0AA0DF}"/>
              </a:ext>
            </a:extLst>
          </p:cNvPr>
          <p:cNvCxnSpPr>
            <a:cxnSpLocks/>
          </p:cNvCxnSpPr>
          <p:nvPr/>
        </p:nvCxnSpPr>
        <p:spPr>
          <a:xfrm>
            <a:off x="237200" y="6520908"/>
            <a:ext cx="12003483" cy="0"/>
          </a:xfrm>
          <a:prstGeom prst="line">
            <a:avLst/>
          </a:prstGeom>
          <a:ln>
            <a:solidFill>
              <a:srgbClr val="D3D3D3"/>
            </a:solidFill>
          </a:ln>
        </p:spPr>
        <p:style>
          <a:lnRef idx="1">
            <a:schemeClr val="accent1"/>
          </a:lnRef>
          <a:fillRef idx="0">
            <a:schemeClr val="accent1"/>
          </a:fillRef>
          <a:effectRef idx="0">
            <a:schemeClr val="accent1"/>
          </a:effectRef>
          <a:fontRef idx="minor">
            <a:schemeClr val="tx1"/>
          </a:fontRef>
        </p:style>
      </p:cxnSp>
      <p:cxnSp>
        <p:nvCxnSpPr>
          <p:cNvPr id="5" name="Connecteur droit 4">
            <a:extLst>
              <a:ext uri="{FF2B5EF4-FFF2-40B4-BE49-F238E27FC236}">
                <a16:creationId xmlns:a16="http://schemas.microsoft.com/office/drawing/2014/main" id="{6D39A238-24AB-44F3-8FE5-EF47858B4208}"/>
              </a:ext>
            </a:extLst>
          </p:cNvPr>
          <p:cNvCxnSpPr>
            <a:cxnSpLocks/>
            <a:endCxn id="11" idx="0"/>
          </p:cNvCxnSpPr>
          <p:nvPr/>
        </p:nvCxnSpPr>
        <p:spPr>
          <a:xfrm>
            <a:off x="11472597" y="1056118"/>
            <a:ext cx="0" cy="5368780"/>
          </a:xfrm>
          <a:prstGeom prst="line">
            <a:avLst/>
          </a:prstGeom>
          <a:ln>
            <a:solidFill>
              <a:srgbClr val="D3D3D3"/>
            </a:solidFill>
          </a:ln>
        </p:spPr>
        <p:style>
          <a:lnRef idx="1">
            <a:schemeClr val="accent1"/>
          </a:lnRef>
          <a:fillRef idx="0">
            <a:schemeClr val="accent1"/>
          </a:fillRef>
          <a:effectRef idx="0">
            <a:schemeClr val="accent1"/>
          </a:effectRef>
          <a:fontRef idx="minor">
            <a:schemeClr val="tx1"/>
          </a:fontRef>
        </p:style>
      </p:cxnSp>
      <p:cxnSp>
        <p:nvCxnSpPr>
          <p:cNvPr id="9" name="Connecteur droit 8">
            <a:extLst>
              <a:ext uri="{FF2B5EF4-FFF2-40B4-BE49-F238E27FC236}">
                <a16:creationId xmlns:a16="http://schemas.microsoft.com/office/drawing/2014/main" id="{FA040033-896C-4E78-8EDE-BBF09671494D}"/>
              </a:ext>
            </a:extLst>
          </p:cNvPr>
          <p:cNvCxnSpPr>
            <a:cxnSpLocks/>
          </p:cNvCxnSpPr>
          <p:nvPr/>
        </p:nvCxnSpPr>
        <p:spPr>
          <a:xfrm>
            <a:off x="383365" y="6520909"/>
            <a:ext cx="0" cy="337092"/>
          </a:xfrm>
          <a:prstGeom prst="line">
            <a:avLst/>
          </a:prstGeom>
          <a:ln>
            <a:solidFill>
              <a:srgbClr val="D3D3D3"/>
            </a:solidFill>
          </a:ln>
        </p:spPr>
        <p:style>
          <a:lnRef idx="1">
            <a:schemeClr val="accent1"/>
          </a:lnRef>
          <a:fillRef idx="0">
            <a:schemeClr val="accent1"/>
          </a:fillRef>
          <a:effectRef idx="0">
            <a:schemeClr val="accent1"/>
          </a:effectRef>
          <a:fontRef idx="minor">
            <a:schemeClr val="tx1"/>
          </a:fontRef>
        </p:style>
      </p:cxnSp>
      <p:sp>
        <p:nvSpPr>
          <p:cNvPr id="10" name="Ellipse 9">
            <a:extLst>
              <a:ext uri="{FF2B5EF4-FFF2-40B4-BE49-F238E27FC236}">
                <a16:creationId xmlns:a16="http://schemas.microsoft.com/office/drawing/2014/main" id="{6FA7AD36-36F4-4B05-B569-FF77480FB16F}"/>
              </a:ext>
            </a:extLst>
          </p:cNvPr>
          <p:cNvSpPr/>
          <p:nvPr/>
        </p:nvSpPr>
        <p:spPr>
          <a:xfrm>
            <a:off x="239349" y="6376892"/>
            <a:ext cx="288032" cy="288032"/>
          </a:xfrm>
          <a:prstGeom prst="ellipse">
            <a:avLst/>
          </a:prstGeom>
          <a:solidFill>
            <a:srgbClr val="D0D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2400"/>
          </a:p>
        </p:txBody>
      </p:sp>
      <p:sp>
        <p:nvSpPr>
          <p:cNvPr id="11" name="Ellipse 10">
            <a:extLst>
              <a:ext uri="{FF2B5EF4-FFF2-40B4-BE49-F238E27FC236}">
                <a16:creationId xmlns:a16="http://schemas.microsoft.com/office/drawing/2014/main" id="{39103FAE-72E1-4BCF-93BD-189E9C5D00C2}"/>
              </a:ext>
            </a:extLst>
          </p:cNvPr>
          <p:cNvSpPr/>
          <p:nvPr/>
        </p:nvSpPr>
        <p:spPr>
          <a:xfrm>
            <a:off x="11376587" y="6424898"/>
            <a:ext cx="192021" cy="192021"/>
          </a:xfrm>
          <a:prstGeom prst="ellipse">
            <a:avLst/>
          </a:prstGeom>
          <a:solidFill>
            <a:srgbClr val="87878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2400"/>
          </a:p>
        </p:txBody>
      </p:sp>
      <p:pic>
        <p:nvPicPr>
          <p:cNvPr id="2" name="Picture 1" descr="A picture containing drawing&#10;&#10;Description automatically generated">
            <a:extLst>
              <a:ext uri="{FF2B5EF4-FFF2-40B4-BE49-F238E27FC236}">
                <a16:creationId xmlns:a16="http://schemas.microsoft.com/office/drawing/2014/main" id="{37F78404-3754-472A-9C0F-76AD61DAE7C6}"/>
              </a:ext>
            </a:extLst>
          </p:cNvPr>
          <p:cNvPicPr>
            <a:picLocks noChangeAspect="1"/>
          </p:cNvPicPr>
          <p:nvPr userDrawn="1"/>
        </p:nvPicPr>
        <p:blipFill>
          <a:blip r:embed="rId8"/>
          <a:stretch>
            <a:fillRect/>
          </a:stretch>
        </p:blipFill>
        <p:spPr>
          <a:xfrm>
            <a:off x="10792136" y="452670"/>
            <a:ext cx="968493" cy="350767"/>
          </a:xfrm>
          <a:prstGeom prst="rect">
            <a:avLst/>
          </a:prstGeom>
        </p:spPr>
      </p:pic>
      <p:sp>
        <p:nvSpPr>
          <p:cNvPr id="3" name="Title Placeholder 2">
            <a:extLst>
              <a:ext uri="{FF2B5EF4-FFF2-40B4-BE49-F238E27FC236}">
                <a16:creationId xmlns:a16="http://schemas.microsoft.com/office/drawing/2014/main" id="{89271022-20A5-4D9A-84BD-CFB63810A5C6}"/>
              </a:ext>
            </a:extLst>
          </p:cNvPr>
          <p:cNvSpPr>
            <a:spLocks noGrp="1"/>
          </p:cNvSpPr>
          <p:nvPr>
            <p:ph type="title"/>
          </p:nvPr>
        </p:nvSpPr>
        <p:spPr>
          <a:xfrm>
            <a:off x="432000" y="451201"/>
            <a:ext cx="10515600" cy="546123"/>
          </a:xfrm>
          <a:prstGeom prst="rect">
            <a:avLst/>
          </a:prstGeom>
        </p:spPr>
        <p:txBody>
          <a:bodyPr vert="horz" lIns="91440" tIns="45720" rIns="91440" bIns="45720" rtlCol="0">
            <a:noAutofit/>
          </a:bodyPr>
          <a:lstStyle/>
          <a:p>
            <a:pPr marL="0" lvl="0" indent="0">
              <a:lnSpc>
                <a:spcPts val="3333"/>
              </a:lnSpc>
              <a:spcBef>
                <a:spcPts val="0"/>
              </a:spcBef>
              <a:buClr>
                <a:srgbClr val="D00040"/>
              </a:buClr>
              <a:buFont typeface="Arial" pitchFamily="34" charset="0"/>
            </a:pPr>
            <a:r>
              <a:rPr lang="en-US"/>
              <a:t>Click to edit Master title style</a:t>
            </a:r>
          </a:p>
        </p:txBody>
      </p:sp>
      <p:sp>
        <p:nvSpPr>
          <p:cNvPr id="6" name="Text Placeholder 5">
            <a:extLst>
              <a:ext uri="{FF2B5EF4-FFF2-40B4-BE49-F238E27FC236}">
                <a16:creationId xmlns:a16="http://schemas.microsoft.com/office/drawing/2014/main" id="{B374904E-396E-4218-8F2B-633F1212695D}"/>
              </a:ext>
            </a:extLst>
          </p:cNvPr>
          <p:cNvSpPr>
            <a:spLocks noGrp="1"/>
          </p:cNvSpPr>
          <p:nvPr>
            <p:ph type="body" idx="1"/>
          </p:nvPr>
        </p:nvSpPr>
        <p:spPr>
          <a:xfrm>
            <a:off x="432000" y="1219200"/>
            <a:ext cx="10515600" cy="5217600"/>
          </a:xfrm>
          <a:prstGeom prst="rect">
            <a:avLst/>
          </a:prstGeom>
        </p:spPr>
        <p:txBody>
          <a:bodyPr vert="horz" lIns="91440" tIns="45720" rIns="91440" bIns="45720" rtlCol="0">
            <a:normAutofit/>
          </a:bodyPr>
          <a:lstStyle/>
          <a:p>
            <a:pPr marL="355591" lvl="0" indent="-355591"/>
            <a:r>
              <a:rPr lang="en-US"/>
              <a:t>Click to edit Master text styles</a:t>
            </a:r>
          </a:p>
          <a:p>
            <a:pPr marL="355591" lvl="1" indent="-355591"/>
            <a:r>
              <a:rPr lang="en-US"/>
              <a:t>Second level</a:t>
            </a:r>
          </a:p>
          <a:p>
            <a:pPr marL="355591" lvl="2" indent="-355591"/>
            <a:r>
              <a:rPr lang="en-US"/>
              <a:t>Third level</a:t>
            </a:r>
          </a:p>
          <a:p>
            <a:pPr marL="355591" lvl="3" indent="-355591"/>
            <a:r>
              <a:rPr lang="en-US"/>
              <a:t>Fourth level</a:t>
            </a:r>
          </a:p>
          <a:p>
            <a:pPr marL="355591" lvl="4" indent="-355591"/>
            <a:r>
              <a:rPr lang="en-US"/>
              <a:t>Fifth level</a:t>
            </a:r>
          </a:p>
        </p:txBody>
      </p:sp>
    </p:spTree>
    <p:extLst>
      <p:ext uri="{BB962C8B-B14F-4D97-AF65-F5344CB8AC3E}">
        <p14:creationId xmlns:p14="http://schemas.microsoft.com/office/powerpoint/2010/main" val="2498198451"/>
      </p:ext>
    </p:extLst>
  </p:cSld>
  <p:clrMap bg1="lt1" tx1="dk1" bg2="lt2" tx2="dk2" accent1="accent1" accent2="accent2" accent3="accent3" accent4="accent4" accent5="accent5" accent6="accent6" hlink="hlink" folHlink="folHlink"/>
  <p:sldLayoutIdLst>
    <p:sldLayoutId id="2147483687" r:id="rId1"/>
    <p:sldLayoutId id="2147483688" r:id="rId2"/>
    <p:sldLayoutId id="2147483689" r:id="rId3"/>
    <p:sldLayoutId id="2147483690" r:id="rId4"/>
    <p:sldLayoutId id="2147483691" r:id="rId5"/>
    <p:sldLayoutId id="2147483692" r:id="rId6"/>
  </p:sldLayoutIdLst>
  <p:hf hdr="0" ftr="0" dt="0"/>
  <p:txStyles>
    <p:titleStyle>
      <a:lvl1pPr algn="l" defTabSz="1219170" rtl="0" eaLnBrk="1" latinLnBrk="0" hangingPunct="1">
        <a:spcBef>
          <a:spcPct val="0"/>
        </a:spcBef>
        <a:buNone/>
        <a:defRPr lang="en-US" sz="3733" b="1" i="0" kern="1200" smtClean="0">
          <a:solidFill>
            <a:schemeClr val="accent1"/>
          </a:solidFill>
          <a:latin typeface="+mj-lt"/>
          <a:ea typeface="+mn-ea"/>
          <a:cs typeface="Verdana"/>
        </a:defRPr>
      </a:lvl1pPr>
    </p:titleStyle>
    <p:bodyStyle>
      <a:lvl1pPr marL="0" indent="0" algn="l" defTabSz="479988" rtl="0" eaLnBrk="1" latinLnBrk="0" hangingPunct="1">
        <a:spcBef>
          <a:spcPct val="20000"/>
        </a:spcBef>
        <a:buClr>
          <a:srgbClr val="C00000"/>
        </a:buClr>
        <a:buFont typeface="Arial" panose="020B0604020202020204" pitchFamily="34" charset="0"/>
        <a:buNone/>
        <a:defRPr lang="en-US" sz="3200" b="1" i="0" kern="1200" dirty="0" smtClean="0">
          <a:solidFill>
            <a:schemeClr val="tx1"/>
          </a:solidFill>
          <a:latin typeface="+mn-lt"/>
          <a:ea typeface="+mn-ea"/>
          <a:cs typeface="Verdana"/>
        </a:defRPr>
      </a:lvl1pPr>
      <a:lvl2pPr marL="355591" indent="0" algn="l" defTabSz="479988" rtl="0" eaLnBrk="1" latinLnBrk="0" hangingPunct="1">
        <a:spcBef>
          <a:spcPct val="20000"/>
        </a:spcBef>
        <a:buClr>
          <a:srgbClr val="C00000"/>
        </a:buClr>
        <a:buFont typeface="Arial" panose="020B0604020202020204" pitchFamily="34" charset="0"/>
        <a:buNone/>
        <a:defRPr lang="en-US" sz="2667" b="0" i="0" kern="1200" dirty="0" smtClean="0">
          <a:solidFill>
            <a:schemeClr val="tx1"/>
          </a:solidFill>
          <a:latin typeface="+mn-lt"/>
          <a:ea typeface="+mn-ea"/>
          <a:cs typeface="Verdana"/>
        </a:defRPr>
      </a:lvl2pPr>
      <a:lvl3pPr marL="709065" indent="0" algn="l" defTabSz="479988" rtl="0" eaLnBrk="1" latinLnBrk="0" hangingPunct="1">
        <a:spcBef>
          <a:spcPct val="20000"/>
        </a:spcBef>
        <a:buClr>
          <a:srgbClr val="C00000"/>
        </a:buClr>
        <a:buFont typeface="Arial" panose="020B0604020202020204" pitchFamily="34" charset="0"/>
        <a:buNone/>
        <a:defRPr lang="en-US" sz="2400" b="0" i="0" kern="1200" dirty="0" smtClean="0">
          <a:solidFill>
            <a:schemeClr val="tx1"/>
          </a:solidFill>
          <a:latin typeface="+mn-lt"/>
          <a:ea typeface="+mn-ea"/>
          <a:cs typeface="Verdana"/>
        </a:defRPr>
      </a:lvl3pPr>
      <a:lvl4pPr marL="1079473" indent="0" algn="l" defTabSz="479988" rtl="0" eaLnBrk="1" latinLnBrk="0" hangingPunct="1">
        <a:spcBef>
          <a:spcPct val="20000"/>
        </a:spcBef>
        <a:buClr>
          <a:srgbClr val="C00000"/>
        </a:buClr>
        <a:buFont typeface="Arial" panose="020B0604020202020204" pitchFamily="34" charset="0"/>
        <a:buNone/>
        <a:defRPr lang="en-US" sz="2400" b="0" i="0" kern="1200" dirty="0" smtClean="0">
          <a:solidFill>
            <a:schemeClr val="tx1"/>
          </a:solidFill>
          <a:latin typeface="+mn-lt"/>
          <a:ea typeface="+mn-ea"/>
          <a:cs typeface="Verdana"/>
        </a:defRPr>
      </a:lvl4pPr>
      <a:lvl5pPr marL="1435064" indent="0" algn="l" defTabSz="479988" rtl="0" eaLnBrk="1" latinLnBrk="0" hangingPunct="1">
        <a:spcBef>
          <a:spcPct val="20000"/>
        </a:spcBef>
        <a:buClr>
          <a:srgbClr val="C00000"/>
        </a:buClr>
        <a:buFont typeface="Arial" panose="020B0604020202020204" pitchFamily="34" charset="0"/>
        <a:buNone/>
        <a:defRPr lang="en-US" sz="2400" b="0" i="0" kern="1200" dirty="0" smtClean="0">
          <a:solidFill>
            <a:schemeClr val="tx1"/>
          </a:solidFill>
          <a:latin typeface="+mn-lt"/>
          <a:ea typeface="+mn-ea"/>
          <a:cs typeface="Verdana"/>
        </a:defRPr>
      </a:lvl5pPr>
      <a:lvl6pPr marL="2641534" indent="0" algn="l" defTabSz="1219170" rtl="0" eaLnBrk="1" latinLnBrk="0" hangingPunct="1">
        <a:spcBef>
          <a:spcPct val="20000"/>
        </a:spcBef>
        <a:buClr>
          <a:srgbClr val="C00000"/>
        </a:buClr>
        <a:buFont typeface="Arial" panose="020B0604020202020204" pitchFamily="34" charset="0"/>
        <a:buNone/>
        <a:defRPr lang="en-US" sz="1867" kern="1200" dirty="0" smtClean="0">
          <a:solidFill>
            <a:schemeClr val="tx1"/>
          </a:solidFill>
          <a:latin typeface="+mn-lt"/>
          <a:ea typeface="+mn-ea"/>
          <a:cs typeface="+mn-cs"/>
        </a:defRPr>
      </a:lvl6pPr>
      <a:lvl7pPr marL="3962301" indent="-304792" algn="l" defTabSz="1219170" rtl="0" eaLnBrk="1" latinLnBrk="0" hangingPunct="1">
        <a:spcBef>
          <a:spcPct val="20000"/>
        </a:spcBef>
        <a:buFont typeface="Arial" pitchFamily="34" charset="0"/>
        <a:buChar char="•"/>
        <a:defRPr lang="en-US" sz="1867" kern="1200" dirty="0" smtClean="0">
          <a:solidFill>
            <a:schemeClr val="tx1"/>
          </a:solidFill>
          <a:latin typeface="+mn-lt"/>
          <a:ea typeface="+mn-ea"/>
          <a:cs typeface="+mn-cs"/>
        </a:defRPr>
      </a:lvl7pPr>
      <a:lvl8pPr marL="4571886" indent="-304792" algn="l" defTabSz="1219170" rtl="0" eaLnBrk="1" latinLnBrk="0" hangingPunct="1">
        <a:spcBef>
          <a:spcPct val="20000"/>
        </a:spcBef>
        <a:buFont typeface="Arial" pitchFamily="34" charset="0"/>
        <a:buChar char="•"/>
        <a:defRPr lang="en-US" sz="1867" kern="1200" dirty="0" smtClean="0">
          <a:solidFill>
            <a:schemeClr val="tx1"/>
          </a:solidFill>
          <a:latin typeface="+mn-lt"/>
          <a:ea typeface="+mn-ea"/>
          <a:cs typeface="+mn-cs"/>
        </a:defRPr>
      </a:lvl8pPr>
      <a:lvl9pPr marL="5181470"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11.xml.rels><?xml version="1.0" encoding="UTF-8" standalone="yes"?>
<Relationships xmlns="http://schemas.openxmlformats.org/package/2006/relationships"><Relationship Id="rId8" Type="http://schemas.openxmlformats.org/officeDocument/2006/relationships/image" Target="../media/image34.png"/><Relationship Id="rId13" Type="http://schemas.openxmlformats.org/officeDocument/2006/relationships/image" Target="../media/image39.png"/><Relationship Id="rId3" Type="http://schemas.openxmlformats.org/officeDocument/2006/relationships/image" Target="../media/image30.png"/><Relationship Id="rId7" Type="http://schemas.openxmlformats.org/officeDocument/2006/relationships/image" Target="../media/image33.png"/><Relationship Id="rId12" Type="http://schemas.openxmlformats.org/officeDocument/2006/relationships/image" Target="../media/image38.png"/><Relationship Id="rId2" Type="http://schemas.openxmlformats.org/officeDocument/2006/relationships/notesSlide" Target="../notesSlides/notesSlide2.xml"/><Relationship Id="rId1" Type="http://schemas.openxmlformats.org/officeDocument/2006/relationships/slideLayout" Target="../slideLayouts/slideLayout21.xml"/><Relationship Id="rId6" Type="http://schemas.openxmlformats.org/officeDocument/2006/relationships/image" Target="../media/image32.png"/><Relationship Id="rId11" Type="http://schemas.openxmlformats.org/officeDocument/2006/relationships/image" Target="../media/image37.png"/><Relationship Id="rId5" Type="http://schemas.microsoft.com/office/2007/relationships/hdphoto" Target="../media/hdphoto1.wdp"/><Relationship Id="rId15" Type="http://schemas.openxmlformats.org/officeDocument/2006/relationships/image" Target="../media/image41.png"/><Relationship Id="rId10" Type="http://schemas.openxmlformats.org/officeDocument/2006/relationships/image" Target="../media/image36.png"/><Relationship Id="rId4" Type="http://schemas.openxmlformats.org/officeDocument/2006/relationships/image" Target="../media/image31.png"/><Relationship Id="rId9" Type="http://schemas.openxmlformats.org/officeDocument/2006/relationships/image" Target="../media/image35.png"/><Relationship Id="rId14" Type="http://schemas.openxmlformats.org/officeDocument/2006/relationships/image" Target="../media/image40.png"/></Relationships>
</file>

<file path=ppt/slides/_rels/slide12.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Layout" Target="../slideLayouts/slideLayout21.xml"/></Relationships>
</file>

<file path=ppt/slides/_rels/slide13.xml.rels><?xml version="1.0" encoding="UTF-8" standalone="yes"?>
<Relationships xmlns="http://schemas.openxmlformats.org/package/2006/relationships"><Relationship Id="rId8" Type="http://schemas.openxmlformats.org/officeDocument/2006/relationships/image" Target="../media/image43.png"/><Relationship Id="rId13" Type="http://schemas.openxmlformats.org/officeDocument/2006/relationships/image" Target="../media/image47.png"/><Relationship Id="rId3" Type="http://schemas.openxmlformats.org/officeDocument/2006/relationships/diagramData" Target="../diagrams/data1.xml"/><Relationship Id="rId7" Type="http://schemas.microsoft.com/office/2007/relationships/diagramDrawing" Target="../diagrams/drawing1.xml"/><Relationship Id="rId12" Type="http://schemas.microsoft.com/office/2007/relationships/hdphoto" Target="../media/hdphoto2.wdp"/><Relationship Id="rId2" Type="http://schemas.openxmlformats.org/officeDocument/2006/relationships/notesSlide" Target="../notesSlides/notesSlide3.xml"/><Relationship Id="rId16" Type="http://schemas.microsoft.com/office/2007/relationships/hdphoto" Target="../media/hdphoto4.wdp"/><Relationship Id="rId1" Type="http://schemas.openxmlformats.org/officeDocument/2006/relationships/slideLayout" Target="../slideLayouts/slideLayout21.xml"/><Relationship Id="rId6" Type="http://schemas.openxmlformats.org/officeDocument/2006/relationships/diagramColors" Target="../diagrams/colors1.xml"/><Relationship Id="rId11" Type="http://schemas.openxmlformats.org/officeDocument/2006/relationships/image" Target="../media/image46.png"/><Relationship Id="rId5" Type="http://schemas.openxmlformats.org/officeDocument/2006/relationships/diagramQuickStyle" Target="../diagrams/quickStyle1.xml"/><Relationship Id="rId15" Type="http://schemas.openxmlformats.org/officeDocument/2006/relationships/image" Target="../media/image48.png"/><Relationship Id="rId10" Type="http://schemas.openxmlformats.org/officeDocument/2006/relationships/image" Target="../media/image45.png"/><Relationship Id="rId4" Type="http://schemas.openxmlformats.org/officeDocument/2006/relationships/diagramLayout" Target="../diagrams/layout1.xml"/><Relationship Id="rId9" Type="http://schemas.openxmlformats.org/officeDocument/2006/relationships/image" Target="../media/image44.png"/><Relationship Id="rId14" Type="http://schemas.microsoft.com/office/2007/relationships/hdphoto" Target="../media/hdphoto3.wdp"/></Relationships>
</file>

<file path=ppt/slides/_rels/slide14.xml.rels><?xml version="1.0" encoding="UTF-8" standalone="yes"?>
<Relationships xmlns="http://schemas.openxmlformats.org/package/2006/relationships"><Relationship Id="rId2" Type="http://schemas.openxmlformats.org/officeDocument/2006/relationships/image" Target="../media/image49.emf"/><Relationship Id="rId1" Type="http://schemas.openxmlformats.org/officeDocument/2006/relationships/slideLayout" Target="../slideLayouts/slideLayout21.xml"/></Relationships>
</file>

<file path=ppt/slides/_rels/slide15.xml.rels><?xml version="1.0" encoding="UTF-8" standalone="yes"?>
<Relationships xmlns="http://schemas.openxmlformats.org/package/2006/relationships"><Relationship Id="rId8" Type="http://schemas.openxmlformats.org/officeDocument/2006/relationships/image" Target="../media/image54.png"/><Relationship Id="rId13" Type="http://schemas.openxmlformats.org/officeDocument/2006/relationships/image" Target="../media/image59.png"/><Relationship Id="rId18" Type="http://schemas.openxmlformats.org/officeDocument/2006/relationships/image" Target="../media/image63.png"/><Relationship Id="rId26" Type="http://schemas.openxmlformats.org/officeDocument/2006/relationships/image" Target="../media/image70.png"/><Relationship Id="rId3" Type="http://schemas.openxmlformats.org/officeDocument/2006/relationships/image" Target="../media/image50.png"/><Relationship Id="rId21" Type="http://schemas.microsoft.com/office/2007/relationships/hdphoto" Target="../media/hdphoto7.wdp"/><Relationship Id="rId7" Type="http://schemas.openxmlformats.org/officeDocument/2006/relationships/image" Target="../media/image53.png"/><Relationship Id="rId12" Type="http://schemas.openxmlformats.org/officeDocument/2006/relationships/image" Target="../media/image58.png"/><Relationship Id="rId17" Type="http://schemas.openxmlformats.org/officeDocument/2006/relationships/image" Target="../media/image62.png"/><Relationship Id="rId25" Type="http://schemas.openxmlformats.org/officeDocument/2006/relationships/image" Target="../media/image69.png"/><Relationship Id="rId2" Type="http://schemas.openxmlformats.org/officeDocument/2006/relationships/notesSlide" Target="../notesSlides/notesSlide4.xml"/><Relationship Id="rId16" Type="http://schemas.microsoft.com/office/2007/relationships/hdphoto" Target="../media/hdphoto6.wdp"/><Relationship Id="rId20" Type="http://schemas.openxmlformats.org/officeDocument/2006/relationships/image" Target="../media/image65.png"/><Relationship Id="rId29" Type="http://schemas.openxmlformats.org/officeDocument/2006/relationships/image" Target="../media/image73.png"/><Relationship Id="rId1" Type="http://schemas.openxmlformats.org/officeDocument/2006/relationships/slideLayout" Target="../slideLayouts/slideLayout21.xml"/><Relationship Id="rId6" Type="http://schemas.openxmlformats.org/officeDocument/2006/relationships/image" Target="../media/image52.png"/><Relationship Id="rId11" Type="http://schemas.openxmlformats.org/officeDocument/2006/relationships/image" Target="../media/image57.png"/><Relationship Id="rId24" Type="http://schemas.openxmlformats.org/officeDocument/2006/relationships/image" Target="../media/image68.png"/><Relationship Id="rId32" Type="http://schemas.openxmlformats.org/officeDocument/2006/relationships/image" Target="../media/image76.png"/><Relationship Id="rId5" Type="http://schemas.openxmlformats.org/officeDocument/2006/relationships/image" Target="../media/image51.png"/><Relationship Id="rId15" Type="http://schemas.openxmlformats.org/officeDocument/2006/relationships/image" Target="../media/image61.png"/><Relationship Id="rId23" Type="http://schemas.openxmlformats.org/officeDocument/2006/relationships/image" Target="../media/image67.png"/><Relationship Id="rId28" Type="http://schemas.openxmlformats.org/officeDocument/2006/relationships/image" Target="../media/image72.png"/><Relationship Id="rId10" Type="http://schemas.openxmlformats.org/officeDocument/2006/relationships/image" Target="../media/image56.png"/><Relationship Id="rId19" Type="http://schemas.openxmlformats.org/officeDocument/2006/relationships/image" Target="../media/image64.png"/><Relationship Id="rId31" Type="http://schemas.openxmlformats.org/officeDocument/2006/relationships/image" Target="../media/image75.png"/><Relationship Id="rId4" Type="http://schemas.microsoft.com/office/2007/relationships/hdphoto" Target="../media/hdphoto5.wdp"/><Relationship Id="rId9" Type="http://schemas.openxmlformats.org/officeDocument/2006/relationships/image" Target="../media/image55.png"/><Relationship Id="rId14" Type="http://schemas.openxmlformats.org/officeDocument/2006/relationships/image" Target="../media/image60.png"/><Relationship Id="rId22" Type="http://schemas.openxmlformats.org/officeDocument/2006/relationships/image" Target="../media/image66.png"/><Relationship Id="rId27" Type="http://schemas.openxmlformats.org/officeDocument/2006/relationships/image" Target="../media/image71.png"/><Relationship Id="rId30" Type="http://schemas.openxmlformats.org/officeDocument/2006/relationships/image" Target="../media/image74.png"/></Relationships>
</file>

<file path=ppt/slides/_rels/slide16.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notesSlide" Target="../notesSlides/notesSlide5.xml"/><Relationship Id="rId1" Type="http://schemas.openxmlformats.org/officeDocument/2006/relationships/slideLayout" Target="../slideLayouts/slideLayout21.xml"/></Relationships>
</file>

<file path=ppt/slides/_rels/slide17.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notesSlide" Target="../notesSlides/notesSlide6.xml"/><Relationship Id="rId1" Type="http://schemas.openxmlformats.org/officeDocument/2006/relationships/slideLayout" Target="../slideLayouts/slideLayout21.xml"/></Relationships>
</file>

<file path=ppt/slides/_rels/slide18.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notesSlide" Target="../notesSlides/notesSlide7.xml"/><Relationship Id="rId1" Type="http://schemas.openxmlformats.org/officeDocument/2006/relationships/slideLayout" Target="../slideLayouts/slideLayout21.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1.xml"/></Relationships>
</file>

<file path=ppt/slides/_rels/slide2.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21.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12.xml"/></Relationships>
</file>

<file path=ppt/slides/_rels/slide22.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12.xml"/></Relationships>
</file>

<file path=ppt/slides/_rels/slide23.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9.xml"/><Relationship Id="rId1" Type="http://schemas.openxmlformats.org/officeDocument/2006/relationships/slideLayout" Target="../slideLayouts/slideLayout37.xml"/><Relationship Id="rId6" Type="http://schemas.openxmlformats.org/officeDocument/2006/relationships/image" Target="../media/image81.jpeg"/><Relationship Id="rId5" Type="http://schemas.openxmlformats.org/officeDocument/2006/relationships/image" Target="../media/image80.png"/><Relationship Id="rId4" Type="http://schemas.openxmlformats.org/officeDocument/2006/relationships/image" Target="../media/image79.jpeg"/></Relationships>
</file>

<file path=ppt/slides/_rels/slide24.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notesSlide" Target="../notesSlides/notesSlide10.xml"/><Relationship Id="rId1" Type="http://schemas.openxmlformats.org/officeDocument/2006/relationships/slideLayout" Target="../slideLayouts/slideLayout33.xml"/><Relationship Id="rId5" Type="http://schemas.openxmlformats.org/officeDocument/2006/relationships/image" Target="../media/image84.jpeg"/><Relationship Id="rId4" Type="http://schemas.openxmlformats.org/officeDocument/2006/relationships/image" Target="../media/image83.svg"/></Relationships>
</file>

<file path=ppt/slides/_rels/slide25.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12.xml"/></Relationships>
</file>

<file path=ppt/slides/_rels/slide26.xml.rels><?xml version="1.0" encoding="UTF-8" standalone="yes"?>
<Relationships xmlns="http://schemas.openxmlformats.org/package/2006/relationships"><Relationship Id="rId3" Type="http://schemas.openxmlformats.org/officeDocument/2006/relationships/slideLayout" Target="../slideLayouts/slideLayout8.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85.png"/></Relationships>
</file>

<file path=ppt/slides/_rels/slide27.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12.xml"/></Relationships>
</file>

<file path=ppt/slides/_rels/slide28.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1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image" Target="../media/image86.jpeg"/><Relationship Id="rId1" Type="http://schemas.openxmlformats.org/officeDocument/2006/relationships/slideLayout" Target="../slideLayouts/slideLayout18.xml"/><Relationship Id="rId4" Type="http://schemas.openxmlformats.org/officeDocument/2006/relationships/image" Target="../media/image88.jpeg"/></Relationships>
</file>

<file path=ppt/slides/_rels/slide31.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image" Target="../media/image89.jpeg"/><Relationship Id="rId1" Type="http://schemas.openxmlformats.org/officeDocument/2006/relationships/slideLayout" Target="../slideLayouts/slideLayout19.xml"/><Relationship Id="rId5" Type="http://schemas.openxmlformats.org/officeDocument/2006/relationships/image" Target="../media/image92.jpeg"/><Relationship Id="rId4" Type="http://schemas.openxmlformats.org/officeDocument/2006/relationships/image" Target="../media/image91.jpeg"/></Relationships>
</file>

<file path=ppt/slides/_rels/slide32.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image" Target="../media/image93.jpeg"/><Relationship Id="rId1" Type="http://schemas.openxmlformats.org/officeDocument/2006/relationships/slideLayout" Target="../slideLayouts/slideLayout20.xml"/><Relationship Id="rId5" Type="http://schemas.openxmlformats.org/officeDocument/2006/relationships/image" Target="../media/image96.jpeg"/><Relationship Id="rId4" Type="http://schemas.openxmlformats.org/officeDocument/2006/relationships/image" Target="../media/image95.jpeg"/></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2.xml"/></Relationships>
</file>

<file path=ppt/slides/_rels/slide34.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image" Target="../media/image97.png"/><Relationship Id="rId1" Type="http://schemas.openxmlformats.org/officeDocument/2006/relationships/slideLayout" Target="../slideLayouts/slideLayout23.xml"/><Relationship Id="rId4" Type="http://schemas.openxmlformats.org/officeDocument/2006/relationships/image" Target="../media/image99.png"/></Relationships>
</file>

<file path=ppt/slides/_rels/slide35.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Layout" Target="../slideLayouts/slideLayout23.xml"/></Relationships>
</file>

<file path=ppt/slides/_rels/slide36.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image" Target="../media/image100.png"/><Relationship Id="rId1" Type="http://schemas.openxmlformats.org/officeDocument/2006/relationships/slideLayout" Target="../slideLayouts/slideLayout23.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37.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12.xml"/></Relationships>
</file>

<file path=ppt/slides/_rels/slide38.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1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12.xml"/></Relationships>
</file>

<file path=ppt/slides/_rels/slide40.xml.rels><?xml version="1.0" encoding="UTF-8" standalone="yes"?>
<Relationships xmlns="http://schemas.openxmlformats.org/package/2006/relationships"><Relationship Id="rId8" Type="http://schemas.openxmlformats.org/officeDocument/2006/relationships/image" Target="../media/image107.png"/><Relationship Id="rId3" Type="http://schemas.openxmlformats.org/officeDocument/2006/relationships/image" Target="../media/image102.png"/><Relationship Id="rId7" Type="http://schemas.openxmlformats.org/officeDocument/2006/relationships/image" Target="../media/image106.png"/><Relationship Id="rId2" Type="http://schemas.openxmlformats.org/officeDocument/2006/relationships/image" Target="../media/image101.png"/><Relationship Id="rId1" Type="http://schemas.openxmlformats.org/officeDocument/2006/relationships/slideLayout" Target="../slideLayouts/slideLayout25.xml"/><Relationship Id="rId6" Type="http://schemas.openxmlformats.org/officeDocument/2006/relationships/image" Target="../media/image105.png"/><Relationship Id="rId5" Type="http://schemas.openxmlformats.org/officeDocument/2006/relationships/image" Target="../media/image104.png"/><Relationship Id="rId4" Type="http://schemas.openxmlformats.org/officeDocument/2006/relationships/image" Target="../media/image103.png"/></Relationships>
</file>

<file path=ppt/slides/_rels/slide41.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image" Target="../media/image108.png"/><Relationship Id="rId1" Type="http://schemas.openxmlformats.org/officeDocument/2006/relationships/slideLayout" Target="../slideLayouts/slideLayout25.xml"/><Relationship Id="rId4" Type="http://schemas.openxmlformats.org/officeDocument/2006/relationships/image" Target="../media/image110.png"/></Relationships>
</file>

<file path=ppt/slides/_rels/slide42.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25.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48.xml.rels><?xml version="1.0" encoding="UTF-8" standalone="yes"?>
<Relationships xmlns="http://schemas.openxmlformats.org/package/2006/relationships"><Relationship Id="rId3" Type="http://schemas.openxmlformats.org/officeDocument/2006/relationships/hyperlink" Target="https://ec.europa.eu/info/horizon-europe/european-partnerships-horizon-europe_en" TargetMode="External"/><Relationship Id="rId2" Type="http://schemas.openxmlformats.org/officeDocument/2006/relationships/hyperlink" Target="https://ec.europa.eu/commission/presscorner/detail/en/ip_21_702" TargetMode="External"/><Relationship Id="rId1" Type="http://schemas.openxmlformats.org/officeDocument/2006/relationships/slideLayout" Target="../slideLayouts/slideLayout29.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5.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12.xml"/></Relationships>
</file>

<file path=ppt/slides/_rels/slide50.xml.rels><?xml version="1.0" encoding="UTF-8" standalone="yes"?>
<Relationships xmlns="http://schemas.openxmlformats.org/package/2006/relationships"><Relationship Id="rId8" Type="http://schemas.openxmlformats.org/officeDocument/2006/relationships/image" Target="../media/image112.jpeg"/><Relationship Id="rId3" Type="http://schemas.openxmlformats.org/officeDocument/2006/relationships/hyperlink" Target="https://ec.europa.eu/info/horizon-europe-next-research-and-innovation-framework-programme_en" TargetMode="External"/><Relationship Id="rId7" Type="http://schemas.openxmlformats.org/officeDocument/2006/relationships/image" Target="../media/image111.png"/><Relationship Id="rId2" Type="http://schemas.openxmlformats.org/officeDocument/2006/relationships/hyperlink" Target="https://ec.europa.eu/info/research-and-innovation/research-area/health-research-and-innovation_en" TargetMode="External"/><Relationship Id="rId1" Type="http://schemas.openxmlformats.org/officeDocument/2006/relationships/slideLayout" Target="../slideLayouts/slideLayout20.xml"/><Relationship Id="rId6" Type="http://schemas.openxmlformats.org/officeDocument/2006/relationships/hyperlink" Target="https://www.ihi.europa.eu/" TargetMode="External"/><Relationship Id="rId5" Type="http://schemas.openxmlformats.org/officeDocument/2006/relationships/hyperlink" Target="https://www.covid19dataportal.org/about" TargetMode="External"/><Relationship Id="rId4" Type="http://schemas.openxmlformats.org/officeDocument/2006/relationships/hyperlink" Target="https://ec.europa.eu/info/research-and-innovation/research-area/health-research-and-innovation/coronavirus-research-and-innovation_en" TargetMode="External"/></Relationships>
</file>

<file path=ppt/slides/_rels/slide51.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12.xml"/></Relationships>
</file>

<file path=ppt/slides/_rels/slide52.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12.xml"/><Relationship Id="rId1" Type="http://schemas.openxmlformats.org/officeDocument/2006/relationships/slideLayout" Target="../slideLayouts/slideLayout4.xml"/></Relationships>
</file>

<file path=ppt/slides/_rels/slide53.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13.xml"/><Relationship Id="rId1" Type="http://schemas.openxmlformats.org/officeDocument/2006/relationships/slideLayout" Target="../slideLayouts/slideLayout8.xml"/></Relationships>
</file>

<file path=ppt/slides/_rels/slide54.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12.xml"/></Relationships>
</file>

<file path=ppt/slides/_rels/slide55.xml.rels><?xml version="1.0" encoding="UTF-8" standalone="yes"?>
<Relationships xmlns="http://schemas.openxmlformats.org/package/2006/relationships"><Relationship Id="rId3" Type="http://schemas.openxmlformats.org/officeDocument/2006/relationships/image" Target="../media/image116.emf"/><Relationship Id="rId2" Type="http://schemas.openxmlformats.org/officeDocument/2006/relationships/image" Target="../media/image115.png"/><Relationship Id="rId1" Type="http://schemas.openxmlformats.org/officeDocument/2006/relationships/slideLayout" Target="../slideLayouts/slideLayout1.xml"/><Relationship Id="rId6" Type="http://schemas.openxmlformats.org/officeDocument/2006/relationships/image" Target="../media/image119.png"/><Relationship Id="rId5" Type="http://schemas.openxmlformats.org/officeDocument/2006/relationships/image" Target="../media/image118.png"/><Relationship Id="rId4" Type="http://schemas.openxmlformats.org/officeDocument/2006/relationships/image" Target="../media/image117.emf"/></Relationships>
</file>

<file path=ppt/slides/_rels/slide6.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2" Type="http://schemas.openxmlformats.org/officeDocument/2006/relationships/hyperlink" Target="https://www.woshealthinnovation.scot/exemplar-projects/early-diagnostic-heart-failure-opera/" TargetMode="Externa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9.xml"/></Relationships>
</file>

<file path=ppt/slides/_rels/slide9.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A69193B8-18F2-0F38-5B50-E85E5E81CB37}"/>
              </a:ext>
            </a:extLst>
          </p:cNvPr>
          <p:cNvSpPr txBox="1"/>
          <p:nvPr/>
        </p:nvSpPr>
        <p:spPr>
          <a:xfrm>
            <a:off x="624078" y="1176451"/>
            <a:ext cx="5384199" cy="2585323"/>
          </a:xfrm>
          <a:prstGeom prst="rect">
            <a:avLst/>
          </a:prstGeom>
          <a:noFill/>
        </p:spPr>
        <p:txBody>
          <a:bodyPr wrap="square">
            <a:spAutoFit/>
          </a:bodyPr>
          <a:lstStyle/>
          <a:p>
            <a:r>
              <a:rPr lang="en-GB" sz="5400">
                <a:solidFill>
                  <a:schemeClr val="bg1"/>
                </a:solidFill>
                <a:latin typeface="+mj-lt"/>
              </a:rPr>
              <a:t>EUROPEAN </a:t>
            </a:r>
            <a:br>
              <a:rPr lang="en-GB" sz="5400">
                <a:solidFill>
                  <a:schemeClr val="bg1"/>
                </a:solidFill>
                <a:latin typeface="+mj-lt"/>
              </a:rPr>
            </a:br>
            <a:r>
              <a:rPr lang="en-GB" sz="5400">
                <a:solidFill>
                  <a:schemeClr val="bg1"/>
                </a:solidFill>
                <a:latin typeface="+mj-lt"/>
              </a:rPr>
              <a:t>HEART FAILURE </a:t>
            </a:r>
            <a:br>
              <a:rPr lang="en-GB" sz="5400">
                <a:solidFill>
                  <a:schemeClr val="bg1"/>
                </a:solidFill>
                <a:latin typeface="+mj-lt"/>
              </a:rPr>
            </a:br>
            <a:r>
              <a:rPr lang="en-GB" sz="5400">
                <a:solidFill>
                  <a:schemeClr val="bg1"/>
                </a:solidFill>
                <a:latin typeface="+mj-lt"/>
              </a:rPr>
              <a:t>MISSION LAUNCH</a:t>
            </a:r>
          </a:p>
        </p:txBody>
      </p:sp>
      <p:sp>
        <p:nvSpPr>
          <p:cNvPr id="9" name="Subtitle 19">
            <a:extLst>
              <a:ext uri="{FF2B5EF4-FFF2-40B4-BE49-F238E27FC236}">
                <a16:creationId xmlns:a16="http://schemas.microsoft.com/office/drawing/2014/main" id="{4105F104-2C59-2671-5804-A0D905B3E740}"/>
              </a:ext>
            </a:extLst>
          </p:cNvPr>
          <p:cNvSpPr>
            <a:spLocks noGrp="1"/>
          </p:cNvSpPr>
          <p:nvPr>
            <p:ph type="subTitle" idx="1"/>
          </p:nvPr>
        </p:nvSpPr>
        <p:spPr>
          <a:xfrm>
            <a:off x="774964" y="4019629"/>
            <a:ext cx="6253157" cy="1049900"/>
          </a:xfrm>
        </p:spPr>
        <p:txBody>
          <a:bodyPr vert="horz" lIns="0" tIns="0" rIns="0" bIns="0" rtlCol="0" anchor="t">
            <a:noAutofit/>
          </a:bodyPr>
          <a:lstStyle/>
          <a:p>
            <a:r>
              <a:rPr lang="en-US">
                <a:solidFill>
                  <a:schemeClr val="bg1"/>
                </a:solidFill>
                <a:latin typeface="Roboto"/>
                <a:ea typeface="Roboto"/>
                <a:cs typeface="Roboto"/>
              </a:rPr>
              <a:t>25 October 2023  |  14.00–16.00</a:t>
            </a:r>
          </a:p>
          <a:p>
            <a:r>
              <a:rPr lang="en-US">
                <a:solidFill>
                  <a:schemeClr val="bg1"/>
                </a:solidFill>
                <a:latin typeface="Roboto"/>
                <a:ea typeface="Roboto"/>
                <a:cs typeface="Roboto"/>
              </a:rPr>
              <a:t>European Parliament</a:t>
            </a:r>
            <a:endParaRPr lang="en-GB">
              <a:solidFill>
                <a:schemeClr val="bg1"/>
              </a:solidFill>
              <a:latin typeface="Roboto"/>
              <a:ea typeface="Roboto"/>
              <a:cs typeface="Roboto"/>
            </a:endParaRPr>
          </a:p>
        </p:txBody>
      </p:sp>
    </p:spTree>
    <p:extLst>
      <p:ext uri="{BB962C8B-B14F-4D97-AF65-F5344CB8AC3E}">
        <p14:creationId xmlns:p14="http://schemas.microsoft.com/office/powerpoint/2010/main" val="205921607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7473FF4-63FF-9B26-5AAE-1E95847AA660}"/>
              </a:ext>
            </a:extLst>
          </p:cNvPr>
          <p:cNvSpPr>
            <a:spLocks noGrp="1"/>
          </p:cNvSpPr>
          <p:nvPr>
            <p:ph type="ctrTitle"/>
          </p:nvPr>
        </p:nvSpPr>
        <p:spPr/>
        <p:txBody>
          <a:bodyPr/>
          <a:lstStyle/>
          <a:p>
            <a:r>
              <a:rPr lang="en-US">
                <a:latin typeface="Helvetica" pitchFamily="2" charset="0"/>
              </a:rPr>
              <a:t>Global Heart Hub</a:t>
            </a:r>
          </a:p>
        </p:txBody>
      </p:sp>
      <p:sp>
        <p:nvSpPr>
          <p:cNvPr id="7" name="Subtitle 6">
            <a:extLst>
              <a:ext uri="{FF2B5EF4-FFF2-40B4-BE49-F238E27FC236}">
                <a16:creationId xmlns:a16="http://schemas.microsoft.com/office/drawing/2014/main" id="{B0673815-B522-09A7-5B4E-C6423F24B8A5}"/>
              </a:ext>
            </a:extLst>
          </p:cNvPr>
          <p:cNvSpPr>
            <a:spLocks noGrp="1"/>
          </p:cNvSpPr>
          <p:nvPr>
            <p:ph type="subTitle" idx="1"/>
          </p:nvPr>
        </p:nvSpPr>
        <p:spPr/>
        <p:txBody>
          <a:bodyPr vert="horz" lIns="91440" tIns="45720" rIns="91440" bIns="45720" rtlCol="0" anchor="t">
            <a:normAutofit/>
          </a:bodyPr>
          <a:lstStyle/>
          <a:p>
            <a:r>
              <a:rPr lang="en-US">
                <a:latin typeface="Helvetica"/>
                <a:cs typeface="Arial"/>
              </a:rPr>
              <a:t>25 October 2023</a:t>
            </a:r>
          </a:p>
        </p:txBody>
      </p:sp>
    </p:spTree>
    <p:extLst>
      <p:ext uri="{BB962C8B-B14F-4D97-AF65-F5344CB8AC3E}">
        <p14:creationId xmlns:p14="http://schemas.microsoft.com/office/powerpoint/2010/main" val="141018186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4ECD55-AB72-A448-88CC-C0ADCED3AEC6}"/>
              </a:ext>
            </a:extLst>
          </p:cNvPr>
          <p:cNvSpPr>
            <a:spLocks noGrp="1"/>
          </p:cNvSpPr>
          <p:nvPr>
            <p:ph type="title"/>
          </p:nvPr>
        </p:nvSpPr>
        <p:spPr/>
        <p:txBody>
          <a:bodyPr>
            <a:normAutofit fontScale="90000"/>
          </a:bodyPr>
          <a:lstStyle/>
          <a:p>
            <a:r>
              <a:rPr lang="en-US">
                <a:latin typeface="Helvetica" pitchFamily="2" charset="0"/>
              </a:rPr>
              <a:t>Who We Are</a:t>
            </a:r>
          </a:p>
        </p:txBody>
      </p:sp>
      <p:sp>
        <p:nvSpPr>
          <p:cNvPr id="3" name="Content Placeholder 2">
            <a:extLst>
              <a:ext uri="{FF2B5EF4-FFF2-40B4-BE49-F238E27FC236}">
                <a16:creationId xmlns:a16="http://schemas.microsoft.com/office/drawing/2014/main" id="{ADB5089E-4291-C232-FC8C-B2588BE6CA97}"/>
              </a:ext>
            </a:extLst>
          </p:cNvPr>
          <p:cNvSpPr>
            <a:spLocks noGrp="1"/>
          </p:cNvSpPr>
          <p:nvPr>
            <p:ph idx="1"/>
          </p:nvPr>
        </p:nvSpPr>
        <p:spPr>
          <a:xfrm>
            <a:off x="596154" y="1365057"/>
            <a:ext cx="10515600" cy="1254142"/>
          </a:xfrm>
        </p:spPr>
        <p:txBody>
          <a:bodyPr>
            <a:normAutofit fontScale="92500" lnSpcReduction="10000"/>
          </a:bodyPr>
          <a:lstStyle/>
          <a:p>
            <a:r>
              <a:rPr lang="en-US" sz="2600">
                <a:solidFill>
                  <a:schemeClr val="tx1">
                    <a:lumMod val="75000"/>
                    <a:lumOff val="25000"/>
                  </a:schemeClr>
                </a:solidFill>
                <a:latin typeface="Helvetica" pitchFamily="2" charset="0"/>
              </a:rPr>
              <a:t>Global Heart Hub is the first global non-profit </a:t>
            </a:r>
            <a:r>
              <a:rPr lang="en-US" sz="2600" b="1">
                <a:solidFill>
                  <a:srgbClr val="703AA0"/>
                </a:solidFill>
                <a:latin typeface="Helvetica" pitchFamily="2" charset="0"/>
              </a:rPr>
              <a:t>alliance of heart patient </a:t>
            </a:r>
            <a:r>
              <a:rPr lang="en-US" sz="2600" b="1" err="1">
                <a:solidFill>
                  <a:srgbClr val="703AA0"/>
                </a:solidFill>
                <a:latin typeface="Helvetica" pitchFamily="2" charset="0"/>
              </a:rPr>
              <a:t>organisations</a:t>
            </a:r>
            <a:r>
              <a:rPr lang="en-US" sz="2600">
                <a:solidFill>
                  <a:schemeClr val="tx1">
                    <a:lumMod val="75000"/>
                    <a:lumOff val="25000"/>
                  </a:schemeClr>
                </a:solidFill>
                <a:latin typeface="Helvetica" pitchFamily="2" charset="0"/>
              </a:rPr>
              <a:t>,</a:t>
            </a:r>
            <a:r>
              <a:rPr lang="en-US" sz="2600" b="1">
                <a:solidFill>
                  <a:schemeClr val="tx1">
                    <a:lumMod val="75000"/>
                    <a:lumOff val="25000"/>
                  </a:schemeClr>
                </a:solidFill>
                <a:latin typeface="Helvetica" pitchFamily="2" charset="0"/>
              </a:rPr>
              <a:t> </a:t>
            </a:r>
            <a:r>
              <a:rPr lang="en-US" sz="2600">
                <a:solidFill>
                  <a:schemeClr val="tx1">
                    <a:lumMod val="75000"/>
                    <a:lumOff val="25000"/>
                  </a:schemeClr>
                </a:solidFill>
                <a:latin typeface="Helvetica" pitchFamily="2" charset="0"/>
              </a:rPr>
              <a:t>established to provide a voice for those living with or affected by cardiovascular disease.</a:t>
            </a:r>
          </a:p>
        </p:txBody>
      </p:sp>
      <p:grpSp>
        <p:nvGrpSpPr>
          <p:cNvPr id="42" name="Group 41">
            <a:extLst>
              <a:ext uri="{FF2B5EF4-FFF2-40B4-BE49-F238E27FC236}">
                <a16:creationId xmlns:a16="http://schemas.microsoft.com/office/drawing/2014/main" id="{B7BF7632-8BB0-97C1-C09E-D0B394AF5BA3}"/>
              </a:ext>
            </a:extLst>
          </p:cNvPr>
          <p:cNvGrpSpPr/>
          <p:nvPr/>
        </p:nvGrpSpPr>
        <p:grpSpPr>
          <a:xfrm>
            <a:off x="1" y="2619199"/>
            <a:ext cx="12192000" cy="3106058"/>
            <a:chOff x="-216568" y="2539999"/>
            <a:chExt cx="12192000" cy="3106058"/>
          </a:xfrm>
        </p:grpSpPr>
        <p:sp>
          <p:nvSpPr>
            <p:cNvPr id="38" name="Rectangle 37">
              <a:extLst>
                <a:ext uri="{FF2B5EF4-FFF2-40B4-BE49-F238E27FC236}">
                  <a16:creationId xmlns:a16="http://schemas.microsoft.com/office/drawing/2014/main" id="{A798824D-EDBC-CEA3-8222-ABA8B644A7E9}"/>
                </a:ext>
              </a:extLst>
            </p:cNvPr>
            <p:cNvSpPr/>
            <p:nvPr/>
          </p:nvSpPr>
          <p:spPr>
            <a:xfrm>
              <a:off x="-216568" y="2539999"/>
              <a:ext cx="12192000" cy="3106058"/>
            </a:xfrm>
            <a:prstGeom prst="rect">
              <a:avLst/>
            </a:prstGeom>
            <a:solidFill>
              <a:srgbClr val="5F249F">
                <a:alpha val="46000"/>
              </a:srgbClr>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 name="Group 26">
              <a:extLst>
                <a:ext uri="{FF2B5EF4-FFF2-40B4-BE49-F238E27FC236}">
                  <a16:creationId xmlns:a16="http://schemas.microsoft.com/office/drawing/2014/main" id="{B6F897C6-03DD-A8AD-F70D-A5D5CA88A48F}"/>
                </a:ext>
              </a:extLst>
            </p:cNvPr>
            <p:cNvGrpSpPr/>
            <p:nvPr/>
          </p:nvGrpSpPr>
          <p:grpSpPr>
            <a:xfrm>
              <a:off x="748489" y="2709326"/>
              <a:ext cx="2826060" cy="2766919"/>
              <a:chOff x="496877" y="3175192"/>
              <a:chExt cx="3651927" cy="3575503"/>
            </a:xfrm>
          </p:grpSpPr>
          <p:pic>
            <p:nvPicPr>
              <p:cNvPr id="8" name="Picture 7">
                <a:extLst>
                  <a:ext uri="{FF2B5EF4-FFF2-40B4-BE49-F238E27FC236}">
                    <a16:creationId xmlns:a16="http://schemas.microsoft.com/office/drawing/2014/main" id="{D299041D-90DA-6576-BC7B-3ADE13E2DD16}"/>
                  </a:ext>
                </a:extLst>
              </p:cNvPr>
              <p:cNvPicPr>
                <a:picLocks noChangeAspect="1"/>
              </p:cNvPicPr>
              <p:nvPr/>
            </p:nvPicPr>
            <p:blipFill rotWithShape="1">
              <a:blip r:embed="rId3"/>
              <a:srcRect t="12974" r="1949" b="11124"/>
              <a:stretch/>
            </p:blipFill>
            <p:spPr>
              <a:xfrm>
                <a:off x="496877" y="3175192"/>
                <a:ext cx="3651927" cy="3575503"/>
              </a:xfrm>
              <a:prstGeom prst="rect">
                <a:avLst/>
              </a:prstGeom>
            </p:spPr>
          </p:pic>
          <p:sp>
            <p:nvSpPr>
              <p:cNvPr id="9" name="Rectangle 8">
                <a:extLst>
                  <a:ext uri="{FF2B5EF4-FFF2-40B4-BE49-F238E27FC236}">
                    <a16:creationId xmlns:a16="http://schemas.microsoft.com/office/drawing/2014/main" id="{52C01735-9BD8-3085-0BE4-14602998EFB8}"/>
                  </a:ext>
                </a:extLst>
              </p:cNvPr>
              <p:cNvSpPr/>
              <p:nvPr/>
            </p:nvSpPr>
            <p:spPr>
              <a:xfrm>
                <a:off x="496877" y="6211511"/>
                <a:ext cx="3651927" cy="535464"/>
              </a:xfrm>
              <a:prstGeom prst="rect">
                <a:avLst/>
              </a:prstGeom>
              <a:solidFill>
                <a:srgbClr val="5E24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white"/>
                    </a:solidFill>
                    <a:effectLst/>
                    <a:uLnTx/>
                    <a:uFillTx/>
                    <a:latin typeface="Helvetica" pitchFamily="2" charset="0"/>
                  </a:rPr>
                  <a:t>Councils</a:t>
                </a:r>
              </a:p>
            </p:txBody>
          </p:sp>
        </p:grpSp>
        <p:grpSp>
          <p:nvGrpSpPr>
            <p:cNvPr id="34" name="Group 33">
              <a:extLst>
                <a:ext uri="{FF2B5EF4-FFF2-40B4-BE49-F238E27FC236}">
                  <a16:creationId xmlns:a16="http://schemas.microsoft.com/office/drawing/2014/main" id="{A8AC0336-8BE4-D187-8307-92580B38E39E}"/>
                </a:ext>
              </a:extLst>
            </p:cNvPr>
            <p:cNvGrpSpPr/>
            <p:nvPr/>
          </p:nvGrpSpPr>
          <p:grpSpPr>
            <a:xfrm>
              <a:off x="4466512" y="2744926"/>
              <a:ext cx="2826062" cy="2756041"/>
              <a:chOff x="3979669" y="2728912"/>
              <a:chExt cx="2826062" cy="2756041"/>
            </a:xfrm>
          </p:grpSpPr>
          <p:pic>
            <p:nvPicPr>
              <p:cNvPr id="21" name="Picture 20" descr="A close-up of hands holding each other&#10;&#10;Description automatically generated with low confidence">
                <a:extLst>
                  <a:ext uri="{FF2B5EF4-FFF2-40B4-BE49-F238E27FC236}">
                    <a16:creationId xmlns:a16="http://schemas.microsoft.com/office/drawing/2014/main" id="{00F56D29-4093-D670-5BB8-F8683567F768}"/>
                  </a:ext>
                </a:extLst>
              </p:cNvPr>
              <p:cNvPicPr>
                <a:picLocks noChangeAspect="1"/>
              </p:cNvPicPr>
              <p:nvPr/>
            </p:nvPicPr>
            <p:blipFill rotWithShape="1">
              <a:blip r:embed="rId4">
                <a:extLst>
                  <a:ext uri="{BEBA8EAE-BF5A-486C-A8C5-ECC9F3942E4B}">
                    <a14:imgProps xmlns:a14="http://schemas.microsoft.com/office/drawing/2010/main">
                      <a14:imgLayer r:embed="rId5">
                        <a14:imgEffect>
                          <a14:sharpenSoften amount="-17000"/>
                        </a14:imgEffect>
                        <a14:imgEffect>
                          <a14:colorTemperature colorTemp="7004"/>
                        </a14:imgEffect>
                        <a14:imgEffect>
                          <a14:saturation sat="81000"/>
                        </a14:imgEffect>
                        <a14:imgEffect>
                          <a14:brightnessContrast bright="1000" contrast="7000"/>
                        </a14:imgEffect>
                      </a14:imgLayer>
                    </a14:imgProps>
                  </a:ext>
                </a:extLst>
              </a:blip>
              <a:srcRect l="22842" t="408" r="18669" b="-408"/>
              <a:stretch/>
            </p:blipFill>
            <p:spPr>
              <a:xfrm>
                <a:off x="3979669" y="2728912"/>
                <a:ext cx="2826062" cy="2755687"/>
              </a:xfrm>
              <a:prstGeom prst="rect">
                <a:avLst/>
              </a:prstGeom>
            </p:spPr>
          </p:pic>
          <p:sp>
            <p:nvSpPr>
              <p:cNvPr id="11" name="Rectangle 10">
                <a:extLst>
                  <a:ext uri="{FF2B5EF4-FFF2-40B4-BE49-F238E27FC236}">
                    <a16:creationId xmlns:a16="http://schemas.microsoft.com/office/drawing/2014/main" id="{BADA1E59-D593-93F5-CD4C-8FDAE0FC14AF}"/>
                  </a:ext>
                </a:extLst>
              </p:cNvPr>
              <p:cNvSpPr/>
              <p:nvPr/>
            </p:nvSpPr>
            <p:spPr>
              <a:xfrm>
                <a:off x="3979669" y="5071700"/>
                <a:ext cx="2826060" cy="413253"/>
              </a:xfrm>
              <a:prstGeom prst="rect">
                <a:avLst/>
              </a:prstGeom>
              <a:solidFill>
                <a:srgbClr val="C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white"/>
                    </a:solidFill>
                    <a:effectLst/>
                    <a:uLnTx/>
                    <a:uFillTx/>
                    <a:latin typeface="Helvetica" pitchFamily="2" charset="0"/>
                  </a:rPr>
                  <a:t>Community</a:t>
                </a:r>
              </a:p>
            </p:txBody>
          </p:sp>
        </p:grpSp>
        <p:grpSp>
          <p:nvGrpSpPr>
            <p:cNvPr id="37" name="Group 36">
              <a:extLst>
                <a:ext uri="{FF2B5EF4-FFF2-40B4-BE49-F238E27FC236}">
                  <a16:creationId xmlns:a16="http://schemas.microsoft.com/office/drawing/2014/main" id="{3A4013A1-7180-3D4A-E0E7-EA66BF36D663}"/>
                </a:ext>
              </a:extLst>
            </p:cNvPr>
            <p:cNvGrpSpPr/>
            <p:nvPr/>
          </p:nvGrpSpPr>
          <p:grpSpPr>
            <a:xfrm>
              <a:off x="8095791" y="2709326"/>
              <a:ext cx="2853975" cy="2764040"/>
              <a:chOff x="8075283" y="2666414"/>
              <a:chExt cx="2853975" cy="2764040"/>
            </a:xfrm>
          </p:grpSpPr>
          <p:sp>
            <p:nvSpPr>
              <p:cNvPr id="36" name="Rectangle 35">
                <a:extLst>
                  <a:ext uri="{FF2B5EF4-FFF2-40B4-BE49-F238E27FC236}">
                    <a16:creationId xmlns:a16="http://schemas.microsoft.com/office/drawing/2014/main" id="{FFD4C9E1-4ECA-2418-ED65-69E2FF94B9FA}"/>
                  </a:ext>
                </a:extLst>
              </p:cNvPr>
              <p:cNvSpPr/>
              <p:nvPr/>
            </p:nvSpPr>
            <p:spPr>
              <a:xfrm>
                <a:off x="8075283" y="2666414"/>
                <a:ext cx="2853975" cy="2764040"/>
              </a:xfrm>
              <a:prstGeom prst="rect">
                <a:avLst/>
              </a:prstGeom>
              <a:solidFill>
                <a:schemeClr val="bg1"/>
              </a:solidFill>
              <a:ln w="6350">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a:extLst>
                  <a:ext uri="{FF2B5EF4-FFF2-40B4-BE49-F238E27FC236}">
                    <a16:creationId xmlns:a16="http://schemas.microsoft.com/office/drawing/2014/main" id="{F3604FB3-42FD-EA49-DA4B-56D9EB456C0E}"/>
                  </a:ext>
                </a:extLst>
              </p:cNvPr>
              <p:cNvGrpSpPr/>
              <p:nvPr/>
            </p:nvGrpSpPr>
            <p:grpSpPr>
              <a:xfrm>
                <a:off x="8075283" y="3019654"/>
                <a:ext cx="2853975" cy="2410800"/>
                <a:chOff x="6986711" y="3068539"/>
                <a:chExt cx="2853975" cy="2410800"/>
              </a:xfrm>
            </p:grpSpPr>
            <p:sp>
              <p:nvSpPr>
                <p:cNvPr id="10" name="Rectangle 9">
                  <a:extLst>
                    <a:ext uri="{FF2B5EF4-FFF2-40B4-BE49-F238E27FC236}">
                      <a16:creationId xmlns:a16="http://schemas.microsoft.com/office/drawing/2014/main" id="{4BC2A244-CE0B-3689-2F00-342756780FB1}"/>
                    </a:ext>
                  </a:extLst>
                </p:cNvPr>
                <p:cNvSpPr/>
                <p:nvPr/>
              </p:nvSpPr>
              <p:spPr>
                <a:xfrm>
                  <a:off x="6986711" y="5064226"/>
                  <a:ext cx="2853975" cy="415113"/>
                </a:xfrm>
                <a:prstGeom prst="rect">
                  <a:avLst/>
                </a:prstGeom>
                <a:solidFill>
                  <a:srgbClr val="00A49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white"/>
                      </a:solidFill>
                      <a:effectLst/>
                      <a:uLnTx/>
                      <a:uFillTx/>
                      <a:latin typeface="Helvetica" pitchFamily="2" charset="0"/>
                    </a:rPr>
                    <a:t>Collaborations</a:t>
                  </a:r>
                </a:p>
              </p:txBody>
            </p:sp>
            <p:grpSp>
              <p:nvGrpSpPr>
                <p:cNvPr id="30" name="Group 29">
                  <a:extLst>
                    <a:ext uri="{FF2B5EF4-FFF2-40B4-BE49-F238E27FC236}">
                      <a16:creationId xmlns:a16="http://schemas.microsoft.com/office/drawing/2014/main" id="{B6A2665A-F2C5-1AB2-89FA-AEDBDDD82722}"/>
                    </a:ext>
                  </a:extLst>
                </p:cNvPr>
                <p:cNvGrpSpPr/>
                <p:nvPr/>
              </p:nvGrpSpPr>
              <p:grpSpPr>
                <a:xfrm>
                  <a:off x="7170253" y="3068539"/>
                  <a:ext cx="2486891" cy="1647706"/>
                  <a:chOff x="8257252" y="3518543"/>
                  <a:chExt cx="3213642" cy="2129220"/>
                </a:xfrm>
              </p:grpSpPr>
              <p:pic>
                <p:nvPicPr>
                  <p:cNvPr id="12" name="Picture 11">
                    <a:extLst>
                      <a:ext uri="{FF2B5EF4-FFF2-40B4-BE49-F238E27FC236}">
                        <a16:creationId xmlns:a16="http://schemas.microsoft.com/office/drawing/2014/main" id="{82C53E94-6F6B-9F47-0AC5-DD35349C4246}"/>
                      </a:ext>
                    </a:extLst>
                  </p:cNvPr>
                  <p:cNvPicPr>
                    <a:picLocks noChangeAspect="1"/>
                  </p:cNvPicPr>
                  <p:nvPr/>
                </p:nvPicPr>
                <p:blipFill>
                  <a:blip r:embed="rId6"/>
                  <a:stretch>
                    <a:fillRect/>
                  </a:stretch>
                </p:blipFill>
                <p:spPr>
                  <a:xfrm>
                    <a:off x="8307273" y="4512530"/>
                    <a:ext cx="761402" cy="627174"/>
                  </a:xfrm>
                  <a:prstGeom prst="rect">
                    <a:avLst/>
                  </a:prstGeom>
                </p:spPr>
              </p:pic>
              <p:pic>
                <p:nvPicPr>
                  <p:cNvPr id="13" name="Picture 12">
                    <a:extLst>
                      <a:ext uri="{FF2B5EF4-FFF2-40B4-BE49-F238E27FC236}">
                        <a16:creationId xmlns:a16="http://schemas.microsoft.com/office/drawing/2014/main" id="{19B1F7BF-F23E-946B-8CDA-6D66F06373C7}"/>
                      </a:ext>
                    </a:extLst>
                  </p:cNvPr>
                  <p:cNvPicPr>
                    <a:picLocks noChangeAspect="1"/>
                  </p:cNvPicPr>
                  <p:nvPr/>
                </p:nvPicPr>
                <p:blipFill>
                  <a:blip r:embed="rId7"/>
                  <a:stretch>
                    <a:fillRect/>
                  </a:stretch>
                </p:blipFill>
                <p:spPr>
                  <a:xfrm>
                    <a:off x="10057923" y="3533715"/>
                    <a:ext cx="1410248" cy="428414"/>
                  </a:xfrm>
                  <a:prstGeom prst="rect">
                    <a:avLst/>
                  </a:prstGeom>
                </p:spPr>
              </p:pic>
              <p:pic>
                <p:nvPicPr>
                  <p:cNvPr id="14" name="Picture 13">
                    <a:extLst>
                      <a:ext uri="{FF2B5EF4-FFF2-40B4-BE49-F238E27FC236}">
                        <a16:creationId xmlns:a16="http://schemas.microsoft.com/office/drawing/2014/main" id="{ABF8BB21-EED9-E242-A5A4-49EC81479763}"/>
                      </a:ext>
                    </a:extLst>
                  </p:cNvPr>
                  <p:cNvPicPr>
                    <a:picLocks noChangeAspect="1"/>
                  </p:cNvPicPr>
                  <p:nvPr/>
                </p:nvPicPr>
                <p:blipFill>
                  <a:blip r:embed="rId8"/>
                  <a:stretch>
                    <a:fillRect/>
                  </a:stretch>
                </p:blipFill>
                <p:spPr>
                  <a:xfrm>
                    <a:off x="8274105" y="5268226"/>
                    <a:ext cx="1716401" cy="333914"/>
                  </a:xfrm>
                  <a:prstGeom prst="rect">
                    <a:avLst/>
                  </a:prstGeom>
                </p:spPr>
              </p:pic>
              <p:pic>
                <p:nvPicPr>
                  <p:cNvPr id="15" name="Picture 14">
                    <a:extLst>
                      <a:ext uri="{FF2B5EF4-FFF2-40B4-BE49-F238E27FC236}">
                        <a16:creationId xmlns:a16="http://schemas.microsoft.com/office/drawing/2014/main" id="{9E4A7D98-1621-3C53-8291-423560E943DA}"/>
                      </a:ext>
                    </a:extLst>
                  </p:cNvPr>
                  <p:cNvPicPr>
                    <a:picLocks noChangeAspect="1"/>
                  </p:cNvPicPr>
                  <p:nvPr/>
                </p:nvPicPr>
                <p:blipFill>
                  <a:blip r:embed="rId9"/>
                  <a:stretch>
                    <a:fillRect/>
                  </a:stretch>
                </p:blipFill>
                <p:spPr>
                  <a:xfrm>
                    <a:off x="8257252" y="3518543"/>
                    <a:ext cx="1583802" cy="428415"/>
                  </a:xfrm>
                  <a:prstGeom prst="rect">
                    <a:avLst/>
                  </a:prstGeom>
                </p:spPr>
              </p:pic>
              <p:pic>
                <p:nvPicPr>
                  <p:cNvPr id="16" name="Picture 15">
                    <a:extLst>
                      <a:ext uri="{FF2B5EF4-FFF2-40B4-BE49-F238E27FC236}">
                        <a16:creationId xmlns:a16="http://schemas.microsoft.com/office/drawing/2014/main" id="{A9EC22FD-C561-1CE2-3B19-F34F788D1E2E}"/>
                      </a:ext>
                    </a:extLst>
                  </p:cNvPr>
                  <p:cNvPicPr>
                    <a:picLocks noChangeAspect="1"/>
                  </p:cNvPicPr>
                  <p:nvPr/>
                </p:nvPicPr>
                <p:blipFill>
                  <a:blip r:embed="rId10"/>
                  <a:stretch>
                    <a:fillRect/>
                  </a:stretch>
                </p:blipFill>
                <p:spPr>
                  <a:xfrm>
                    <a:off x="10299062" y="3929621"/>
                    <a:ext cx="1139671" cy="498942"/>
                  </a:xfrm>
                  <a:prstGeom prst="rect">
                    <a:avLst/>
                  </a:prstGeom>
                </p:spPr>
              </p:pic>
              <p:pic>
                <p:nvPicPr>
                  <p:cNvPr id="17" name="Picture 16">
                    <a:extLst>
                      <a:ext uri="{FF2B5EF4-FFF2-40B4-BE49-F238E27FC236}">
                        <a16:creationId xmlns:a16="http://schemas.microsoft.com/office/drawing/2014/main" id="{40C472FE-AD09-C779-7DC2-5B8E3C68F0F7}"/>
                      </a:ext>
                    </a:extLst>
                  </p:cNvPr>
                  <p:cNvPicPr>
                    <a:picLocks noChangeAspect="1"/>
                  </p:cNvPicPr>
                  <p:nvPr/>
                </p:nvPicPr>
                <p:blipFill>
                  <a:blip r:embed="rId11"/>
                  <a:stretch>
                    <a:fillRect/>
                  </a:stretch>
                </p:blipFill>
                <p:spPr>
                  <a:xfrm>
                    <a:off x="9155135" y="4536567"/>
                    <a:ext cx="777181" cy="627174"/>
                  </a:xfrm>
                  <a:prstGeom prst="rect">
                    <a:avLst/>
                  </a:prstGeom>
                </p:spPr>
              </p:pic>
              <p:pic>
                <p:nvPicPr>
                  <p:cNvPr id="18" name="Picture 17">
                    <a:extLst>
                      <a:ext uri="{FF2B5EF4-FFF2-40B4-BE49-F238E27FC236}">
                        <a16:creationId xmlns:a16="http://schemas.microsoft.com/office/drawing/2014/main" id="{F69FCBD7-C646-5D80-4333-5C96E978BB50}"/>
                      </a:ext>
                    </a:extLst>
                  </p:cNvPr>
                  <p:cNvPicPr>
                    <a:picLocks noChangeAspect="1"/>
                  </p:cNvPicPr>
                  <p:nvPr/>
                </p:nvPicPr>
                <p:blipFill>
                  <a:blip r:embed="rId12"/>
                  <a:stretch>
                    <a:fillRect/>
                  </a:stretch>
                </p:blipFill>
                <p:spPr>
                  <a:xfrm>
                    <a:off x="10049012" y="4526059"/>
                    <a:ext cx="620912" cy="642529"/>
                  </a:xfrm>
                  <a:prstGeom prst="rect">
                    <a:avLst/>
                  </a:prstGeom>
                </p:spPr>
              </p:pic>
              <p:pic>
                <p:nvPicPr>
                  <p:cNvPr id="20" name="Picture 19">
                    <a:extLst>
                      <a:ext uri="{FF2B5EF4-FFF2-40B4-BE49-F238E27FC236}">
                        <a16:creationId xmlns:a16="http://schemas.microsoft.com/office/drawing/2014/main" id="{A8680958-C447-D565-111D-7BBFF408669F}"/>
                      </a:ext>
                    </a:extLst>
                  </p:cNvPr>
                  <p:cNvPicPr>
                    <a:picLocks noChangeAspect="1"/>
                  </p:cNvPicPr>
                  <p:nvPr/>
                </p:nvPicPr>
                <p:blipFill>
                  <a:blip r:embed="rId13"/>
                  <a:stretch>
                    <a:fillRect/>
                  </a:stretch>
                </p:blipFill>
                <p:spPr>
                  <a:xfrm>
                    <a:off x="10912028" y="4516359"/>
                    <a:ext cx="558866" cy="690704"/>
                  </a:xfrm>
                  <a:prstGeom prst="rect">
                    <a:avLst/>
                  </a:prstGeom>
                </p:spPr>
              </p:pic>
              <p:pic>
                <p:nvPicPr>
                  <p:cNvPr id="22" name="Picture 21">
                    <a:extLst>
                      <a:ext uri="{FF2B5EF4-FFF2-40B4-BE49-F238E27FC236}">
                        <a16:creationId xmlns:a16="http://schemas.microsoft.com/office/drawing/2014/main" id="{D7328D11-CE9F-2C2B-BCB4-9367BA769E71}"/>
                      </a:ext>
                    </a:extLst>
                  </p:cNvPr>
                  <p:cNvPicPr>
                    <a:picLocks noChangeAspect="1"/>
                  </p:cNvPicPr>
                  <p:nvPr/>
                </p:nvPicPr>
                <p:blipFill>
                  <a:blip r:embed="rId14"/>
                  <a:stretch>
                    <a:fillRect/>
                  </a:stretch>
                </p:blipFill>
                <p:spPr>
                  <a:xfrm>
                    <a:off x="8334830" y="4074131"/>
                    <a:ext cx="1772182" cy="357951"/>
                  </a:xfrm>
                  <a:prstGeom prst="rect">
                    <a:avLst/>
                  </a:prstGeom>
                </p:spPr>
              </p:pic>
              <p:pic>
                <p:nvPicPr>
                  <p:cNvPr id="4" name="Picture 3" descr="Text&#10;&#10;Description automatically generated">
                    <a:extLst>
                      <a:ext uri="{FF2B5EF4-FFF2-40B4-BE49-F238E27FC236}">
                        <a16:creationId xmlns:a16="http://schemas.microsoft.com/office/drawing/2014/main" id="{9DD1EBA9-2941-0818-D180-A86E78D3408A}"/>
                      </a:ext>
                    </a:extLst>
                  </p:cNvPr>
                  <p:cNvPicPr>
                    <a:picLocks noChangeAspect="1"/>
                  </p:cNvPicPr>
                  <p:nvPr/>
                </p:nvPicPr>
                <p:blipFill>
                  <a:blip r:embed="rId15"/>
                  <a:stretch>
                    <a:fillRect/>
                  </a:stretch>
                </p:blipFill>
                <p:spPr>
                  <a:xfrm>
                    <a:off x="10387120" y="5307103"/>
                    <a:ext cx="973315" cy="340660"/>
                  </a:xfrm>
                  <a:prstGeom prst="rect">
                    <a:avLst/>
                  </a:prstGeom>
                </p:spPr>
              </p:pic>
            </p:grpSp>
          </p:grpSp>
        </p:grpSp>
        <p:sp>
          <p:nvSpPr>
            <p:cNvPr id="39" name="Rectangle 38">
              <a:extLst>
                <a:ext uri="{FF2B5EF4-FFF2-40B4-BE49-F238E27FC236}">
                  <a16:creationId xmlns:a16="http://schemas.microsoft.com/office/drawing/2014/main" id="{E4F9D131-4F64-635A-F407-EDCE30E486BF}"/>
                </a:ext>
              </a:extLst>
            </p:cNvPr>
            <p:cNvSpPr/>
            <p:nvPr/>
          </p:nvSpPr>
          <p:spPr>
            <a:xfrm>
              <a:off x="748489" y="2709326"/>
              <a:ext cx="2826060" cy="2764040"/>
            </a:xfrm>
            <a:prstGeom prst="rect">
              <a:avLst/>
            </a:prstGeom>
            <a:noFill/>
            <a:ln w="762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a:extLst>
                <a:ext uri="{FF2B5EF4-FFF2-40B4-BE49-F238E27FC236}">
                  <a16:creationId xmlns:a16="http://schemas.microsoft.com/office/drawing/2014/main" id="{D73F9631-3181-359F-3E9B-5FFE77406628}"/>
                </a:ext>
              </a:extLst>
            </p:cNvPr>
            <p:cNvSpPr/>
            <p:nvPr/>
          </p:nvSpPr>
          <p:spPr>
            <a:xfrm>
              <a:off x="4452554" y="2736573"/>
              <a:ext cx="2826060" cy="2764040"/>
            </a:xfrm>
            <a:prstGeom prst="rect">
              <a:avLst/>
            </a:prstGeom>
            <a:noFill/>
            <a:ln w="762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a:extLst>
                <a:ext uri="{FF2B5EF4-FFF2-40B4-BE49-F238E27FC236}">
                  <a16:creationId xmlns:a16="http://schemas.microsoft.com/office/drawing/2014/main" id="{F4BF7DC8-92D5-F668-4C05-2D2B09DB1C8E}"/>
                </a:ext>
              </a:extLst>
            </p:cNvPr>
            <p:cNvSpPr/>
            <p:nvPr/>
          </p:nvSpPr>
          <p:spPr>
            <a:xfrm>
              <a:off x="8109748" y="2723840"/>
              <a:ext cx="2826060" cy="2764040"/>
            </a:xfrm>
            <a:prstGeom prst="rect">
              <a:avLst/>
            </a:prstGeom>
            <a:noFill/>
            <a:ln w="762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54219691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214FD8C-7BEF-411F-44E0-EE42C82F3C48}"/>
              </a:ext>
            </a:extLst>
          </p:cNvPr>
          <p:cNvSpPr>
            <a:spLocks noGrp="1"/>
          </p:cNvSpPr>
          <p:nvPr>
            <p:ph type="title"/>
          </p:nvPr>
        </p:nvSpPr>
        <p:spPr/>
        <p:txBody>
          <a:bodyPr>
            <a:normAutofit fontScale="90000"/>
          </a:bodyPr>
          <a:lstStyle/>
          <a:p>
            <a:r>
              <a:rPr lang="en-GB">
                <a:latin typeface="Helvetica"/>
                <a:cs typeface="Helvetica"/>
              </a:rPr>
              <a:t>International Reach</a:t>
            </a:r>
            <a:endParaRPr lang="en-GB"/>
          </a:p>
        </p:txBody>
      </p:sp>
      <p:pic>
        <p:nvPicPr>
          <p:cNvPr id="5" name="Picture 5">
            <a:extLst>
              <a:ext uri="{FF2B5EF4-FFF2-40B4-BE49-F238E27FC236}">
                <a16:creationId xmlns:a16="http://schemas.microsoft.com/office/drawing/2014/main" id="{A060892D-B74E-DD08-5FB1-1AF265E2EFE4}"/>
              </a:ext>
            </a:extLst>
          </p:cNvPr>
          <p:cNvPicPr>
            <a:picLocks noChangeAspect="1"/>
          </p:cNvPicPr>
          <p:nvPr/>
        </p:nvPicPr>
        <p:blipFill rotWithShape="1">
          <a:blip r:embed="rId2"/>
          <a:srcRect l="6284" t="27186" r="12435" b="4895"/>
          <a:stretch/>
        </p:blipFill>
        <p:spPr>
          <a:xfrm>
            <a:off x="1208080" y="1413521"/>
            <a:ext cx="9775840" cy="4030957"/>
          </a:xfrm>
          <a:prstGeom prst="rect">
            <a:avLst/>
          </a:prstGeom>
        </p:spPr>
      </p:pic>
    </p:spTree>
    <p:extLst>
      <p:ext uri="{BB962C8B-B14F-4D97-AF65-F5344CB8AC3E}">
        <p14:creationId xmlns:p14="http://schemas.microsoft.com/office/powerpoint/2010/main" val="290355945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6" name="Group 35">
            <a:extLst>
              <a:ext uri="{FF2B5EF4-FFF2-40B4-BE49-F238E27FC236}">
                <a16:creationId xmlns:a16="http://schemas.microsoft.com/office/drawing/2014/main" id="{6FB65FB7-05CE-406E-C9A0-3FBCEDBB30F6}"/>
              </a:ext>
            </a:extLst>
          </p:cNvPr>
          <p:cNvGrpSpPr/>
          <p:nvPr/>
        </p:nvGrpSpPr>
        <p:grpSpPr>
          <a:xfrm>
            <a:off x="5309084" y="4463010"/>
            <a:ext cx="4731481" cy="836375"/>
            <a:chOff x="853228" y="2927313"/>
            <a:chExt cx="4731481" cy="836375"/>
          </a:xfrm>
        </p:grpSpPr>
        <p:sp>
          <p:nvSpPr>
            <p:cNvPr id="37" name="Rectangle 36">
              <a:extLst>
                <a:ext uri="{FF2B5EF4-FFF2-40B4-BE49-F238E27FC236}">
                  <a16:creationId xmlns:a16="http://schemas.microsoft.com/office/drawing/2014/main" id="{F792B80B-2C68-AEA9-BB00-8816F07492A6}"/>
                </a:ext>
              </a:extLst>
            </p:cNvPr>
            <p:cNvSpPr/>
            <p:nvPr/>
          </p:nvSpPr>
          <p:spPr>
            <a:xfrm>
              <a:off x="853228" y="2927313"/>
              <a:ext cx="4731481" cy="836375"/>
            </a:xfrm>
            <a:prstGeom prst="rect">
              <a:avLst/>
            </a:prstGeom>
            <a:gradFill rotWithShape="0">
              <a:gsLst>
                <a:gs pos="0">
                  <a:srgbClr val="5F249F"/>
                </a:gs>
                <a:gs pos="50000">
                  <a:srgbClr val="5F249F"/>
                </a:gs>
                <a:gs pos="100000">
                  <a:srgbClr val="5F249F"/>
                </a:gs>
              </a:gsLst>
            </a:gradFill>
            <a:effectLst/>
          </p:spPr>
          <p:style>
            <a:lnRef idx="0">
              <a:schemeClr val="lt1">
                <a:hueOff val="0"/>
                <a:satOff val="0"/>
                <a:lumOff val="0"/>
                <a:alphaOff val="0"/>
              </a:schemeClr>
            </a:lnRef>
            <a:fillRef idx="3">
              <a:scrgbClr r="0" g="0" b="0"/>
            </a:fillRef>
            <a:effectRef idx="3">
              <a:scrgbClr r="0" g="0" b="0"/>
            </a:effectRef>
            <a:fontRef idx="minor">
              <a:schemeClr val="lt1"/>
            </a:fontRef>
          </p:style>
          <p:txBody>
            <a:bodyPr/>
            <a:lstStyle/>
            <a:p>
              <a:endParaRPr lang="en-GB"/>
            </a:p>
          </p:txBody>
        </p:sp>
        <p:sp>
          <p:nvSpPr>
            <p:cNvPr id="38" name="TextBox 37">
              <a:extLst>
                <a:ext uri="{FF2B5EF4-FFF2-40B4-BE49-F238E27FC236}">
                  <a16:creationId xmlns:a16="http://schemas.microsoft.com/office/drawing/2014/main" id="{E0FD1638-FAA7-73DB-F57B-D52BB734F44E}"/>
                </a:ext>
              </a:extLst>
            </p:cNvPr>
            <p:cNvSpPr txBox="1"/>
            <p:nvPr/>
          </p:nvSpPr>
          <p:spPr>
            <a:xfrm>
              <a:off x="853228" y="2927313"/>
              <a:ext cx="4731481" cy="836375"/>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663873" tIns="180000" rIns="116840" bIns="116840" numCol="1" spcCol="1270" anchor="ctr" anchorCtr="0">
              <a:noAutofit/>
            </a:bodyPr>
            <a:lstStyle/>
            <a:p>
              <a:pPr marL="0" lvl="0" indent="0" algn="ctr" defTabSz="2044700">
                <a:lnSpc>
                  <a:spcPct val="90000"/>
                </a:lnSpc>
                <a:spcBef>
                  <a:spcPct val="0"/>
                </a:spcBef>
                <a:spcAft>
                  <a:spcPct val="35000"/>
                </a:spcAft>
                <a:buNone/>
              </a:pPr>
              <a:endParaRPr lang="en-GB" sz="4600" b="0" kern="1200">
                <a:latin typeface="Helvetica" pitchFamily="2" charset="0"/>
              </a:endParaRPr>
            </a:p>
          </p:txBody>
        </p:sp>
      </p:grpSp>
      <p:grpSp>
        <p:nvGrpSpPr>
          <p:cNvPr id="30" name="Group 29">
            <a:extLst>
              <a:ext uri="{FF2B5EF4-FFF2-40B4-BE49-F238E27FC236}">
                <a16:creationId xmlns:a16="http://schemas.microsoft.com/office/drawing/2014/main" id="{D5F231E1-C082-0540-EE6D-CF792FF72CEB}"/>
              </a:ext>
            </a:extLst>
          </p:cNvPr>
          <p:cNvGrpSpPr/>
          <p:nvPr/>
        </p:nvGrpSpPr>
        <p:grpSpPr>
          <a:xfrm>
            <a:off x="4112354" y="3184976"/>
            <a:ext cx="4971703" cy="836375"/>
            <a:chOff x="625357" y="1646145"/>
            <a:chExt cx="4971703" cy="836375"/>
          </a:xfrm>
        </p:grpSpPr>
        <p:sp>
          <p:nvSpPr>
            <p:cNvPr id="31" name="Rectangle 30">
              <a:extLst>
                <a:ext uri="{FF2B5EF4-FFF2-40B4-BE49-F238E27FC236}">
                  <a16:creationId xmlns:a16="http://schemas.microsoft.com/office/drawing/2014/main" id="{3227C655-0CF5-EC7B-BC4E-D32D371F820F}"/>
                </a:ext>
              </a:extLst>
            </p:cNvPr>
            <p:cNvSpPr/>
            <p:nvPr/>
          </p:nvSpPr>
          <p:spPr>
            <a:xfrm>
              <a:off x="625357" y="1646145"/>
              <a:ext cx="4971703" cy="836375"/>
            </a:xfrm>
            <a:prstGeom prst="rect">
              <a:avLst/>
            </a:prstGeom>
            <a:gradFill rotWithShape="0">
              <a:gsLst>
                <a:gs pos="0">
                  <a:srgbClr val="5F249F"/>
                </a:gs>
                <a:gs pos="50000">
                  <a:srgbClr val="5F249F"/>
                </a:gs>
                <a:gs pos="100000">
                  <a:srgbClr val="5F249F"/>
                </a:gs>
              </a:gsLst>
            </a:gradFill>
            <a:effectLst/>
          </p:spPr>
          <p:style>
            <a:lnRef idx="0">
              <a:schemeClr val="lt1">
                <a:hueOff val="0"/>
                <a:satOff val="0"/>
                <a:lumOff val="0"/>
                <a:alphaOff val="0"/>
              </a:schemeClr>
            </a:lnRef>
            <a:fillRef idx="3">
              <a:scrgbClr r="0" g="0" b="0"/>
            </a:fillRef>
            <a:effectRef idx="3">
              <a:scrgbClr r="0" g="0" b="0"/>
            </a:effectRef>
            <a:fontRef idx="minor">
              <a:schemeClr val="lt1"/>
            </a:fontRef>
          </p:style>
          <p:txBody>
            <a:bodyPr/>
            <a:lstStyle/>
            <a:p>
              <a:endParaRPr lang="en-GB"/>
            </a:p>
          </p:txBody>
        </p:sp>
        <p:sp>
          <p:nvSpPr>
            <p:cNvPr id="32" name="TextBox 31">
              <a:extLst>
                <a:ext uri="{FF2B5EF4-FFF2-40B4-BE49-F238E27FC236}">
                  <a16:creationId xmlns:a16="http://schemas.microsoft.com/office/drawing/2014/main" id="{BD6323C4-97AD-670B-F5C0-FE01722A5A46}"/>
                </a:ext>
              </a:extLst>
            </p:cNvPr>
            <p:cNvSpPr txBox="1"/>
            <p:nvPr/>
          </p:nvSpPr>
          <p:spPr>
            <a:xfrm>
              <a:off x="625357" y="1646145"/>
              <a:ext cx="4971703" cy="836375"/>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663873" tIns="180000" rIns="116840" bIns="116840" numCol="1" spcCol="1270" anchor="ctr" anchorCtr="0">
              <a:noAutofit/>
            </a:bodyPr>
            <a:lstStyle/>
            <a:p>
              <a:pPr marL="0" lvl="0" indent="0" algn="ctr" defTabSz="2044700">
                <a:lnSpc>
                  <a:spcPct val="90000"/>
                </a:lnSpc>
                <a:spcBef>
                  <a:spcPct val="0"/>
                </a:spcBef>
                <a:spcAft>
                  <a:spcPct val="35000"/>
                </a:spcAft>
                <a:buNone/>
              </a:pPr>
              <a:endParaRPr lang="en-GB" sz="4600" b="0" kern="1200">
                <a:latin typeface="Helvetica" pitchFamily="2" charset="0"/>
              </a:endParaRPr>
            </a:p>
          </p:txBody>
        </p:sp>
      </p:grpSp>
      <p:graphicFrame>
        <p:nvGraphicFramePr>
          <p:cNvPr id="5" name="Content Placeholder 5">
            <a:extLst>
              <a:ext uri="{FF2B5EF4-FFF2-40B4-BE49-F238E27FC236}">
                <a16:creationId xmlns:a16="http://schemas.microsoft.com/office/drawing/2014/main" id="{EEE0A8E7-2E6E-9D41-925F-AD301DB64AA7}"/>
              </a:ext>
            </a:extLst>
          </p:cNvPr>
          <p:cNvGraphicFramePr>
            <a:graphicFrameLocks noGrp="1"/>
          </p:cNvGraphicFramePr>
          <p:nvPr>
            <p:ph idx="1"/>
          </p:nvPr>
        </p:nvGraphicFramePr>
        <p:xfrm>
          <a:off x="722141" y="1541060"/>
          <a:ext cx="5913880" cy="418187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6" name="Picture 5" descr="A picture containing icon&#10;&#10;Description automatically generated">
            <a:extLst>
              <a:ext uri="{FF2B5EF4-FFF2-40B4-BE49-F238E27FC236}">
                <a16:creationId xmlns:a16="http://schemas.microsoft.com/office/drawing/2014/main" id="{3901772C-2281-7549-BC6F-CFB7586463DF}"/>
              </a:ext>
            </a:extLst>
          </p:cNvPr>
          <p:cNvPicPr>
            <a:picLocks noChangeAspect="1"/>
          </p:cNvPicPr>
          <p:nvPr/>
        </p:nvPicPr>
        <p:blipFill rotWithShape="1">
          <a:blip r:embed="rId8"/>
          <a:srcRect l="1786" r="83333"/>
          <a:stretch/>
        </p:blipFill>
        <p:spPr>
          <a:xfrm flipH="1">
            <a:off x="974741" y="4432711"/>
            <a:ext cx="680802" cy="950595"/>
          </a:xfrm>
          <a:prstGeom prst="rect">
            <a:avLst/>
          </a:prstGeom>
        </p:spPr>
      </p:pic>
      <p:pic>
        <p:nvPicPr>
          <p:cNvPr id="7" name="Picture 6" descr="A picture containing text, sign&#10;&#10;Description automatically generated">
            <a:extLst>
              <a:ext uri="{FF2B5EF4-FFF2-40B4-BE49-F238E27FC236}">
                <a16:creationId xmlns:a16="http://schemas.microsoft.com/office/drawing/2014/main" id="{22941086-47F5-B243-833B-2BB9B9AEF7E1}"/>
              </a:ext>
            </a:extLst>
          </p:cNvPr>
          <p:cNvPicPr>
            <a:picLocks noChangeAspect="1"/>
          </p:cNvPicPr>
          <p:nvPr/>
        </p:nvPicPr>
        <p:blipFill rotWithShape="1">
          <a:blip r:embed="rId9"/>
          <a:srcRect l="2262" r="82857"/>
          <a:stretch/>
        </p:blipFill>
        <p:spPr>
          <a:xfrm flipH="1">
            <a:off x="1245712" y="3184976"/>
            <a:ext cx="680802" cy="950595"/>
          </a:xfrm>
          <a:prstGeom prst="rect">
            <a:avLst/>
          </a:prstGeom>
        </p:spPr>
      </p:pic>
      <p:pic>
        <p:nvPicPr>
          <p:cNvPr id="8" name="Picture 7" descr="A picture containing logo&#10;&#10;Description automatically generated">
            <a:extLst>
              <a:ext uri="{FF2B5EF4-FFF2-40B4-BE49-F238E27FC236}">
                <a16:creationId xmlns:a16="http://schemas.microsoft.com/office/drawing/2014/main" id="{DCBD43F5-5E76-7F40-919F-751906767B32}"/>
              </a:ext>
            </a:extLst>
          </p:cNvPr>
          <p:cNvPicPr>
            <a:picLocks noChangeAspect="1"/>
          </p:cNvPicPr>
          <p:nvPr/>
        </p:nvPicPr>
        <p:blipFill rotWithShape="1">
          <a:blip r:embed="rId10"/>
          <a:srcRect l="3493" r="76302"/>
          <a:stretch/>
        </p:blipFill>
        <p:spPr>
          <a:xfrm flipH="1">
            <a:off x="974741" y="1887232"/>
            <a:ext cx="670166" cy="1000604"/>
          </a:xfrm>
          <a:prstGeom prst="rect">
            <a:avLst/>
          </a:prstGeom>
        </p:spPr>
      </p:pic>
      <p:sp>
        <p:nvSpPr>
          <p:cNvPr id="20" name="TextBox 19">
            <a:extLst>
              <a:ext uri="{FF2B5EF4-FFF2-40B4-BE49-F238E27FC236}">
                <a16:creationId xmlns:a16="http://schemas.microsoft.com/office/drawing/2014/main" id="{07AF25BE-9DAA-C7DE-4CE1-0B07C42448F0}"/>
              </a:ext>
            </a:extLst>
          </p:cNvPr>
          <p:cNvSpPr txBox="1"/>
          <p:nvPr/>
        </p:nvSpPr>
        <p:spPr>
          <a:xfrm>
            <a:off x="7445829" y="6727371"/>
            <a:ext cx="184731" cy="369332"/>
          </a:xfrm>
          <a:prstGeom prst="rect">
            <a:avLst/>
          </a:prstGeom>
          <a:noFill/>
        </p:spPr>
        <p:txBody>
          <a:bodyPr wrap="none" rtlCol="0">
            <a:spAutoFit/>
          </a:bodyPr>
          <a:lstStyle/>
          <a:p>
            <a:endParaRPr lang="pl-PL"/>
          </a:p>
        </p:txBody>
      </p:sp>
      <p:sp>
        <p:nvSpPr>
          <p:cNvPr id="18" name="Title 1">
            <a:extLst>
              <a:ext uri="{FF2B5EF4-FFF2-40B4-BE49-F238E27FC236}">
                <a16:creationId xmlns:a16="http://schemas.microsoft.com/office/drawing/2014/main" id="{3E13149D-9A2C-76B7-5D9C-6938F2855C1E}"/>
              </a:ext>
            </a:extLst>
          </p:cNvPr>
          <p:cNvSpPr>
            <a:spLocks noGrp="1"/>
          </p:cNvSpPr>
          <p:nvPr>
            <p:ph type="title"/>
          </p:nvPr>
        </p:nvSpPr>
        <p:spPr>
          <a:xfrm>
            <a:off x="569260" y="365126"/>
            <a:ext cx="4815540" cy="809156"/>
          </a:xfrm>
        </p:spPr>
        <p:txBody>
          <a:bodyPr>
            <a:normAutofit fontScale="90000"/>
          </a:bodyPr>
          <a:lstStyle/>
          <a:p>
            <a:r>
              <a:rPr lang="en-GB">
                <a:latin typeface="Helvetica" pitchFamily="2" charset="0"/>
              </a:rPr>
              <a:t>What We Do</a:t>
            </a:r>
            <a:endParaRPr lang="en-IE">
              <a:latin typeface="Helvetica" pitchFamily="2" charset="0"/>
            </a:endParaRPr>
          </a:p>
        </p:txBody>
      </p:sp>
      <p:grpSp>
        <p:nvGrpSpPr>
          <p:cNvPr id="19" name="Group 18">
            <a:extLst>
              <a:ext uri="{FF2B5EF4-FFF2-40B4-BE49-F238E27FC236}">
                <a16:creationId xmlns:a16="http://schemas.microsoft.com/office/drawing/2014/main" id="{F7AA8450-1D9B-1880-05E1-4166BBBBF543}"/>
              </a:ext>
            </a:extLst>
          </p:cNvPr>
          <p:cNvGrpSpPr/>
          <p:nvPr/>
        </p:nvGrpSpPr>
        <p:grpSpPr>
          <a:xfrm>
            <a:off x="9479291" y="3359634"/>
            <a:ext cx="2553036" cy="2375999"/>
            <a:chOff x="3134914" y="443893"/>
            <a:chExt cx="2277520" cy="2157650"/>
          </a:xfrm>
        </p:grpSpPr>
        <p:pic>
          <p:nvPicPr>
            <p:cNvPr id="17" name="Picture 16">
              <a:extLst>
                <a:ext uri="{FF2B5EF4-FFF2-40B4-BE49-F238E27FC236}">
                  <a16:creationId xmlns:a16="http://schemas.microsoft.com/office/drawing/2014/main" id="{A78B2AFC-B089-D00F-3409-FEECFB403B03}"/>
                </a:ext>
              </a:extLst>
            </p:cNvPr>
            <p:cNvPicPr>
              <a:picLocks noChangeAspect="1"/>
            </p:cNvPicPr>
            <p:nvPr/>
          </p:nvPicPr>
          <p:blipFill>
            <a:blip r:embed="rId11">
              <a:extLst>
                <a:ext uri="{BEBA8EAE-BF5A-486C-A8C5-ECC9F3942E4B}">
                  <a14:imgProps xmlns:a14="http://schemas.microsoft.com/office/drawing/2010/main">
                    <a14:imgLayer r:embed="rId12">
                      <a14:imgEffect>
                        <a14:brightnessContrast bright="8000"/>
                      </a14:imgEffect>
                    </a14:imgLayer>
                  </a14:imgProps>
                </a:ext>
              </a:extLst>
            </a:blip>
            <a:stretch>
              <a:fillRect/>
            </a:stretch>
          </p:blipFill>
          <p:spPr>
            <a:xfrm>
              <a:off x="3134914" y="443893"/>
              <a:ext cx="2277520" cy="2157650"/>
            </a:xfrm>
            <a:prstGeom prst="rect">
              <a:avLst/>
            </a:prstGeom>
          </p:spPr>
        </p:pic>
        <p:sp>
          <p:nvSpPr>
            <p:cNvPr id="2" name="Oval 1">
              <a:extLst>
                <a:ext uri="{FF2B5EF4-FFF2-40B4-BE49-F238E27FC236}">
                  <a16:creationId xmlns:a16="http://schemas.microsoft.com/office/drawing/2014/main" id="{529E3399-E904-DC46-660B-1F59A8F3ED5E}"/>
                </a:ext>
              </a:extLst>
            </p:cNvPr>
            <p:cNvSpPr/>
            <p:nvPr/>
          </p:nvSpPr>
          <p:spPr>
            <a:xfrm>
              <a:off x="3220201" y="490188"/>
              <a:ext cx="2064176" cy="2064176"/>
            </a:xfrm>
            <a:prstGeom prst="ellipse">
              <a:avLst/>
            </a:prstGeom>
            <a:noFill/>
            <a:ln w="66675">
              <a:solidFill>
                <a:srgbClr val="00A49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pSp>
      <p:grpSp>
        <p:nvGrpSpPr>
          <p:cNvPr id="48" name="Group 47">
            <a:extLst>
              <a:ext uri="{FF2B5EF4-FFF2-40B4-BE49-F238E27FC236}">
                <a16:creationId xmlns:a16="http://schemas.microsoft.com/office/drawing/2014/main" id="{5603F3DD-9C09-F8B5-3ABC-61C381F483B6}"/>
              </a:ext>
            </a:extLst>
          </p:cNvPr>
          <p:cNvGrpSpPr/>
          <p:nvPr/>
        </p:nvGrpSpPr>
        <p:grpSpPr>
          <a:xfrm>
            <a:off x="5439444" y="911908"/>
            <a:ext cx="4452097" cy="3493732"/>
            <a:chOff x="5439444" y="911908"/>
            <a:chExt cx="4452097" cy="3493732"/>
          </a:xfrm>
        </p:grpSpPr>
        <p:pic>
          <p:nvPicPr>
            <p:cNvPr id="15" name="Picture 14">
              <a:extLst>
                <a:ext uri="{FF2B5EF4-FFF2-40B4-BE49-F238E27FC236}">
                  <a16:creationId xmlns:a16="http://schemas.microsoft.com/office/drawing/2014/main" id="{255FFF7F-CFEC-3908-C2A4-BCBBD49D66A1}"/>
                </a:ext>
              </a:extLst>
            </p:cNvPr>
            <p:cNvPicPr>
              <a:picLocks noChangeAspect="1"/>
            </p:cNvPicPr>
            <p:nvPr/>
          </p:nvPicPr>
          <p:blipFill>
            <a:blip r:embed="rId13">
              <a:alphaModFix/>
              <a:extLst>
                <a:ext uri="{BEBA8EAE-BF5A-486C-A8C5-ECC9F3942E4B}">
                  <a14:imgProps xmlns:a14="http://schemas.microsoft.com/office/drawing/2010/main">
                    <a14:imgLayer r:embed="rId14">
                      <a14:imgEffect>
                        <a14:brightnessContrast bright="9000"/>
                      </a14:imgEffect>
                    </a14:imgLayer>
                  </a14:imgProps>
                </a:ext>
              </a:extLst>
            </a:blip>
            <a:stretch>
              <a:fillRect/>
            </a:stretch>
          </p:blipFill>
          <p:spPr>
            <a:xfrm>
              <a:off x="7483553" y="2124387"/>
              <a:ext cx="2407988" cy="2281253"/>
            </a:xfrm>
            <a:prstGeom prst="rect">
              <a:avLst/>
            </a:prstGeom>
            <a:ln>
              <a:noFill/>
            </a:ln>
          </p:spPr>
        </p:pic>
        <p:grpSp>
          <p:nvGrpSpPr>
            <p:cNvPr id="47" name="Group 46">
              <a:extLst>
                <a:ext uri="{FF2B5EF4-FFF2-40B4-BE49-F238E27FC236}">
                  <a16:creationId xmlns:a16="http://schemas.microsoft.com/office/drawing/2014/main" id="{F989AFD2-2931-0027-34B0-FA80EBE297AE}"/>
                </a:ext>
              </a:extLst>
            </p:cNvPr>
            <p:cNvGrpSpPr/>
            <p:nvPr/>
          </p:nvGrpSpPr>
          <p:grpSpPr>
            <a:xfrm>
              <a:off x="5439444" y="911908"/>
              <a:ext cx="4341943" cy="3431943"/>
              <a:chOff x="5439444" y="911908"/>
              <a:chExt cx="4341943" cy="3431943"/>
            </a:xfrm>
          </p:grpSpPr>
          <p:grpSp>
            <p:nvGrpSpPr>
              <p:cNvPr id="44" name="Group 43">
                <a:extLst>
                  <a:ext uri="{FF2B5EF4-FFF2-40B4-BE49-F238E27FC236}">
                    <a16:creationId xmlns:a16="http://schemas.microsoft.com/office/drawing/2014/main" id="{FA018FCF-C014-6E8B-9D76-EEACBB3723FF}"/>
                  </a:ext>
                </a:extLst>
              </p:cNvPr>
              <p:cNvGrpSpPr/>
              <p:nvPr/>
            </p:nvGrpSpPr>
            <p:grpSpPr>
              <a:xfrm>
                <a:off x="5439444" y="911908"/>
                <a:ext cx="4341943" cy="3431943"/>
                <a:chOff x="4996073" y="693751"/>
                <a:chExt cx="4785311" cy="3782387"/>
              </a:xfrm>
            </p:grpSpPr>
            <p:pic>
              <p:nvPicPr>
                <p:cNvPr id="40" name="Picture 39">
                  <a:extLst>
                    <a:ext uri="{FF2B5EF4-FFF2-40B4-BE49-F238E27FC236}">
                      <a16:creationId xmlns:a16="http://schemas.microsoft.com/office/drawing/2014/main" id="{B113003A-2F9D-596E-9700-9F174080B206}"/>
                    </a:ext>
                  </a:extLst>
                </p:cNvPr>
                <p:cNvPicPr>
                  <a:picLocks noChangeAspect="1"/>
                </p:cNvPicPr>
                <p:nvPr/>
              </p:nvPicPr>
              <p:blipFill>
                <a:blip r:embed="rId15">
                  <a:extLst>
                    <a:ext uri="{BEBA8EAE-BF5A-486C-A8C5-ECC9F3942E4B}">
                      <a14:imgProps xmlns:a14="http://schemas.microsoft.com/office/drawing/2010/main">
                        <a14:imgLayer r:embed="rId16">
                          <a14:imgEffect>
                            <a14:colorTemperature colorTemp="6888"/>
                          </a14:imgEffect>
                          <a14:imgEffect>
                            <a14:saturation sat="134000"/>
                          </a14:imgEffect>
                        </a14:imgLayer>
                      </a14:imgProps>
                    </a:ext>
                  </a:extLst>
                </a:blip>
                <a:stretch>
                  <a:fillRect/>
                </a:stretch>
              </p:blipFill>
              <p:spPr>
                <a:xfrm>
                  <a:off x="4996073" y="693751"/>
                  <a:ext cx="2666247" cy="2505177"/>
                </a:xfrm>
                <a:prstGeom prst="rect">
                  <a:avLst/>
                </a:prstGeom>
              </p:spPr>
            </p:pic>
            <p:sp>
              <p:nvSpPr>
                <p:cNvPr id="43" name="Oval 42">
                  <a:extLst>
                    <a:ext uri="{FF2B5EF4-FFF2-40B4-BE49-F238E27FC236}">
                      <a16:creationId xmlns:a16="http://schemas.microsoft.com/office/drawing/2014/main" id="{B94949F4-557B-8B94-21FC-D2BB542A5990}"/>
                    </a:ext>
                  </a:extLst>
                </p:cNvPr>
                <p:cNvSpPr/>
                <p:nvPr/>
              </p:nvSpPr>
              <p:spPr>
                <a:xfrm>
                  <a:off x="7370317" y="2065071"/>
                  <a:ext cx="2411067" cy="2411067"/>
                </a:xfrm>
                <a:prstGeom prst="ellipse">
                  <a:avLst/>
                </a:prstGeom>
                <a:noFill/>
                <a:ln w="69850">
                  <a:solidFill>
                    <a:srgbClr val="703A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pSp>
          <p:sp>
            <p:nvSpPr>
              <p:cNvPr id="46" name="Oval 45">
                <a:extLst>
                  <a:ext uri="{FF2B5EF4-FFF2-40B4-BE49-F238E27FC236}">
                    <a16:creationId xmlns:a16="http://schemas.microsoft.com/office/drawing/2014/main" id="{35B5A3C6-3C75-2D2A-D939-88ED6C8BFFD1}"/>
                  </a:ext>
                </a:extLst>
              </p:cNvPr>
              <p:cNvSpPr/>
              <p:nvPr/>
            </p:nvSpPr>
            <p:spPr>
              <a:xfrm>
                <a:off x="5566801" y="928992"/>
                <a:ext cx="2187678" cy="2187677"/>
              </a:xfrm>
              <a:prstGeom prst="ellipse">
                <a:avLst/>
              </a:prstGeom>
              <a:noFill/>
              <a:ln w="69850">
                <a:solidFill>
                  <a:srgbClr val="C6007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pSp>
      </p:grpSp>
    </p:spTree>
    <p:extLst>
      <p:ext uri="{BB962C8B-B14F-4D97-AF65-F5344CB8AC3E}">
        <p14:creationId xmlns:p14="http://schemas.microsoft.com/office/powerpoint/2010/main" val="159543754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37E4F2-FD16-4AB6-99A0-61EED9EBE72C}"/>
              </a:ext>
            </a:extLst>
          </p:cNvPr>
          <p:cNvSpPr>
            <a:spLocks noGrp="1"/>
          </p:cNvSpPr>
          <p:nvPr>
            <p:ph type="title"/>
          </p:nvPr>
        </p:nvSpPr>
        <p:spPr>
          <a:xfrm>
            <a:off x="596154" y="393639"/>
            <a:ext cx="10515600" cy="960526"/>
          </a:xfrm>
        </p:spPr>
        <p:txBody>
          <a:bodyPr>
            <a:normAutofit fontScale="90000"/>
          </a:bodyPr>
          <a:lstStyle/>
          <a:p>
            <a:r>
              <a:rPr lang="en-IE" sz="4000">
                <a:latin typeface="Helvetica" pitchFamily="2" charset="0"/>
              </a:rPr>
              <a:t>Heart Failure Patient Council</a:t>
            </a:r>
            <a:endParaRPr lang="en-IE">
              <a:latin typeface="Helvetica" pitchFamily="2" charset="0"/>
            </a:endParaRPr>
          </a:p>
        </p:txBody>
      </p:sp>
      <p:sp>
        <p:nvSpPr>
          <p:cNvPr id="9" name="Content Placeholder 8">
            <a:extLst>
              <a:ext uri="{FF2B5EF4-FFF2-40B4-BE49-F238E27FC236}">
                <a16:creationId xmlns:a16="http://schemas.microsoft.com/office/drawing/2014/main" id="{A8762C90-F828-495B-BF39-BCDF40B8C104}"/>
              </a:ext>
            </a:extLst>
          </p:cNvPr>
          <p:cNvSpPr>
            <a:spLocks noGrp="1"/>
          </p:cNvSpPr>
          <p:nvPr>
            <p:ph idx="1"/>
          </p:nvPr>
        </p:nvSpPr>
        <p:spPr>
          <a:xfrm>
            <a:off x="596154" y="1381106"/>
            <a:ext cx="7862046" cy="4816493"/>
          </a:xfrm>
        </p:spPr>
        <p:txBody>
          <a:bodyPr>
            <a:noAutofit/>
          </a:bodyPr>
          <a:lstStyle/>
          <a:p>
            <a:pPr marL="457200" indent="-457200" algn="l">
              <a:buFont typeface="Arial" panose="020B0604020202020204" pitchFamily="34" charset="0"/>
              <a:buChar char="•"/>
            </a:pPr>
            <a:endParaRPr lang="en-IE" sz="2200" b="0" i="0">
              <a:solidFill>
                <a:srgbClr val="474747"/>
              </a:solidFill>
              <a:effectLst/>
              <a:latin typeface="Helvetica" pitchFamily="2" charset="0"/>
            </a:endParaRPr>
          </a:p>
          <a:p>
            <a:pPr marL="457200" indent="-457200">
              <a:buFont typeface="Arial" panose="020B0604020202020204" pitchFamily="34" charset="0"/>
              <a:buChar char="•"/>
            </a:pPr>
            <a:r>
              <a:rPr lang="en-IE" sz="2200">
                <a:solidFill>
                  <a:srgbClr val="474747"/>
                </a:solidFill>
                <a:latin typeface="Helvetica" pitchFamily="2" charset="0"/>
              </a:rPr>
              <a:t>The Heart Failure Patient Council was </a:t>
            </a:r>
            <a:r>
              <a:rPr lang="en-IE" sz="2200" b="1">
                <a:solidFill>
                  <a:srgbClr val="5F249F"/>
                </a:solidFill>
                <a:latin typeface="Helvetica" pitchFamily="2" charset="0"/>
              </a:rPr>
              <a:t>the first patient council to be established by Global Heart Hub</a:t>
            </a:r>
            <a:r>
              <a:rPr lang="en-IE" sz="2200">
                <a:solidFill>
                  <a:srgbClr val="474747"/>
                </a:solidFill>
                <a:latin typeface="Helvetica" pitchFamily="2" charset="0"/>
              </a:rPr>
              <a:t>. It is an alliance of patient organisations from across the globe, working with heart failure patients and their carers.</a:t>
            </a:r>
          </a:p>
          <a:p>
            <a:pPr marL="457200" indent="-457200" algn="l">
              <a:buFont typeface="Arial" panose="020B0604020202020204" pitchFamily="34" charset="0"/>
              <a:buChar char="•"/>
            </a:pPr>
            <a:r>
              <a:rPr lang="en-IE" sz="2200" b="0" i="0">
                <a:solidFill>
                  <a:srgbClr val="474747"/>
                </a:solidFill>
                <a:effectLst/>
                <a:latin typeface="Helvetica" pitchFamily="2" charset="0"/>
              </a:rPr>
              <a:t>A priority of the Heart Failure Patient Council is to </a:t>
            </a:r>
            <a:r>
              <a:rPr lang="en-IE" sz="2200" b="1" i="0">
                <a:solidFill>
                  <a:srgbClr val="5F249F"/>
                </a:solidFill>
                <a:effectLst/>
                <a:latin typeface="Helvetica" pitchFamily="2" charset="0"/>
              </a:rPr>
              <a:t>raise awareness</a:t>
            </a:r>
            <a:r>
              <a:rPr lang="en-IE" sz="2200" b="0" i="0">
                <a:solidFill>
                  <a:srgbClr val="474747"/>
                </a:solidFill>
                <a:effectLst/>
                <a:latin typeface="Helvetica" pitchFamily="2" charset="0"/>
              </a:rPr>
              <a:t> of heart failure, promote public and healthcare </a:t>
            </a:r>
            <a:r>
              <a:rPr lang="en-IE" sz="2200" b="1" i="0">
                <a:solidFill>
                  <a:srgbClr val="5F249F"/>
                </a:solidFill>
                <a:effectLst/>
                <a:latin typeface="Helvetica" pitchFamily="2" charset="0"/>
              </a:rPr>
              <a:t>education</a:t>
            </a:r>
            <a:r>
              <a:rPr lang="en-IE" sz="2200" b="0" i="0">
                <a:solidFill>
                  <a:srgbClr val="474747"/>
                </a:solidFill>
                <a:effectLst/>
                <a:latin typeface="Helvetica" pitchFamily="2" charset="0"/>
              </a:rPr>
              <a:t> and </a:t>
            </a:r>
            <a:r>
              <a:rPr lang="en-IE" sz="2200" b="1" i="0">
                <a:solidFill>
                  <a:srgbClr val="5F249F"/>
                </a:solidFill>
                <a:effectLst/>
                <a:latin typeface="Helvetica" pitchFamily="2" charset="0"/>
              </a:rPr>
              <a:t>advocate</a:t>
            </a:r>
            <a:r>
              <a:rPr lang="en-IE" sz="2200" b="0" i="0">
                <a:solidFill>
                  <a:srgbClr val="474747"/>
                </a:solidFill>
                <a:effectLst/>
                <a:latin typeface="Helvetica" pitchFamily="2" charset="0"/>
              </a:rPr>
              <a:t> for policy action in an insufficiently recognised and increasingly burdensome disease area.</a:t>
            </a:r>
          </a:p>
          <a:p>
            <a:pPr marL="457200" indent="-457200">
              <a:buFont typeface="Arial" panose="020B0604020202020204" pitchFamily="34" charset="0"/>
              <a:buChar char="•"/>
            </a:pPr>
            <a:r>
              <a:rPr lang="en-IE" sz="2200">
                <a:solidFill>
                  <a:srgbClr val="474747"/>
                </a:solidFill>
                <a:latin typeface="Helvetica" pitchFamily="2" charset="0"/>
              </a:rPr>
              <a:t>The Patient Council is united in the view that </a:t>
            </a:r>
            <a:r>
              <a:rPr lang="en-IE" sz="2200" b="1">
                <a:solidFill>
                  <a:srgbClr val="5F249F"/>
                </a:solidFill>
                <a:latin typeface="Helvetica" pitchFamily="2" charset="0"/>
              </a:rPr>
              <a:t>heart failure is poorly recognised</a:t>
            </a:r>
            <a:r>
              <a:rPr lang="en-IE" sz="2200">
                <a:solidFill>
                  <a:srgbClr val="474747"/>
                </a:solidFill>
                <a:latin typeface="Helvetica" pitchFamily="2" charset="0"/>
              </a:rPr>
              <a:t> and not well understood by both the general public and healthcare professionals.</a:t>
            </a:r>
          </a:p>
        </p:txBody>
      </p:sp>
      <p:pic>
        <p:nvPicPr>
          <p:cNvPr id="5" name="Picture 4">
            <a:extLst>
              <a:ext uri="{FF2B5EF4-FFF2-40B4-BE49-F238E27FC236}">
                <a16:creationId xmlns:a16="http://schemas.microsoft.com/office/drawing/2014/main" id="{D95A94F3-886D-DB51-B7F0-8B3B64379D25}"/>
              </a:ext>
            </a:extLst>
          </p:cNvPr>
          <p:cNvPicPr>
            <a:picLocks noChangeAspect="1"/>
          </p:cNvPicPr>
          <p:nvPr/>
        </p:nvPicPr>
        <p:blipFill>
          <a:blip r:embed="rId2"/>
          <a:stretch>
            <a:fillRect/>
          </a:stretch>
        </p:blipFill>
        <p:spPr>
          <a:xfrm>
            <a:off x="9047908" y="1533013"/>
            <a:ext cx="2392458" cy="3294532"/>
          </a:xfrm>
          <a:prstGeom prst="rect">
            <a:avLst/>
          </a:prstGeom>
        </p:spPr>
      </p:pic>
    </p:spTree>
    <p:extLst>
      <p:ext uri="{BB962C8B-B14F-4D97-AF65-F5344CB8AC3E}">
        <p14:creationId xmlns:p14="http://schemas.microsoft.com/office/powerpoint/2010/main" val="7836626"/>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19DA56-E387-CBF2-464C-B68104D9D963}"/>
              </a:ext>
            </a:extLst>
          </p:cNvPr>
          <p:cNvSpPr>
            <a:spLocks noGrp="1"/>
          </p:cNvSpPr>
          <p:nvPr>
            <p:ph type="title"/>
          </p:nvPr>
        </p:nvSpPr>
        <p:spPr>
          <a:xfrm>
            <a:off x="556160" y="399911"/>
            <a:ext cx="10515600" cy="1325563"/>
          </a:xfrm>
        </p:spPr>
        <p:txBody>
          <a:bodyPr>
            <a:noAutofit/>
          </a:bodyPr>
          <a:lstStyle/>
          <a:p>
            <a:r>
              <a:rPr lang="en-US" sz="4000">
                <a:latin typeface="Helvetica" pitchFamily="2" charset="0"/>
              </a:rPr>
              <a:t>Affiliates in the HF Patient Council</a:t>
            </a:r>
            <a:endParaRPr lang="en-IE">
              <a:latin typeface="Helvetica" pitchFamily="2" charset="0"/>
            </a:endParaRPr>
          </a:p>
        </p:txBody>
      </p:sp>
      <p:grpSp>
        <p:nvGrpSpPr>
          <p:cNvPr id="1024" name="Group 1023">
            <a:extLst>
              <a:ext uri="{FF2B5EF4-FFF2-40B4-BE49-F238E27FC236}">
                <a16:creationId xmlns:a16="http://schemas.microsoft.com/office/drawing/2014/main" id="{0B0C756B-72B4-B3CD-C3B0-6A1398941192}"/>
              </a:ext>
            </a:extLst>
          </p:cNvPr>
          <p:cNvGrpSpPr/>
          <p:nvPr/>
        </p:nvGrpSpPr>
        <p:grpSpPr>
          <a:xfrm>
            <a:off x="2853165" y="1462690"/>
            <a:ext cx="9280999" cy="4066404"/>
            <a:chOff x="2853165" y="1462690"/>
            <a:chExt cx="9280999" cy="4066404"/>
          </a:xfrm>
        </p:grpSpPr>
        <p:grpSp>
          <p:nvGrpSpPr>
            <p:cNvPr id="105" name="Group 104">
              <a:extLst>
                <a:ext uri="{FF2B5EF4-FFF2-40B4-BE49-F238E27FC236}">
                  <a16:creationId xmlns:a16="http://schemas.microsoft.com/office/drawing/2014/main" id="{1A103918-40A1-0EF6-E63B-63FF3035C650}"/>
                </a:ext>
              </a:extLst>
            </p:cNvPr>
            <p:cNvGrpSpPr/>
            <p:nvPr/>
          </p:nvGrpSpPr>
          <p:grpSpPr>
            <a:xfrm>
              <a:off x="2853165" y="1462690"/>
              <a:ext cx="9280999" cy="4066404"/>
              <a:chOff x="1455500" y="1856096"/>
              <a:chExt cx="9280999" cy="4066404"/>
            </a:xfrm>
          </p:grpSpPr>
          <p:pic>
            <p:nvPicPr>
              <p:cNvPr id="106" name="Picture 2" descr="Purple World Map Watercolour Custom Quote Print Purple Nursery | Etsy  Ireland">
                <a:extLst>
                  <a:ext uri="{FF2B5EF4-FFF2-40B4-BE49-F238E27FC236}">
                    <a16:creationId xmlns:a16="http://schemas.microsoft.com/office/drawing/2014/main" id="{03CA48C6-B3D5-D75E-1897-05D2D838E626}"/>
                  </a:ext>
                </a:extLst>
              </p:cNvPr>
              <p:cNvPicPr>
                <a:picLocks noChangeAspect="1" noChangeArrowheads="1"/>
              </p:cNvPicPr>
              <p:nvPr/>
            </p:nvPicPr>
            <p:blipFill rotWithShape="1">
              <a:blip r:embed="rId3">
                <a:extLst>
                  <a:ext uri="{BEBA8EAE-BF5A-486C-A8C5-ECC9F3942E4B}">
                    <a14:imgProps xmlns:a14="http://schemas.microsoft.com/office/drawing/2010/main">
                      <a14:imgLayer r:embed="rId4">
                        <a14:imgEffect>
                          <a14:saturation sat="66000"/>
                        </a14:imgEffect>
                        <a14:imgEffect>
                          <a14:brightnessContrast contrast="20000"/>
                        </a14:imgEffect>
                      </a14:imgLayer>
                    </a14:imgProps>
                  </a:ext>
                  <a:ext uri="{28A0092B-C50C-407E-A947-70E740481C1C}">
                    <a14:useLocalDpi xmlns:a14="http://schemas.microsoft.com/office/drawing/2010/main" val="0"/>
                  </a:ext>
                </a:extLst>
              </a:blip>
              <a:srcRect t="14564" b="18359"/>
              <a:stretch/>
            </p:blipFill>
            <p:spPr bwMode="auto">
              <a:xfrm>
                <a:off x="1455500" y="1856096"/>
                <a:ext cx="9280999" cy="4066404"/>
              </a:xfrm>
              <a:prstGeom prst="rect">
                <a:avLst/>
              </a:prstGeom>
              <a:noFill/>
              <a:extLst>
                <a:ext uri="{909E8E84-426E-40DD-AFC4-6F175D3DCCD1}">
                  <a14:hiddenFill xmlns:a14="http://schemas.microsoft.com/office/drawing/2010/main">
                    <a:solidFill>
                      <a:srgbClr val="FFFFFF"/>
                    </a:solidFill>
                  </a14:hiddenFill>
                </a:ext>
              </a:extLst>
            </p:spPr>
          </p:pic>
          <p:pic>
            <p:nvPicPr>
              <p:cNvPr id="108" name="Picture 4">
                <a:extLst>
                  <a:ext uri="{FF2B5EF4-FFF2-40B4-BE49-F238E27FC236}">
                    <a16:creationId xmlns:a16="http://schemas.microsoft.com/office/drawing/2014/main" id="{98801D01-A86E-B81F-90F0-1E3F08E54A2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148909" y="3488073"/>
                <a:ext cx="248970" cy="230237"/>
              </a:xfrm>
              <a:prstGeom prst="rect">
                <a:avLst/>
              </a:prstGeom>
              <a:noFill/>
              <a:extLst>
                <a:ext uri="{909E8E84-426E-40DD-AFC4-6F175D3DCCD1}">
                  <a14:hiddenFill xmlns:a14="http://schemas.microsoft.com/office/drawing/2010/main">
                    <a:solidFill>
                      <a:srgbClr val="FFFFFF"/>
                    </a:solidFill>
                  </a14:hiddenFill>
                </a:ext>
              </a:extLst>
            </p:spPr>
          </p:pic>
          <p:pic>
            <p:nvPicPr>
              <p:cNvPr id="109" name="Picture 4">
                <a:extLst>
                  <a:ext uri="{FF2B5EF4-FFF2-40B4-BE49-F238E27FC236}">
                    <a16:creationId xmlns:a16="http://schemas.microsoft.com/office/drawing/2014/main" id="{47AA6CC5-5295-73C1-C58C-C912C52AFEE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143972" y="2971453"/>
                <a:ext cx="248970" cy="230237"/>
              </a:xfrm>
              <a:prstGeom prst="rect">
                <a:avLst/>
              </a:prstGeom>
              <a:noFill/>
              <a:extLst>
                <a:ext uri="{909E8E84-426E-40DD-AFC4-6F175D3DCCD1}">
                  <a14:hiddenFill xmlns:a14="http://schemas.microsoft.com/office/drawing/2010/main">
                    <a:solidFill>
                      <a:srgbClr val="FFFFFF"/>
                    </a:solidFill>
                  </a14:hiddenFill>
                </a:ext>
              </a:extLst>
            </p:spPr>
          </p:pic>
          <p:pic>
            <p:nvPicPr>
              <p:cNvPr id="110" name="Picture 4">
                <a:extLst>
                  <a:ext uri="{FF2B5EF4-FFF2-40B4-BE49-F238E27FC236}">
                    <a16:creationId xmlns:a16="http://schemas.microsoft.com/office/drawing/2014/main" id="{FED22E38-D3BD-2B7C-D157-74FA939F8CA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49161" y="4518873"/>
                <a:ext cx="248970" cy="230237"/>
              </a:xfrm>
              <a:prstGeom prst="rect">
                <a:avLst/>
              </a:prstGeom>
              <a:noFill/>
              <a:extLst>
                <a:ext uri="{909E8E84-426E-40DD-AFC4-6F175D3DCCD1}">
                  <a14:hiddenFill xmlns:a14="http://schemas.microsoft.com/office/drawing/2010/main">
                    <a:solidFill>
                      <a:srgbClr val="FFFFFF"/>
                    </a:solidFill>
                  </a14:hiddenFill>
                </a:ext>
              </a:extLst>
            </p:spPr>
          </p:pic>
          <p:pic>
            <p:nvPicPr>
              <p:cNvPr id="111" name="Picture 4">
                <a:extLst>
                  <a:ext uri="{FF2B5EF4-FFF2-40B4-BE49-F238E27FC236}">
                    <a16:creationId xmlns:a16="http://schemas.microsoft.com/office/drawing/2014/main" id="{2A08E98F-B5B1-281E-A9F8-15CF8A35D6F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563954" y="3026249"/>
                <a:ext cx="248970" cy="230237"/>
              </a:xfrm>
              <a:prstGeom prst="rect">
                <a:avLst/>
              </a:prstGeom>
              <a:noFill/>
              <a:extLst>
                <a:ext uri="{909E8E84-426E-40DD-AFC4-6F175D3DCCD1}">
                  <a14:hiddenFill xmlns:a14="http://schemas.microsoft.com/office/drawing/2010/main">
                    <a:solidFill>
                      <a:srgbClr val="FFFFFF"/>
                    </a:solidFill>
                  </a14:hiddenFill>
                </a:ext>
              </a:extLst>
            </p:spPr>
          </p:pic>
          <p:pic>
            <p:nvPicPr>
              <p:cNvPr id="112" name="Picture 4">
                <a:extLst>
                  <a:ext uri="{FF2B5EF4-FFF2-40B4-BE49-F238E27FC236}">
                    <a16:creationId xmlns:a16="http://schemas.microsoft.com/office/drawing/2014/main" id="{B84AE28C-97ED-4C1A-53D4-B46D5BFA383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30429" y="3387385"/>
                <a:ext cx="248970" cy="230237"/>
              </a:xfrm>
              <a:prstGeom prst="rect">
                <a:avLst/>
              </a:prstGeom>
              <a:noFill/>
              <a:extLst>
                <a:ext uri="{909E8E84-426E-40DD-AFC4-6F175D3DCCD1}">
                  <a14:hiddenFill xmlns:a14="http://schemas.microsoft.com/office/drawing/2010/main">
                    <a:solidFill>
                      <a:srgbClr val="FFFFFF"/>
                    </a:solidFill>
                  </a14:hiddenFill>
                </a:ext>
              </a:extLst>
            </p:spPr>
          </p:pic>
          <p:pic>
            <p:nvPicPr>
              <p:cNvPr id="113" name="Picture 4">
                <a:extLst>
                  <a:ext uri="{FF2B5EF4-FFF2-40B4-BE49-F238E27FC236}">
                    <a16:creationId xmlns:a16="http://schemas.microsoft.com/office/drawing/2014/main" id="{AFEF1BED-9964-A531-942B-6C365E81AC0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812924" y="3198151"/>
                <a:ext cx="248970" cy="230237"/>
              </a:xfrm>
              <a:prstGeom prst="rect">
                <a:avLst/>
              </a:prstGeom>
              <a:noFill/>
              <a:extLst>
                <a:ext uri="{909E8E84-426E-40DD-AFC4-6F175D3DCCD1}">
                  <a14:hiddenFill xmlns:a14="http://schemas.microsoft.com/office/drawing/2010/main">
                    <a:solidFill>
                      <a:srgbClr val="FFFFFF"/>
                    </a:solidFill>
                  </a14:hiddenFill>
                </a:ext>
              </a:extLst>
            </p:spPr>
          </p:pic>
          <p:pic>
            <p:nvPicPr>
              <p:cNvPr id="114" name="Picture 4">
                <a:extLst>
                  <a:ext uri="{FF2B5EF4-FFF2-40B4-BE49-F238E27FC236}">
                    <a16:creationId xmlns:a16="http://schemas.microsoft.com/office/drawing/2014/main" id="{EEB50D5D-8A7F-C829-ADF3-9889CB9B675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10447" y="3401128"/>
                <a:ext cx="248970" cy="230237"/>
              </a:xfrm>
              <a:prstGeom prst="rect">
                <a:avLst/>
              </a:prstGeom>
              <a:noFill/>
              <a:extLst>
                <a:ext uri="{909E8E84-426E-40DD-AFC4-6F175D3DCCD1}">
                  <a14:hiddenFill xmlns:a14="http://schemas.microsoft.com/office/drawing/2010/main">
                    <a:solidFill>
                      <a:srgbClr val="FFFFFF"/>
                    </a:solidFill>
                  </a14:hiddenFill>
                </a:ext>
              </a:extLst>
            </p:spPr>
          </p:pic>
          <p:pic>
            <p:nvPicPr>
              <p:cNvPr id="117" name="Picture 4">
                <a:extLst>
                  <a:ext uri="{FF2B5EF4-FFF2-40B4-BE49-F238E27FC236}">
                    <a16:creationId xmlns:a16="http://schemas.microsoft.com/office/drawing/2014/main" id="{8319B25F-5624-F0A3-F5D0-DB7200990E9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083329" y="3037188"/>
                <a:ext cx="248970" cy="230237"/>
              </a:xfrm>
              <a:prstGeom prst="rect">
                <a:avLst/>
              </a:prstGeom>
              <a:noFill/>
              <a:extLst>
                <a:ext uri="{909E8E84-426E-40DD-AFC4-6F175D3DCCD1}">
                  <a14:hiddenFill xmlns:a14="http://schemas.microsoft.com/office/drawing/2010/main">
                    <a:solidFill>
                      <a:srgbClr val="FFFFFF"/>
                    </a:solidFill>
                  </a14:hiddenFill>
                </a:ext>
              </a:extLst>
            </p:spPr>
          </p:pic>
          <p:pic>
            <p:nvPicPr>
              <p:cNvPr id="119" name="Picture 4">
                <a:extLst>
                  <a:ext uri="{FF2B5EF4-FFF2-40B4-BE49-F238E27FC236}">
                    <a16:creationId xmlns:a16="http://schemas.microsoft.com/office/drawing/2014/main" id="{362B7AB1-FE4B-B6EB-9AD8-470CD4A4ECF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48435" y="3057342"/>
                <a:ext cx="248970" cy="230237"/>
              </a:xfrm>
              <a:prstGeom prst="rect">
                <a:avLst/>
              </a:prstGeom>
              <a:noFill/>
              <a:extLst>
                <a:ext uri="{909E8E84-426E-40DD-AFC4-6F175D3DCCD1}">
                  <a14:hiddenFill xmlns:a14="http://schemas.microsoft.com/office/drawing/2010/main">
                    <a:solidFill>
                      <a:srgbClr val="FFFFFF"/>
                    </a:solidFill>
                  </a14:hiddenFill>
                </a:ext>
              </a:extLst>
            </p:spPr>
          </p:pic>
          <p:pic>
            <p:nvPicPr>
              <p:cNvPr id="120" name="Picture 4">
                <a:extLst>
                  <a:ext uri="{FF2B5EF4-FFF2-40B4-BE49-F238E27FC236}">
                    <a16:creationId xmlns:a16="http://schemas.microsoft.com/office/drawing/2014/main" id="{CA9A5526-6DC5-59E0-6FD9-7DB280703A5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19380" y="2892085"/>
                <a:ext cx="248970" cy="230237"/>
              </a:xfrm>
              <a:prstGeom prst="rect">
                <a:avLst/>
              </a:prstGeom>
              <a:noFill/>
              <a:extLst>
                <a:ext uri="{909E8E84-426E-40DD-AFC4-6F175D3DCCD1}">
                  <a14:hiddenFill xmlns:a14="http://schemas.microsoft.com/office/drawing/2010/main">
                    <a:solidFill>
                      <a:srgbClr val="FFFFFF"/>
                    </a:solidFill>
                  </a14:hiddenFill>
                </a:ext>
              </a:extLst>
            </p:spPr>
          </p:pic>
          <p:pic>
            <p:nvPicPr>
              <p:cNvPr id="121" name="Picture 4">
                <a:extLst>
                  <a:ext uri="{FF2B5EF4-FFF2-40B4-BE49-F238E27FC236}">
                    <a16:creationId xmlns:a16="http://schemas.microsoft.com/office/drawing/2014/main" id="{BB54F2EB-D8FB-7FE2-A4F2-E31EEDB2A68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050253" y="3206410"/>
                <a:ext cx="248970" cy="230237"/>
              </a:xfrm>
              <a:prstGeom prst="rect">
                <a:avLst/>
              </a:prstGeom>
              <a:noFill/>
              <a:extLst>
                <a:ext uri="{909E8E84-426E-40DD-AFC4-6F175D3DCCD1}">
                  <a14:hiddenFill xmlns:a14="http://schemas.microsoft.com/office/drawing/2010/main">
                    <a:solidFill>
                      <a:srgbClr val="FFFFFF"/>
                    </a:solidFill>
                  </a14:hiddenFill>
                </a:ext>
              </a:extLst>
            </p:spPr>
          </p:pic>
        </p:grpSp>
        <p:pic>
          <p:nvPicPr>
            <p:cNvPr id="122" name="Picture 4">
              <a:extLst>
                <a:ext uri="{FF2B5EF4-FFF2-40B4-BE49-F238E27FC236}">
                  <a16:creationId xmlns:a16="http://schemas.microsoft.com/office/drawing/2014/main" id="{7C398D63-13CF-02D6-4D55-52095899B61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27774" y="3166279"/>
              <a:ext cx="248970" cy="230237"/>
            </a:xfrm>
            <a:prstGeom prst="rect">
              <a:avLst/>
            </a:prstGeom>
            <a:noFill/>
            <a:extLst>
              <a:ext uri="{909E8E84-426E-40DD-AFC4-6F175D3DCCD1}">
                <a14:hiddenFill xmlns:a14="http://schemas.microsoft.com/office/drawing/2010/main">
                  <a:solidFill>
                    <a:srgbClr val="FFFFFF"/>
                  </a:solidFill>
                </a14:hiddenFill>
              </a:ext>
            </a:extLst>
          </p:spPr>
        </p:pic>
        <p:pic>
          <p:nvPicPr>
            <p:cNvPr id="123" name="Picture 4">
              <a:extLst>
                <a:ext uri="{FF2B5EF4-FFF2-40B4-BE49-F238E27FC236}">
                  <a16:creationId xmlns:a16="http://schemas.microsoft.com/office/drawing/2014/main" id="{55AA2A78-A249-9860-E628-D2BDEDFE579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398562" y="2983623"/>
              <a:ext cx="248970" cy="230237"/>
            </a:xfrm>
            <a:prstGeom prst="rect">
              <a:avLst/>
            </a:prstGeom>
            <a:noFill/>
            <a:extLst>
              <a:ext uri="{909E8E84-426E-40DD-AFC4-6F175D3DCCD1}">
                <a14:hiddenFill xmlns:a14="http://schemas.microsoft.com/office/drawing/2010/main">
                  <a:solidFill>
                    <a:srgbClr val="FFFFFF"/>
                  </a:solidFill>
                </a14:hiddenFill>
              </a:ext>
            </a:extLst>
          </p:spPr>
        </p:pic>
        <p:pic>
          <p:nvPicPr>
            <p:cNvPr id="124" name="Picture 4">
              <a:extLst>
                <a:ext uri="{FF2B5EF4-FFF2-40B4-BE49-F238E27FC236}">
                  <a16:creationId xmlns:a16="http://schemas.microsoft.com/office/drawing/2014/main" id="{919FBCDD-D50F-E48A-423E-93C463FE195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663005" y="2478167"/>
              <a:ext cx="248970" cy="230237"/>
            </a:xfrm>
            <a:prstGeom prst="rect">
              <a:avLst/>
            </a:prstGeom>
            <a:noFill/>
            <a:extLst>
              <a:ext uri="{909E8E84-426E-40DD-AFC4-6F175D3DCCD1}">
                <a14:hiddenFill xmlns:a14="http://schemas.microsoft.com/office/drawing/2010/main">
                  <a:solidFill>
                    <a:srgbClr val="FFFFFF"/>
                  </a:solidFill>
                </a14:hiddenFill>
              </a:ext>
            </a:extLst>
          </p:spPr>
        </p:pic>
        <p:pic>
          <p:nvPicPr>
            <p:cNvPr id="125" name="Picture 4">
              <a:extLst>
                <a:ext uri="{FF2B5EF4-FFF2-40B4-BE49-F238E27FC236}">
                  <a16:creationId xmlns:a16="http://schemas.microsoft.com/office/drawing/2014/main" id="{B0B31364-6ED2-12C6-953A-728E0075EE2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646848" y="2539483"/>
              <a:ext cx="248970" cy="23023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073" name="Group 1072">
            <a:extLst>
              <a:ext uri="{FF2B5EF4-FFF2-40B4-BE49-F238E27FC236}">
                <a16:creationId xmlns:a16="http://schemas.microsoft.com/office/drawing/2014/main" id="{8083CB1A-407E-FED7-AB69-76172FBF7698}"/>
              </a:ext>
            </a:extLst>
          </p:cNvPr>
          <p:cNvGrpSpPr/>
          <p:nvPr/>
        </p:nvGrpSpPr>
        <p:grpSpPr>
          <a:xfrm>
            <a:off x="6901061" y="4907476"/>
            <a:ext cx="1624982" cy="578301"/>
            <a:chOff x="2775677" y="4942180"/>
            <a:chExt cx="1624982" cy="578301"/>
          </a:xfrm>
        </p:grpSpPr>
        <p:sp>
          <p:nvSpPr>
            <p:cNvPr id="1113" name="Rectangle: Rounded Corners 84">
              <a:extLst>
                <a:ext uri="{FF2B5EF4-FFF2-40B4-BE49-F238E27FC236}">
                  <a16:creationId xmlns:a16="http://schemas.microsoft.com/office/drawing/2014/main" id="{2F382D9C-589B-1B1E-6FD6-5D6FC3BC0ABB}"/>
                </a:ext>
              </a:extLst>
            </p:cNvPr>
            <p:cNvSpPr/>
            <p:nvPr/>
          </p:nvSpPr>
          <p:spPr>
            <a:xfrm>
              <a:off x="3023520" y="5068117"/>
              <a:ext cx="1377139" cy="327193"/>
            </a:xfrm>
            <a:prstGeom prst="roundRect">
              <a:avLst/>
            </a:prstGeom>
            <a:solidFill>
              <a:srgbClr val="5F3793"/>
            </a:solidFill>
            <a:ln>
              <a:solidFill>
                <a:srgbClr val="684E9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IE" b="1"/>
                <a:t>UK</a:t>
              </a:r>
            </a:p>
          </p:txBody>
        </p:sp>
        <p:pic>
          <p:nvPicPr>
            <p:cNvPr id="1114" name="Picture 1113">
              <a:extLst>
                <a:ext uri="{FF2B5EF4-FFF2-40B4-BE49-F238E27FC236}">
                  <a16:creationId xmlns:a16="http://schemas.microsoft.com/office/drawing/2014/main" id="{1790C988-E414-318C-BB64-BFE6D17307FC}"/>
                </a:ext>
              </a:extLst>
            </p:cNvPr>
            <p:cNvPicPr>
              <a:picLocks noChangeAspect="1"/>
            </p:cNvPicPr>
            <p:nvPr/>
          </p:nvPicPr>
          <p:blipFill>
            <a:blip r:embed="rId6"/>
            <a:stretch>
              <a:fillRect/>
            </a:stretch>
          </p:blipFill>
          <p:spPr>
            <a:xfrm>
              <a:off x="2775677" y="4942180"/>
              <a:ext cx="578301" cy="578301"/>
            </a:xfrm>
            <a:prstGeom prst="rect">
              <a:avLst/>
            </a:prstGeom>
          </p:spPr>
        </p:pic>
      </p:grpSp>
      <p:grpSp>
        <p:nvGrpSpPr>
          <p:cNvPr id="1074" name="Group 1073">
            <a:extLst>
              <a:ext uri="{FF2B5EF4-FFF2-40B4-BE49-F238E27FC236}">
                <a16:creationId xmlns:a16="http://schemas.microsoft.com/office/drawing/2014/main" id="{5BC59949-83CD-F778-21E0-627A23064C04}"/>
              </a:ext>
            </a:extLst>
          </p:cNvPr>
          <p:cNvGrpSpPr/>
          <p:nvPr/>
        </p:nvGrpSpPr>
        <p:grpSpPr>
          <a:xfrm>
            <a:off x="4918776" y="2493665"/>
            <a:ext cx="1567795" cy="438243"/>
            <a:chOff x="655061" y="5010772"/>
            <a:chExt cx="1567795" cy="438243"/>
          </a:xfrm>
        </p:grpSpPr>
        <p:sp>
          <p:nvSpPr>
            <p:cNvPr id="1111" name="Rectangle: Rounded Corners 84">
              <a:extLst>
                <a:ext uri="{FF2B5EF4-FFF2-40B4-BE49-F238E27FC236}">
                  <a16:creationId xmlns:a16="http://schemas.microsoft.com/office/drawing/2014/main" id="{0649CB56-55A5-5D84-AD00-2FDB1EB4839E}"/>
                </a:ext>
              </a:extLst>
            </p:cNvPr>
            <p:cNvSpPr/>
            <p:nvPr/>
          </p:nvSpPr>
          <p:spPr>
            <a:xfrm>
              <a:off x="845717" y="5087781"/>
              <a:ext cx="1377139" cy="327193"/>
            </a:xfrm>
            <a:prstGeom prst="roundRect">
              <a:avLst/>
            </a:prstGeom>
            <a:solidFill>
              <a:srgbClr val="5F3793"/>
            </a:solidFill>
            <a:ln>
              <a:solidFill>
                <a:srgbClr val="684E9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IE" b="1"/>
                <a:t>Greece</a:t>
              </a:r>
            </a:p>
          </p:txBody>
        </p:sp>
        <p:pic>
          <p:nvPicPr>
            <p:cNvPr id="1112" name="Picture 1111">
              <a:extLst>
                <a:ext uri="{FF2B5EF4-FFF2-40B4-BE49-F238E27FC236}">
                  <a16:creationId xmlns:a16="http://schemas.microsoft.com/office/drawing/2014/main" id="{D26D988D-59A0-5266-2387-5DC055647B58}"/>
                </a:ext>
              </a:extLst>
            </p:cNvPr>
            <p:cNvPicPr>
              <a:picLocks noChangeAspect="1"/>
            </p:cNvPicPr>
            <p:nvPr/>
          </p:nvPicPr>
          <p:blipFill>
            <a:blip r:embed="rId7"/>
            <a:stretch>
              <a:fillRect/>
            </a:stretch>
          </p:blipFill>
          <p:spPr>
            <a:xfrm>
              <a:off x="655061" y="5010772"/>
              <a:ext cx="438243" cy="438243"/>
            </a:xfrm>
            <a:prstGeom prst="rect">
              <a:avLst/>
            </a:prstGeom>
          </p:spPr>
        </p:pic>
      </p:grpSp>
      <p:grpSp>
        <p:nvGrpSpPr>
          <p:cNvPr id="1075" name="Group 1074">
            <a:extLst>
              <a:ext uri="{FF2B5EF4-FFF2-40B4-BE49-F238E27FC236}">
                <a16:creationId xmlns:a16="http://schemas.microsoft.com/office/drawing/2014/main" id="{0FFFB702-9E99-4D87-D493-CA1C5849751D}"/>
              </a:ext>
            </a:extLst>
          </p:cNvPr>
          <p:cNvGrpSpPr/>
          <p:nvPr/>
        </p:nvGrpSpPr>
        <p:grpSpPr>
          <a:xfrm>
            <a:off x="2775656" y="3332295"/>
            <a:ext cx="1602503" cy="446193"/>
            <a:chOff x="5119729" y="4150134"/>
            <a:chExt cx="1602503" cy="446193"/>
          </a:xfrm>
        </p:grpSpPr>
        <p:sp>
          <p:nvSpPr>
            <p:cNvPr id="1109" name="Rectangle: Rounded Corners 42">
              <a:extLst>
                <a:ext uri="{FF2B5EF4-FFF2-40B4-BE49-F238E27FC236}">
                  <a16:creationId xmlns:a16="http://schemas.microsoft.com/office/drawing/2014/main" id="{0E98BAC3-6BAF-ED80-E848-DC201D6A8407}"/>
                </a:ext>
              </a:extLst>
            </p:cNvPr>
            <p:cNvSpPr/>
            <p:nvPr/>
          </p:nvSpPr>
          <p:spPr>
            <a:xfrm>
              <a:off x="5318306" y="4222415"/>
              <a:ext cx="1403926" cy="327193"/>
            </a:xfrm>
            <a:prstGeom prst="roundRect">
              <a:avLst/>
            </a:prstGeom>
            <a:solidFill>
              <a:srgbClr val="5F3793"/>
            </a:solidFill>
            <a:ln>
              <a:solidFill>
                <a:srgbClr val="684E9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IE" b="1"/>
                <a:t>Italy</a:t>
              </a:r>
            </a:p>
          </p:txBody>
        </p:sp>
        <p:pic>
          <p:nvPicPr>
            <p:cNvPr id="1110" name="Picture 1109">
              <a:extLst>
                <a:ext uri="{FF2B5EF4-FFF2-40B4-BE49-F238E27FC236}">
                  <a16:creationId xmlns:a16="http://schemas.microsoft.com/office/drawing/2014/main" id="{EEDF63FD-BBB5-FD13-448D-EAE1FFAF75C5}"/>
                </a:ext>
              </a:extLst>
            </p:cNvPr>
            <p:cNvPicPr>
              <a:picLocks noChangeAspect="1"/>
            </p:cNvPicPr>
            <p:nvPr/>
          </p:nvPicPr>
          <p:blipFill>
            <a:blip r:embed="rId8"/>
            <a:stretch>
              <a:fillRect/>
            </a:stretch>
          </p:blipFill>
          <p:spPr>
            <a:xfrm flipH="1">
              <a:off x="5119729" y="4150134"/>
              <a:ext cx="446193" cy="446193"/>
            </a:xfrm>
            <a:prstGeom prst="rect">
              <a:avLst/>
            </a:prstGeom>
          </p:spPr>
        </p:pic>
      </p:grpSp>
      <p:grpSp>
        <p:nvGrpSpPr>
          <p:cNvPr id="1076" name="Group 1075">
            <a:extLst>
              <a:ext uri="{FF2B5EF4-FFF2-40B4-BE49-F238E27FC236}">
                <a16:creationId xmlns:a16="http://schemas.microsoft.com/office/drawing/2014/main" id="{4F1F8277-E376-ECF9-09D8-14EEAEDE4F73}"/>
              </a:ext>
            </a:extLst>
          </p:cNvPr>
          <p:cNvGrpSpPr/>
          <p:nvPr/>
        </p:nvGrpSpPr>
        <p:grpSpPr>
          <a:xfrm>
            <a:off x="4926439" y="3295924"/>
            <a:ext cx="1558313" cy="446193"/>
            <a:chOff x="2874217" y="3346176"/>
            <a:chExt cx="1558313" cy="446193"/>
          </a:xfrm>
        </p:grpSpPr>
        <p:sp>
          <p:nvSpPr>
            <p:cNvPr id="1107" name="Rectangle: Rounded Corners 50">
              <a:extLst>
                <a:ext uri="{FF2B5EF4-FFF2-40B4-BE49-F238E27FC236}">
                  <a16:creationId xmlns:a16="http://schemas.microsoft.com/office/drawing/2014/main" id="{C26E9E2F-2811-7918-ED84-970BB161EBA6}"/>
                </a:ext>
              </a:extLst>
            </p:cNvPr>
            <p:cNvSpPr/>
            <p:nvPr/>
          </p:nvSpPr>
          <p:spPr>
            <a:xfrm>
              <a:off x="2945566" y="3403145"/>
              <a:ext cx="1486964" cy="327193"/>
            </a:xfrm>
            <a:prstGeom prst="roundRect">
              <a:avLst/>
            </a:prstGeom>
            <a:solidFill>
              <a:srgbClr val="5F3793"/>
            </a:solidFill>
            <a:ln>
              <a:solidFill>
                <a:srgbClr val="684E9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IE" b="1"/>
                <a:t>Latvia</a:t>
              </a:r>
            </a:p>
          </p:txBody>
        </p:sp>
        <p:pic>
          <p:nvPicPr>
            <p:cNvPr id="1108" name="Picture 1107">
              <a:extLst>
                <a:ext uri="{FF2B5EF4-FFF2-40B4-BE49-F238E27FC236}">
                  <a16:creationId xmlns:a16="http://schemas.microsoft.com/office/drawing/2014/main" id="{41658420-5349-852F-E452-07B88840DDF4}"/>
                </a:ext>
              </a:extLst>
            </p:cNvPr>
            <p:cNvPicPr>
              <a:picLocks noChangeAspect="1"/>
            </p:cNvPicPr>
            <p:nvPr/>
          </p:nvPicPr>
          <p:blipFill>
            <a:blip r:embed="rId9"/>
            <a:stretch>
              <a:fillRect/>
            </a:stretch>
          </p:blipFill>
          <p:spPr>
            <a:xfrm>
              <a:off x="2874217" y="3346176"/>
              <a:ext cx="446193" cy="446193"/>
            </a:xfrm>
            <a:prstGeom prst="rect">
              <a:avLst/>
            </a:prstGeom>
          </p:spPr>
        </p:pic>
      </p:grpSp>
      <p:grpSp>
        <p:nvGrpSpPr>
          <p:cNvPr id="1077" name="Group 1076">
            <a:extLst>
              <a:ext uri="{FF2B5EF4-FFF2-40B4-BE49-F238E27FC236}">
                <a16:creationId xmlns:a16="http://schemas.microsoft.com/office/drawing/2014/main" id="{E187D421-0921-1477-DC8D-D0559A9D5402}"/>
              </a:ext>
            </a:extLst>
          </p:cNvPr>
          <p:cNvGrpSpPr/>
          <p:nvPr/>
        </p:nvGrpSpPr>
        <p:grpSpPr>
          <a:xfrm>
            <a:off x="9066362" y="4081597"/>
            <a:ext cx="1642606" cy="567275"/>
            <a:chOff x="636927" y="3281398"/>
            <a:chExt cx="1642606" cy="567275"/>
          </a:xfrm>
        </p:grpSpPr>
        <p:sp>
          <p:nvSpPr>
            <p:cNvPr id="1105" name="Rectangle: Rounded Corners 50">
              <a:extLst>
                <a:ext uri="{FF2B5EF4-FFF2-40B4-BE49-F238E27FC236}">
                  <a16:creationId xmlns:a16="http://schemas.microsoft.com/office/drawing/2014/main" id="{6CC67C99-7D33-01D6-AF1D-D0D487C6B5EA}"/>
                </a:ext>
              </a:extLst>
            </p:cNvPr>
            <p:cNvSpPr/>
            <p:nvPr/>
          </p:nvSpPr>
          <p:spPr>
            <a:xfrm>
              <a:off x="792569" y="3403145"/>
              <a:ext cx="1486964" cy="327193"/>
            </a:xfrm>
            <a:prstGeom prst="roundRect">
              <a:avLst/>
            </a:prstGeom>
            <a:solidFill>
              <a:srgbClr val="5F3793"/>
            </a:solidFill>
            <a:ln>
              <a:solidFill>
                <a:srgbClr val="684E9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IE" b="1"/>
                <a:t>Portugal</a:t>
              </a:r>
            </a:p>
          </p:txBody>
        </p:sp>
        <p:pic>
          <p:nvPicPr>
            <p:cNvPr id="1106" name="Picture 1105">
              <a:extLst>
                <a:ext uri="{FF2B5EF4-FFF2-40B4-BE49-F238E27FC236}">
                  <a16:creationId xmlns:a16="http://schemas.microsoft.com/office/drawing/2014/main" id="{6AC8C5FE-839E-83D2-4F06-67D596CB6DAF}"/>
                </a:ext>
              </a:extLst>
            </p:cNvPr>
            <p:cNvPicPr>
              <a:picLocks noChangeAspect="1"/>
            </p:cNvPicPr>
            <p:nvPr/>
          </p:nvPicPr>
          <p:blipFill>
            <a:blip r:embed="rId10"/>
            <a:stretch>
              <a:fillRect/>
            </a:stretch>
          </p:blipFill>
          <p:spPr>
            <a:xfrm>
              <a:off x="636927" y="3281398"/>
              <a:ext cx="567275" cy="567275"/>
            </a:xfrm>
            <a:prstGeom prst="rect">
              <a:avLst/>
            </a:prstGeom>
          </p:spPr>
        </p:pic>
      </p:grpSp>
      <p:grpSp>
        <p:nvGrpSpPr>
          <p:cNvPr id="1078" name="Group 1077">
            <a:extLst>
              <a:ext uri="{FF2B5EF4-FFF2-40B4-BE49-F238E27FC236}">
                <a16:creationId xmlns:a16="http://schemas.microsoft.com/office/drawing/2014/main" id="{701649FE-DC52-ADBA-C501-3802340E059B}"/>
              </a:ext>
            </a:extLst>
          </p:cNvPr>
          <p:cNvGrpSpPr/>
          <p:nvPr/>
        </p:nvGrpSpPr>
        <p:grpSpPr>
          <a:xfrm>
            <a:off x="9069021" y="3257881"/>
            <a:ext cx="1602762" cy="548754"/>
            <a:chOff x="2813580" y="2500950"/>
            <a:chExt cx="1602762" cy="548754"/>
          </a:xfrm>
        </p:grpSpPr>
        <p:sp>
          <p:nvSpPr>
            <p:cNvPr id="1103" name="Rectangle: Rounded Corners 50">
              <a:extLst>
                <a:ext uri="{FF2B5EF4-FFF2-40B4-BE49-F238E27FC236}">
                  <a16:creationId xmlns:a16="http://schemas.microsoft.com/office/drawing/2014/main" id="{BA8440D7-E23E-535F-BBA4-C69F2D61C135}"/>
                </a:ext>
              </a:extLst>
            </p:cNvPr>
            <p:cNvSpPr/>
            <p:nvPr/>
          </p:nvSpPr>
          <p:spPr>
            <a:xfrm>
              <a:off x="2929378" y="2613436"/>
              <a:ext cx="1486964" cy="327193"/>
            </a:xfrm>
            <a:prstGeom prst="roundRect">
              <a:avLst/>
            </a:prstGeom>
            <a:solidFill>
              <a:srgbClr val="5F3793"/>
            </a:solidFill>
            <a:ln>
              <a:solidFill>
                <a:srgbClr val="684E9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IE" b="1"/>
                <a:t>Lithuania</a:t>
              </a:r>
            </a:p>
          </p:txBody>
        </p:sp>
        <p:pic>
          <p:nvPicPr>
            <p:cNvPr id="1104" name="Picture 1103">
              <a:extLst>
                <a:ext uri="{FF2B5EF4-FFF2-40B4-BE49-F238E27FC236}">
                  <a16:creationId xmlns:a16="http://schemas.microsoft.com/office/drawing/2014/main" id="{0FB11F36-47E2-C97B-F8C6-8C783E1842D6}"/>
                </a:ext>
              </a:extLst>
            </p:cNvPr>
            <p:cNvPicPr>
              <a:picLocks noChangeAspect="1"/>
            </p:cNvPicPr>
            <p:nvPr/>
          </p:nvPicPr>
          <p:blipFill>
            <a:blip r:embed="rId11"/>
            <a:stretch>
              <a:fillRect/>
            </a:stretch>
          </p:blipFill>
          <p:spPr>
            <a:xfrm>
              <a:off x="2813580" y="2500950"/>
              <a:ext cx="548754" cy="548754"/>
            </a:xfrm>
            <a:prstGeom prst="rect">
              <a:avLst/>
            </a:prstGeom>
          </p:spPr>
        </p:pic>
      </p:grpSp>
      <p:grpSp>
        <p:nvGrpSpPr>
          <p:cNvPr id="1079" name="Group 1078">
            <a:extLst>
              <a:ext uri="{FF2B5EF4-FFF2-40B4-BE49-F238E27FC236}">
                <a16:creationId xmlns:a16="http://schemas.microsoft.com/office/drawing/2014/main" id="{CB280DFA-4D2A-712E-9B2D-2BE6EA2AF02F}"/>
              </a:ext>
            </a:extLst>
          </p:cNvPr>
          <p:cNvGrpSpPr/>
          <p:nvPr/>
        </p:nvGrpSpPr>
        <p:grpSpPr>
          <a:xfrm>
            <a:off x="714711" y="2528441"/>
            <a:ext cx="1594009" cy="444097"/>
            <a:chOff x="5105298" y="1694904"/>
            <a:chExt cx="1594009" cy="444097"/>
          </a:xfrm>
        </p:grpSpPr>
        <p:sp>
          <p:nvSpPr>
            <p:cNvPr id="1101" name="Rectangle: Rounded Corners 42">
              <a:extLst>
                <a:ext uri="{FF2B5EF4-FFF2-40B4-BE49-F238E27FC236}">
                  <a16:creationId xmlns:a16="http://schemas.microsoft.com/office/drawing/2014/main" id="{F30CB113-4E82-BCF1-AF35-485168BF287A}"/>
                </a:ext>
              </a:extLst>
            </p:cNvPr>
            <p:cNvSpPr/>
            <p:nvPr/>
          </p:nvSpPr>
          <p:spPr>
            <a:xfrm>
              <a:off x="5295381" y="1766674"/>
              <a:ext cx="1403926" cy="327193"/>
            </a:xfrm>
            <a:prstGeom prst="roundRect">
              <a:avLst/>
            </a:prstGeom>
            <a:solidFill>
              <a:srgbClr val="5F3793"/>
            </a:solidFill>
            <a:ln>
              <a:solidFill>
                <a:srgbClr val="684E9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IE" b="1"/>
                <a:t>France</a:t>
              </a:r>
            </a:p>
          </p:txBody>
        </p:sp>
        <p:pic>
          <p:nvPicPr>
            <p:cNvPr id="1102" name="Picture 1101">
              <a:extLst>
                <a:ext uri="{FF2B5EF4-FFF2-40B4-BE49-F238E27FC236}">
                  <a16:creationId xmlns:a16="http://schemas.microsoft.com/office/drawing/2014/main" id="{41C06C5E-7D8A-86B4-7784-F6626F9DA0D7}"/>
                </a:ext>
              </a:extLst>
            </p:cNvPr>
            <p:cNvPicPr>
              <a:picLocks noChangeAspect="1"/>
            </p:cNvPicPr>
            <p:nvPr/>
          </p:nvPicPr>
          <p:blipFill>
            <a:blip r:embed="rId12"/>
            <a:stretch>
              <a:fillRect/>
            </a:stretch>
          </p:blipFill>
          <p:spPr>
            <a:xfrm>
              <a:off x="5105298" y="1694904"/>
              <a:ext cx="444097" cy="444097"/>
            </a:xfrm>
            <a:prstGeom prst="rect">
              <a:avLst/>
            </a:prstGeom>
          </p:spPr>
        </p:pic>
      </p:grpSp>
      <p:grpSp>
        <p:nvGrpSpPr>
          <p:cNvPr id="1080" name="Group 1079">
            <a:extLst>
              <a:ext uri="{FF2B5EF4-FFF2-40B4-BE49-F238E27FC236}">
                <a16:creationId xmlns:a16="http://schemas.microsoft.com/office/drawing/2014/main" id="{F9ACDF4D-BE20-C86F-0621-E3A2DF5ACDC5}"/>
              </a:ext>
            </a:extLst>
          </p:cNvPr>
          <p:cNvGrpSpPr/>
          <p:nvPr/>
        </p:nvGrpSpPr>
        <p:grpSpPr>
          <a:xfrm>
            <a:off x="6888370" y="3245536"/>
            <a:ext cx="1655482" cy="548754"/>
            <a:chOff x="2795639" y="1643548"/>
            <a:chExt cx="1655482" cy="548754"/>
          </a:xfrm>
        </p:grpSpPr>
        <p:sp>
          <p:nvSpPr>
            <p:cNvPr id="1099" name="Rectangle: Rounded Corners 42">
              <a:extLst>
                <a:ext uri="{FF2B5EF4-FFF2-40B4-BE49-F238E27FC236}">
                  <a16:creationId xmlns:a16="http://schemas.microsoft.com/office/drawing/2014/main" id="{1602F05F-41CE-D448-EFC0-FD689517A5EF}"/>
                </a:ext>
              </a:extLst>
            </p:cNvPr>
            <p:cNvSpPr/>
            <p:nvPr/>
          </p:nvSpPr>
          <p:spPr>
            <a:xfrm>
              <a:off x="3047195" y="1766674"/>
              <a:ext cx="1403926" cy="327193"/>
            </a:xfrm>
            <a:prstGeom prst="roundRect">
              <a:avLst/>
            </a:prstGeom>
            <a:solidFill>
              <a:srgbClr val="5F3793"/>
            </a:solidFill>
            <a:ln>
              <a:solidFill>
                <a:srgbClr val="684E9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IE" b="1"/>
                <a:t>Lebanon</a:t>
              </a:r>
            </a:p>
          </p:txBody>
        </p:sp>
        <p:pic>
          <p:nvPicPr>
            <p:cNvPr id="1100" name="Picture 1099">
              <a:extLst>
                <a:ext uri="{FF2B5EF4-FFF2-40B4-BE49-F238E27FC236}">
                  <a16:creationId xmlns:a16="http://schemas.microsoft.com/office/drawing/2014/main" id="{95EA522C-5578-4244-9AA4-DA17B867E45B}"/>
                </a:ext>
              </a:extLst>
            </p:cNvPr>
            <p:cNvPicPr>
              <a:picLocks noChangeAspect="1"/>
            </p:cNvPicPr>
            <p:nvPr/>
          </p:nvPicPr>
          <p:blipFill>
            <a:blip r:embed="rId13"/>
            <a:stretch>
              <a:fillRect/>
            </a:stretch>
          </p:blipFill>
          <p:spPr>
            <a:xfrm>
              <a:off x="2795639" y="1643548"/>
              <a:ext cx="548754" cy="548754"/>
            </a:xfrm>
            <a:prstGeom prst="rect">
              <a:avLst/>
            </a:prstGeom>
          </p:spPr>
        </p:pic>
      </p:grpSp>
      <p:grpSp>
        <p:nvGrpSpPr>
          <p:cNvPr id="1081" name="Group 1080">
            <a:extLst>
              <a:ext uri="{FF2B5EF4-FFF2-40B4-BE49-F238E27FC236}">
                <a16:creationId xmlns:a16="http://schemas.microsoft.com/office/drawing/2014/main" id="{6262C79D-290F-5C14-1F5A-A4E03B7F079B}"/>
              </a:ext>
            </a:extLst>
          </p:cNvPr>
          <p:cNvGrpSpPr/>
          <p:nvPr/>
        </p:nvGrpSpPr>
        <p:grpSpPr>
          <a:xfrm>
            <a:off x="2793339" y="1752462"/>
            <a:ext cx="1547917" cy="435409"/>
            <a:chOff x="8846933" y="4791430"/>
            <a:chExt cx="1547917" cy="435409"/>
          </a:xfrm>
        </p:grpSpPr>
        <p:sp>
          <p:nvSpPr>
            <p:cNvPr id="1097" name="Rectangle: Rounded Corners 50">
              <a:extLst>
                <a:ext uri="{FF2B5EF4-FFF2-40B4-BE49-F238E27FC236}">
                  <a16:creationId xmlns:a16="http://schemas.microsoft.com/office/drawing/2014/main" id="{0000FB11-0B7A-F5E8-A693-78EF1EE416CA}"/>
                </a:ext>
              </a:extLst>
            </p:cNvPr>
            <p:cNvSpPr/>
            <p:nvPr/>
          </p:nvSpPr>
          <p:spPr>
            <a:xfrm>
              <a:off x="8907886" y="4847243"/>
              <a:ext cx="1486964" cy="327193"/>
            </a:xfrm>
            <a:prstGeom prst="roundRect">
              <a:avLst/>
            </a:prstGeom>
            <a:solidFill>
              <a:srgbClr val="5F3793"/>
            </a:solidFill>
            <a:ln>
              <a:solidFill>
                <a:srgbClr val="684E9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IE" b="1"/>
                <a:t>Brazil</a:t>
              </a:r>
            </a:p>
          </p:txBody>
        </p:sp>
        <p:pic>
          <p:nvPicPr>
            <p:cNvPr id="1098" name="Picture 14">
              <a:extLst>
                <a:ext uri="{FF2B5EF4-FFF2-40B4-BE49-F238E27FC236}">
                  <a16:creationId xmlns:a16="http://schemas.microsoft.com/office/drawing/2014/main" id="{9149078E-8FCE-FC78-0422-F7C33B5F65D3}"/>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8846933" y="4791430"/>
              <a:ext cx="435409" cy="435409"/>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082" name="Group 1081">
            <a:extLst>
              <a:ext uri="{FF2B5EF4-FFF2-40B4-BE49-F238E27FC236}">
                <a16:creationId xmlns:a16="http://schemas.microsoft.com/office/drawing/2014/main" id="{033C668C-ED3C-7B0D-092F-FE8B37C1BC09}"/>
              </a:ext>
            </a:extLst>
          </p:cNvPr>
          <p:cNvGrpSpPr/>
          <p:nvPr/>
        </p:nvGrpSpPr>
        <p:grpSpPr>
          <a:xfrm>
            <a:off x="4812650" y="1659969"/>
            <a:ext cx="1683234" cy="612000"/>
            <a:chOff x="10397830" y="5127812"/>
            <a:chExt cx="1683234" cy="612000"/>
          </a:xfrm>
        </p:grpSpPr>
        <p:sp>
          <p:nvSpPr>
            <p:cNvPr id="1095" name="Rectangle: Rounded Corners 67">
              <a:extLst>
                <a:ext uri="{FF2B5EF4-FFF2-40B4-BE49-F238E27FC236}">
                  <a16:creationId xmlns:a16="http://schemas.microsoft.com/office/drawing/2014/main" id="{29D1025C-6668-FA01-80D8-BFB92E3B5D22}"/>
                </a:ext>
              </a:extLst>
            </p:cNvPr>
            <p:cNvSpPr/>
            <p:nvPr/>
          </p:nvSpPr>
          <p:spPr>
            <a:xfrm>
              <a:off x="10671432" y="5271806"/>
              <a:ext cx="1409632" cy="327193"/>
            </a:xfrm>
            <a:prstGeom prst="roundRect">
              <a:avLst/>
            </a:prstGeom>
            <a:solidFill>
              <a:srgbClr val="5F3793"/>
            </a:solidFill>
            <a:ln>
              <a:solidFill>
                <a:srgbClr val="684E9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IE" b="1"/>
                <a:t>Canada</a:t>
              </a:r>
            </a:p>
          </p:txBody>
        </p:sp>
        <p:pic>
          <p:nvPicPr>
            <p:cNvPr id="1096" name="Picture 26" descr="Canada Flag Icon Vector Illustration Round Stock Illustration - Download  Image Now - iStock">
              <a:extLst>
                <a:ext uri="{FF2B5EF4-FFF2-40B4-BE49-F238E27FC236}">
                  <a16:creationId xmlns:a16="http://schemas.microsoft.com/office/drawing/2014/main" id="{139C5B0E-D474-C94E-A198-B1D4AD983A98}"/>
                </a:ext>
              </a:extLst>
            </p:cNvPr>
            <p:cNvPicPr>
              <a:picLocks noChangeAspect="1" noChangeArrowheads="1"/>
            </p:cNvPicPr>
            <p:nvPr/>
          </p:nvPicPr>
          <p:blipFill>
            <a:blip r:embed="rId15">
              <a:extLst>
                <a:ext uri="{BEBA8EAE-BF5A-486C-A8C5-ECC9F3942E4B}">
                  <a14:imgProps xmlns:a14="http://schemas.microsoft.com/office/drawing/2010/main">
                    <a14:imgLayer r:embed="rId16">
                      <a14:imgEffect>
                        <a14:backgroundRemoval t="10000" b="90000" l="10000" r="90000"/>
                      </a14:imgEffect>
                    </a14:imgLayer>
                  </a14:imgProps>
                </a:ext>
                <a:ext uri="{28A0092B-C50C-407E-A947-70E740481C1C}">
                  <a14:useLocalDpi xmlns:a14="http://schemas.microsoft.com/office/drawing/2010/main" val="0"/>
                </a:ext>
              </a:extLst>
            </a:blip>
            <a:srcRect/>
            <a:stretch>
              <a:fillRect/>
            </a:stretch>
          </p:blipFill>
          <p:spPr bwMode="auto">
            <a:xfrm>
              <a:off x="10397830" y="5127812"/>
              <a:ext cx="612000" cy="61200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083" name="Group 1082">
            <a:extLst>
              <a:ext uri="{FF2B5EF4-FFF2-40B4-BE49-F238E27FC236}">
                <a16:creationId xmlns:a16="http://schemas.microsoft.com/office/drawing/2014/main" id="{B837640D-2867-3669-AD62-F6E7283B44AE}"/>
              </a:ext>
            </a:extLst>
          </p:cNvPr>
          <p:cNvGrpSpPr/>
          <p:nvPr/>
        </p:nvGrpSpPr>
        <p:grpSpPr>
          <a:xfrm>
            <a:off x="2807495" y="2531750"/>
            <a:ext cx="1533761" cy="432000"/>
            <a:chOff x="10341471" y="4557818"/>
            <a:chExt cx="1533761" cy="432000"/>
          </a:xfrm>
        </p:grpSpPr>
        <p:sp>
          <p:nvSpPr>
            <p:cNvPr id="1093" name="Rectangle: Rounded Corners 74">
              <a:extLst>
                <a:ext uri="{FF2B5EF4-FFF2-40B4-BE49-F238E27FC236}">
                  <a16:creationId xmlns:a16="http://schemas.microsoft.com/office/drawing/2014/main" id="{8F6C86ED-94BE-D23E-83CF-4D0507909C25}"/>
                </a:ext>
              </a:extLst>
            </p:cNvPr>
            <p:cNvSpPr/>
            <p:nvPr/>
          </p:nvSpPr>
          <p:spPr>
            <a:xfrm>
              <a:off x="10620051" y="4622715"/>
              <a:ext cx="1255181" cy="327193"/>
            </a:xfrm>
            <a:prstGeom prst="roundRect">
              <a:avLst/>
            </a:prstGeom>
            <a:solidFill>
              <a:srgbClr val="5F3793"/>
            </a:solidFill>
            <a:ln>
              <a:solidFill>
                <a:srgbClr val="684E9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IE" b="1"/>
                <a:t>Germany</a:t>
              </a:r>
            </a:p>
          </p:txBody>
        </p:sp>
        <p:pic>
          <p:nvPicPr>
            <p:cNvPr id="1094" name="Picture 18" descr="Germany flag icon - Country flags">
              <a:extLst>
                <a:ext uri="{FF2B5EF4-FFF2-40B4-BE49-F238E27FC236}">
                  <a16:creationId xmlns:a16="http://schemas.microsoft.com/office/drawing/2014/main" id="{E6777715-D500-90BA-B7C0-E94CE03742B2}"/>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10341471" y="4557818"/>
              <a:ext cx="432000" cy="43200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085" name="Group 1084">
            <a:extLst>
              <a:ext uri="{FF2B5EF4-FFF2-40B4-BE49-F238E27FC236}">
                <a16:creationId xmlns:a16="http://schemas.microsoft.com/office/drawing/2014/main" id="{B812032E-0FDD-07C5-8DC6-D28105B95ADB}"/>
              </a:ext>
            </a:extLst>
          </p:cNvPr>
          <p:cNvGrpSpPr/>
          <p:nvPr/>
        </p:nvGrpSpPr>
        <p:grpSpPr>
          <a:xfrm>
            <a:off x="4868423" y="4105684"/>
            <a:ext cx="1591884" cy="499874"/>
            <a:chOff x="9060516" y="4159630"/>
            <a:chExt cx="1591884" cy="499874"/>
          </a:xfrm>
        </p:grpSpPr>
        <p:sp>
          <p:nvSpPr>
            <p:cNvPr id="1089" name="Rectangle: Rounded Corners 84">
              <a:extLst>
                <a:ext uri="{FF2B5EF4-FFF2-40B4-BE49-F238E27FC236}">
                  <a16:creationId xmlns:a16="http://schemas.microsoft.com/office/drawing/2014/main" id="{AB286FA5-5FEA-CAAD-5758-88E1E017F85E}"/>
                </a:ext>
              </a:extLst>
            </p:cNvPr>
            <p:cNvSpPr/>
            <p:nvPr/>
          </p:nvSpPr>
          <p:spPr>
            <a:xfrm>
              <a:off x="9275261" y="4246283"/>
              <a:ext cx="1377139" cy="327193"/>
            </a:xfrm>
            <a:prstGeom prst="roundRect">
              <a:avLst/>
            </a:prstGeom>
            <a:solidFill>
              <a:srgbClr val="5F3793"/>
            </a:solidFill>
            <a:ln>
              <a:solidFill>
                <a:srgbClr val="684E9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IE" b="1"/>
                <a:t>Poland</a:t>
              </a:r>
            </a:p>
          </p:txBody>
        </p:sp>
        <p:pic>
          <p:nvPicPr>
            <p:cNvPr id="1090" name="Picture 1089">
              <a:extLst>
                <a:ext uri="{FF2B5EF4-FFF2-40B4-BE49-F238E27FC236}">
                  <a16:creationId xmlns:a16="http://schemas.microsoft.com/office/drawing/2014/main" id="{56A899EB-D305-E8CC-F840-A3AC9805A9F1}"/>
                </a:ext>
              </a:extLst>
            </p:cNvPr>
            <p:cNvPicPr>
              <a:picLocks noChangeAspect="1"/>
            </p:cNvPicPr>
            <p:nvPr/>
          </p:nvPicPr>
          <p:blipFill>
            <a:blip r:embed="rId18"/>
            <a:stretch>
              <a:fillRect/>
            </a:stretch>
          </p:blipFill>
          <p:spPr>
            <a:xfrm>
              <a:off x="9060516" y="4159630"/>
              <a:ext cx="543133" cy="499874"/>
            </a:xfrm>
            <a:prstGeom prst="rect">
              <a:avLst/>
            </a:prstGeom>
            <a:effectLst>
              <a:outerShdw blurRad="40085" dist="9527" dir="60000" sx="96083" sy="96083" algn="tl" rotWithShape="0">
                <a:prstClr val="black">
                  <a:alpha val="40000"/>
                </a:prstClr>
              </a:outerShdw>
            </a:effectLst>
          </p:spPr>
        </p:pic>
      </p:grpSp>
      <p:grpSp>
        <p:nvGrpSpPr>
          <p:cNvPr id="1086" name="Group 1085">
            <a:extLst>
              <a:ext uri="{FF2B5EF4-FFF2-40B4-BE49-F238E27FC236}">
                <a16:creationId xmlns:a16="http://schemas.microsoft.com/office/drawing/2014/main" id="{6C97EF9B-77A3-87DF-A38B-98CD59B25305}"/>
              </a:ext>
            </a:extLst>
          </p:cNvPr>
          <p:cNvGrpSpPr/>
          <p:nvPr/>
        </p:nvGrpSpPr>
        <p:grpSpPr>
          <a:xfrm>
            <a:off x="9062659" y="4923834"/>
            <a:ext cx="1619207" cy="491207"/>
            <a:chOff x="2831914" y="1682404"/>
            <a:chExt cx="1619207" cy="491207"/>
          </a:xfrm>
        </p:grpSpPr>
        <p:sp>
          <p:nvSpPr>
            <p:cNvPr id="1087" name="Rectangle: Rounded Corners 42">
              <a:extLst>
                <a:ext uri="{FF2B5EF4-FFF2-40B4-BE49-F238E27FC236}">
                  <a16:creationId xmlns:a16="http://schemas.microsoft.com/office/drawing/2014/main" id="{5D533F3B-446A-0E9F-5976-89F1D8757354}"/>
                </a:ext>
              </a:extLst>
            </p:cNvPr>
            <p:cNvSpPr/>
            <p:nvPr/>
          </p:nvSpPr>
          <p:spPr>
            <a:xfrm>
              <a:off x="3047195" y="1766674"/>
              <a:ext cx="1403926" cy="327193"/>
            </a:xfrm>
            <a:prstGeom prst="roundRect">
              <a:avLst/>
            </a:prstGeom>
            <a:solidFill>
              <a:srgbClr val="5F3793"/>
            </a:solidFill>
            <a:ln>
              <a:solidFill>
                <a:srgbClr val="684E9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IE" b="1"/>
                <a:t>USA</a:t>
              </a:r>
            </a:p>
          </p:txBody>
        </p:sp>
        <p:pic>
          <p:nvPicPr>
            <p:cNvPr id="1088" name="Picture 1087">
              <a:extLst>
                <a:ext uri="{FF2B5EF4-FFF2-40B4-BE49-F238E27FC236}">
                  <a16:creationId xmlns:a16="http://schemas.microsoft.com/office/drawing/2014/main" id="{51330828-904B-98D7-AB10-E2938A370A17}"/>
                </a:ext>
              </a:extLst>
            </p:cNvPr>
            <p:cNvPicPr>
              <a:picLocks noChangeAspect="1"/>
            </p:cNvPicPr>
            <p:nvPr/>
          </p:nvPicPr>
          <p:blipFill>
            <a:blip r:embed="rId19"/>
            <a:stretch>
              <a:fillRect/>
            </a:stretch>
          </p:blipFill>
          <p:spPr>
            <a:xfrm>
              <a:off x="2831914" y="1682404"/>
              <a:ext cx="533715" cy="491207"/>
            </a:xfrm>
            <a:prstGeom prst="rect">
              <a:avLst/>
            </a:prstGeom>
          </p:spPr>
        </p:pic>
      </p:grpSp>
      <p:grpSp>
        <p:nvGrpSpPr>
          <p:cNvPr id="1115" name="Group 1114">
            <a:extLst>
              <a:ext uri="{FF2B5EF4-FFF2-40B4-BE49-F238E27FC236}">
                <a16:creationId xmlns:a16="http://schemas.microsoft.com/office/drawing/2014/main" id="{30066D7D-5276-47CE-72B6-D84C75A3FDD4}"/>
              </a:ext>
            </a:extLst>
          </p:cNvPr>
          <p:cNvGrpSpPr/>
          <p:nvPr/>
        </p:nvGrpSpPr>
        <p:grpSpPr>
          <a:xfrm>
            <a:off x="621868" y="3239092"/>
            <a:ext cx="1695256" cy="648000"/>
            <a:chOff x="8932456" y="3990148"/>
            <a:chExt cx="1695256" cy="648000"/>
          </a:xfrm>
        </p:grpSpPr>
        <p:sp>
          <p:nvSpPr>
            <p:cNvPr id="1116" name="Rectangle: Rounded Corners 84">
              <a:extLst>
                <a:ext uri="{FF2B5EF4-FFF2-40B4-BE49-F238E27FC236}">
                  <a16:creationId xmlns:a16="http://schemas.microsoft.com/office/drawing/2014/main" id="{BD6CA3FA-2817-77CA-538C-63CDBF32BFB1}"/>
                </a:ext>
              </a:extLst>
            </p:cNvPr>
            <p:cNvSpPr/>
            <p:nvPr/>
          </p:nvSpPr>
          <p:spPr>
            <a:xfrm>
              <a:off x="9098187" y="4148869"/>
              <a:ext cx="1529525" cy="327193"/>
            </a:xfrm>
            <a:prstGeom prst="roundRect">
              <a:avLst/>
            </a:prstGeom>
            <a:solidFill>
              <a:srgbClr val="5F3793"/>
            </a:solidFill>
            <a:ln>
              <a:solidFill>
                <a:srgbClr val="684E9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IE" b="1"/>
                <a:t>Israel</a:t>
              </a:r>
            </a:p>
          </p:txBody>
        </p:sp>
        <p:pic>
          <p:nvPicPr>
            <p:cNvPr id="1117" name="Picture 2" descr="Israel Flag Round PNG Image Free Download From pixlok.com">
              <a:extLst>
                <a:ext uri="{FF2B5EF4-FFF2-40B4-BE49-F238E27FC236}">
                  <a16:creationId xmlns:a16="http://schemas.microsoft.com/office/drawing/2014/main" id="{33F2D2C4-8231-9EC9-CC9D-A74BE5734E09}"/>
                </a:ext>
              </a:extLst>
            </p:cNvPr>
            <p:cNvPicPr>
              <a:picLocks noChangeAspect="1" noChangeArrowheads="1"/>
            </p:cNvPicPr>
            <p:nvPr/>
          </p:nvPicPr>
          <p:blipFill>
            <a:blip r:embed="rId20">
              <a:extLst>
                <a:ext uri="{BEBA8EAE-BF5A-486C-A8C5-ECC9F3942E4B}">
                  <a14:imgProps xmlns:a14="http://schemas.microsoft.com/office/drawing/2010/main">
                    <a14:imgLayer r:embed="rId21">
                      <a14:imgEffect>
                        <a14:backgroundRemoval t="10000" b="90000" l="10000" r="90000"/>
                      </a14:imgEffect>
                    </a14:imgLayer>
                  </a14:imgProps>
                </a:ext>
                <a:ext uri="{28A0092B-C50C-407E-A947-70E740481C1C}">
                  <a14:useLocalDpi xmlns:a14="http://schemas.microsoft.com/office/drawing/2010/main" val="0"/>
                </a:ext>
              </a:extLst>
            </a:blip>
            <a:srcRect/>
            <a:stretch>
              <a:fillRect/>
            </a:stretch>
          </p:blipFill>
          <p:spPr bwMode="auto">
            <a:xfrm>
              <a:off x="8932456" y="3990148"/>
              <a:ext cx="648000" cy="64800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130" name="Group 1129">
            <a:extLst>
              <a:ext uri="{FF2B5EF4-FFF2-40B4-BE49-F238E27FC236}">
                <a16:creationId xmlns:a16="http://schemas.microsoft.com/office/drawing/2014/main" id="{827ED9A5-46CD-83B7-DC33-B36B753091E6}"/>
              </a:ext>
            </a:extLst>
          </p:cNvPr>
          <p:cNvGrpSpPr/>
          <p:nvPr/>
        </p:nvGrpSpPr>
        <p:grpSpPr>
          <a:xfrm>
            <a:off x="6883616" y="1723548"/>
            <a:ext cx="1628637" cy="461992"/>
            <a:chOff x="2865077" y="5833210"/>
            <a:chExt cx="1580713" cy="457200"/>
          </a:xfrm>
        </p:grpSpPr>
        <p:sp>
          <p:nvSpPr>
            <p:cNvPr id="1125" name="Rectangle: Rounded Corners 84">
              <a:extLst>
                <a:ext uri="{FF2B5EF4-FFF2-40B4-BE49-F238E27FC236}">
                  <a16:creationId xmlns:a16="http://schemas.microsoft.com/office/drawing/2014/main" id="{28FCB0A5-FED0-F4FF-C122-DB8A14AD6599}"/>
                </a:ext>
              </a:extLst>
            </p:cNvPr>
            <p:cNvSpPr/>
            <p:nvPr/>
          </p:nvSpPr>
          <p:spPr>
            <a:xfrm>
              <a:off x="2916265" y="5898213"/>
              <a:ext cx="1529525" cy="327193"/>
            </a:xfrm>
            <a:prstGeom prst="roundRect">
              <a:avLst/>
            </a:prstGeom>
            <a:solidFill>
              <a:srgbClr val="5F3793"/>
            </a:solidFill>
            <a:ln>
              <a:solidFill>
                <a:srgbClr val="684E9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IE" b="1"/>
                <a:t>Cyprus</a:t>
              </a:r>
            </a:p>
          </p:txBody>
        </p:sp>
        <p:grpSp>
          <p:nvGrpSpPr>
            <p:cNvPr id="1129" name="Group 1128">
              <a:extLst>
                <a:ext uri="{FF2B5EF4-FFF2-40B4-BE49-F238E27FC236}">
                  <a16:creationId xmlns:a16="http://schemas.microsoft.com/office/drawing/2014/main" id="{9C9D9E13-E001-4437-7A94-156BBFD0BEFB}"/>
                </a:ext>
              </a:extLst>
            </p:cNvPr>
            <p:cNvGrpSpPr/>
            <p:nvPr/>
          </p:nvGrpSpPr>
          <p:grpSpPr>
            <a:xfrm>
              <a:off x="2865077" y="5833210"/>
              <a:ext cx="457200" cy="457200"/>
              <a:chOff x="2865077" y="5833210"/>
              <a:chExt cx="457200" cy="457200"/>
            </a:xfrm>
          </p:grpSpPr>
          <p:pic>
            <p:nvPicPr>
              <p:cNvPr id="1127" name="Picture 1126">
                <a:extLst>
                  <a:ext uri="{FF2B5EF4-FFF2-40B4-BE49-F238E27FC236}">
                    <a16:creationId xmlns:a16="http://schemas.microsoft.com/office/drawing/2014/main" id="{91C96CBC-95F8-D878-56C0-48FEE9A9591B}"/>
                  </a:ext>
                </a:extLst>
              </p:cNvPr>
              <p:cNvPicPr>
                <a:picLocks noChangeAspect="1"/>
              </p:cNvPicPr>
              <p:nvPr/>
            </p:nvPicPr>
            <p:blipFill>
              <a:blip r:embed="rId22"/>
              <a:stretch>
                <a:fillRect/>
              </a:stretch>
            </p:blipFill>
            <p:spPr>
              <a:xfrm>
                <a:off x="2865077" y="5833210"/>
                <a:ext cx="457200" cy="457200"/>
              </a:xfrm>
              <a:prstGeom prst="rect">
                <a:avLst/>
              </a:prstGeom>
            </p:spPr>
          </p:pic>
          <p:sp>
            <p:nvSpPr>
              <p:cNvPr id="1128" name="Oval 1127">
                <a:extLst>
                  <a:ext uri="{FF2B5EF4-FFF2-40B4-BE49-F238E27FC236}">
                    <a16:creationId xmlns:a16="http://schemas.microsoft.com/office/drawing/2014/main" id="{C52591E6-9D4D-9423-027F-B275C0C66FD1}"/>
                  </a:ext>
                </a:extLst>
              </p:cNvPr>
              <p:cNvSpPr/>
              <p:nvPr/>
            </p:nvSpPr>
            <p:spPr>
              <a:xfrm>
                <a:off x="2882009" y="5844148"/>
                <a:ext cx="438401" cy="438401"/>
              </a:xfrm>
              <a:prstGeom prst="ellipse">
                <a:avLst/>
              </a:prstGeom>
              <a:noFill/>
              <a:ln w="6350">
                <a:solidFill>
                  <a:srgbClr val="703AA0">
                    <a:alpha val="88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 name="Group 11">
            <a:extLst>
              <a:ext uri="{FF2B5EF4-FFF2-40B4-BE49-F238E27FC236}">
                <a16:creationId xmlns:a16="http://schemas.microsoft.com/office/drawing/2014/main" id="{BE3278FF-5D5C-6722-2055-C4032F53D26B}"/>
              </a:ext>
            </a:extLst>
          </p:cNvPr>
          <p:cNvGrpSpPr/>
          <p:nvPr/>
        </p:nvGrpSpPr>
        <p:grpSpPr>
          <a:xfrm>
            <a:off x="615611" y="4096552"/>
            <a:ext cx="1675168" cy="578898"/>
            <a:chOff x="7080808" y="1624319"/>
            <a:chExt cx="1675168" cy="578898"/>
          </a:xfrm>
        </p:grpSpPr>
        <p:sp>
          <p:nvSpPr>
            <p:cNvPr id="7" name="Rectangle: Rounded Corners 84">
              <a:extLst>
                <a:ext uri="{FF2B5EF4-FFF2-40B4-BE49-F238E27FC236}">
                  <a16:creationId xmlns:a16="http://schemas.microsoft.com/office/drawing/2014/main" id="{6D61B12B-0800-9A34-537E-25DF4D715E26}"/>
                </a:ext>
              </a:extLst>
            </p:cNvPr>
            <p:cNvSpPr/>
            <p:nvPr/>
          </p:nvSpPr>
          <p:spPr>
            <a:xfrm>
              <a:off x="7226451" y="1761049"/>
              <a:ext cx="1529525" cy="327193"/>
            </a:xfrm>
            <a:prstGeom prst="roundRect">
              <a:avLst/>
            </a:prstGeom>
            <a:solidFill>
              <a:srgbClr val="5F3793"/>
            </a:solidFill>
            <a:ln>
              <a:solidFill>
                <a:srgbClr val="684E9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IE" b="1"/>
                <a:t>Mexico</a:t>
              </a:r>
            </a:p>
          </p:txBody>
        </p:sp>
        <p:pic>
          <p:nvPicPr>
            <p:cNvPr id="11" name="Picture 10">
              <a:extLst>
                <a:ext uri="{FF2B5EF4-FFF2-40B4-BE49-F238E27FC236}">
                  <a16:creationId xmlns:a16="http://schemas.microsoft.com/office/drawing/2014/main" id="{05FB9387-6623-A3B5-A646-31B6D3C539D1}"/>
                </a:ext>
              </a:extLst>
            </p:cNvPr>
            <p:cNvPicPr>
              <a:picLocks noChangeAspect="1"/>
            </p:cNvPicPr>
            <p:nvPr/>
          </p:nvPicPr>
          <p:blipFill>
            <a:blip r:embed="rId23"/>
            <a:stretch>
              <a:fillRect/>
            </a:stretch>
          </p:blipFill>
          <p:spPr>
            <a:xfrm>
              <a:off x="7080808" y="1624319"/>
              <a:ext cx="578898" cy="578898"/>
            </a:xfrm>
            <a:prstGeom prst="rect">
              <a:avLst/>
            </a:prstGeom>
          </p:spPr>
        </p:pic>
      </p:grpSp>
      <p:grpSp>
        <p:nvGrpSpPr>
          <p:cNvPr id="13" name="Group 12">
            <a:extLst>
              <a:ext uri="{FF2B5EF4-FFF2-40B4-BE49-F238E27FC236}">
                <a16:creationId xmlns:a16="http://schemas.microsoft.com/office/drawing/2014/main" id="{BD6F3FCD-749B-5B79-BE96-5AC4B274BE2B}"/>
              </a:ext>
            </a:extLst>
          </p:cNvPr>
          <p:cNvGrpSpPr/>
          <p:nvPr/>
        </p:nvGrpSpPr>
        <p:grpSpPr>
          <a:xfrm>
            <a:off x="2776103" y="4956508"/>
            <a:ext cx="1577849" cy="466688"/>
            <a:chOff x="302387" y="1364888"/>
            <a:chExt cx="1577849" cy="466688"/>
          </a:xfrm>
        </p:grpSpPr>
        <p:sp>
          <p:nvSpPr>
            <p:cNvPr id="14" name="Rectangle: Rounded Corners 53">
              <a:extLst>
                <a:ext uri="{FF2B5EF4-FFF2-40B4-BE49-F238E27FC236}">
                  <a16:creationId xmlns:a16="http://schemas.microsoft.com/office/drawing/2014/main" id="{259450FB-7B94-C32B-5B79-4C1CA6E5CBC5}"/>
                </a:ext>
              </a:extLst>
            </p:cNvPr>
            <p:cNvSpPr/>
            <p:nvPr/>
          </p:nvSpPr>
          <p:spPr>
            <a:xfrm>
              <a:off x="486576" y="1443494"/>
              <a:ext cx="1393660" cy="327193"/>
            </a:xfrm>
            <a:prstGeom prst="roundRect">
              <a:avLst/>
            </a:prstGeom>
            <a:solidFill>
              <a:srgbClr val="5F3793"/>
            </a:solidFill>
            <a:ln>
              <a:solidFill>
                <a:srgbClr val="684E9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IE" b="1"/>
                <a:t>Spain</a:t>
              </a:r>
            </a:p>
          </p:txBody>
        </p:sp>
        <p:pic>
          <p:nvPicPr>
            <p:cNvPr id="15" name="Picture 2" descr="Spain flag icon - Country flags">
              <a:extLst>
                <a:ext uri="{FF2B5EF4-FFF2-40B4-BE49-F238E27FC236}">
                  <a16:creationId xmlns:a16="http://schemas.microsoft.com/office/drawing/2014/main" id="{6D044D20-F017-7193-799A-695021F9DC49}"/>
                </a:ext>
              </a:extLst>
            </p:cNvPr>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302387" y="1364888"/>
              <a:ext cx="466688" cy="46668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a:extLst>
              <a:ext uri="{FF2B5EF4-FFF2-40B4-BE49-F238E27FC236}">
                <a16:creationId xmlns:a16="http://schemas.microsoft.com/office/drawing/2014/main" id="{44BB8000-E418-055C-A322-14492C9A8A2A}"/>
              </a:ext>
            </a:extLst>
          </p:cNvPr>
          <p:cNvGrpSpPr/>
          <p:nvPr/>
        </p:nvGrpSpPr>
        <p:grpSpPr>
          <a:xfrm>
            <a:off x="9114570" y="2540375"/>
            <a:ext cx="1533449" cy="442544"/>
            <a:chOff x="10420532" y="2867901"/>
            <a:chExt cx="1533449" cy="442544"/>
          </a:xfrm>
        </p:grpSpPr>
        <p:sp>
          <p:nvSpPr>
            <p:cNvPr id="17" name="Rectangle: Rounded Corners 80">
              <a:extLst>
                <a:ext uri="{FF2B5EF4-FFF2-40B4-BE49-F238E27FC236}">
                  <a16:creationId xmlns:a16="http://schemas.microsoft.com/office/drawing/2014/main" id="{F4E78363-BA9F-6C21-5C2B-76C2669FD1F8}"/>
                </a:ext>
              </a:extLst>
            </p:cNvPr>
            <p:cNvSpPr/>
            <p:nvPr/>
          </p:nvSpPr>
          <p:spPr>
            <a:xfrm>
              <a:off x="10557472" y="2918389"/>
              <a:ext cx="1396509" cy="327193"/>
            </a:xfrm>
            <a:prstGeom prst="roundRect">
              <a:avLst/>
            </a:prstGeom>
            <a:solidFill>
              <a:srgbClr val="5F3793"/>
            </a:solidFill>
            <a:ln>
              <a:solidFill>
                <a:srgbClr val="684E9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IE" b="1"/>
                <a:t>Ireland</a:t>
              </a:r>
            </a:p>
          </p:txBody>
        </p:sp>
        <p:pic>
          <p:nvPicPr>
            <p:cNvPr id="18" name="Picture 4" descr="Ireland flag icon - Country flags">
              <a:extLst>
                <a:ext uri="{FF2B5EF4-FFF2-40B4-BE49-F238E27FC236}">
                  <a16:creationId xmlns:a16="http://schemas.microsoft.com/office/drawing/2014/main" id="{18F9B3FA-5691-9912-87B5-B51909224A32}"/>
                </a:ext>
              </a:extLst>
            </p:cNvPr>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10420532" y="2867901"/>
              <a:ext cx="456921" cy="442544"/>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9" name="Group 18">
            <a:extLst>
              <a:ext uri="{FF2B5EF4-FFF2-40B4-BE49-F238E27FC236}">
                <a16:creationId xmlns:a16="http://schemas.microsoft.com/office/drawing/2014/main" id="{FFC03323-C536-9AB1-C9EE-08C1BD430094}"/>
              </a:ext>
            </a:extLst>
          </p:cNvPr>
          <p:cNvGrpSpPr/>
          <p:nvPr/>
        </p:nvGrpSpPr>
        <p:grpSpPr>
          <a:xfrm>
            <a:off x="4892512" y="4954470"/>
            <a:ext cx="1567795" cy="455287"/>
            <a:chOff x="5082393" y="2670175"/>
            <a:chExt cx="1567795" cy="455287"/>
          </a:xfrm>
        </p:grpSpPr>
        <p:sp>
          <p:nvSpPr>
            <p:cNvPr id="20" name="Rectangle: Rounded Corners 84">
              <a:extLst>
                <a:ext uri="{FF2B5EF4-FFF2-40B4-BE49-F238E27FC236}">
                  <a16:creationId xmlns:a16="http://schemas.microsoft.com/office/drawing/2014/main" id="{25CC87EB-BFC6-FCE9-2AE3-3B868E112426}"/>
                </a:ext>
              </a:extLst>
            </p:cNvPr>
            <p:cNvSpPr/>
            <p:nvPr/>
          </p:nvSpPr>
          <p:spPr>
            <a:xfrm>
              <a:off x="5273049" y="2747087"/>
              <a:ext cx="1377139" cy="327193"/>
            </a:xfrm>
            <a:prstGeom prst="roundRect">
              <a:avLst/>
            </a:prstGeom>
            <a:solidFill>
              <a:srgbClr val="5F3793"/>
            </a:solidFill>
            <a:ln>
              <a:solidFill>
                <a:srgbClr val="684E9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IE" b="1"/>
                <a:t>Sweden</a:t>
              </a:r>
            </a:p>
          </p:txBody>
        </p:sp>
        <p:pic>
          <p:nvPicPr>
            <p:cNvPr id="21" name="Picture 20">
              <a:extLst>
                <a:ext uri="{FF2B5EF4-FFF2-40B4-BE49-F238E27FC236}">
                  <a16:creationId xmlns:a16="http://schemas.microsoft.com/office/drawing/2014/main" id="{93FF2C7B-B7D9-73F5-3E73-7267B1D8A6A2}"/>
                </a:ext>
              </a:extLst>
            </p:cNvPr>
            <p:cNvPicPr>
              <a:picLocks noChangeAspect="1"/>
            </p:cNvPicPr>
            <p:nvPr/>
          </p:nvPicPr>
          <p:blipFill>
            <a:blip r:embed="rId26"/>
            <a:stretch>
              <a:fillRect/>
            </a:stretch>
          </p:blipFill>
          <p:spPr>
            <a:xfrm>
              <a:off x="5082393" y="2670175"/>
              <a:ext cx="455287" cy="455287"/>
            </a:xfrm>
            <a:prstGeom prst="rect">
              <a:avLst/>
            </a:prstGeom>
          </p:spPr>
        </p:pic>
      </p:grpSp>
      <p:grpSp>
        <p:nvGrpSpPr>
          <p:cNvPr id="22" name="Group 21">
            <a:extLst>
              <a:ext uri="{FF2B5EF4-FFF2-40B4-BE49-F238E27FC236}">
                <a16:creationId xmlns:a16="http://schemas.microsoft.com/office/drawing/2014/main" id="{5D38A01F-FD0E-B3D4-D4B1-44504A6A2C57}"/>
              </a:ext>
            </a:extLst>
          </p:cNvPr>
          <p:cNvGrpSpPr/>
          <p:nvPr/>
        </p:nvGrpSpPr>
        <p:grpSpPr>
          <a:xfrm>
            <a:off x="736402" y="1724339"/>
            <a:ext cx="1554377" cy="432000"/>
            <a:chOff x="4304767" y="1398861"/>
            <a:chExt cx="1554377" cy="432000"/>
          </a:xfrm>
        </p:grpSpPr>
        <p:sp>
          <p:nvSpPr>
            <p:cNvPr id="23" name="Rectangle: Rounded Corners 63">
              <a:extLst>
                <a:ext uri="{FF2B5EF4-FFF2-40B4-BE49-F238E27FC236}">
                  <a16:creationId xmlns:a16="http://schemas.microsoft.com/office/drawing/2014/main" id="{ACE95393-1447-56DF-E345-03B00DD9D908}"/>
                </a:ext>
              </a:extLst>
            </p:cNvPr>
            <p:cNvSpPr/>
            <p:nvPr/>
          </p:nvSpPr>
          <p:spPr>
            <a:xfrm>
              <a:off x="4520767" y="1473463"/>
              <a:ext cx="1338377" cy="327193"/>
            </a:xfrm>
            <a:prstGeom prst="roundRect">
              <a:avLst/>
            </a:prstGeom>
            <a:solidFill>
              <a:srgbClr val="5F3793"/>
            </a:solidFill>
            <a:ln>
              <a:solidFill>
                <a:srgbClr val="684E9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IE" b="1"/>
                <a:t>Australia</a:t>
              </a:r>
            </a:p>
          </p:txBody>
        </p:sp>
        <p:pic>
          <p:nvPicPr>
            <p:cNvPr id="24" name="Picture 2" descr="Australia-Flag-Round-PNG – Mark Blasdale">
              <a:extLst>
                <a:ext uri="{FF2B5EF4-FFF2-40B4-BE49-F238E27FC236}">
                  <a16:creationId xmlns:a16="http://schemas.microsoft.com/office/drawing/2014/main" id="{1D44AA59-85C6-8AEE-BD0A-2C061D46C0AD}"/>
                </a:ext>
              </a:extLst>
            </p:cNvPr>
            <p:cNvPicPr>
              <a:picLocks noChangeAspect="1" noChangeArrowheads="1"/>
            </p:cNvPicPr>
            <p:nvPr/>
          </p:nvPicPr>
          <p:blipFill>
            <a:blip r:embed="rId27">
              <a:extLst>
                <a:ext uri="{28A0092B-C50C-407E-A947-70E740481C1C}">
                  <a14:useLocalDpi xmlns:a14="http://schemas.microsoft.com/office/drawing/2010/main" val="0"/>
                </a:ext>
              </a:extLst>
            </a:blip>
            <a:srcRect/>
            <a:stretch>
              <a:fillRect/>
            </a:stretch>
          </p:blipFill>
          <p:spPr bwMode="auto">
            <a:xfrm>
              <a:off x="4304767" y="1398861"/>
              <a:ext cx="432000" cy="43200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4" name="Group 33">
            <a:extLst>
              <a:ext uri="{FF2B5EF4-FFF2-40B4-BE49-F238E27FC236}">
                <a16:creationId xmlns:a16="http://schemas.microsoft.com/office/drawing/2014/main" id="{CB66B264-F316-18C5-712D-E32B2838076B}"/>
              </a:ext>
            </a:extLst>
          </p:cNvPr>
          <p:cNvGrpSpPr/>
          <p:nvPr/>
        </p:nvGrpSpPr>
        <p:grpSpPr>
          <a:xfrm>
            <a:off x="6931541" y="2509555"/>
            <a:ext cx="1547088" cy="428895"/>
            <a:chOff x="7110662" y="5790513"/>
            <a:chExt cx="1547088" cy="428895"/>
          </a:xfrm>
        </p:grpSpPr>
        <p:sp>
          <p:nvSpPr>
            <p:cNvPr id="29" name="Rectangle: Rounded Corners 63">
              <a:extLst>
                <a:ext uri="{FF2B5EF4-FFF2-40B4-BE49-F238E27FC236}">
                  <a16:creationId xmlns:a16="http://schemas.microsoft.com/office/drawing/2014/main" id="{09EA8BBD-A50B-7937-B1AD-2AF1CFC33D6A}"/>
                </a:ext>
              </a:extLst>
            </p:cNvPr>
            <p:cNvSpPr/>
            <p:nvPr/>
          </p:nvSpPr>
          <p:spPr>
            <a:xfrm>
              <a:off x="7319373" y="5858139"/>
              <a:ext cx="1338377" cy="327193"/>
            </a:xfrm>
            <a:prstGeom prst="roundRect">
              <a:avLst/>
            </a:prstGeom>
            <a:solidFill>
              <a:srgbClr val="5F3793"/>
            </a:solidFill>
            <a:ln>
              <a:solidFill>
                <a:srgbClr val="684E9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IE" b="1"/>
                <a:t>Hungary</a:t>
              </a:r>
            </a:p>
          </p:txBody>
        </p:sp>
        <p:pic>
          <p:nvPicPr>
            <p:cNvPr id="33" name="Picture 32">
              <a:extLst>
                <a:ext uri="{FF2B5EF4-FFF2-40B4-BE49-F238E27FC236}">
                  <a16:creationId xmlns:a16="http://schemas.microsoft.com/office/drawing/2014/main" id="{8428FDB6-6F20-ED6F-AECD-39F381ADECA2}"/>
                </a:ext>
              </a:extLst>
            </p:cNvPr>
            <p:cNvPicPr>
              <a:picLocks noChangeAspect="1"/>
            </p:cNvPicPr>
            <p:nvPr/>
          </p:nvPicPr>
          <p:blipFill>
            <a:blip r:embed="rId28"/>
            <a:stretch>
              <a:fillRect/>
            </a:stretch>
          </p:blipFill>
          <p:spPr>
            <a:xfrm>
              <a:off x="7110662" y="5790513"/>
              <a:ext cx="428895" cy="428895"/>
            </a:xfrm>
            <a:prstGeom prst="rect">
              <a:avLst/>
            </a:prstGeom>
          </p:spPr>
        </p:pic>
      </p:grpSp>
      <p:grpSp>
        <p:nvGrpSpPr>
          <p:cNvPr id="41" name="Group 40">
            <a:extLst>
              <a:ext uri="{FF2B5EF4-FFF2-40B4-BE49-F238E27FC236}">
                <a16:creationId xmlns:a16="http://schemas.microsoft.com/office/drawing/2014/main" id="{B2438BF5-ED18-AE8F-D5C7-1F048D5B966A}"/>
              </a:ext>
            </a:extLst>
          </p:cNvPr>
          <p:cNvGrpSpPr/>
          <p:nvPr/>
        </p:nvGrpSpPr>
        <p:grpSpPr>
          <a:xfrm>
            <a:off x="9100931" y="1737699"/>
            <a:ext cx="1547088" cy="428895"/>
            <a:chOff x="9085451" y="1719647"/>
            <a:chExt cx="1547088" cy="428895"/>
          </a:xfrm>
        </p:grpSpPr>
        <p:sp>
          <p:nvSpPr>
            <p:cNvPr id="36" name="Rectangle: Rounded Corners 63">
              <a:extLst>
                <a:ext uri="{FF2B5EF4-FFF2-40B4-BE49-F238E27FC236}">
                  <a16:creationId xmlns:a16="http://schemas.microsoft.com/office/drawing/2014/main" id="{7BBE0EFB-CB5C-E7D9-F13C-DE8D257FC5CC}"/>
                </a:ext>
              </a:extLst>
            </p:cNvPr>
            <p:cNvSpPr/>
            <p:nvPr/>
          </p:nvSpPr>
          <p:spPr>
            <a:xfrm>
              <a:off x="9294162" y="1783576"/>
              <a:ext cx="1338377" cy="327193"/>
            </a:xfrm>
            <a:prstGeom prst="roundRect">
              <a:avLst/>
            </a:prstGeom>
            <a:solidFill>
              <a:srgbClr val="5F3793"/>
            </a:solidFill>
            <a:ln>
              <a:solidFill>
                <a:srgbClr val="684E9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IE" b="1"/>
                <a:t>Egypt</a:t>
              </a:r>
            </a:p>
          </p:txBody>
        </p:sp>
        <p:pic>
          <p:nvPicPr>
            <p:cNvPr id="40" name="Picture 39">
              <a:extLst>
                <a:ext uri="{FF2B5EF4-FFF2-40B4-BE49-F238E27FC236}">
                  <a16:creationId xmlns:a16="http://schemas.microsoft.com/office/drawing/2014/main" id="{0B2042F7-B02F-67A8-90EC-34DA3B50DBAB}"/>
                </a:ext>
              </a:extLst>
            </p:cNvPr>
            <p:cNvPicPr>
              <a:picLocks noChangeAspect="1"/>
            </p:cNvPicPr>
            <p:nvPr/>
          </p:nvPicPr>
          <p:blipFill>
            <a:blip r:embed="rId29"/>
            <a:stretch>
              <a:fillRect/>
            </a:stretch>
          </p:blipFill>
          <p:spPr>
            <a:xfrm>
              <a:off x="9085451" y="1719647"/>
              <a:ext cx="428895" cy="428895"/>
            </a:xfrm>
            <a:prstGeom prst="rect">
              <a:avLst/>
            </a:prstGeom>
          </p:spPr>
        </p:pic>
      </p:grpSp>
      <p:grpSp>
        <p:nvGrpSpPr>
          <p:cNvPr id="1123" name="Group 1122">
            <a:extLst>
              <a:ext uri="{FF2B5EF4-FFF2-40B4-BE49-F238E27FC236}">
                <a16:creationId xmlns:a16="http://schemas.microsoft.com/office/drawing/2014/main" id="{4EEFA4C1-176F-5A8B-1DE3-AB0AB3AF7449}"/>
              </a:ext>
            </a:extLst>
          </p:cNvPr>
          <p:cNvGrpSpPr/>
          <p:nvPr/>
        </p:nvGrpSpPr>
        <p:grpSpPr>
          <a:xfrm>
            <a:off x="649299" y="4954470"/>
            <a:ext cx="1634767" cy="457200"/>
            <a:chOff x="673794" y="5833209"/>
            <a:chExt cx="1634767" cy="457200"/>
          </a:xfrm>
        </p:grpSpPr>
        <p:sp>
          <p:nvSpPr>
            <p:cNvPr id="1119" name="Rectangle: Rounded Corners 84">
              <a:extLst>
                <a:ext uri="{FF2B5EF4-FFF2-40B4-BE49-F238E27FC236}">
                  <a16:creationId xmlns:a16="http://schemas.microsoft.com/office/drawing/2014/main" id="{3A44BF03-B38A-2B34-99C1-F6E2236D3068}"/>
                </a:ext>
              </a:extLst>
            </p:cNvPr>
            <p:cNvSpPr/>
            <p:nvPr/>
          </p:nvSpPr>
          <p:spPr>
            <a:xfrm>
              <a:off x="779036" y="5898213"/>
              <a:ext cx="1529525" cy="327193"/>
            </a:xfrm>
            <a:prstGeom prst="roundRect">
              <a:avLst/>
            </a:prstGeom>
            <a:solidFill>
              <a:srgbClr val="5F3793"/>
            </a:solidFill>
            <a:ln>
              <a:solidFill>
                <a:srgbClr val="684E9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IE" b="1"/>
                <a:t>Slovenia</a:t>
              </a:r>
            </a:p>
          </p:txBody>
        </p:sp>
        <p:pic>
          <p:nvPicPr>
            <p:cNvPr id="1122" name="Picture 1121">
              <a:extLst>
                <a:ext uri="{FF2B5EF4-FFF2-40B4-BE49-F238E27FC236}">
                  <a16:creationId xmlns:a16="http://schemas.microsoft.com/office/drawing/2014/main" id="{CC6C97BB-2884-ADB2-578B-D36FC59053CB}"/>
                </a:ext>
              </a:extLst>
            </p:cNvPr>
            <p:cNvPicPr>
              <a:picLocks noChangeAspect="1"/>
            </p:cNvPicPr>
            <p:nvPr/>
          </p:nvPicPr>
          <p:blipFill>
            <a:blip r:embed="rId30"/>
            <a:stretch>
              <a:fillRect/>
            </a:stretch>
          </p:blipFill>
          <p:spPr>
            <a:xfrm>
              <a:off x="673794" y="5833209"/>
              <a:ext cx="457200" cy="457200"/>
            </a:xfrm>
            <a:prstGeom prst="rect">
              <a:avLst/>
            </a:prstGeom>
          </p:spPr>
        </p:pic>
      </p:grpSp>
      <p:grpSp>
        <p:nvGrpSpPr>
          <p:cNvPr id="43" name="Group 42">
            <a:extLst>
              <a:ext uri="{FF2B5EF4-FFF2-40B4-BE49-F238E27FC236}">
                <a16:creationId xmlns:a16="http://schemas.microsoft.com/office/drawing/2014/main" id="{9F4C660C-E2DC-64A8-0A02-9FECFA5B4718}"/>
              </a:ext>
            </a:extLst>
          </p:cNvPr>
          <p:cNvGrpSpPr/>
          <p:nvPr/>
        </p:nvGrpSpPr>
        <p:grpSpPr>
          <a:xfrm>
            <a:off x="2771795" y="4171311"/>
            <a:ext cx="1586859" cy="431631"/>
            <a:chOff x="668923" y="4957091"/>
            <a:chExt cx="1586859" cy="431631"/>
          </a:xfrm>
        </p:grpSpPr>
        <p:sp>
          <p:nvSpPr>
            <p:cNvPr id="44" name="Rectangle: Rounded Corners 5">
              <a:extLst>
                <a:ext uri="{FF2B5EF4-FFF2-40B4-BE49-F238E27FC236}">
                  <a16:creationId xmlns:a16="http://schemas.microsoft.com/office/drawing/2014/main" id="{C3645DFE-9209-11D2-CD9F-DDCA72F88757}"/>
                </a:ext>
              </a:extLst>
            </p:cNvPr>
            <p:cNvSpPr/>
            <p:nvPr/>
          </p:nvSpPr>
          <p:spPr>
            <a:xfrm>
              <a:off x="846150" y="5019632"/>
              <a:ext cx="1409632" cy="327193"/>
            </a:xfrm>
            <a:prstGeom prst="roundRect">
              <a:avLst/>
            </a:prstGeom>
            <a:solidFill>
              <a:srgbClr val="5F3793"/>
            </a:solidFill>
            <a:ln>
              <a:solidFill>
                <a:srgbClr val="684E9B"/>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r"/>
              <a:r>
                <a:rPr lang="en-IE" sz="1400" b="1"/>
                <a:t>Netherlands</a:t>
              </a:r>
              <a:endParaRPr lang="en-IE" sz="1400" b="1">
                <a:cs typeface="Calibri"/>
              </a:endParaRPr>
            </a:p>
          </p:txBody>
        </p:sp>
        <p:pic>
          <p:nvPicPr>
            <p:cNvPr id="45" name="Picture 15">
              <a:extLst>
                <a:ext uri="{FF2B5EF4-FFF2-40B4-BE49-F238E27FC236}">
                  <a16:creationId xmlns:a16="http://schemas.microsoft.com/office/drawing/2014/main" id="{02FBE03D-89F8-F51A-53BD-4FEDD0C6F064}"/>
                </a:ext>
              </a:extLst>
            </p:cNvPr>
            <p:cNvPicPr>
              <a:picLocks noChangeAspect="1"/>
            </p:cNvPicPr>
            <p:nvPr/>
          </p:nvPicPr>
          <p:blipFill>
            <a:blip r:embed="rId31"/>
            <a:stretch>
              <a:fillRect/>
            </a:stretch>
          </p:blipFill>
          <p:spPr>
            <a:xfrm>
              <a:off x="668923" y="4957091"/>
              <a:ext cx="431631" cy="431631"/>
            </a:xfrm>
            <a:prstGeom prst="rect">
              <a:avLst/>
            </a:prstGeom>
          </p:spPr>
        </p:pic>
      </p:grpSp>
      <p:grpSp>
        <p:nvGrpSpPr>
          <p:cNvPr id="5" name="Group 4">
            <a:extLst>
              <a:ext uri="{FF2B5EF4-FFF2-40B4-BE49-F238E27FC236}">
                <a16:creationId xmlns:a16="http://schemas.microsoft.com/office/drawing/2014/main" id="{07185394-F0BE-8AD7-575D-7A05CAE4F971}"/>
              </a:ext>
            </a:extLst>
          </p:cNvPr>
          <p:cNvGrpSpPr/>
          <p:nvPr/>
        </p:nvGrpSpPr>
        <p:grpSpPr>
          <a:xfrm>
            <a:off x="10342728" y="283398"/>
            <a:ext cx="1577714" cy="1480457"/>
            <a:chOff x="10342728" y="283398"/>
            <a:chExt cx="1577714" cy="1480457"/>
          </a:xfrm>
        </p:grpSpPr>
        <p:sp>
          <p:nvSpPr>
            <p:cNvPr id="3" name="Oval 2">
              <a:extLst>
                <a:ext uri="{FF2B5EF4-FFF2-40B4-BE49-F238E27FC236}">
                  <a16:creationId xmlns:a16="http://schemas.microsoft.com/office/drawing/2014/main" id="{8378343F-56F6-C40A-D172-7740C53BF66F}"/>
                </a:ext>
              </a:extLst>
            </p:cNvPr>
            <p:cNvSpPr/>
            <p:nvPr/>
          </p:nvSpPr>
          <p:spPr>
            <a:xfrm>
              <a:off x="10391357" y="283398"/>
              <a:ext cx="1480457" cy="1480457"/>
            </a:xfrm>
            <a:prstGeom prst="ellipse">
              <a:avLst/>
            </a:prstGeom>
            <a:solidFill>
              <a:srgbClr val="00A49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rgbClr val="5F249F"/>
                </a:solidFill>
              </a:endParaRPr>
            </a:p>
          </p:txBody>
        </p:sp>
        <p:sp>
          <p:nvSpPr>
            <p:cNvPr id="4" name="TextBox 3">
              <a:extLst>
                <a:ext uri="{FF2B5EF4-FFF2-40B4-BE49-F238E27FC236}">
                  <a16:creationId xmlns:a16="http://schemas.microsoft.com/office/drawing/2014/main" id="{33A05070-590E-232A-BF96-E412C5821B6C}"/>
                </a:ext>
              </a:extLst>
            </p:cNvPr>
            <p:cNvSpPr txBox="1"/>
            <p:nvPr/>
          </p:nvSpPr>
          <p:spPr>
            <a:xfrm>
              <a:off x="10342728" y="317660"/>
              <a:ext cx="1577714" cy="1292662"/>
            </a:xfrm>
            <a:prstGeom prst="rect">
              <a:avLst/>
            </a:prstGeom>
            <a:noFill/>
          </p:spPr>
          <p:txBody>
            <a:bodyPr wrap="square" rtlCol="0">
              <a:spAutoFit/>
            </a:bodyPr>
            <a:lstStyle/>
            <a:p>
              <a:pPr algn="ctr"/>
              <a:r>
                <a:rPr lang="en-IE" sz="2800" b="1">
                  <a:solidFill>
                    <a:schemeClr val="bg1"/>
                  </a:solidFill>
                  <a:latin typeface="Helvetica" pitchFamily="2" charset="0"/>
                </a:rPr>
                <a:t>43</a:t>
              </a:r>
              <a:r>
                <a:rPr lang="en-IE" b="1">
                  <a:solidFill>
                    <a:schemeClr val="bg1"/>
                  </a:solidFill>
                  <a:latin typeface="Helvetica" pitchFamily="2" charset="0"/>
                </a:rPr>
                <a:t> </a:t>
              </a:r>
            </a:p>
            <a:p>
              <a:pPr algn="ctr"/>
              <a:r>
                <a:rPr lang="en-IE" sz="1400">
                  <a:solidFill>
                    <a:schemeClr val="bg1"/>
                  </a:solidFill>
                  <a:latin typeface="Helvetica" pitchFamily="2" charset="0"/>
                </a:rPr>
                <a:t>organisations </a:t>
              </a:r>
            </a:p>
            <a:p>
              <a:pPr algn="ctr"/>
              <a:r>
                <a:rPr lang="en-IE" sz="1400">
                  <a:solidFill>
                    <a:schemeClr val="bg1"/>
                  </a:solidFill>
                  <a:latin typeface="Helvetica" pitchFamily="2" charset="0"/>
                </a:rPr>
                <a:t>from </a:t>
              </a:r>
              <a:r>
                <a:rPr lang="en-IE">
                  <a:solidFill>
                    <a:schemeClr val="bg1"/>
                  </a:solidFill>
                  <a:latin typeface="Helvetica" pitchFamily="2" charset="0"/>
                </a:rPr>
                <a:t>29 countries</a:t>
              </a:r>
              <a:endParaRPr lang="en-US">
                <a:solidFill>
                  <a:schemeClr val="bg1"/>
                </a:solidFill>
                <a:latin typeface="Helvetica" pitchFamily="2" charset="0"/>
              </a:endParaRPr>
            </a:p>
          </p:txBody>
        </p:sp>
      </p:grpSp>
      <p:grpSp>
        <p:nvGrpSpPr>
          <p:cNvPr id="35" name="Group 34">
            <a:extLst>
              <a:ext uri="{FF2B5EF4-FFF2-40B4-BE49-F238E27FC236}">
                <a16:creationId xmlns:a16="http://schemas.microsoft.com/office/drawing/2014/main" id="{505E3993-A36C-8078-19C5-46E16B497DB8}"/>
              </a:ext>
            </a:extLst>
          </p:cNvPr>
          <p:cNvGrpSpPr/>
          <p:nvPr/>
        </p:nvGrpSpPr>
        <p:grpSpPr>
          <a:xfrm>
            <a:off x="6899500" y="4145738"/>
            <a:ext cx="1624754" cy="453828"/>
            <a:chOff x="6899500" y="4169802"/>
            <a:chExt cx="1624754" cy="453828"/>
          </a:xfrm>
        </p:grpSpPr>
        <p:grpSp>
          <p:nvGrpSpPr>
            <p:cNvPr id="30" name="Group 29">
              <a:extLst>
                <a:ext uri="{FF2B5EF4-FFF2-40B4-BE49-F238E27FC236}">
                  <a16:creationId xmlns:a16="http://schemas.microsoft.com/office/drawing/2014/main" id="{0FA340E2-2AC0-17C2-7E88-B757F9189404}"/>
                </a:ext>
              </a:extLst>
            </p:cNvPr>
            <p:cNvGrpSpPr/>
            <p:nvPr/>
          </p:nvGrpSpPr>
          <p:grpSpPr>
            <a:xfrm>
              <a:off x="7114622" y="4169802"/>
              <a:ext cx="1409632" cy="453828"/>
              <a:chOff x="7114622" y="4169802"/>
              <a:chExt cx="1409632" cy="453828"/>
            </a:xfrm>
          </p:grpSpPr>
          <p:sp>
            <p:nvSpPr>
              <p:cNvPr id="8" name="Rectangle: Rounded Corners 5">
                <a:extLst>
                  <a:ext uri="{FF2B5EF4-FFF2-40B4-BE49-F238E27FC236}">
                    <a16:creationId xmlns:a16="http://schemas.microsoft.com/office/drawing/2014/main" id="{BF0AFA80-27C2-EEE5-2D8B-96778D9B8E7B}"/>
                  </a:ext>
                </a:extLst>
              </p:cNvPr>
              <p:cNvSpPr/>
              <p:nvPr/>
            </p:nvSpPr>
            <p:spPr>
              <a:xfrm>
                <a:off x="7114622" y="4233852"/>
                <a:ext cx="1409632" cy="327193"/>
              </a:xfrm>
              <a:prstGeom prst="roundRect">
                <a:avLst/>
              </a:prstGeom>
              <a:solidFill>
                <a:srgbClr val="5F3793"/>
              </a:solidFill>
              <a:ln>
                <a:solidFill>
                  <a:srgbClr val="684E9B"/>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r"/>
                <a:endParaRPr lang="en-IE" sz="1400" b="1">
                  <a:cs typeface="Calibri"/>
                </a:endParaRPr>
              </a:p>
            </p:txBody>
          </p:sp>
          <p:grpSp>
            <p:nvGrpSpPr>
              <p:cNvPr id="28" name="Group 27">
                <a:extLst>
                  <a:ext uri="{FF2B5EF4-FFF2-40B4-BE49-F238E27FC236}">
                    <a16:creationId xmlns:a16="http://schemas.microsoft.com/office/drawing/2014/main" id="{40A1136C-7A64-09D4-D18D-18D2FB57B47E}"/>
                  </a:ext>
                </a:extLst>
              </p:cNvPr>
              <p:cNvGrpSpPr/>
              <p:nvPr/>
            </p:nvGrpSpPr>
            <p:grpSpPr>
              <a:xfrm>
                <a:off x="7605479" y="4169802"/>
                <a:ext cx="918775" cy="453828"/>
                <a:chOff x="7605479" y="4169802"/>
                <a:chExt cx="918775" cy="453828"/>
              </a:xfrm>
            </p:grpSpPr>
            <p:sp>
              <p:nvSpPr>
                <p:cNvPr id="25" name="TextBox 24">
                  <a:extLst>
                    <a:ext uri="{FF2B5EF4-FFF2-40B4-BE49-F238E27FC236}">
                      <a16:creationId xmlns:a16="http://schemas.microsoft.com/office/drawing/2014/main" id="{B352E306-B198-EBD2-278E-FD74B5EDBFA2}"/>
                    </a:ext>
                  </a:extLst>
                </p:cNvPr>
                <p:cNvSpPr txBox="1"/>
                <p:nvPr/>
              </p:nvSpPr>
              <p:spPr>
                <a:xfrm>
                  <a:off x="7605479" y="4315853"/>
                  <a:ext cx="838472" cy="307777"/>
                </a:xfrm>
                <a:prstGeom prst="rect">
                  <a:avLst/>
                </a:prstGeom>
                <a:noFill/>
              </p:spPr>
              <p:txBody>
                <a:bodyPr wrap="square">
                  <a:spAutoFit/>
                </a:bodyPr>
                <a:lstStyle/>
                <a:p>
                  <a:r>
                    <a:rPr lang="en-IE" sz="1400" b="1">
                      <a:solidFill>
                        <a:schemeClr val="bg1"/>
                      </a:solidFill>
                    </a:rPr>
                    <a:t>Ireland</a:t>
                  </a:r>
                  <a:endParaRPr lang="en-IE" sz="1400" b="1">
                    <a:solidFill>
                      <a:schemeClr val="bg1"/>
                    </a:solidFill>
                    <a:cs typeface="Calibri"/>
                  </a:endParaRPr>
                </a:p>
              </p:txBody>
            </p:sp>
            <p:sp>
              <p:nvSpPr>
                <p:cNvPr id="27" name="TextBox 26">
                  <a:extLst>
                    <a:ext uri="{FF2B5EF4-FFF2-40B4-BE49-F238E27FC236}">
                      <a16:creationId xmlns:a16="http://schemas.microsoft.com/office/drawing/2014/main" id="{C6F4560D-DD37-EF22-6F18-53344630A8B6}"/>
                    </a:ext>
                  </a:extLst>
                </p:cNvPr>
                <p:cNvSpPr txBox="1"/>
                <p:nvPr/>
              </p:nvSpPr>
              <p:spPr>
                <a:xfrm>
                  <a:off x="7608111" y="4169802"/>
                  <a:ext cx="916143" cy="307777"/>
                </a:xfrm>
                <a:prstGeom prst="rect">
                  <a:avLst/>
                </a:prstGeom>
                <a:noFill/>
              </p:spPr>
              <p:txBody>
                <a:bodyPr wrap="square">
                  <a:spAutoFit/>
                </a:bodyPr>
                <a:lstStyle/>
                <a:p>
                  <a:r>
                    <a:rPr lang="en-IE" sz="1400" b="1">
                      <a:solidFill>
                        <a:schemeClr val="bg1"/>
                      </a:solidFill>
                    </a:rPr>
                    <a:t>Northern </a:t>
                  </a:r>
                </a:p>
              </p:txBody>
            </p:sp>
          </p:grpSp>
        </p:grpSp>
        <p:pic>
          <p:nvPicPr>
            <p:cNvPr id="32" name="Picture 31">
              <a:extLst>
                <a:ext uri="{FF2B5EF4-FFF2-40B4-BE49-F238E27FC236}">
                  <a16:creationId xmlns:a16="http://schemas.microsoft.com/office/drawing/2014/main" id="{9A7580B9-2ADC-8CE9-A18A-928882CF3566}"/>
                </a:ext>
              </a:extLst>
            </p:cNvPr>
            <p:cNvPicPr>
              <a:picLocks noChangeAspect="1"/>
            </p:cNvPicPr>
            <p:nvPr/>
          </p:nvPicPr>
          <p:blipFill>
            <a:blip r:embed="rId32"/>
            <a:stretch>
              <a:fillRect/>
            </a:stretch>
          </p:blipFill>
          <p:spPr>
            <a:xfrm>
              <a:off x="6899500" y="4175217"/>
              <a:ext cx="579593" cy="446194"/>
            </a:xfrm>
            <a:prstGeom prst="rect">
              <a:avLst/>
            </a:prstGeom>
          </p:spPr>
        </p:pic>
      </p:grpSp>
    </p:spTree>
    <p:extLst>
      <p:ext uri="{BB962C8B-B14F-4D97-AF65-F5344CB8AC3E}">
        <p14:creationId xmlns:p14="http://schemas.microsoft.com/office/powerpoint/2010/main" val="370577550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2540FE-7E65-1392-7039-596DFEBDDC1C}"/>
              </a:ext>
            </a:extLst>
          </p:cNvPr>
          <p:cNvSpPr>
            <a:spLocks noGrp="1"/>
          </p:cNvSpPr>
          <p:nvPr>
            <p:ph idx="1"/>
          </p:nvPr>
        </p:nvSpPr>
        <p:spPr>
          <a:xfrm>
            <a:off x="625561" y="1417255"/>
            <a:ext cx="6720636" cy="4464735"/>
          </a:xfrm>
        </p:spPr>
        <p:txBody>
          <a:bodyPr>
            <a:noAutofit/>
          </a:bodyPr>
          <a:lstStyle/>
          <a:p>
            <a:r>
              <a:rPr lang="en-GB" sz="1800" b="1">
                <a:solidFill>
                  <a:srgbClr val="5F249F"/>
                </a:solidFill>
                <a:latin typeface="Helvetica" pitchFamily="2" charset="0"/>
              </a:rPr>
              <a:t>Patients and Caregivers:</a:t>
            </a:r>
          </a:p>
          <a:p>
            <a:pPr marL="285750" indent="-285750">
              <a:buFont typeface="Arial" panose="020B0604020202020204" pitchFamily="34" charset="0"/>
              <a:buChar char="•"/>
            </a:pPr>
            <a:r>
              <a:rPr lang="en-GB" sz="1800">
                <a:solidFill>
                  <a:schemeClr val="tx1">
                    <a:lumMod val="75000"/>
                    <a:lumOff val="25000"/>
                  </a:schemeClr>
                </a:solidFill>
                <a:latin typeface="Helvetica" pitchFamily="2" charset="0"/>
              </a:rPr>
              <a:t>To know what to expect throughout their care pathway.</a:t>
            </a:r>
          </a:p>
          <a:p>
            <a:pPr marL="285750" indent="-285750">
              <a:buFont typeface="Arial" panose="020B0604020202020204" pitchFamily="34" charset="0"/>
              <a:buChar char="•"/>
            </a:pPr>
            <a:r>
              <a:rPr lang="en-GB" sz="1800">
                <a:solidFill>
                  <a:schemeClr val="tx1">
                    <a:lumMod val="75000"/>
                    <a:lumOff val="25000"/>
                  </a:schemeClr>
                </a:solidFill>
                <a:latin typeface="Helvetica" pitchFamily="2" charset="0"/>
              </a:rPr>
              <a:t>To be empowered, to ask the questions that matter to them.</a:t>
            </a:r>
          </a:p>
          <a:p>
            <a:pPr marL="285750" indent="-285750">
              <a:buFont typeface="Arial" panose="020B0604020202020204" pitchFamily="34" charset="0"/>
              <a:buChar char="•"/>
            </a:pPr>
            <a:r>
              <a:rPr lang="en-GB" sz="1800">
                <a:solidFill>
                  <a:schemeClr val="tx1">
                    <a:lumMod val="75000"/>
                    <a:lumOff val="25000"/>
                  </a:schemeClr>
                </a:solidFill>
                <a:latin typeface="Helvetica" pitchFamily="2" charset="0"/>
              </a:rPr>
              <a:t>To understand their individual rights and responsibilities regarding their own health.</a:t>
            </a:r>
          </a:p>
          <a:p>
            <a:r>
              <a:rPr lang="en-GB" sz="1800" b="1">
                <a:solidFill>
                  <a:srgbClr val="5F249F"/>
                </a:solidFill>
                <a:latin typeface="Helvetica" pitchFamily="2" charset="0"/>
              </a:rPr>
              <a:t>Healthcare providers:</a:t>
            </a:r>
          </a:p>
          <a:p>
            <a:pPr marL="285750" indent="-285750">
              <a:buFont typeface="Arial" panose="020B0604020202020204" pitchFamily="34" charset="0"/>
              <a:buChar char="•"/>
            </a:pPr>
            <a:r>
              <a:rPr lang="en-GB" sz="1800">
                <a:solidFill>
                  <a:schemeClr val="tx1">
                    <a:lumMod val="75000"/>
                    <a:lumOff val="25000"/>
                  </a:schemeClr>
                </a:solidFill>
                <a:latin typeface="Helvetica" pitchFamily="2" charset="0"/>
              </a:rPr>
              <a:t>To understand the lived experience and identify opportunities and solutions in their local setting, that would have a beneficial impact for patients.</a:t>
            </a:r>
          </a:p>
          <a:p>
            <a:r>
              <a:rPr lang="en-GB" sz="1800" b="1">
                <a:solidFill>
                  <a:srgbClr val="5F249F"/>
                </a:solidFill>
                <a:latin typeface="Helvetica" pitchFamily="2" charset="0"/>
              </a:rPr>
              <a:t>Policymakers and other stakeholders:</a:t>
            </a:r>
          </a:p>
          <a:p>
            <a:pPr marL="285750" indent="-285750">
              <a:buFont typeface="Arial" panose="020B0604020202020204" pitchFamily="34" charset="0"/>
              <a:buChar char="•"/>
            </a:pPr>
            <a:r>
              <a:rPr lang="en-GB" sz="1800">
                <a:solidFill>
                  <a:schemeClr val="tx1">
                    <a:lumMod val="75000"/>
                    <a:lumOff val="25000"/>
                  </a:schemeClr>
                </a:solidFill>
                <a:latin typeface="Helvetica" pitchFamily="2" charset="0"/>
              </a:rPr>
              <a:t>To guide their knowledge and opportunities to create change and deliver improvements in HF care </a:t>
            </a:r>
            <a:r>
              <a:rPr lang="en-GB" sz="1800">
                <a:solidFill>
                  <a:schemeClr val="tx1">
                    <a:lumMod val="75000"/>
                    <a:lumOff val="25000"/>
                  </a:schemeClr>
                </a:solidFill>
                <a:effectLst/>
                <a:latin typeface="Helvetica" pitchFamily="2" charset="0"/>
              </a:rPr>
              <a:t>with patient involvement.</a:t>
            </a:r>
          </a:p>
        </p:txBody>
      </p:sp>
      <p:sp>
        <p:nvSpPr>
          <p:cNvPr id="17" name="Title 2">
            <a:extLst>
              <a:ext uri="{FF2B5EF4-FFF2-40B4-BE49-F238E27FC236}">
                <a16:creationId xmlns:a16="http://schemas.microsoft.com/office/drawing/2014/main" id="{F9BEA88F-3746-29E2-192E-C410F2A2EBFC}"/>
              </a:ext>
            </a:extLst>
          </p:cNvPr>
          <p:cNvSpPr txBox="1">
            <a:spLocks/>
          </p:cNvSpPr>
          <p:nvPr/>
        </p:nvSpPr>
        <p:spPr>
          <a:xfrm>
            <a:off x="550972" y="367919"/>
            <a:ext cx="10515600" cy="809156"/>
          </a:xfrm>
          <a:prstGeom prst="rect">
            <a:avLst/>
          </a:prstGeom>
        </p:spPr>
        <p:txBody>
          <a:bodyPr vert="horz" lIns="91440" tIns="45720" rIns="91440" bIns="45720" rtlCol="0" anchor="t">
            <a:normAutofit/>
          </a:bodyPr>
          <a:lstStyle>
            <a:lvl1pPr algn="l" defTabSz="914400" rtl="0" eaLnBrk="1" latinLnBrk="0" hangingPunct="1">
              <a:lnSpc>
                <a:spcPct val="90000"/>
              </a:lnSpc>
              <a:spcBef>
                <a:spcPct val="0"/>
              </a:spcBef>
              <a:buNone/>
              <a:defRPr sz="4000" b="0" i="0" kern="1200">
                <a:solidFill>
                  <a:srgbClr val="373A36"/>
                </a:solidFill>
                <a:latin typeface="Helvetica" pitchFamily="2" charset="0"/>
                <a:ea typeface="+mj-ea"/>
                <a:cs typeface="+mj-cs"/>
              </a:defRPr>
            </a:lvl1pPr>
          </a:lstStyle>
          <a:p>
            <a:r>
              <a:rPr lang="en-GB" sz="4000">
                <a:effectLst/>
                <a:latin typeface="Helvetica" pitchFamily="2" charset="0"/>
              </a:rPr>
              <a:t>The Charter calls on: </a:t>
            </a:r>
            <a:r>
              <a:rPr lang="en-GB" sz="4000">
                <a:latin typeface="Helvetica" pitchFamily="2" charset="0"/>
              </a:rPr>
              <a:t>Patients and Caregivers</a:t>
            </a:r>
          </a:p>
          <a:p>
            <a:endParaRPr lang="en-GB" sz="4000">
              <a:solidFill>
                <a:schemeClr val="tx1"/>
              </a:solidFill>
              <a:effectLst/>
              <a:latin typeface="Helvetica" pitchFamily="2" charset="0"/>
            </a:endParaRPr>
          </a:p>
        </p:txBody>
      </p:sp>
      <p:grpSp>
        <p:nvGrpSpPr>
          <p:cNvPr id="3" name="Group 2">
            <a:extLst>
              <a:ext uri="{FF2B5EF4-FFF2-40B4-BE49-F238E27FC236}">
                <a16:creationId xmlns:a16="http://schemas.microsoft.com/office/drawing/2014/main" id="{78B1437A-035F-E312-D28A-6A6223F4225D}"/>
              </a:ext>
            </a:extLst>
          </p:cNvPr>
          <p:cNvGrpSpPr/>
          <p:nvPr/>
        </p:nvGrpSpPr>
        <p:grpSpPr>
          <a:xfrm>
            <a:off x="8705558" y="1392787"/>
            <a:ext cx="2887738" cy="4072426"/>
            <a:chOff x="741178" y="1595065"/>
            <a:chExt cx="3165923" cy="4464735"/>
          </a:xfrm>
        </p:grpSpPr>
        <p:pic>
          <p:nvPicPr>
            <p:cNvPr id="4" name="Picture 3">
              <a:extLst>
                <a:ext uri="{FF2B5EF4-FFF2-40B4-BE49-F238E27FC236}">
                  <a16:creationId xmlns:a16="http://schemas.microsoft.com/office/drawing/2014/main" id="{024DCD1B-0F3B-BAB6-5622-792CF850E8C8}"/>
                </a:ext>
              </a:extLst>
            </p:cNvPr>
            <p:cNvPicPr>
              <a:picLocks noChangeAspect="1"/>
            </p:cNvPicPr>
            <p:nvPr/>
          </p:nvPicPr>
          <p:blipFill>
            <a:blip r:embed="rId3"/>
            <a:stretch>
              <a:fillRect/>
            </a:stretch>
          </p:blipFill>
          <p:spPr>
            <a:xfrm>
              <a:off x="770621" y="1621890"/>
              <a:ext cx="3107036" cy="4411084"/>
            </a:xfrm>
            <a:prstGeom prst="rect">
              <a:avLst/>
            </a:prstGeom>
          </p:spPr>
        </p:pic>
        <p:sp>
          <p:nvSpPr>
            <p:cNvPr id="5" name="Rectangle 4">
              <a:extLst>
                <a:ext uri="{FF2B5EF4-FFF2-40B4-BE49-F238E27FC236}">
                  <a16:creationId xmlns:a16="http://schemas.microsoft.com/office/drawing/2014/main" id="{40221357-7BB2-EB23-5AE0-65717CAAB75F}"/>
                </a:ext>
              </a:extLst>
            </p:cNvPr>
            <p:cNvSpPr/>
            <p:nvPr/>
          </p:nvSpPr>
          <p:spPr>
            <a:xfrm>
              <a:off x="741178" y="1595065"/>
              <a:ext cx="3165923" cy="4464735"/>
            </a:xfrm>
            <a:prstGeom prst="rect">
              <a:avLst/>
            </a:prstGeom>
            <a:noFill/>
            <a:ln w="88900">
              <a:solidFill>
                <a:srgbClr val="5F24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007746665"/>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2540FE-7E65-1392-7039-596DFEBDDC1C}"/>
              </a:ext>
            </a:extLst>
          </p:cNvPr>
          <p:cNvSpPr>
            <a:spLocks noGrp="1"/>
          </p:cNvSpPr>
          <p:nvPr>
            <p:ph idx="1"/>
          </p:nvPr>
        </p:nvSpPr>
        <p:spPr>
          <a:xfrm>
            <a:off x="598705" y="1392948"/>
            <a:ext cx="7905215" cy="5199785"/>
          </a:xfrm>
        </p:spPr>
        <p:txBody>
          <a:bodyPr>
            <a:noAutofit/>
          </a:bodyPr>
          <a:lstStyle/>
          <a:p>
            <a:pPr marL="285750" indent="-285750">
              <a:buFont typeface="Arial" panose="020B0604020202020204" pitchFamily="34" charset="0"/>
              <a:buChar char="•"/>
            </a:pPr>
            <a:r>
              <a:rPr lang="en-GB" sz="1600">
                <a:solidFill>
                  <a:schemeClr val="tx1">
                    <a:lumMod val="75000"/>
                    <a:lumOff val="25000"/>
                  </a:schemeClr>
                </a:solidFill>
                <a:effectLst/>
                <a:latin typeface="Helvetica" pitchFamily="2" charset="0"/>
              </a:rPr>
              <a:t>Improve the overall </a:t>
            </a:r>
            <a:r>
              <a:rPr lang="en-GB" sz="1600" b="1">
                <a:solidFill>
                  <a:srgbClr val="5F249F"/>
                </a:solidFill>
                <a:effectLst/>
                <a:latin typeface="Helvetica" pitchFamily="2" charset="0"/>
              </a:rPr>
              <a:t>quality of life </a:t>
            </a:r>
            <a:r>
              <a:rPr lang="en-GB" sz="1600">
                <a:solidFill>
                  <a:schemeClr val="tx1">
                    <a:lumMod val="75000"/>
                    <a:lumOff val="25000"/>
                  </a:schemeClr>
                </a:solidFill>
                <a:effectLst/>
                <a:latin typeface="Helvetica" pitchFamily="2" charset="0"/>
              </a:rPr>
              <a:t>for individuals with HF throughout the care pathway. </a:t>
            </a:r>
          </a:p>
          <a:p>
            <a:pPr marL="285750" indent="-285750">
              <a:buFont typeface="Arial" panose="020B0604020202020204" pitchFamily="34" charset="0"/>
              <a:buChar char="•"/>
            </a:pPr>
            <a:r>
              <a:rPr lang="en-GB" sz="1600">
                <a:solidFill>
                  <a:schemeClr val="tx1">
                    <a:lumMod val="75000"/>
                    <a:lumOff val="25000"/>
                  </a:schemeClr>
                </a:solidFill>
                <a:effectLst/>
                <a:latin typeface="Helvetica" pitchFamily="2" charset="0"/>
              </a:rPr>
              <a:t>Establish a core set of </a:t>
            </a:r>
            <a:r>
              <a:rPr lang="en-GB" sz="1600" b="1">
                <a:solidFill>
                  <a:srgbClr val="5F249F"/>
                </a:solidFill>
                <a:effectLst/>
                <a:latin typeface="Helvetica" pitchFamily="2" charset="0"/>
              </a:rPr>
              <a:t>patient/caregiver expectations </a:t>
            </a:r>
            <a:r>
              <a:rPr lang="en-GB" sz="1600">
                <a:solidFill>
                  <a:schemeClr val="tx1">
                    <a:lumMod val="75000"/>
                    <a:lumOff val="25000"/>
                  </a:schemeClr>
                </a:solidFill>
                <a:effectLst/>
                <a:latin typeface="Helvetica" pitchFamily="2" charset="0"/>
              </a:rPr>
              <a:t>that would be incorporated into an internationally accepted standard of care for HF, which would optimise patients’ quality of life and reduce HF-related mortality and hospitalisations. </a:t>
            </a:r>
          </a:p>
          <a:p>
            <a:pPr marL="285750" indent="-285750">
              <a:buFont typeface="Arial" panose="020B0604020202020204" pitchFamily="34" charset="0"/>
              <a:buChar char="•"/>
            </a:pPr>
            <a:r>
              <a:rPr lang="en-GB" sz="1600">
                <a:solidFill>
                  <a:schemeClr val="tx1">
                    <a:lumMod val="75000"/>
                    <a:lumOff val="25000"/>
                  </a:schemeClr>
                </a:solidFill>
                <a:effectLst/>
                <a:latin typeface="Helvetica" pitchFamily="2" charset="0"/>
              </a:rPr>
              <a:t>Establish a core set of </a:t>
            </a:r>
            <a:r>
              <a:rPr lang="en-GB" sz="1600" b="1">
                <a:solidFill>
                  <a:srgbClr val="5F249F"/>
                </a:solidFill>
                <a:effectLst/>
                <a:latin typeface="Helvetica" pitchFamily="2" charset="0"/>
              </a:rPr>
              <a:t>patient/caregiver responsibilities </a:t>
            </a:r>
            <a:r>
              <a:rPr lang="en-GB" sz="1600">
                <a:solidFill>
                  <a:schemeClr val="tx1">
                    <a:lumMod val="75000"/>
                    <a:lumOff val="25000"/>
                  </a:schemeClr>
                </a:solidFill>
                <a:effectLst/>
                <a:latin typeface="Helvetica" pitchFamily="2" charset="0"/>
              </a:rPr>
              <a:t>to empower individuals to manage their health and enjoy a better quality of life. </a:t>
            </a:r>
          </a:p>
          <a:p>
            <a:pPr marL="285750" indent="-285750">
              <a:buFont typeface="Arial" panose="020B0604020202020204" pitchFamily="34" charset="0"/>
              <a:buChar char="•"/>
            </a:pPr>
            <a:r>
              <a:rPr lang="en-GB" sz="1600" b="1">
                <a:solidFill>
                  <a:srgbClr val="5F249F"/>
                </a:solidFill>
                <a:effectLst/>
                <a:latin typeface="Helvetica" pitchFamily="2" charset="0"/>
              </a:rPr>
              <a:t>Call upon policymakers, healthcare providers and payors </a:t>
            </a:r>
            <a:r>
              <a:rPr lang="en-GB" sz="1600">
                <a:solidFill>
                  <a:schemeClr val="tx1">
                    <a:lumMod val="75000"/>
                    <a:lumOff val="25000"/>
                  </a:schemeClr>
                </a:solidFill>
                <a:effectLst/>
                <a:latin typeface="Helvetica" pitchFamily="2" charset="0"/>
              </a:rPr>
              <a:t>to recognise HF as a serious, chronic condition which requires a united effort from awareness through to treatment and care. </a:t>
            </a:r>
          </a:p>
          <a:p>
            <a:pPr marL="285750" indent="-285750">
              <a:buFont typeface="Arial" panose="020B0604020202020204" pitchFamily="34" charset="0"/>
              <a:buChar char="•"/>
            </a:pPr>
            <a:r>
              <a:rPr lang="en-GB" sz="1600">
                <a:solidFill>
                  <a:schemeClr val="tx1">
                    <a:lumMod val="75000"/>
                    <a:lumOff val="25000"/>
                  </a:schemeClr>
                </a:solidFill>
                <a:effectLst/>
                <a:latin typeface="Helvetica" pitchFamily="2" charset="0"/>
              </a:rPr>
              <a:t>Foster </a:t>
            </a:r>
            <a:r>
              <a:rPr lang="en-GB" sz="1600" b="1">
                <a:solidFill>
                  <a:srgbClr val="5F249F"/>
                </a:solidFill>
                <a:effectLst/>
                <a:latin typeface="Helvetica" pitchFamily="2" charset="0"/>
              </a:rPr>
              <a:t>effective collaboration </a:t>
            </a:r>
            <a:r>
              <a:rPr lang="en-GB" sz="1600">
                <a:solidFill>
                  <a:schemeClr val="tx1">
                    <a:lumMod val="75000"/>
                    <a:lumOff val="25000"/>
                  </a:schemeClr>
                </a:solidFill>
                <a:effectLst/>
                <a:latin typeface="Helvetica" pitchFamily="2" charset="0"/>
              </a:rPr>
              <a:t>between all stakeholders - patients/caregivers, healthcare professionals, healthcare providers, policymakers and payors. </a:t>
            </a:r>
          </a:p>
          <a:p>
            <a:pPr marL="285750" indent="-285750">
              <a:buFont typeface="Arial" panose="020B0604020202020204" pitchFamily="34" charset="0"/>
              <a:buChar char="•"/>
            </a:pPr>
            <a:r>
              <a:rPr lang="en-GB" sz="1600">
                <a:solidFill>
                  <a:schemeClr val="tx1">
                    <a:lumMod val="75000"/>
                    <a:lumOff val="25000"/>
                  </a:schemeClr>
                </a:solidFill>
                <a:effectLst/>
                <a:latin typeface="Helvetica" pitchFamily="2" charset="0"/>
              </a:rPr>
              <a:t>Ensure that the </a:t>
            </a:r>
            <a:r>
              <a:rPr lang="en-GB" sz="1600" b="1">
                <a:solidFill>
                  <a:srgbClr val="5F249F"/>
                </a:solidFill>
                <a:effectLst/>
                <a:latin typeface="Helvetica" pitchFamily="2" charset="0"/>
              </a:rPr>
              <a:t>important role of patients and caregivers </a:t>
            </a:r>
            <a:r>
              <a:rPr lang="en-GB" sz="1600">
                <a:solidFill>
                  <a:schemeClr val="tx1">
                    <a:lumMod val="75000"/>
                    <a:lumOff val="25000"/>
                  </a:schemeClr>
                </a:solidFill>
                <a:effectLst/>
                <a:latin typeface="Helvetica" pitchFamily="2" charset="0"/>
              </a:rPr>
              <a:t>is recognised in future research activities, the development of treatment guidelines and overall cardiovascular disease health policy. </a:t>
            </a:r>
          </a:p>
        </p:txBody>
      </p:sp>
      <p:grpSp>
        <p:nvGrpSpPr>
          <p:cNvPr id="20" name="Group 19">
            <a:extLst>
              <a:ext uri="{FF2B5EF4-FFF2-40B4-BE49-F238E27FC236}">
                <a16:creationId xmlns:a16="http://schemas.microsoft.com/office/drawing/2014/main" id="{3325D202-A2C2-9B0D-C1FE-544F6538BA6C}"/>
              </a:ext>
            </a:extLst>
          </p:cNvPr>
          <p:cNvGrpSpPr/>
          <p:nvPr/>
        </p:nvGrpSpPr>
        <p:grpSpPr>
          <a:xfrm>
            <a:off x="8705558" y="1392787"/>
            <a:ext cx="2887738" cy="4072426"/>
            <a:chOff x="741178" y="1595065"/>
            <a:chExt cx="3165923" cy="4464735"/>
          </a:xfrm>
        </p:grpSpPr>
        <p:pic>
          <p:nvPicPr>
            <p:cNvPr id="19" name="Picture 18">
              <a:extLst>
                <a:ext uri="{FF2B5EF4-FFF2-40B4-BE49-F238E27FC236}">
                  <a16:creationId xmlns:a16="http://schemas.microsoft.com/office/drawing/2014/main" id="{E0D42F44-9829-8D8E-D4A0-AE1E62CD0087}"/>
                </a:ext>
              </a:extLst>
            </p:cNvPr>
            <p:cNvPicPr>
              <a:picLocks noChangeAspect="1"/>
            </p:cNvPicPr>
            <p:nvPr/>
          </p:nvPicPr>
          <p:blipFill>
            <a:blip r:embed="rId3"/>
            <a:stretch>
              <a:fillRect/>
            </a:stretch>
          </p:blipFill>
          <p:spPr>
            <a:xfrm>
              <a:off x="770621" y="1621890"/>
              <a:ext cx="3107036" cy="4411084"/>
            </a:xfrm>
            <a:prstGeom prst="rect">
              <a:avLst/>
            </a:prstGeom>
          </p:spPr>
        </p:pic>
        <p:sp>
          <p:nvSpPr>
            <p:cNvPr id="8" name="Rectangle 7">
              <a:extLst>
                <a:ext uri="{FF2B5EF4-FFF2-40B4-BE49-F238E27FC236}">
                  <a16:creationId xmlns:a16="http://schemas.microsoft.com/office/drawing/2014/main" id="{DE0B017D-4FD7-FE60-F1C4-4944D82D690F}"/>
                </a:ext>
              </a:extLst>
            </p:cNvPr>
            <p:cNvSpPr/>
            <p:nvPr/>
          </p:nvSpPr>
          <p:spPr>
            <a:xfrm>
              <a:off x="741178" y="1595065"/>
              <a:ext cx="3165923" cy="4464735"/>
            </a:xfrm>
            <a:prstGeom prst="rect">
              <a:avLst/>
            </a:prstGeom>
            <a:noFill/>
            <a:ln w="88900">
              <a:solidFill>
                <a:srgbClr val="5F24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 name="Title 2">
            <a:extLst>
              <a:ext uri="{FF2B5EF4-FFF2-40B4-BE49-F238E27FC236}">
                <a16:creationId xmlns:a16="http://schemas.microsoft.com/office/drawing/2014/main" id="{F9BEA88F-3746-29E2-192E-C410F2A2EBFC}"/>
              </a:ext>
            </a:extLst>
          </p:cNvPr>
          <p:cNvSpPr txBox="1">
            <a:spLocks/>
          </p:cNvSpPr>
          <p:nvPr/>
        </p:nvSpPr>
        <p:spPr>
          <a:xfrm>
            <a:off x="569260" y="395106"/>
            <a:ext cx="10515600" cy="809156"/>
          </a:xfrm>
          <a:prstGeom prst="rect">
            <a:avLst/>
          </a:prstGeom>
        </p:spPr>
        <p:txBody>
          <a:bodyPr vert="horz" lIns="91440" tIns="45720" rIns="91440" bIns="45720" rtlCol="0" anchor="t">
            <a:normAutofit/>
          </a:bodyPr>
          <a:lstStyle>
            <a:lvl1pPr algn="l" defTabSz="914400" rtl="0" eaLnBrk="1" latinLnBrk="0" hangingPunct="1">
              <a:lnSpc>
                <a:spcPct val="90000"/>
              </a:lnSpc>
              <a:spcBef>
                <a:spcPct val="0"/>
              </a:spcBef>
              <a:buNone/>
              <a:defRPr sz="4000" b="0" i="0" kern="1200">
                <a:solidFill>
                  <a:srgbClr val="373A36"/>
                </a:solidFill>
                <a:latin typeface="Helvetica" pitchFamily="2" charset="0"/>
                <a:ea typeface="+mj-ea"/>
                <a:cs typeface="+mj-cs"/>
              </a:defRPr>
            </a:lvl1pPr>
          </a:lstStyle>
          <a:p>
            <a:r>
              <a:rPr lang="en-US"/>
              <a:t>HF Patient &amp; Caregiver Charter Aims </a:t>
            </a:r>
          </a:p>
        </p:txBody>
      </p:sp>
    </p:spTree>
    <p:extLst>
      <p:ext uri="{BB962C8B-B14F-4D97-AF65-F5344CB8AC3E}">
        <p14:creationId xmlns:p14="http://schemas.microsoft.com/office/powerpoint/2010/main" val="45957689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2540FE-7E65-1392-7039-596DFEBDDC1C}"/>
              </a:ext>
            </a:extLst>
          </p:cNvPr>
          <p:cNvSpPr>
            <a:spLocks noGrp="1"/>
          </p:cNvSpPr>
          <p:nvPr>
            <p:ph idx="1"/>
          </p:nvPr>
        </p:nvSpPr>
        <p:spPr>
          <a:xfrm>
            <a:off x="598703" y="1021382"/>
            <a:ext cx="7460416" cy="5199785"/>
          </a:xfrm>
        </p:spPr>
        <p:txBody>
          <a:bodyPr>
            <a:noAutofit/>
          </a:bodyPr>
          <a:lstStyle/>
          <a:p>
            <a:endParaRPr lang="en-GB" sz="2000">
              <a:effectLst/>
              <a:latin typeface="Helvetica" pitchFamily="2" charset="0"/>
            </a:endParaRPr>
          </a:p>
          <a:p>
            <a:pPr marL="285750" indent="-285750">
              <a:buFont typeface="Arial" panose="020B0604020202020204" pitchFamily="34" charset="0"/>
              <a:buChar char="•"/>
            </a:pPr>
            <a:r>
              <a:rPr lang="en-GB" sz="1800">
                <a:solidFill>
                  <a:schemeClr val="tx1">
                    <a:lumMod val="75000"/>
                    <a:lumOff val="25000"/>
                  </a:schemeClr>
                </a:solidFill>
                <a:latin typeface="Helvetica" pitchFamily="2" charset="0"/>
              </a:rPr>
              <a:t>To receive a </a:t>
            </a:r>
            <a:r>
              <a:rPr lang="en-GB" sz="1800" b="1">
                <a:solidFill>
                  <a:srgbClr val="5F249F"/>
                </a:solidFill>
                <a:latin typeface="Helvetica" pitchFamily="2" charset="0"/>
              </a:rPr>
              <a:t>timely and accurate diagnosis </a:t>
            </a:r>
            <a:r>
              <a:rPr lang="en-GB" sz="1800">
                <a:solidFill>
                  <a:schemeClr val="tx1">
                    <a:lumMod val="75000"/>
                    <a:lumOff val="25000"/>
                  </a:schemeClr>
                </a:solidFill>
                <a:latin typeface="Helvetica" pitchFamily="2" charset="0"/>
              </a:rPr>
              <a:t>of HF. </a:t>
            </a:r>
          </a:p>
          <a:p>
            <a:pPr marL="285750" indent="-285750">
              <a:buFont typeface="Arial" panose="020B0604020202020204" pitchFamily="34" charset="0"/>
              <a:buChar char="•"/>
            </a:pPr>
            <a:r>
              <a:rPr lang="en-GB" sz="1800">
                <a:solidFill>
                  <a:schemeClr val="tx1">
                    <a:lumMod val="75000"/>
                    <a:lumOff val="25000"/>
                  </a:schemeClr>
                </a:solidFill>
                <a:latin typeface="Helvetica" pitchFamily="2" charset="0"/>
              </a:rPr>
              <a:t>To have </a:t>
            </a:r>
            <a:r>
              <a:rPr lang="en-GB" sz="1800" b="1">
                <a:solidFill>
                  <a:srgbClr val="5F249F"/>
                </a:solidFill>
                <a:latin typeface="Helvetica" pitchFamily="2" charset="0"/>
              </a:rPr>
              <a:t>timely access to the best standards of care and medical therapies</a:t>
            </a:r>
            <a:r>
              <a:rPr lang="en-GB" sz="1800">
                <a:solidFill>
                  <a:schemeClr val="tx1">
                    <a:lumMod val="75000"/>
                    <a:lumOff val="25000"/>
                  </a:schemeClr>
                </a:solidFill>
                <a:latin typeface="Helvetica" pitchFamily="2" charset="0"/>
              </a:rPr>
              <a:t> currently available. </a:t>
            </a:r>
          </a:p>
          <a:p>
            <a:pPr marL="285750" indent="-285750">
              <a:buFont typeface="Arial" panose="020B0604020202020204" pitchFamily="34" charset="0"/>
              <a:buChar char="•"/>
            </a:pPr>
            <a:r>
              <a:rPr lang="en-GB" sz="1800">
                <a:solidFill>
                  <a:schemeClr val="tx1">
                    <a:lumMod val="75000"/>
                    <a:lumOff val="25000"/>
                  </a:schemeClr>
                </a:solidFill>
                <a:latin typeface="Helvetica" pitchFamily="2" charset="0"/>
              </a:rPr>
              <a:t>To have access to an integrated </a:t>
            </a:r>
            <a:r>
              <a:rPr lang="en-GB" sz="1800" b="1">
                <a:solidFill>
                  <a:srgbClr val="5F249F"/>
                </a:solidFill>
                <a:latin typeface="Helvetica" pitchFamily="2" charset="0"/>
              </a:rPr>
              <a:t>multidisciplinary care team </a:t>
            </a:r>
            <a:r>
              <a:rPr lang="en-GB" sz="1800">
                <a:solidFill>
                  <a:schemeClr val="tx1">
                    <a:lumMod val="75000"/>
                    <a:lumOff val="25000"/>
                  </a:schemeClr>
                </a:solidFill>
                <a:latin typeface="Helvetica" pitchFamily="2" charset="0"/>
              </a:rPr>
              <a:t>and to be included in </a:t>
            </a:r>
            <a:r>
              <a:rPr lang="en-GB" sz="1800" b="1">
                <a:solidFill>
                  <a:srgbClr val="5F249F"/>
                </a:solidFill>
                <a:latin typeface="Helvetica" pitchFamily="2" charset="0"/>
              </a:rPr>
              <a:t>shared decision-making </a:t>
            </a:r>
            <a:r>
              <a:rPr lang="en-GB" sz="1800">
                <a:solidFill>
                  <a:schemeClr val="tx1">
                    <a:lumMod val="75000"/>
                    <a:lumOff val="25000"/>
                  </a:schemeClr>
                </a:solidFill>
                <a:latin typeface="Helvetica" pitchFamily="2" charset="0"/>
              </a:rPr>
              <a:t>throughout my care journey. </a:t>
            </a:r>
          </a:p>
          <a:p>
            <a:pPr marL="285750" indent="-285750">
              <a:buFont typeface="Arial" panose="020B0604020202020204" pitchFamily="34" charset="0"/>
              <a:buChar char="•"/>
            </a:pPr>
            <a:r>
              <a:rPr lang="en-GB" sz="1800">
                <a:solidFill>
                  <a:schemeClr val="tx1">
                    <a:lumMod val="75000"/>
                    <a:lumOff val="25000"/>
                  </a:schemeClr>
                </a:solidFill>
                <a:latin typeface="Helvetica" pitchFamily="2" charset="0"/>
              </a:rPr>
              <a:t>To have access to </a:t>
            </a:r>
            <a:r>
              <a:rPr lang="en-GB" sz="1800" b="1">
                <a:solidFill>
                  <a:srgbClr val="5F249F"/>
                </a:solidFill>
                <a:latin typeface="Helvetica" pitchFamily="2" charset="0"/>
              </a:rPr>
              <a:t>educational tools and resources</a:t>
            </a:r>
            <a:r>
              <a:rPr lang="en-GB" sz="1800">
                <a:solidFill>
                  <a:schemeClr val="tx1">
                    <a:lumMod val="75000"/>
                    <a:lumOff val="25000"/>
                  </a:schemeClr>
                </a:solidFill>
                <a:latin typeface="Helvetica" pitchFamily="2" charset="0"/>
              </a:rPr>
              <a:t>, including a care plan which empowers me to self-manage my health effectively. </a:t>
            </a:r>
          </a:p>
          <a:p>
            <a:pPr marL="285750" indent="-285750">
              <a:buFont typeface="Arial" panose="020B0604020202020204" pitchFamily="34" charset="0"/>
              <a:buChar char="•"/>
            </a:pPr>
            <a:r>
              <a:rPr lang="en-GB" sz="1800">
                <a:solidFill>
                  <a:schemeClr val="tx1">
                    <a:lumMod val="75000"/>
                    <a:lumOff val="25000"/>
                  </a:schemeClr>
                </a:solidFill>
                <a:latin typeface="Helvetica" pitchFamily="2" charset="0"/>
              </a:rPr>
              <a:t>To have access to </a:t>
            </a:r>
            <a:r>
              <a:rPr lang="en-GB" sz="1800" b="1">
                <a:solidFill>
                  <a:srgbClr val="5F249F"/>
                </a:solidFill>
                <a:latin typeface="Helvetica" pitchFamily="2" charset="0"/>
              </a:rPr>
              <a:t>services and resources </a:t>
            </a:r>
            <a:r>
              <a:rPr lang="en-GB" sz="1800">
                <a:solidFill>
                  <a:schemeClr val="tx1">
                    <a:lumMod val="75000"/>
                    <a:lumOff val="25000"/>
                  </a:schemeClr>
                </a:solidFill>
                <a:latin typeface="Helvetica" pitchFamily="2" charset="0"/>
              </a:rPr>
              <a:t>necessary to support my mental healthcare from diagnosis onwards. </a:t>
            </a:r>
          </a:p>
          <a:p>
            <a:pPr marL="285750" indent="-285750">
              <a:buFont typeface="Arial" panose="020B0604020202020204" pitchFamily="34" charset="0"/>
              <a:buChar char="•"/>
            </a:pPr>
            <a:r>
              <a:rPr lang="en-GB" sz="1800">
                <a:solidFill>
                  <a:schemeClr val="tx1">
                    <a:lumMod val="75000"/>
                    <a:lumOff val="25000"/>
                  </a:schemeClr>
                </a:solidFill>
                <a:latin typeface="Helvetica" pitchFamily="2" charset="0"/>
              </a:rPr>
              <a:t>To experience </a:t>
            </a:r>
            <a:r>
              <a:rPr lang="en-GB" sz="1800" b="1">
                <a:solidFill>
                  <a:srgbClr val="5F249F"/>
                </a:solidFill>
                <a:latin typeface="Helvetica" pitchFamily="2" charset="0"/>
              </a:rPr>
              <a:t>empathy and compassion </a:t>
            </a:r>
            <a:r>
              <a:rPr lang="en-GB" sz="1800">
                <a:solidFill>
                  <a:schemeClr val="tx1">
                    <a:lumMod val="75000"/>
                    <a:lumOff val="25000"/>
                  </a:schemeClr>
                </a:solidFill>
                <a:latin typeface="Helvetica" pitchFamily="2" charset="0"/>
              </a:rPr>
              <a:t>from my healthcare providers. </a:t>
            </a:r>
          </a:p>
          <a:p>
            <a:pPr marL="285750" indent="-285750">
              <a:buFont typeface="Arial" panose="020B0604020202020204" pitchFamily="34" charset="0"/>
              <a:buChar char="•"/>
            </a:pPr>
            <a:r>
              <a:rPr lang="en-GB" sz="1800">
                <a:solidFill>
                  <a:schemeClr val="tx1">
                    <a:lumMod val="75000"/>
                    <a:lumOff val="25000"/>
                  </a:schemeClr>
                </a:solidFill>
                <a:latin typeface="Helvetica" pitchFamily="2" charset="0"/>
              </a:rPr>
              <a:t>To have the opportunity to contribute and participate as an </a:t>
            </a:r>
            <a:r>
              <a:rPr lang="en-GB" sz="1800" b="1">
                <a:solidFill>
                  <a:srgbClr val="5F249F"/>
                </a:solidFill>
                <a:latin typeface="Helvetica" pitchFamily="2" charset="0"/>
              </a:rPr>
              <a:t>equal stakeholder in future HF research</a:t>
            </a:r>
            <a:r>
              <a:rPr lang="en-GB" sz="1800">
                <a:solidFill>
                  <a:schemeClr val="tx1">
                    <a:lumMod val="75000"/>
                    <a:lumOff val="25000"/>
                  </a:schemeClr>
                </a:solidFill>
                <a:latin typeface="Helvetica" pitchFamily="2" charset="0"/>
              </a:rPr>
              <a:t>. </a:t>
            </a:r>
          </a:p>
        </p:txBody>
      </p:sp>
      <p:sp>
        <p:nvSpPr>
          <p:cNvPr id="17" name="Title 2">
            <a:extLst>
              <a:ext uri="{FF2B5EF4-FFF2-40B4-BE49-F238E27FC236}">
                <a16:creationId xmlns:a16="http://schemas.microsoft.com/office/drawing/2014/main" id="{F9BEA88F-3746-29E2-192E-C410F2A2EBFC}"/>
              </a:ext>
            </a:extLst>
          </p:cNvPr>
          <p:cNvSpPr txBox="1">
            <a:spLocks/>
          </p:cNvSpPr>
          <p:nvPr/>
        </p:nvSpPr>
        <p:spPr>
          <a:xfrm>
            <a:off x="569260" y="395106"/>
            <a:ext cx="10515600" cy="809156"/>
          </a:xfrm>
          <a:prstGeom prst="rect">
            <a:avLst/>
          </a:prstGeom>
        </p:spPr>
        <p:txBody>
          <a:bodyPr vert="horz" lIns="91440" tIns="45720" rIns="91440" bIns="45720" rtlCol="0" anchor="t">
            <a:normAutofit/>
          </a:bodyPr>
          <a:lstStyle>
            <a:lvl1pPr algn="l" defTabSz="914400" rtl="0" eaLnBrk="1" latinLnBrk="0" hangingPunct="1">
              <a:lnSpc>
                <a:spcPct val="90000"/>
              </a:lnSpc>
              <a:spcBef>
                <a:spcPct val="0"/>
              </a:spcBef>
              <a:buNone/>
              <a:defRPr sz="4000" b="0" i="0" kern="1200">
                <a:solidFill>
                  <a:srgbClr val="373A36"/>
                </a:solidFill>
                <a:latin typeface="Helvetica" pitchFamily="2" charset="0"/>
                <a:ea typeface="+mj-ea"/>
                <a:cs typeface="+mj-cs"/>
              </a:defRPr>
            </a:lvl1pPr>
          </a:lstStyle>
          <a:p>
            <a:r>
              <a:rPr lang="en-US"/>
              <a:t>HF Patient &amp; Caregiver Charter Expectations </a:t>
            </a:r>
          </a:p>
        </p:txBody>
      </p:sp>
      <p:grpSp>
        <p:nvGrpSpPr>
          <p:cNvPr id="3" name="Group 2">
            <a:extLst>
              <a:ext uri="{FF2B5EF4-FFF2-40B4-BE49-F238E27FC236}">
                <a16:creationId xmlns:a16="http://schemas.microsoft.com/office/drawing/2014/main" id="{28BC3A74-A0A7-2414-D12D-AC1DA0D41919}"/>
              </a:ext>
            </a:extLst>
          </p:cNvPr>
          <p:cNvGrpSpPr/>
          <p:nvPr/>
        </p:nvGrpSpPr>
        <p:grpSpPr>
          <a:xfrm>
            <a:off x="8705558" y="1392787"/>
            <a:ext cx="2887738" cy="4072426"/>
            <a:chOff x="741178" y="1595065"/>
            <a:chExt cx="3165923" cy="4464735"/>
          </a:xfrm>
        </p:grpSpPr>
        <p:pic>
          <p:nvPicPr>
            <p:cNvPr id="4" name="Picture 3">
              <a:extLst>
                <a:ext uri="{FF2B5EF4-FFF2-40B4-BE49-F238E27FC236}">
                  <a16:creationId xmlns:a16="http://schemas.microsoft.com/office/drawing/2014/main" id="{A05C6882-21CA-3F75-D639-BAFC436B8F0D}"/>
                </a:ext>
              </a:extLst>
            </p:cNvPr>
            <p:cNvPicPr>
              <a:picLocks noChangeAspect="1"/>
            </p:cNvPicPr>
            <p:nvPr/>
          </p:nvPicPr>
          <p:blipFill>
            <a:blip r:embed="rId3"/>
            <a:stretch>
              <a:fillRect/>
            </a:stretch>
          </p:blipFill>
          <p:spPr>
            <a:xfrm>
              <a:off x="770621" y="1621890"/>
              <a:ext cx="3107036" cy="4411084"/>
            </a:xfrm>
            <a:prstGeom prst="rect">
              <a:avLst/>
            </a:prstGeom>
          </p:spPr>
        </p:pic>
        <p:sp>
          <p:nvSpPr>
            <p:cNvPr id="5" name="Rectangle 4">
              <a:extLst>
                <a:ext uri="{FF2B5EF4-FFF2-40B4-BE49-F238E27FC236}">
                  <a16:creationId xmlns:a16="http://schemas.microsoft.com/office/drawing/2014/main" id="{A5D3FBA3-8A8D-427B-B31A-BF452AEA318A}"/>
                </a:ext>
              </a:extLst>
            </p:cNvPr>
            <p:cNvSpPr/>
            <p:nvPr/>
          </p:nvSpPr>
          <p:spPr>
            <a:xfrm>
              <a:off x="741178" y="1595065"/>
              <a:ext cx="3165923" cy="4464735"/>
            </a:xfrm>
            <a:prstGeom prst="rect">
              <a:avLst/>
            </a:prstGeom>
            <a:noFill/>
            <a:ln w="88900">
              <a:solidFill>
                <a:srgbClr val="5F24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00078115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DC70C3-C42B-2954-8A2E-98723936CA70}"/>
              </a:ext>
            </a:extLst>
          </p:cNvPr>
          <p:cNvSpPr>
            <a:spLocks noGrp="1"/>
          </p:cNvSpPr>
          <p:nvPr>
            <p:ph type="title"/>
          </p:nvPr>
        </p:nvSpPr>
        <p:spPr/>
        <p:txBody>
          <a:bodyPr>
            <a:normAutofit fontScale="90000"/>
          </a:bodyPr>
          <a:lstStyle/>
          <a:p>
            <a:r>
              <a:rPr lang="en-LT">
                <a:latin typeface="Helvetica" pitchFamily="2" charset="0"/>
              </a:rPr>
              <a:t>Barries improving Heart Failure care</a:t>
            </a:r>
            <a:r>
              <a:rPr lang="en-IE" baseline="30000">
                <a:latin typeface="Helvetica" pitchFamily="2" charset="0"/>
              </a:rPr>
              <a:t>6</a:t>
            </a:r>
            <a:endParaRPr lang="en-LT" baseline="30000">
              <a:latin typeface="Helvetica" pitchFamily="2" charset="0"/>
            </a:endParaRPr>
          </a:p>
        </p:txBody>
      </p:sp>
      <p:sp>
        <p:nvSpPr>
          <p:cNvPr id="3" name="Content Placeholder 2">
            <a:extLst>
              <a:ext uri="{FF2B5EF4-FFF2-40B4-BE49-F238E27FC236}">
                <a16:creationId xmlns:a16="http://schemas.microsoft.com/office/drawing/2014/main" id="{1A91DE5A-5B4C-42BF-EE22-2C2A2B072899}"/>
              </a:ext>
            </a:extLst>
          </p:cNvPr>
          <p:cNvSpPr>
            <a:spLocks noGrp="1"/>
          </p:cNvSpPr>
          <p:nvPr>
            <p:ph idx="1"/>
          </p:nvPr>
        </p:nvSpPr>
        <p:spPr/>
        <p:txBody>
          <a:bodyPr>
            <a:normAutofit/>
          </a:bodyPr>
          <a:lstStyle/>
          <a:p>
            <a:pPr marL="342900" lvl="0" indent="-342900" algn="just" fontAlgn="base">
              <a:spcBef>
                <a:spcPts val="900"/>
              </a:spcBef>
              <a:spcAft>
                <a:spcPts val="300"/>
              </a:spcAft>
              <a:buClr>
                <a:srgbClr val="4F4F4F"/>
              </a:buClr>
              <a:buFont typeface="Arial" panose="020B0604020202020204" pitchFamily="34" charset="0"/>
              <a:buChar char="•"/>
            </a:pPr>
            <a:r>
              <a:rPr lang="en-GB" sz="2200" b="1" u="none" strike="noStrike" kern="0">
                <a:solidFill>
                  <a:srgbClr val="5F249F"/>
                </a:solidFill>
                <a:effectLst/>
                <a:uFill>
                  <a:solidFill>
                    <a:srgbClr val="4F4F4F"/>
                  </a:solidFill>
                </a:uFill>
                <a:latin typeface="Helvetica" pitchFamily="2" charset="0"/>
                <a:ea typeface="Arial" panose="020B0604020202020204" pitchFamily="34" charset="0"/>
                <a:cs typeface="Times New Roman" panose="02020603050405020304" pitchFamily="18" charset="0"/>
              </a:rPr>
              <a:t>Insufficient strategic attention </a:t>
            </a:r>
            <a:r>
              <a:rPr lang="en-GB" sz="2200" u="none" strike="noStrike" kern="0">
                <a:solidFill>
                  <a:srgbClr val="4F4F4F"/>
                </a:solidFill>
                <a:effectLst/>
                <a:uFill>
                  <a:solidFill>
                    <a:srgbClr val="4F4F4F"/>
                  </a:solidFill>
                </a:uFill>
                <a:latin typeface="Helvetica" pitchFamily="2" charset="0"/>
                <a:ea typeface="Arial" panose="020B0604020202020204" pitchFamily="34" charset="0"/>
                <a:cs typeface="Times New Roman" panose="02020603050405020304" pitchFamily="18" charset="0"/>
              </a:rPr>
              <a:t>from governments.</a:t>
            </a:r>
            <a:endParaRPr lang="en-LT" sz="2200" u="none" strike="noStrike" kern="0">
              <a:solidFill>
                <a:srgbClr val="4F4F4F"/>
              </a:solidFill>
              <a:effectLst/>
              <a:uFill>
                <a:solidFill>
                  <a:srgbClr val="4F4F4F"/>
                </a:solidFill>
              </a:uFill>
              <a:latin typeface="Helvetica" pitchFamily="2" charset="0"/>
              <a:ea typeface="Arial" panose="020B0604020202020204" pitchFamily="34" charset="0"/>
              <a:cs typeface="Times New Roman" panose="02020603050405020304" pitchFamily="18" charset="0"/>
            </a:endParaRPr>
          </a:p>
          <a:p>
            <a:pPr marL="342900" lvl="0" indent="-342900" algn="just" fontAlgn="base">
              <a:spcBef>
                <a:spcPts val="900"/>
              </a:spcBef>
              <a:spcAft>
                <a:spcPts val="300"/>
              </a:spcAft>
              <a:buClr>
                <a:srgbClr val="4F4F4F"/>
              </a:buClr>
              <a:buFont typeface="Arial" panose="020B0604020202020204" pitchFamily="34" charset="0"/>
              <a:buChar char="•"/>
            </a:pPr>
            <a:r>
              <a:rPr lang="en-GB" sz="2200" u="none" strike="noStrike" kern="0">
                <a:solidFill>
                  <a:srgbClr val="4F4F4F"/>
                </a:solidFill>
                <a:effectLst/>
                <a:uFill>
                  <a:solidFill>
                    <a:srgbClr val="4F4F4F"/>
                  </a:solidFill>
                </a:uFill>
                <a:latin typeface="Helvetica" pitchFamily="2" charset="0"/>
                <a:ea typeface="Arial" panose="020B0604020202020204" pitchFamily="34" charset="0"/>
                <a:cs typeface="Times New Roman" panose="02020603050405020304" pitchFamily="18" charset="0"/>
              </a:rPr>
              <a:t>Erratic reimbursement of and </a:t>
            </a:r>
            <a:r>
              <a:rPr lang="en-GB" sz="2200" b="1" u="none" strike="noStrike" kern="0">
                <a:solidFill>
                  <a:srgbClr val="5F249F"/>
                </a:solidFill>
                <a:effectLst/>
                <a:uFill>
                  <a:solidFill>
                    <a:srgbClr val="4F4F4F"/>
                  </a:solidFill>
                </a:uFill>
                <a:latin typeface="Helvetica" pitchFamily="2" charset="0"/>
                <a:ea typeface="Arial" panose="020B0604020202020204" pitchFamily="34" charset="0"/>
                <a:cs typeface="Times New Roman" panose="02020603050405020304" pitchFamily="18" charset="0"/>
              </a:rPr>
              <a:t>lack of access to NP testing</a:t>
            </a:r>
            <a:r>
              <a:rPr lang="en-GB" sz="2200" u="none" strike="noStrike" kern="0">
                <a:solidFill>
                  <a:srgbClr val="4F4F4F"/>
                </a:solidFill>
                <a:effectLst/>
                <a:uFill>
                  <a:solidFill>
                    <a:srgbClr val="4F4F4F"/>
                  </a:solidFill>
                </a:uFill>
                <a:latin typeface="Helvetica" pitchFamily="2" charset="0"/>
                <a:ea typeface="Arial" panose="020B0604020202020204" pitchFamily="34" charset="0"/>
                <a:cs typeface="Times New Roman" panose="02020603050405020304" pitchFamily="18" charset="0"/>
              </a:rPr>
              <a:t>.</a:t>
            </a:r>
            <a:endParaRPr lang="en-LT" sz="2200" u="none" strike="noStrike" kern="0">
              <a:solidFill>
                <a:srgbClr val="4F4F4F"/>
              </a:solidFill>
              <a:effectLst/>
              <a:uFill>
                <a:solidFill>
                  <a:srgbClr val="4F4F4F"/>
                </a:solidFill>
              </a:uFill>
              <a:latin typeface="Helvetica" pitchFamily="2" charset="0"/>
              <a:ea typeface="Arial" panose="020B0604020202020204" pitchFamily="34" charset="0"/>
              <a:cs typeface="Times New Roman" panose="02020603050405020304" pitchFamily="18" charset="0"/>
            </a:endParaRPr>
          </a:p>
          <a:p>
            <a:pPr marL="342900" lvl="0" indent="-342900" algn="just" fontAlgn="base">
              <a:spcBef>
                <a:spcPts val="900"/>
              </a:spcBef>
              <a:spcAft>
                <a:spcPts val="300"/>
              </a:spcAft>
              <a:buClr>
                <a:srgbClr val="4F4F4F"/>
              </a:buClr>
              <a:buFont typeface="Arial" panose="020B0604020202020204" pitchFamily="34" charset="0"/>
              <a:buChar char="•"/>
            </a:pPr>
            <a:r>
              <a:rPr lang="en-GB" sz="2200" u="none" strike="noStrike" kern="0">
                <a:solidFill>
                  <a:srgbClr val="4F4F4F"/>
                </a:solidFill>
                <a:effectLst/>
                <a:uFill>
                  <a:solidFill>
                    <a:srgbClr val="4F4F4F"/>
                  </a:solidFill>
                </a:uFill>
                <a:latin typeface="Helvetica" pitchFamily="2" charset="0"/>
                <a:ea typeface="Arial" panose="020B0604020202020204" pitchFamily="34" charset="0"/>
                <a:cs typeface="Times New Roman" panose="02020603050405020304" pitchFamily="18" charset="0"/>
              </a:rPr>
              <a:t>Few countries have ongoing registries or can exploit existing </a:t>
            </a:r>
            <a:r>
              <a:rPr lang="en-GB" sz="2200" b="1" u="none" strike="noStrike" kern="0">
                <a:solidFill>
                  <a:srgbClr val="5F249F"/>
                </a:solidFill>
                <a:effectLst/>
                <a:uFill>
                  <a:solidFill>
                    <a:srgbClr val="4F4F4F"/>
                  </a:solidFill>
                </a:uFill>
                <a:latin typeface="Helvetica" pitchFamily="2" charset="0"/>
                <a:ea typeface="Arial" panose="020B0604020202020204" pitchFamily="34" charset="0"/>
                <a:cs typeface="Times New Roman" panose="02020603050405020304" pitchFamily="18" charset="0"/>
              </a:rPr>
              <a:t>electronic health record systems</a:t>
            </a:r>
            <a:r>
              <a:rPr lang="en-GB" sz="2200" u="none" strike="noStrike" kern="0">
                <a:solidFill>
                  <a:srgbClr val="4F4F4F"/>
                </a:solidFill>
                <a:effectLst/>
                <a:uFill>
                  <a:solidFill>
                    <a:srgbClr val="4F4F4F"/>
                  </a:solidFill>
                </a:uFill>
                <a:latin typeface="Helvetica" pitchFamily="2" charset="0"/>
                <a:ea typeface="Arial" panose="020B0604020202020204" pitchFamily="34" charset="0"/>
                <a:cs typeface="Times New Roman" panose="02020603050405020304" pitchFamily="18" charset="0"/>
              </a:rPr>
              <a:t>.</a:t>
            </a:r>
            <a:endParaRPr lang="en-LT" sz="2200" u="none" strike="noStrike" kern="0">
              <a:solidFill>
                <a:srgbClr val="4F4F4F"/>
              </a:solidFill>
              <a:effectLst/>
              <a:uFill>
                <a:solidFill>
                  <a:srgbClr val="4F4F4F"/>
                </a:solidFill>
              </a:uFill>
              <a:latin typeface="Helvetica" pitchFamily="2" charset="0"/>
              <a:ea typeface="Arial" panose="020B0604020202020204" pitchFamily="34" charset="0"/>
              <a:cs typeface="Times New Roman" panose="02020603050405020304" pitchFamily="18" charset="0"/>
            </a:endParaRPr>
          </a:p>
          <a:p>
            <a:pPr marL="342900" lvl="0" indent="-342900" algn="just" fontAlgn="base">
              <a:spcBef>
                <a:spcPts val="900"/>
              </a:spcBef>
              <a:spcAft>
                <a:spcPts val="300"/>
              </a:spcAft>
              <a:buClr>
                <a:srgbClr val="4F4F4F"/>
              </a:buClr>
              <a:buFont typeface="Arial" panose="020B0604020202020204" pitchFamily="34" charset="0"/>
              <a:buChar char="•"/>
            </a:pPr>
            <a:r>
              <a:rPr lang="en-GB" sz="2200" b="1" u="none" strike="noStrike" kern="0">
                <a:solidFill>
                  <a:srgbClr val="5F249F"/>
                </a:solidFill>
                <a:effectLst/>
                <a:uFill>
                  <a:solidFill>
                    <a:srgbClr val="4F4F4F"/>
                  </a:solidFill>
                </a:uFill>
                <a:latin typeface="Helvetica" pitchFamily="2" charset="0"/>
                <a:ea typeface="Arial" panose="020B0604020202020204" pitchFamily="34" charset="0"/>
                <a:cs typeface="Times New Roman" panose="02020603050405020304" pitchFamily="18" charset="0"/>
              </a:rPr>
              <a:t>Workforce under strain </a:t>
            </a:r>
            <a:r>
              <a:rPr lang="en-GB" sz="2200" u="none" strike="noStrike" kern="0">
                <a:solidFill>
                  <a:srgbClr val="4F4F4F"/>
                </a:solidFill>
                <a:effectLst/>
                <a:uFill>
                  <a:solidFill>
                    <a:srgbClr val="4F4F4F"/>
                  </a:solidFill>
                </a:uFill>
                <a:latin typeface="Helvetica" pitchFamily="2" charset="0"/>
                <a:ea typeface="Arial" panose="020B0604020202020204" pitchFamily="34" charset="0"/>
                <a:cs typeface="Times New Roman" panose="02020603050405020304" pitchFamily="18" charset="0"/>
              </a:rPr>
              <a:t>and/or unready for multidisciplinary teams.</a:t>
            </a:r>
            <a:endParaRPr lang="en-LT" sz="2200" u="none" strike="noStrike" kern="0">
              <a:solidFill>
                <a:srgbClr val="4F4F4F"/>
              </a:solidFill>
              <a:effectLst/>
              <a:uFill>
                <a:solidFill>
                  <a:srgbClr val="4F4F4F"/>
                </a:solidFill>
              </a:uFill>
              <a:latin typeface="Helvetica" pitchFamily="2" charset="0"/>
              <a:ea typeface="Arial" panose="020B0604020202020204" pitchFamily="34" charset="0"/>
              <a:cs typeface="Times New Roman" panose="02020603050405020304" pitchFamily="18" charset="0"/>
            </a:endParaRPr>
          </a:p>
          <a:p>
            <a:pPr marL="342900" lvl="0" indent="-342900" algn="just" fontAlgn="base">
              <a:spcBef>
                <a:spcPts val="900"/>
              </a:spcBef>
              <a:spcAft>
                <a:spcPts val="300"/>
              </a:spcAft>
              <a:buClr>
                <a:srgbClr val="4F4F4F"/>
              </a:buClr>
              <a:buFont typeface="Arial" panose="020B0604020202020204" pitchFamily="34" charset="0"/>
              <a:buChar char="•"/>
            </a:pPr>
            <a:r>
              <a:rPr lang="en-GB" sz="2200" u="none" strike="noStrike" kern="0">
                <a:solidFill>
                  <a:srgbClr val="4F4F4F"/>
                </a:solidFill>
                <a:effectLst/>
                <a:uFill>
                  <a:solidFill>
                    <a:srgbClr val="4F4F4F"/>
                  </a:solidFill>
                </a:uFill>
                <a:latin typeface="Helvetica" pitchFamily="2" charset="0"/>
                <a:ea typeface="Arial" panose="020B0604020202020204" pitchFamily="34" charset="0"/>
                <a:cs typeface="Times New Roman" panose="02020603050405020304" pitchFamily="18" charset="0"/>
              </a:rPr>
              <a:t>Public and policymakers </a:t>
            </a:r>
            <a:r>
              <a:rPr lang="en-GB" sz="2200" b="1" u="none" strike="noStrike" kern="0">
                <a:solidFill>
                  <a:srgbClr val="5F249F"/>
                </a:solidFill>
                <a:effectLst/>
                <a:uFill>
                  <a:solidFill>
                    <a:srgbClr val="4F4F4F"/>
                  </a:solidFill>
                </a:uFill>
                <a:latin typeface="Helvetica" pitchFamily="2" charset="0"/>
                <a:ea typeface="Arial" panose="020B0604020202020204" pitchFamily="34" charset="0"/>
                <a:cs typeface="Times New Roman" panose="02020603050405020304" pitchFamily="18" charset="0"/>
              </a:rPr>
              <a:t>do not recognise heart failure </a:t>
            </a:r>
            <a:r>
              <a:rPr lang="en-GB" sz="2200" u="none" strike="noStrike" kern="0">
                <a:solidFill>
                  <a:srgbClr val="4F4F4F"/>
                </a:solidFill>
                <a:effectLst/>
                <a:uFill>
                  <a:solidFill>
                    <a:srgbClr val="4F4F4F"/>
                  </a:solidFill>
                </a:uFill>
                <a:latin typeface="Helvetica" pitchFamily="2" charset="0"/>
                <a:ea typeface="Arial" panose="020B0604020202020204" pitchFamily="34" charset="0"/>
                <a:cs typeface="Times New Roman" panose="02020603050405020304" pitchFamily="18" charset="0"/>
              </a:rPr>
              <a:t>and its symptoms.</a:t>
            </a:r>
            <a:endParaRPr lang="en-LT" sz="2200" u="none" strike="noStrike" kern="0">
              <a:solidFill>
                <a:srgbClr val="4F4F4F"/>
              </a:solidFill>
              <a:effectLst/>
              <a:uFill>
                <a:solidFill>
                  <a:srgbClr val="4F4F4F"/>
                </a:solidFill>
              </a:uFill>
              <a:latin typeface="Helvetica" pitchFamily="2" charset="0"/>
              <a:ea typeface="Arial" panose="020B0604020202020204" pitchFamily="34" charset="0"/>
              <a:cs typeface="Times New Roman" panose="02020603050405020304" pitchFamily="18" charset="0"/>
            </a:endParaRPr>
          </a:p>
        </p:txBody>
      </p:sp>
      <p:sp>
        <p:nvSpPr>
          <p:cNvPr id="4" name="TextBox 3">
            <a:extLst>
              <a:ext uri="{FF2B5EF4-FFF2-40B4-BE49-F238E27FC236}">
                <a16:creationId xmlns:a16="http://schemas.microsoft.com/office/drawing/2014/main" id="{F27DB1D4-F443-8A72-2ECB-1F9DA1A1C4BC}"/>
              </a:ext>
            </a:extLst>
          </p:cNvPr>
          <p:cNvSpPr txBox="1"/>
          <p:nvPr/>
        </p:nvSpPr>
        <p:spPr>
          <a:xfrm>
            <a:off x="723417" y="4274412"/>
            <a:ext cx="10955439" cy="679554"/>
          </a:xfrm>
          <a:prstGeom prst="rect">
            <a:avLst/>
          </a:prstGeom>
          <a:solidFill>
            <a:schemeClr val="bg1"/>
          </a:solidFill>
        </p:spPr>
        <p:txBody>
          <a:bodyPr wrap="none">
            <a:noAutofit/>
          </a:bodyPr>
          <a:lstStyle/>
          <a:p>
            <a:pPr algn="l"/>
            <a:r>
              <a:rPr lang="en-GB" sz="1100" b="1">
                <a:latin typeface="Helvetica" pitchFamily="2" charset="0"/>
              </a:rPr>
              <a:t>References:</a:t>
            </a:r>
          </a:p>
          <a:p>
            <a:pPr algn="l"/>
            <a:r>
              <a:rPr lang="en-GB" sz="1100">
                <a:latin typeface="Helvetica" pitchFamily="2" charset="0"/>
              </a:rPr>
              <a:t>6 </a:t>
            </a:r>
            <a:r>
              <a:rPr lang="en-GB" sz="1100" b="1">
                <a:latin typeface="Helvetica" pitchFamily="2" charset="0"/>
              </a:rPr>
              <a:t>- </a:t>
            </a:r>
            <a:r>
              <a:rPr lang="en-GB" sz="1100">
                <a:effectLst/>
                <a:latin typeface="Arial" panose="020B0604020202020204" pitchFamily="34" charset="0"/>
                <a:ea typeface="Arial" panose="020B0604020202020204" pitchFamily="34" charset="0"/>
                <a:cs typeface="Times New Roman" panose="02020603050405020304" pitchFamily="18" charset="0"/>
              </a:rPr>
              <a:t>Heart Failure Policy Network. 2021. </a:t>
            </a:r>
            <a:r>
              <a:rPr lang="en-GB" sz="1100" i="1">
                <a:effectLst/>
                <a:latin typeface="Arial" panose="020B0604020202020204" pitchFamily="34" charset="0"/>
                <a:ea typeface="Arial" panose="020B0604020202020204" pitchFamily="34" charset="0"/>
                <a:cs typeface="Times New Roman" panose="02020603050405020304" pitchFamily="18" charset="0"/>
              </a:rPr>
              <a:t>Preventing hospital admissions in heart failure: A European case study for building resilience and sustainability of healthcare systems</a:t>
            </a:r>
            <a:r>
              <a:rPr lang="en-GB" sz="1100">
                <a:effectLst/>
                <a:latin typeface="Arial" panose="020B0604020202020204" pitchFamily="34" charset="0"/>
                <a:ea typeface="Arial" panose="020B0604020202020204" pitchFamily="34" charset="0"/>
                <a:cs typeface="Times New Roman" panose="02020603050405020304" pitchFamily="18" charset="0"/>
              </a:rPr>
              <a:t>. </a:t>
            </a:r>
            <a:br>
              <a:rPr lang="en-GB" sz="1100">
                <a:effectLst/>
                <a:latin typeface="Arial" panose="020B0604020202020204" pitchFamily="34" charset="0"/>
                <a:ea typeface="Arial" panose="020B0604020202020204" pitchFamily="34" charset="0"/>
                <a:cs typeface="Times New Roman" panose="02020603050405020304" pitchFamily="18" charset="0"/>
              </a:rPr>
            </a:br>
            <a:r>
              <a:rPr lang="en-GB" sz="1100">
                <a:effectLst/>
                <a:latin typeface="Arial" panose="020B0604020202020204" pitchFamily="34" charset="0"/>
                <a:ea typeface="Arial" panose="020B0604020202020204" pitchFamily="34" charset="0"/>
                <a:cs typeface="Times New Roman" panose="02020603050405020304" pitchFamily="18" charset="0"/>
              </a:rPr>
              <a:t>London: HFPN</a:t>
            </a:r>
            <a:r>
              <a:rPr lang="en-IE" sz="1100">
                <a:effectLst/>
              </a:rPr>
              <a:t> </a:t>
            </a:r>
            <a:endParaRPr lang="en-LT" sz="1100">
              <a:latin typeface="Helvetica" pitchFamily="2" charset="0"/>
            </a:endParaRPr>
          </a:p>
        </p:txBody>
      </p:sp>
    </p:spTree>
    <p:extLst>
      <p:ext uri="{BB962C8B-B14F-4D97-AF65-F5344CB8AC3E}">
        <p14:creationId xmlns:p14="http://schemas.microsoft.com/office/powerpoint/2010/main" val="304271951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45A6CACE-A007-55DD-F189-02520A32A663}"/>
              </a:ext>
            </a:extLst>
          </p:cNvPr>
          <p:cNvSpPr txBox="1"/>
          <p:nvPr/>
        </p:nvSpPr>
        <p:spPr>
          <a:xfrm>
            <a:off x="2304000" y="1512000"/>
            <a:ext cx="7781143" cy="3960000"/>
          </a:xfrm>
          <a:prstGeom prst="rect">
            <a:avLst/>
          </a:prstGeom>
          <a:noFill/>
        </p:spPr>
        <p:txBody>
          <a:bodyPr wrap="square" lIns="91440" tIns="45720" rIns="91440" bIns="45720" rtlCol="0" anchor="ctr">
            <a:noAutofit/>
          </a:bodyPr>
          <a:lstStyle/>
          <a:p>
            <a:r>
              <a:rPr lang="en-US" sz="5400">
                <a:latin typeface="+mj-lt"/>
              </a:rPr>
              <a:t>W</a:t>
            </a:r>
            <a:r>
              <a:rPr lang="en-GB" sz="5400" err="1">
                <a:latin typeface="+mj-lt"/>
              </a:rPr>
              <a:t>elcome</a:t>
            </a:r>
            <a:r>
              <a:rPr lang="en-GB" sz="5400">
                <a:latin typeface="+mj-lt"/>
              </a:rPr>
              <a:t> from MEP host</a:t>
            </a:r>
          </a:p>
          <a:p>
            <a:pPr>
              <a:spcBef>
                <a:spcPts val="600"/>
              </a:spcBef>
            </a:pPr>
            <a:endParaRPr lang="en-GB" sz="3600">
              <a:latin typeface="+mj-lt"/>
            </a:endParaRPr>
          </a:p>
          <a:p>
            <a:pPr>
              <a:spcBef>
                <a:spcPts val="600"/>
              </a:spcBef>
            </a:pPr>
            <a:r>
              <a:rPr lang="en-GB" sz="3600">
                <a:latin typeface="+mj-lt"/>
              </a:rPr>
              <a:t>Billy Kelleher MEP</a:t>
            </a:r>
            <a:endParaRPr lang="en-GB" sz="3600">
              <a:latin typeface="+mj-lt"/>
              <a:ea typeface="Roboto Condensed Bold"/>
              <a:cs typeface="Roboto Condensed Bold"/>
            </a:endParaRPr>
          </a:p>
        </p:txBody>
      </p:sp>
      <p:pic>
        <p:nvPicPr>
          <p:cNvPr id="5" name="Picture 4" descr="A red triangle with a heart in the middle&#10;&#10;Description automatically generated">
            <a:extLst>
              <a:ext uri="{FF2B5EF4-FFF2-40B4-BE49-F238E27FC236}">
                <a16:creationId xmlns:a16="http://schemas.microsoft.com/office/drawing/2014/main" id="{2DADF97B-5483-D3C1-EFB2-3211772BCF2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548592" y="169993"/>
            <a:ext cx="1463949" cy="1293995"/>
          </a:xfrm>
          <a:prstGeom prst="rect">
            <a:avLst/>
          </a:prstGeom>
        </p:spPr>
      </p:pic>
    </p:spTree>
    <p:extLst>
      <p:ext uri="{BB962C8B-B14F-4D97-AF65-F5344CB8AC3E}">
        <p14:creationId xmlns:p14="http://schemas.microsoft.com/office/powerpoint/2010/main" val="3435965120"/>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2">
            <a:extLst>
              <a:ext uri="{FF2B5EF4-FFF2-40B4-BE49-F238E27FC236}">
                <a16:creationId xmlns:a16="http://schemas.microsoft.com/office/drawing/2014/main" id="{BA9A0DD5-3204-9335-8F4E-A3AC21132435}"/>
              </a:ext>
            </a:extLst>
          </p:cNvPr>
          <p:cNvSpPr>
            <a:spLocks noGrp="1"/>
          </p:cNvSpPr>
          <p:nvPr>
            <p:ph type="ctrTitle"/>
          </p:nvPr>
        </p:nvSpPr>
        <p:spPr>
          <a:xfrm>
            <a:off x="580722" y="918337"/>
            <a:ext cx="4924929" cy="1084781"/>
          </a:xfrm>
        </p:spPr>
        <p:txBody>
          <a:bodyPr/>
          <a:lstStyle/>
          <a:p>
            <a:r>
              <a:rPr lang="en-US">
                <a:latin typeface="Helvetica" pitchFamily="2" charset="0"/>
              </a:rPr>
              <a:t>Thank you</a:t>
            </a:r>
          </a:p>
        </p:txBody>
      </p:sp>
      <p:sp>
        <p:nvSpPr>
          <p:cNvPr id="3" name="Title 2">
            <a:extLst>
              <a:ext uri="{FF2B5EF4-FFF2-40B4-BE49-F238E27FC236}">
                <a16:creationId xmlns:a16="http://schemas.microsoft.com/office/drawing/2014/main" id="{B7C86716-52A1-9CD4-7B9D-0BDF555908E3}"/>
              </a:ext>
            </a:extLst>
          </p:cNvPr>
          <p:cNvSpPr txBox="1">
            <a:spLocks/>
          </p:cNvSpPr>
          <p:nvPr/>
        </p:nvSpPr>
        <p:spPr>
          <a:xfrm>
            <a:off x="580722" y="3948545"/>
            <a:ext cx="8286188" cy="1991118"/>
          </a:xfrm>
          <a:prstGeom prst="rect">
            <a:avLst/>
          </a:prstGeom>
        </p:spPr>
        <p:txBody>
          <a:bodyPr vert="horz" lIns="91440" tIns="45720" rIns="91440" bIns="45720" rtlCol="0" anchor="t">
            <a:normAutofit fontScale="85000" lnSpcReduction="20000"/>
          </a:bodyPr>
          <a:lstStyle>
            <a:lvl1pPr algn="l" defTabSz="914400" rtl="0" eaLnBrk="1" latinLnBrk="0" hangingPunct="1">
              <a:lnSpc>
                <a:spcPct val="90000"/>
              </a:lnSpc>
              <a:spcBef>
                <a:spcPct val="0"/>
              </a:spcBef>
              <a:buNone/>
              <a:defRPr sz="5000" b="0" i="0" kern="1200">
                <a:solidFill>
                  <a:schemeClr val="bg1"/>
                </a:solidFill>
                <a:latin typeface="Helvetica" pitchFamily="2" charset="0"/>
                <a:ea typeface="+mj-ea"/>
                <a:cs typeface="Arial" panose="020B0604020202020204" pitchFamily="34" charset="0"/>
              </a:defRPr>
            </a:lvl1pPr>
          </a:lstStyle>
          <a:p>
            <a:pPr>
              <a:lnSpc>
                <a:spcPct val="170000"/>
              </a:lnSpc>
            </a:pPr>
            <a:r>
              <a:rPr lang="en-US" sz="3200" b="1"/>
              <a:t>Contact Us</a:t>
            </a:r>
          </a:p>
          <a:p>
            <a:pPr>
              <a:lnSpc>
                <a:spcPct val="120000"/>
              </a:lnSpc>
            </a:pPr>
            <a:r>
              <a:rPr lang="en-US" sz="3200" err="1"/>
              <a:t>info@globalhearthub.org</a:t>
            </a:r>
            <a:endParaRPr lang="en-US" sz="3200"/>
          </a:p>
          <a:p>
            <a:pPr>
              <a:lnSpc>
                <a:spcPct val="120000"/>
              </a:lnSpc>
            </a:pPr>
            <a:r>
              <a:rPr lang="es-GT" sz="3200"/>
              <a:t>(+353) 91 542404</a:t>
            </a:r>
          </a:p>
          <a:p>
            <a:pPr>
              <a:lnSpc>
                <a:spcPct val="120000"/>
              </a:lnSpc>
            </a:pPr>
            <a:r>
              <a:rPr lang="es-GT" sz="3200"/>
              <a:t>www.globalhearthub.org</a:t>
            </a:r>
          </a:p>
          <a:p>
            <a:pPr>
              <a:lnSpc>
                <a:spcPct val="170000"/>
              </a:lnSpc>
            </a:pPr>
            <a:endParaRPr lang="en-US" sz="3200"/>
          </a:p>
        </p:txBody>
      </p:sp>
    </p:spTree>
    <p:extLst>
      <p:ext uri="{BB962C8B-B14F-4D97-AF65-F5344CB8AC3E}">
        <p14:creationId xmlns:p14="http://schemas.microsoft.com/office/powerpoint/2010/main" val="3823263326"/>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45A6CACE-A007-55DD-F189-02520A32A663}"/>
              </a:ext>
            </a:extLst>
          </p:cNvPr>
          <p:cNvSpPr txBox="1"/>
          <p:nvPr/>
        </p:nvSpPr>
        <p:spPr>
          <a:xfrm>
            <a:off x="2303999" y="1512000"/>
            <a:ext cx="6853925" cy="3960000"/>
          </a:xfrm>
          <a:prstGeom prst="rect">
            <a:avLst/>
          </a:prstGeom>
          <a:noFill/>
        </p:spPr>
        <p:txBody>
          <a:bodyPr wrap="square" lIns="91440" tIns="45720" rIns="91440" bIns="45720" rtlCol="0" anchor="ctr">
            <a:noAutofit/>
          </a:bodyPr>
          <a:lstStyle/>
          <a:p>
            <a:r>
              <a:rPr lang="en-US" sz="4000">
                <a:latin typeface="+mj-lt"/>
              </a:rPr>
              <a:t>Reaction</a:t>
            </a:r>
            <a:endParaRPr lang="en-US" sz="4000">
              <a:solidFill>
                <a:schemeClr val="tx1"/>
              </a:solidFill>
              <a:latin typeface="+mj-lt"/>
            </a:endParaRPr>
          </a:p>
          <a:p>
            <a:endParaRPr lang="en-US" sz="4000">
              <a:solidFill>
                <a:schemeClr val="tx1"/>
              </a:solidFill>
              <a:latin typeface="+mj-lt"/>
            </a:endParaRPr>
          </a:p>
          <a:p>
            <a:r>
              <a:rPr lang="en-US" sz="3600">
                <a:solidFill>
                  <a:schemeClr val="tx1"/>
                </a:solidFill>
                <a:latin typeface="+mj-lt"/>
              </a:rPr>
              <a:t>Tomislav Sokol MEP</a:t>
            </a:r>
          </a:p>
        </p:txBody>
      </p:sp>
      <p:pic>
        <p:nvPicPr>
          <p:cNvPr id="2" name="Picture 1" descr="A red triangle with a heart in the middle&#10;&#10;Description automatically generated">
            <a:extLst>
              <a:ext uri="{FF2B5EF4-FFF2-40B4-BE49-F238E27FC236}">
                <a16:creationId xmlns:a16="http://schemas.microsoft.com/office/drawing/2014/main" id="{31E8E413-DA6F-4F21-8991-C552344705D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548592" y="169993"/>
            <a:ext cx="1463949" cy="1293995"/>
          </a:xfrm>
          <a:prstGeom prst="rect">
            <a:avLst/>
          </a:prstGeom>
        </p:spPr>
      </p:pic>
    </p:spTree>
    <p:extLst>
      <p:ext uri="{BB962C8B-B14F-4D97-AF65-F5344CB8AC3E}">
        <p14:creationId xmlns:p14="http://schemas.microsoft.com/office/powerpoint/2010/main" val="279510667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45A6CACE-A007-55DD-F189-02520A32A663}"/>
              </a:ext>
            </a:extLst>
          </p:cNvPr>
          <p:cNvSpPr txBox="1"/>
          <p:nvPr/>
        </p:nvSpPr>
        <p:spPr>
          <a:xfrm>
            <a:off x="2303999" y="1512000"/>
            <a:ext cx="6853925" cy="3960000"/>
          </a:xfrm>
          <a:prstGeom prst="rect">
            <a:avLst/>
          </a:prstGeom>
          <a:noFill/>
        </p:spPr>
        <p:txBody>
          <a:bodyPr wrap="square" lIns="91440" tIns="45720" rIns="91440" bIns="45720" rtlCol="0" anchor="ctr">
            <a:noAutofit/>
          </a:bodyPr>
          <a:lstStyle/>
          <a:p>
            <a:r>
              <a:rPr lang="en-US" sz="4000">
                <a:solidFill>
                  <a:schemeClr val="tx1"/>
                </a:solidFill>
                <a:latin typeface="+mj-lt"/>
              </a:rPr>
              <a:t>Call for an EU Cardiovascular Health Plan </a:t>
            </a:r>
          </a:p>
          <a:p>
            <a:endParaRPr lang="en-US" sz="4000">
              <a:solidFill>
                <a:schemeClr val="tx1"/>
              </a:solidFill>
              <a:latin typeface="+mj-lt"/>
            </a:endParaRPr>
          </a:p>
          <a:p>
            <a:r>
              <a:rPr lang="en-US" sz="3600">
                <a:solidFill>
                  <a:schemeClr val="tx1"/>
                </a:solidFill>
                <a:latin typeface="+mj-lt"/>
              </a:rPr>
              <a:t>Professor Francesco </a:t>
            </a:r>
            <a:r>
              <a:rPr lang="en-US" sz="3600" err="1">
                <a:solidFill>
                  <a:schemeClr val="tx1"/>
                </a:solidFill>
                <a:latin typeface="+mj-lt"/>
              </a:rPr>
              <a:t>Cosentino</a:t>
            </a:r>
            <a:endParaRPr lang="en-US" sz="3600">
              <a:solidFill>
                <a:schemeClr val="tx1"/>
              </a:solidFill>
              <a:latin typeface="+mj-lt"/>
            </a:endParaRPr>
          </a:p>
          <a:p>
            <a:r>
              <a:rPr lang="en-US" sz="2000">
                <a:latin typeface="+mn-lt"/>
              </a:rPr>
              <a:t>Chair of European Society of Cardiology Advocacy Committee; </a:t>
            </a:r>
            <a:r>
              <a:rPr lang="en-US" sz="2000"/>
              <a:t>Former</a:t>
            </a:r>
            <a:r>
              <a:rPr lang="en-US" sz="2000">
                <a:latin typeface="+mn-lt"/>
              </a:rPr>
              <a:t> Vice-President</a:t>
            </a:r>
            <a:r>
              <a:rPr lang="en-US" sz="2000"/>
              <a:t>,</a:t>
            </a:r>
            <a:r>
              <a:rPr lang="en-US" sz="2000">
                <a:latin typeface="+mn-lt"/>
              </a:rPr>
              <a:t> European Society of Cardiology</a:t>
            </a:r>
            <a:endParaRPr lang="en-US" sz="2000">
              <a:latin typeface="+mn-lt"/>
              <a:ea typeface="Roboto Light"/>
              <a:cs typeface="Roboto Light"/>
            </a:endParaRPr>
          </a:p>
        </p:txBody>
      </p:sp>
      <p:pic>
        <p:nvPicPr>
          <p:cNvPr id="2" name="Picture 1" descr="A red triangle with a heart in the middle&#10;&#10;Description automatically generated">
            <a:extLst>
              <a:ext uri="{FF2B5EF4-FFF2-40B4-BE49-F238E27FC236}">
                <a16:creationId xmlns:a16="http://schemas.microsoft.com/office/drawing/2014/main" id="{31E8E413-DA6F-4F21-8991-C552344705D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548592" y="169993"/>
            <a:ext cx="1463949" cy="1293995"/>
          </a:xfrm>
          <a:prstGeom prst="rect">
            <a:avLst/>
          </a:prstGeom>
        </p:spPr>
      </p:pic>
    </p:spTree>
    <p:extLst>
      <p:ext uri="{BB962C8B-B14F-4D97-AF65-F5344CB8AC3E}">
        <p14:creationId xmlns:p14="http://schemas.microsoft.com/office/powerpoint/2010/main" val="3021187731"/>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8" descr="ESC Young Community">
            <a:extLst>
              <a:ext uri="{FF2B5EF4-FFF2-40B4-BE49-F238E27FC236}">
                <a16:creationId xmlns:a16="http://schemas.microsoft.com/office/drawing/2014/main" id="{5CD1C73D-BAB5-2A81-11BA-2575466EE83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168343" y="4677139"/>
            <a:ext cx="2261613" cy="1305940"/>
          </a:xfrm>
          <a:prstGeom prst="rect">
            <a:avLst/>
          </a:prstGeom>
          <a:noFill/>
          <a:extLst>
            <a:ext uri="{909E8E84-426E-40DD-AFC4-6F175D3DCCD1}">
              <a14:hiddenFill xmlns:a14="http://schemas.microsoft.com/office/drawing/2010/main">
                <a:solidFill>
                  <a:srgbClr val="FFFFFF"/>
                </a:solidFill>
              </a14:hiddenFill>
            </a:ext>
          </a:extLst>
        </p:spPr>
      </p:pic>
      <p:sp>
        <p:nvSpPr>
          <p:cNvPr id="9" name="Text Placeholder 2">
            <a:extLst>
              <a:ext uri="{FF2B5EF4-FFF2-40B4-BE49-F238E27FC236}">
                <a16:creationId xmlns:a16="http://schemas.microsoft.com/office/drawing/2014/main" id="{70FD0D7C-41AC-8B21-9D4A-2A954F6B1900}"/>
              </a:ext>
            </a:extLst>
          </p:cNvPr>
          <p:cNvSpPr txBox="1">
            <a:spLocks/>
          </p:cNvSpPr>
          <p:nvPr/>
        </p:nvSpPr>
        <p:spPr>
          <a:xfrm>
            <a:off x="636025" y="655872"/>
            <a:ext cx="9120000" cy="960109"/>
          </a:xfrm>
          <a:prstGeom prst="rect">
            <a:avLst/>
          </a:prstGeom>
        </p:spPr>
        <p:txBody>
          <a:bodyPr lIns="121781" tIns="60891" rIns="121781" bIns="60891">
            <a:normAutofit/>
          </a:bodyPr>
          <a:lstStyle>
            <a:lvl1pPr marL="0" indent="0" algn="l" defTabSz="913208" rtl="0" eaLnBrk="1" latinLnBrk="0" hangingPunct="1">
              <a:lnSpc>
                <a:spcPts val="2500"/>
              </a:lnSpc>
              <a:spcBef>
                <a:spcPts val="0"/>
              </a:spcBef>
              <a:buClr>
                <a:srgbClr val="D00040"/>
              </a:buClr>
              <a:buFont typeface="Arial" pitchFamily="34" charset="0"/>
              <a:buNone/>
              <a:defRPr sz="2800" b="0" i="0" kern="1200">
                <a:solidFill>
                  <a:schemeClr val="tx1"/>
                </a:solidFill>
                <a:latin typeface="+mj-lt"/>
                <a:ea typeface="+mn-ea"/>
                <a:cs typeface="Verdana"/>
              </a:defRPr>
            </a:lvl1pPr>
            <a:lvl2pPr marL="266381" indent="0" algn="l" defTabSz="913208" rtl="0" eaLnBrk="1" latinLnBrk="0" hangingPunct="1">
              <a:spcBef>
                <a:spcPct val="20000"/>
              </a:spcBef>
              <a:buClr>
                <a:srgbClr val="D00040"/>
              </a:buClr>
              <a:buFont typeface="Arial" pitchFamily="34" charset="0"/>
              <a:buNone/>
              <a:defRPr sz="1600" b="0" i="0" kern="1200">
                <a:solidFill>
                  <a:schemeClr val="tx1">
                    <a:lumMod val="65000"/>
                    <a:lumOff val="35000"/>
                  </a:schemeClr>
                </a:solidFill>
                <a:latin typeface="Verdana"/>
                <a:ea typeface="+mn-ea"/>
                <a:cs typeface="Verdana"/>
              </a:defRPr>
            </a:lvl2pPr>
            <a:lvl3pPr marL="531123" indent="0" algn="l" defTabSz="913208" rtl="0" eaLnBrk="1" latinLnBrk="0" hangingPunct="1">
              <a:spcBef>
                <a:spcPct val="20000"/>
              </a:spcBef>
              <a:buClr>
                <a:srgbClr val="D00040"/>
              </a:buClr>
              <a:buFont typeface="Arial" pitchFamily="34" charset="0"/>
              <a:buNone/>
              <a:defRPr sz="1400" b="0" i="0" kern="1200">
                <a:solidFill>
                  <a:schemeClr val="tx1">
                    <a:lumMod val="65000"/>
                    <a:lumOff val="35000"/>
                  </a:schemeClr>
                </a:solidFill>
                <a:latin typeface="Verdana"/>
                <a:ea typeface="+mn-ea"/>
                <a:cs typeface="Verdana"/>
              </a:defRPr>
            </a:lvl3pPr>
            <a:lvl4pPr marL="808565" indent="0" algn="l" defTabSz="913208" rtl="0" eaLnBrk="1" latinLnBrk="0" hangingPunct="1">
              <a:spcBef>
                <a:spcPct val="20000"/>
              </a:spcBef>
              <a:buClr>
                <a:srgbClr val="D00040"/>
              </a:buClr>
              <a:buFont typeface="Arial" pitchFamily="34" charset="0"/>
              <a:buNone/>
              <a:defRPr sz="1400" b="0" i="0" kern="1200">
                <a:solidFill>
                  <a:schemeClr val="tx1">
                    <a:lumMod val="65000"/>
                    <a:lumOff val="35000"/>
                  </a:schemeClr>
                </a:solidFill>
                <a:latin typeface="Verdana"/>
                <a:ea typeface="+mn-ea"/>
                <a:cs typeface="Verdana"/>
              </a:defRPr>
            </a:lvl4pPr>
            <a:lvl5pPr marL="1074894" indent="0" algn="l" defTabSz="913208" rtl="0" eaLnBrk="1" latinLnBrk="0" hangingPunct="1">
              <a:spcBef>
                <a:spcPct val="20000"/>
              </a:spcBef>
              <a:buClr>
                <a:srgbClr val="D00040"/>
              </a:buClr>
              <a:buFont typeface="Arial" pitchFamily="34" charset="0"/>
              <a:buNone/>
              <a:defRPr sz="1400" b="0" i="0" kern="1200">
                <a:solidFill>
                  <a:schemeClr val="tx1">
                    <a:lumMod val="65000"/>
                    <a:lumOff val="35000"/>
                  </a:schemeClr>
                </a:solidFill>
                <a:latin typeface="Verdana"/>
                <a:ea typeface="+mn-ea"/>
                <a:cs typeface="Verdana"/>
              </a:defRPr>
            </a:lvl5pPr>
            <a:lvl6pPr marL="2511261" indent="-228282" algn="l" defTabSz="913208"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67878" indent="-228282" algn="l" defTabSz="913208"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4469" indent="-228282" algn="l" defTabSz="913208"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1059" indent="-228282" algn="l" defTabSz="913208"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defTabSz="1217580">
              <a:lnSpc>
                <a:spcPts val="3333"/>
              </a:lnSpc>
            </a:pPr>
            <a:r>
              <a:rPr lang="en-GB" sz="4000" b="1">
                <a:solidFill>
                  <a:srgbClr val="AE1022"/>
                </a:solidFill>
                <a:latin typeface="Calibri" panose="020F0502020204030204"/>
              </a:rPr>
              <a:t>Why should we need a CV Health Plan?</a:t>
            </a:r>
          </a:p>
        </p:txBody>
      </p:sp>
      <p:pic>
        <p:nvPicPr>
          <p:cNvPr id="13" name="Picture 4" descr="20,618 Science Research Stock Photos, Pictures &amp; Royalty-Free Images -  iStock">
            <a:extLst>
              <a:ext uri="{FF2B5EF4-FFF2-40B4-BE49-F238E27FC236}">
                <a16:creationId xmlns:a16="http://schemas.microsoft.com/office/drawing/2014/main" id="{48A7D5AC-0465-B9F5-94B5-661D59A7DF4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41828" y="3429000"/>
            <a:ext cx="2084024" cy="1389349"/>
          </a:xfrm>
          <a:prstGeom prst="rect">
            <a:avLst/>
          </a:prstGeom>
          <a:noFill/>
          <a:extLst>
            <a:ext uri="{909E8E84-426E-40DD-AFC4-6F175D3DCCD1}">
              <a14:hiddenFill xmlns:a14="http://schemas.microsoft.com/office/drawing/2010/main">
                <a:solidFill>
                  <a:srgbClr val="FFFFFF"/>
                </a:solidFill>
              </a14:hiddenFill>
            </a:ext>
          </a:extLst>
        </p:spPr>
      </p:pic>
      <p:sp>
        <p:nvSpPr>
          <p:cNvPr id="15" name="Oval 14">
            <a:extLst>
              <a:ext uri="{FF2B5EF4-FFF2-40B4-BE49-F238E27FC236}">
                <a16:creationId xmlns:a16="http://schemas.microsoft.com/office/drawing/2014/main" id="{F43FDF99-5B3C-BD27-6D1B-58E4DE0A9868}"/>
              </a:ext>
            </a:extLst>
          </p:cNvPr>
          <p:cNvSpPr/>
          <p:nvPr/>
        </p:nvSpPr>
        <p:spPr>
          <a:xfrm>
            <a:off x="2639617" y="3602020"/>
            <a:ext cx="2353209" cy="960109"/>
          </a:xfrm>
          <a:prstGeom prst="ellipse">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1219170"/>
            <a:r>
              <a:rPr lang="en-GB" sz="2400">
                <a:solidFill>
                  <a:prstClr val="black"/>
                </a:solidFill>
                <a:latin typeface="Calibri" panose="020F0502020204030204"/>
              </a:rPr>
              <a:t>Research</a:t>
            </a:r>
          </a:p>
        </p:txBody>
      </p:sp>
      <p:sp>
        <p:nvSpPr>
          <p:cNvPr id="19" name="Oval 18">
            <a:extLst>
              <a:ext uri="{FF2B5EF4-FFF2-40B4-BE49-F238E27FC236}">
                <a16:creationId xmlns:a16="http://schemas.microsoft.com/office/drawing/2014/main" id="{DEF045E7-1C35-555D-B810-AFC74C1BF559}"/>
              </a:ext>
            </a:extLst>
          </p:cNvPr>
          <p:cNvSpPr/>
          <p:nvPr/>
        </p:nvSpPr>
        <p:spPr>
          <a:xfrm>
            <a:off x="7001532" y="3470603"/>
            <a:ext cx="2084024" cy="960109"/>
          </a:xfrm>
          <a:prstGeom prst="ellipse">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1219170"/>
            <a:r>
              <a:rPr lang="en-GB" sz="2400">
                <a:solidFill>
                  <a:prstClr val="black"/>
                </a:solidFill>
                <a:latin typeface="Calibri" panose="020F0502020204030204"/>
              </a:rPr>
              <a:t>Training</a:t>
            </a:r>
          </a:p>
        </p:txBody>
      </p:sp>
      <p:sp>
        <p:nvSpPr>
          <p:cNvPr id="21" name="Oval 20">
            <a:extLst>
              <a:ext uri="{FF2B5EF4-FFF2-40B4-BE49-F238E27FC236}">
                <a16:creationId xmlns:a16="http://schemas.microsoft.com/office/drawing/2014/main" id="{08CE20CE-6264-645A-9725-72BD87F37A44}"/>
              </a:ext>
            </a:extLst>
          </p:cNvPr>
          <p:cNvSpPr/>
          <p:nvPr/>
        </p:nvSpPr>
        <p:spPr>
          <a:xfrm>
            <a:off x="6995038" y="4979207"/>
            <a:ext cx="2090519" cy="960109"/>
          </a:xfrm>
          <a:prstGeom prst="ellipse">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1219170"/>
            <a:r>
              <a:rPr lang="en-GB" sz="2400">
                <a:solidFill>
                  <a:prstClr val="black"/>
                </a:solidFill>
                <a:latin typeface="Calibri" panose="020F0502020204030204"/>
              </a:rPr>
              <a:t>Staff support</a:t>
            </a:r>
          </a:p>
        </p:txBody>
      </p:sp>
      <p:sp>
        <p:nvSpPr>
          <p:cNvPr id="23" name="Arrow: Right 22">
            <a:extLst>
              <a:ext uri="{FF2B5EF4-FFF2-40B4-BE49-F238E27FC236}">
                <a16:creationId xmlns:a16="http://schemas.microsoft.com/office/drawing/2014/main" id="{DAF2BA04-7F4D-8827-0712-1FAB77DF55C3}"/>
              </a:ext>
            </a:extLst>
          </p:cNvPr>
          <p:cNvSpPr/>
          <p:nvPr/>
        </p:nvSpPr>
        <p:spPr>
          <a:xfrm>
            <a:off x="719403" y="3909057"/>
            <a:ext cx="2071496" cy="1406743"/>
          </a:xfrm>
          <a:prstGeom prst="rightArrow">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1219170"/>
            <a:r>
              <a:rPr lang="en-GB" sz="2400">
                <a:solidFill>
                  <a:prstClr val="black"/>
                </a:solidFill>
                <a:latin typeface="Calibri" panose="020F0502020204030204"/>
              </a:rPr>
              <a:t>Policy</a:t>
            </a:r>
          </a:p>
        </p:txBody>
      </p:sp>
      <p:pic>
        <p:nvPicPr>
          <p:cNvPr id="25" name="Picture 24">
            <a:extLst>
              <a:ext uri="{FF2B5EF4-FFF2-40B4-BE49-F238E27FC236}">
                <a16:creationId xmlns:a16="http://schemas.microsoft.com/office/drawing/2014/main" id="{CEA3FE73-1E6E-2F5E-BA83-BF5B4C2B870F}"/>
              </a:ext>
            </a:extLst>
          </p:cNvPr>
          <p:cNvPicPr>
            <a:picLocks noChangeAspect="1"/>
          </p:cNvPicPr>
          <p:nvPr/>
        </p:nvPicPr>
        <p:blipFill>
          <a:blip r:embed="rId5"/>
          <a:stretch>
            <a:fillRect/>
          </a:stretch>
        </p:blipFill>
        <p:spPr>
          <a:xfrm>
            <a:off x="9096328" y="3429001"/>
            <a:ext cx="2440069" cy="1105931"/>
          </a:xfrm>
          <a:prstGeom prst="rect">
            <a:avLst/>
          </a:prstGeom>
        </p:spPr>
      </p:pic>
      <p:sp>
        <p:nvSpPr>
          <p:cNvPr id="27" name="Rectangle: Rounded Corners 26">
            <a:extLst>
              <a:ext uri="{FF2B5EF4-FFF2-40B4-BE49-F238E27FC236}">
                <a16:creationId xmlns:a16="http://schemas.microsoft.com/office/drawing/2014/main" id="{DDF8DE8A-AC67-3398-2957-C9006515C6F6}"/>
              </a:ext>
            </a:extLst>
          </p:cNvPr>
          <p:cNvSpPr/>
          <p:nvPr/>
        </p:nvSpPr>
        <p:spPr>
          <a:xfrm>
            <a:off x="7595736" y="1305043"/>
            <a:ext cx="3811288" cy="1798885"/>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r>
              <a:rPr lang="en-GB" sz="2200" b="1">
                <a:solidFill>
                  <a:prstClr val="white"/>
                </a:solidFill>
                <a:latin typeface="Calibri" panose="020F0502020204030204"/>
              </a:rPr>
              <a:t>“Policy is made by those who show up”</a:t>
            </a:r>
          </a:p>
        </p:txBody>
      </p:sp>
      <p:sp>
        <p:nvSpPr>
          <p:cNvPr id="29" name="Text Placeholder 1">
            <a:extLst>
              <a:ext uri="{FF2B5EF4-FFF2-40B4-BE49-F238E27FC236}">
                <a16:creationId xmlns:a16="http://schemas.microsoft.com/office/drawing/2014/main" id="{00E759F7-C696-5A36-CF35-4998F062B07E}"/>
              </a:ext>
            </a:extLst>
          </p:cNvPr>
          <p:cNvSpPr>
            <a:spLocks noGrp="1"/>
          </p:cNvSpPr>
          <p:nvPr>
            <p:ph type="body" sz="quarter" idx="11"/>
          </p:nvPr>
        </p:nvSpPr>
        <p:spPr>
          <a:xfrm>
            <a:off x="538327" y="1280031"/>
            <a:ext cx="6035468" cy="1223320"/>
          </a:xfrm>
        </p:spPr>
        <p:txBody>
          <a:bodyPr vert="horz" lIns="121781" tIns="60891" rIns="121781" bIns="60891" rtlCol="0" anchor="t">
            <a:normAutofit/>
          </a:bodyPr>
          <a:lstStyle/>
          <a:p>
            <a:pPr marL="380981" indent="-380981">
              <a:buFont typeface="Arial" panose="020F0502020204030204"/>
              <a:buChar char="•"/>
            </a:pPr>
            <a:r>
              <a:rPr lang="en-GB" sz="2200">
                <a:ea typeface="+mj-lt"/>
                <a:cs typeface="+mj-lt"/>
              </a:rPr>
              <a:t>Where society puts its attention, resources and efforts is determined by policy makers;</a:t>
            </a:r>
            <a:endParaRPr lang="en-US" sz="2200">
              <a:ea typeface="+mj-lt"/>
              <a:cs typeface="+mj-lt"/>
            </a:endParaRPr>
          </a:p>
          <a:p>
            <a:pPr marL="380981" indent="-380981">
              <a:buFont typeface="Arial" panose="020F0502020204030204"/>
              <a:buChar char="•"/>
            </a:pPr>
            <a:endParaRPr lang="en-GB">
              <a:ea typeface="+mj-lt"/>
              <a:cs typeface="+mj-lt"/>
            </a:endParaRPr>
          </a:p>
          <a:p>
            <a:pPr marL="354735" indent="-354735"/>
            <a:endParaRPr lang="en-GB" sz="1700">
              <a:ea typeface="Calibri"/>
            </a:endParaRPr>
          </a:p>
        </p:txBody>
      </p:sp>
      <p:pic>
        <p:nvPicPr>
          <p:cNvPr id="1026" name="Picture 2" descr="The Agreement on the Mutual Recognition of Medicinal Products Certificates  between Kosovo and Serbia was reached in principle - The Dialogue">
            <a:extLst>
              <a:ext uri="{FF2B5EF4-FFF2-40B4-BE49-F238E27FC236}">
                <a16:creationId xmlns:a16="http://schemas.microsoft.com/office/drawing/2014/main" id="{8FE32B27-A408-11EF-B859-148BB0DF186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641828" y="4818350"/>
            <a:ext cx="2084024" cy="1305940"/>
          </a:xfrm>
          <a:prstGeom prst="rect">
            <a:avLst/>
          </a:prstGeom>
          <a:noFill/>
          <a:extLst>
            <a:ext uri="{909E8E84-426E-40DD-AFC4-6F175D3DCCD1}">
              <a14:hiddenFill xmlns:a14="http://schemas.microsoft.com/office/drawing/2010/main">
                <a:solidFill>
                  <a:srgbClr val="FFFFFF"/>
                </a:solidFill>
              </a14:hiddenFill>
            </a:ext>
          </a:extLst>
        </p:spPr>
      </p:pic>
      <p:sp>
        <p:nvSpPr>
          <p:cNvPr id="17" name="Oval 16">
            <a:extLst>
              <a:ext uri="{FF2B5EF4-FFF2-40B4-BE49-F238E27FC236}">
                <a16:creationId xmlns:a16="http://schemas.microsoft.com/office/drawing/2014/main" id="{F10577E5-BBD9-9B77-0242-B057BAE6A908}"/>
              </a:ext>
            </a:extLst>
          </p:cNvPr>
          <p:cNvSpPr/>
          <p:nvPr/>
        </p:nvSpPr>
        <p:spPr>
          <a:xfrm>
            <a:off x="2639617" y="5022971"/>
            <a:ext cx="2353209" cy="960109"/>
          </a:xfrm>
          <a:prstGeom prst="ellipse">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1219170"/>
            <a:r>
              <a:rPr lang="en-GB" sz="2400">
                <a:solidFill>
                  <a:prstClr val="black"/>
                </a:solidFill>
                <a:latin typeface="Calibri" panose="020F0502020204030204"/>
              </a:rPr>
              <a:t>Treatments</a:t>
            </a:r>
          </a:p>
        </p:txBody>
      </p:sp>
    </p:spTree>
    <p:extLst>
      <p:ext uri="{BB962C8B-B14F-4D97-AF65-F5344CB8AC3E}">
        <p14:creationId xmlns:p14="http://schemas.microsoft.com/office/powerpoint/2010/main" val="3301689181"/>
      </p:ext>
    </p:extLst>
  </p:cSld>
  <p:clrMapOvr>
    <a:masterClrMapping/>
  </p:clrMapOvr>
  <p:transition>
    <p:fade/>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F80649D7-AB2D-E358-3FAE-F3D4E688BE0A}"/>
              </a:ext>
            </a:extLst>
          </p:cNvPr>
          <p:cNvSpPr>
            <a:spLocks noGrp="1"/>
          </p:cNvSpPr>
          <p:nvPr>
            <p:ph type="body" sz="quarter" idx="10"/>
          </p:nvPr>
        </p:nvSpPr>
        <p:spPr/>
        <p:txBody>
          <a:bodyPr/>
          <a:lstStyle/>
          <a:p>
            <a:r>
              <a:rPr lang="en-US"/>
              <a:t>Now is the time to put HF in spotlight</a:t>
            </a:r>
          </a:p>
        </p:txBody>
      </p:sp>
      <p:sp>
        <p:nvSpPr>
          <p:cNvPr id="4" name="TextBox 3">
            <a:extLst>
              <a:ext uri="{FF2B5EF4-FFF2-40B4-BE49-F238E27FC236}">
                <a16:creationId xmlns:a16="http://schemas.microsoft.com/office/drawing/2014/main" id="{43C307FC-3EAE-B65F-4580-384B7C05F4DE}"/>
              </a:ext>
            </a:extLst>
          </p:cNvPr>
          <p:cNvSpPr txBox="1"/>
          <p:nvPr/>
        </p:nvSpPr>
        <p:spPr>
          <a:xfrm>
            <a:off x="1219200" y="1028734"/>
            <a:ext cx="4559829" cy="1799147"/>
          </a:xfrm>
          <a:prstGeom prst="rect">
            <a:avLst/>
          </a:prstGeom>
          <a:noFill/>
        </p:spPr>
        <p:txBody>
          <a:bodyPr wrap="square" rtlCol="0">
            <a:spAutoFit/>
          </a:bodyPr>
          <a:lstStyle/>
          <a:p>
            <a:pPr marL="51597" defTabSz="479976">
              <a:spcBef>
                <a:spcPct val="20000"/>
              </a:spcBef>
              <a:buClr>
                <a:srgbClr val="C00000"/>
              </a:buClr>
            </a:pPr>
            <a:endParaRPr lang="en-US" sz="2133" b="1">
              <a:solidFill>
                <a:prstClr val="black"/>
              </a:solidFill>
              <a:latin typeface="Calibri" panose="020F0502020204030204"/>
            </a:endParaRPr>
          </a:p>
          <a:p>
            <a:pPr marL="51597" defTabSz="479976">
              <a:spcBef>
                <a:spcPct val="20000"/>
              </a:spcBef>
              <a:buClr>
                <a:srgbClr val="C00000"/>
              </a:buClr>
            </a:pPr>
            <a:r>
              <a:rPr lang="en-US" sz="2133" b="1">
                <a:solidFill>
                  <a:prstClr val="black"/>
                </a:solidFill>
                <a:latin typeface="Calibri" panose="020F0502020204030204"/>
              </a:rPr>
              <a:t>Cardiovascular disease now part of the Trio (Spain-Belgium-Hungary) Presidency Priorities for the first time in 30-year history of the Union</a:t>
            </a:r>
          </a:p>
        </p:txBody>
      </p:sp>
      <p:pic>
        <p:nvPicPr>
          <p:cNvPr id="8" name="Graphic 7" descr="Podium outline">
            <a:extLst>
              <a:ext uri="{FF2B5EF4-FFF2-40B4-BE49-F238E27FC236}">
                <a16:creationId xmlns:a16="http://schemas.microsoft.com/office/drawing/2014/main" id="{A4D81683-9F8F-0AC5-AAC7-A4C5666B9B2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79953" y="1445507"/>
            <a:ext cx="939249" cy="1113317"/>
          </a:xfrm>
          <a:prstGeom prst="rect">
            <a:avLst/>
          </a:prstGeom>
        </p:spPr>
      </p:pic>
      <p:sp>
        <p:nvSpPr>
          <p:cNvPr id="11" name="TextBox 10">
            <a:extLst>
              <a:ext uri="{FF2B5EF4-FFF2-40B4-BE49-F238E27FC236}">
                <a16:creationId xmlns:a16="http://schemas.microsoft.com/office/drawing/2014/main" id="{3B724606-0D7C-3DBB-F418-6A8E2197DB6E}"/>
              </a:ext>
            </a:extLst>
          </p:cNvPr>
          <p:cNvSpPr txBox="1"/>
          <p:nvPr/>
        </p:nvSpPr>
        <p:spPr>
          <a:xfrm>
            <a:off x="780172" y="3601699"/>
            <a:ext cx="4785092" cy="1996124"/>
          </a:xfrm>
          <a:prstGeom prst="rect">
            <a:avLst/>
          </a:prstGeom>
          <a:noFill/>
        </p:spPr>
        <p:txBody>
          <a:bodyPr wrap="none" rtlCol="0">
            <a:spAutoFit/>
          </a:bodyPr>
          <a:lstStyle/>
          <a:p>
            <a:pPr marL="51597" algn="ctr" defTabSz="479976">
              <a:spcBef>
                <a:spcPct val="20000"/>
              </a:spcBef>
              <a:buClr>
                <a:srgbClr val="C00000"/>
              </a:buClr>
            </a:pPr>
            <a:r>
              <a:rPr lang="en-US" sz="2133" b="1" i="1">
                <a:solidFill>
                  <a:prstClr val="black"/>
                </a:solidFill>
                <a:latin typeface="Calibri" panose="020F0502020204030204"/>
              </a:rPr>
              <a:t>Upcoming</a:t>
            </a:r>
          </a:p>
          <a:p>
            <a:pPr marL="432579" indent="-380981" defTabSz="479976">
              <a:spcBef>
                <a:spcPct val="20000"/>
              </a:spcBef>
              <a:buClr>
                <a:srgbClr val="C00000"/>
              </a:buClr>
              <a:buFont typeface="Wingdings" panose="05000000000000000000" pitchFamily="2" charset="2"/>
              <a:buChar char="ü"/>
            </a:pPr>
            <a:r>
              <a:rPr lang="en-US" sz="2133" b="1">
                <a:solidFill>
                  <a:prstClr val="black"/>
                </a:solidFill>
                <a:latin typeface="Calibri" panose="020F0502020204030204"/>
              </a:rPr>
              <a:t>EU Presidency Event on CVH in 2024;</a:t>
            </a:r>
          </a:p>
          <a:p>
            <a:pPr marL="432579" indent="-380981" defTabSz="479976">
              <a:spcBef>
                <a:spcPct val="20000"/>
              </a:spcBef>
              <a:buClr>
                <a:srgbClr val="C00000"/>
              </a:buClr>
              <a:buFont typeface="Wingdings" panose="05000000000000000000" pitchFamily="2" charset="2"/>
              <a:buChar char="ü"/>
            </a:pPr>
            <a:r>
              <a:rPr lang="en-US" sz="2133" b="1">
                <a:solidFill>
                  <a:prstClr val="black"/>
                </a:solidFill>
                <a:latin typeface="Calibri" panose="020F0502020204030204"/>
              </a:rPr>
              <a:t>Council Conclusions on CVH;</a:t>
            </a:r>
          </a:p>
          <a:p>
            <a:pPr marL="432579" indent="-380981" defTabSz="479976">
              <a:spcBef>
                <a:spcPct val="20000"/>
              </a:spcBef>
              <a:buClr>
                <a:srgbClr val="C00000"/>
              </a:buClr>
              <a:buFont typeface="Wingdings" panose="05000000000000000000" pitchFamily="2" charset="2"/>
              <a:buChar char="ü"/>
            </a:pPr>
            <a:r>
              <a:rPr lang="en-US" sz="2133" b="1">
                <a:solidFill>
                  <a:prstClr val="black"/>
                </a:solidFill>
                <a:latin typeface="Calibri" panose="020F0502020204030204"/>
              </a:rPr>
              <a:t>Call for an EU CVH Plan in 2024</a:t>
            </a:r>
          </a:p>
          <a:p>
            <a:pPr marL="51597" defTabSz="479976">
              <a:spcBef>
                <a:spcPct val="20000"/>
              </a:spcBef>
              <a:buClr>
                <a:srgbClr val="C00000"/>
              </a:buClr>
            </a:pPr>
            <a:endParaRPr lang="en-US" sz="2133" b="1">
              <a:solidFill>
                <a:prstClr val="black"/>
              </a:solidFill>
              <a:latin typeface="Calibri" panose="020F0502020204030204"/>
            </a:endParaRPr>
          </a:p>
        </p:txBody>
      </p:sp>
      <p:sp>
        <p:nvSpPr>
          <p:cNvPr id="3" name="TextBox 2">
            <a:extLst>
              <a:ext uri="{FF2B5EF4-FFF2-40B4-BE49-F238E27FC236}">
                <a16:creationId xmlns:a16="http://schemas.microsoft.com/office/drawing/2014/main" id="{0E75F789-1E44-4C00-95F9-2CC1F4AB999E}"/>
              </a:ext>
            </a:extLst>
          </p:cNvPr>
          <p:cNvSpPr txBox="1"/>
          <p:nvPr/>
        </p:nvSpPr>
        <p:spPr>
          <a:xfrm>
            <a:off x="7279826" y="4459370"/>
            <a:ext cx="4682191" cy="2031325"/>
          </a:xfrm>
          <a:prstGeom prst="rect">
            <a:avLst/>
          </a:prstGeom>
          <a:noFill/>
        </p:spPr>
        <p:txBody>
          <a:bodyPr wrap="square" rtlCol="0">
            <a:spAutoFit/>
          </a:bodyPr>
          <a:lstStyle/>
          <a:p>
            <a:pPr defTabSz="1219170"/>
            <a:r>
              <a:rPr lang="en-US" b="1" i="1">
                <a:solidFill>
                  <a:prstClr val="black"/>
                </a:solidFill>
                <a:latin typeface="Calibri" panose="020F0502020204030204"/>
              </a:rPr>
              <a:t>Fast progress with Member States</a:t>
            </a:r>
          </a:p>
          <a:p>
            <a:pPr defTabSz="1219170"/>
            <a:endParaRPr lang="en-US" b="1" i="1">
              <a:solidFill>
                <a:prstClr val="black"/>
              </a:solidFill>
              <a:latin typeface="Calibri" panose="020F0502020204030204"/>
            </a:endParaRPr>
          </a:p>
          <a:p>
            <a:pPr defTabSz="1219170"/>
            <a:r>
              <a:rPr lang="en-US" b="1">
                <a:solidFill>
                  <a:prstClr val="black"/>
                </a:solidFill>
                <a:latin typeface="Calibri" panose="020F0502020204030204"/>
              </a:rPr>
              <a:t>Spanish Plan 2022, Polish &amp; Czech Plans 2023, Bulgarian, Croatian, Romanian, German plans being worked on now. Latvia, Estonia just launched!</a:t>
            </a:r>
          </a:p>
          <a:p>
            <a:pPr defTabSz="1219170"/>
            <a:endParaRPr lang="en-US" b="1" i="1">
              <a:solidFill>
                <a:prstClr val="black"/>
              </a:solidFill>
              <a:latin typeface="Calibri" panose="020F0502020204030204"/>
            </a:endParaRPr>
          </a:p>
        </p:txBody>
      </p:sp>
      <p:pic>
        <p:nvPicPr>
          <p:cNvPr id="5" name="Picture 2" descr="AI Act: Spanish presidency sets out options on key topics of negotiation –  EURACTIV.com">
            <a:extLst>
              <a:ext uri="{FF2B5EF4-FFF2-40B4-BE49-F238E27FC236}">
                <a16:creationId xmlns:a16="http://schemas.microsoft.com/office/drawing/2014/main" id="{C7357F5C-DAF1-DA00-5950-EDB3FE083EF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768075" y="1056518"/>
            <a:ext cx="4762501" cy="317658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11420427"/>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45A6CACE-A007-55DD-F189-02520A32A663}"/>
              </a:ext>
            </a:extLst>
          </p:cNvPr>
          <p:cNvSpPr txBox="1"/>
          <p:nvPr/>
        </p:nvSpPr>
        <p:spPr>
          <a:xfrm>
            <a:off x="2304000" y="514840"/>
            <a:ext cx="8144296" cy="1295394"/>
          </a:xfrm>
          <a:prstGeom prst="rect">
            <a:avLst/>
          </a:prstGeom>
          <a:noFill/>
        </p:spPr>
        <p:txBody>
          <a:bodyPr wrap="square" lIns="91440" tIns="45720" rIns="91440" bIns="45720" rtlCol="0" anchor="t">
            <a:noAutofit/>
          </a:bodyPr>
          <a:lstStyle/>
          <a:p>
            <a:r>
              <a:rPr lang="en-US" sz="3200">
                <a:solidFill>
                  <a:schemeClr val="accent4"/>
                </a:solidFill>
                <a:latin typeface="+mj-lt"/>
                <a:ea typeface="Roboto Condensed Bold"/>
                <a:cs typeface="Roboto Condensed Bold"/>
              </a:rPr>
              <a:t>SPECIAL TOPIC I: </a:t>
            </a:r>
            <a:r>
              <a:rPr lang="en-US" sz="3200">
                <a:latin typeface="+mj-lt"/>
                <a:ea typeface="Roboto Condensed Bold"/>
                <a:cs typeface="Roboto Condensed Bold"/>
              </a:rPr>
              <a:t>the future of the multidisciplinary team and how the EU can help </a:t>
            </a:r>
          </a:p>
        </p:txBody>
      </p:sp>
      <p:graphicFrame>
        <p:nvGraphicFramePr>
          <p:cNvPr id="2" name="Table 1">
            <a:extLst>
              <a:ext uri="{FF2B5EF4-FFF2-40B4-BE49-F238E27FC236}">
                <a16:creationId xmlns:a16="http://schemas.microsoft.com/office/drawing/2014/main" id="{30C5A14C-46C4-F3B1-2F8F-104810E0E719}"/>
              </a:ext>
            </a:extLst>
          </p:cNvPr>
          <p:cNvGraphicFramePr>
            <a:graphicFrameLocks noGrp="1"/>
          </p:cNvGraphicFramePr>
          <p:nvPr>
            <p:extLst>
              <p:ext uri="{D42A27DB-BD31-4B8C-83A1-F6EECF244321}">
                <p14:modId xmlns:p14="http://schemas.microsoft.com/office/powerpoint/2010/main" val="3666013410"/>
              </p:ext>
            </p:extLst>
          </p:nvPr>
        </p:nvGraphicFramePr>
        <p:xfrm>
          <a:off x="2304000" y="1899096"/>
          <a:ext cx="8204638" cy="4229420"/>
        </p:xfrm>
        <a:graphic>
          <a:graphicData uri="http://schemas.openxmlformats.org/drawingml/2006/table">
            <a:tbl>
              <a:tblPr firstRow="1" bandRow="1">
                <a:tableStyleId>{5C22544A-7EE6-4342-B048-85BDC9FD1C3A}</a:tableStyleId>
              </a:tblPr>
              <a:tblGrid>
                <a:gridCol w="2431684">
                  <a:extLst>
                    <a:ext uri="{9D8B030D-6E8A-4147-A177-3AD203B41FA5}">
                      <a16:colId xmlns:a16="http://schemas.microsoft.com/office/drawing/2014/main" val="3754290116"/>
                    </a:ext>
                  </a:extLst>
                </a:gridCol>
                <a:gridCol w="5772954">
                  <a:extLst>
                    <a:ext uri="{9D8B030D-6E8A-4147-A177-3AD203B41FA5}">
                      <a16:colId xmlns:a16="http://schemas.microsoft.com/office/drawing/2014/main" val="3332719991"/>
                    </a:ext>
                  </a:extLst>
                </a:gridCol>
              </a:tblGrid>
              <a:tr h="0">
                <a:tc>
                  <a:txBody>
                    <a:bodyPr/>
                    <a:lstStyle/>
                    <a:p>
                      <a:r>
                        <a:rPr lang="en-US" sz="1600">
                          <a:latin typeface="+mj-lt"/>
                        </a:rPr>
                        <a:t>Topic</a:t>
                      </a:r>
                      <a:endParaRPr lang="en-GB" sz="1600">
                        <a:latin typeface="+mj-lt"/>
                      </a:endParaRPr>
                    </a:p>
                  </a:txBody>
                  <a:tcPr>
                    <a:solidFill>
                      <a:schemeClr val="accent4"/>
                    </a:solidFill>
                  </a:tcPr>
                </a:tc>
                <a:tc>
                  <a:txBody>
                    <a:bodyPr/>
                    <a:lstStyle/>
                    <a:p>
                      <a:r>
                        <a:rPr lang="en-US" sz="1600">
                          <a:latin typeface="+mj-lt"/>
                        </a:rPr>
                        <a:t>Speaker</a:t>
                      </a:r>
                      <a:endParaRPr lang="en-GB" sz="1600">
                        <a:latin typeface="+mj-lt"/>
                      </a:endParaRPr>
                    </a:p>
                  </a:txBody>
                  <a:tcPr>
                    <a:solidFill>
                      <a:schemeClr val="accent4"/>
                    </a:solidFill>
                  </a:tcPr>
                </a:tc>
                <a:extLst>
                  <a:ext uri="{0D108BD9-81ED-4DB2-BD59-A6C34878D82A}">
                    <a16:rowId xmlns:a16="http://schemas.microsoft.com/office/drawing/2014/main" val="4217441006"/>
                  </a:ext>
                </a:extLst>
              </a:tr>
              <a:tr h="652714">
                <a:tc>
                  <a:txBody>
                    <a:bodyPr/>
                    <a:lstStyle/>
                    <a:p>
                      <a:r>
                        <a:rPr lang="en-US" sz="1600" b="1">
                          <a:latin typeface="+mj-lt"/>
                        </a:rPr>
                        <a:t>Introduction </a:t>
                      </a:r>
                      <a:endParaRPr lang="en-GB" sz="1600" b="1">
                        <a:latin typeface="+mj-lt"/>
                      </a:endParaRPr>
                    </a:p>
                  </a:txBody>
                  <a:tcPr anchor="ctr">
                    <a:solidFill>
                      <a:schemeClr val="accent6">
                        <a:lumMod val="20000"/>
                        <a:lumOff val="80000"/>
                      </a:schemeClr>
                    </a:solidFill>
                  </a:tcPr>
                </a:tc>
                <a:tc>
                  <a:txBody>
                    <a:bodyPr/>
                    <a:lstStyle/>
                    <a:p>
                      <a:pPr rtl="0" fontAlgn="base"/>
                      <a:r>
                        <a:rPr lang="en-US" sz="1600" b="0" i="0" kern="1200">
                          <a:solidFill>
                            <a:schemeClr val="dk1"/>
                          </a:solidFill>
                          <a:effectLst/>
                          <a:latin typeface="+mn-lt"/>
                          <a:ea typeface="+mn-ea"/>
                          <a:cs typeface="+mn-cs"/>
                        </a:rPr>
                        <a:t>Kirsten Budig,  </a:t>
                      </a:r>
                    </a:p>
                    <a:p>
                      <a:pPr rtl="0" fontAlgn="base"/>
                      <a:r>
                        <a:rPr lang="en-US" sz="1600" b="0" i="0" kern="1200" err="1">
                          <a:solidFill>
                            <a:schemeClr val="dk1"/>
                          </a:solidFill>
                          <a:effectLst/>
                          <a:latin typeface="+mn-lt"/>
                          <a:ea typeface="+mn-ea"/>
                          <a:cs typeface="+mn-cs"/>
                        </a:rPr>
                        <a:t>Programme</a:t>
                      </a:r>
                      <a:r>
                        <a:rPr lang="en-US" sz="1600" b="0" i="0" kern="1200">
                          <a:solidFill>
                            <a:schemeClr val="dk1"/>
                          </a:solidFill>
                          <a:effectLst/>
                          <a:latin typeface="+mn-lt"/>
                          <a:ea typeface="+mn-ea"/>
                          <a:cs typeface="+mn-cs"/>
                        </a:rPr>
                        <a:t> Lead, Heart Failure Policy Network </a:t>
                      </a:r>
                    </a:p>
                  </a:txBody>
                  <a:tcPr anchor="ctr">
                    <a:solidFill>
                      <a:schemeClr val="accent6">
                        <a:lumMod val="20000"/>
                        <a:lumOff val="80000"/>
                      </a:schemeClr>
                    </a:solidFill>
                  </a:tcPr>
                </a:tc>
                <a:extLst>
                  <a:ext uri="{0D108BD9-81ED-4DB2-BD59-A6C34878D82A}">
                    <a16:rowId xmlns:a16="http://schemas.microsoft.com/office/drawing/2014/main" val="2271022232"/>
                  </a:ext>
                </a:extLst>
              </a:tr>
              <a:tr h="647297">
                <a:tc>
                  <a:txBody>
                    <a:bodyPr/>
                    <a:lstStyle/>
                    <a:p>
                      <a:r>
                        <a:rPr lang="en-GB" sz="1600" b="1" i="0" kern="1200">
                          <a:solidFill>
                            <a:schemeClr val="dk1"/>
                          </a:solidFill>
                          <a:effectLst/>
                          <a:latin typeface="+mj-lt"/>
                          <a:ea typeface="+mn-ea"/>
                          <a:cs typeface="+mn-cs"/>
                        </a:rPr>
                        <a:t>Case study: OPERA-HF and digital care pathways</a:t>
                      </a:r>
                      <a:endParaRPr lang="en-GB" sz="1600" b="1">
                        <a:latin typeface="+mj-lt"/>
                      </a:endParaRPr>
                    </a:p>
                  </a:txBody>
                  <a:tcPr anchor="ctr">
                    <a:solidFill>
                      <a:schemeClr val="accent6">
                        <a:lumMod val="20000"/>
                        <a:lumOff val="80000"/>
                      </a:schemeClr>
                    </a:solidFill>
                  </a:tcPr>
                </a:tc>
                <a:tc>
                  <a:txBody>
                    <a:bodyPr/>
                    <a:lstStyle/>
                    <a:p>
                      <a:pPr rtl="0" fontAlgn="base"/>
                      <a:r>
                        <a:rPr lang="en-US" sz="1600" b="0" i="0" kern="1200">
                          <a:solidFill>
                            <a:schemeClr val="dk1"/>
                          </a:solidFill>
                          <a:effectLst/>
                          <a:latin typeface="+mn-lt"/>
                          <a:ea typeface="+mn-ea"/>
                          <a:cs typeface="+mn-cs"/>
                        </a:rPr>
                        <a:t>Dr Clare Murphy,  </a:t>
                      </a:r>
                    </a:p>
                    <a:p>
                      <a:pPr rtl="0" fontAlgn="base"/>
                      <a:r>
                        <a:rPr lang="en-US" sz="1600" b="0" i="0" kern="1200">
                          <a:solidFill>
                            <a:schemeClr val="dk1"/>
                          </a:solidFill>
                          <a:effectLst/>
                          <a:latin typeface="+mn-lt"/>
                          <a:ea typeface="+mn-ea"/>
                          <a:cs typeface="+mn-cs"/>
                        </a:rPr>
                        <a:t>Consultant Cardiologist, NHS Forth Valley </a:t>
                      </a:r>
                    </a:p>
                  </a:txBody>
                  <a:tcPr anchor="ctr">
                    <a:solidFill>
                      <a:schemeClr val="accent6">
                        <a:lumMod val="20000"/>
                        <a:lumOff val="80000"/>
                      </a:schemeClr>
                    </a:solidFill>
                  </a:tcPr>
                </a:tc>
                <a:extLst>
                  <a:ext uri="{0D108BD9-81ED-4DB2-BD59-A6C34878D82A}">
                    <a16:rowId xmlns:a16="http://schemas.microsoft.com/office/drawing/2014/main" val="2347113549"/>
                  </a:ext>
                </a:extLst>
              </a:tr>
              <a:tr h="882377">
                <a:tc>
                  <a:txBody>
                    <a:bodyPr/>
                    <a:lstStyle/>
                    <a:p>
                      <a:r>
                        <a:rPr lang="en-GB" sz="1600" b="1" i="0" kern="1200">
                          <a:solidFill>
                            <a:schemeClr val="dk1"/>
                          </a:solidFill>
                          <a:effectLst/>
                          <a:latin typeface="+mj-lt"/>
                          <a:ea typeface="+mn-ea"/>
                          <a:cs typeface="+mn-cs"/>
                        </a:rPr>
                        <a:t>Barriers and opportunities to advancing heart failure specialist nursing</a:t>
                      </a:r>
                      <a:endParaRPr lang="en-GB" sz="1600" b="1">
                        <a:latin typeface="+mj-lt"/>
                      </a:endParaRPr>
                    </a:p>
                  </a:txBody>
                  <a:tcPr anchor="ctr">
                    <a:solidFill>
                      <a:schemeClr val="accent6">
                        <a:lumMod val="20000"/>
                        <a:lumOff val="80000"/>
                      </a:schemeClr>
                    </a:solidFill>
                  </a:tcPr>
                </a:tc>
                <a:tc>
                  <a:txBody>
                    <a:bodyPr/>
                    <a:lstStyle/>
                    <a:p>
                      <a:r>
                        <a:rPr lang="en-GB" sz="1600" b="0" i="0" kern="1200">
                          <a:solidFill>
                            <a:schemeClr val="dk1"/>
                          </a:solidFill>
                          <a:effectLst/>
                          <a:latin typeface="+mn-lt"/>
                          <a:ea typeface="+mn-ea"/>
                          <a:cs typeface="+mn-cs"/>
                        </a:rPr>
                        <a:t>Professor Izabella </a:t>
                      </a:r>
                      <a:r>
                        <a:rPr lang="en-GB" sz="1600" b="0" i="0" kern="1200" err="1">
                          <a:solidFill>
                            <a:schemeClr val="dk1"/>
                          </a:solidFill>
                          <a:effectLst/>
                          <a:latin typeface="+mn-lt"/>
                          <a:ea typeface="+mn-ea"/>
                          <a:cs typeface="+mn-cs"/>
                        </a:rPr>
                        <a:t>Uchmanowicz</a:t>
                      </a:r>
                      <a:r>
                        <a:rPr lang="en-GB" sz="1600" b="0" i="0" kern="1200">
                          <a:solidFill>
                            <a:schemeClr val="dk1"/>
                          </a:solidFill>
                          <a:effectLst/>
                          <a:latin typeface="+mn-lt"/>
                          <a:ea typeface="+mn-ea"/>
                          <a:cs typeface="+mn-cs"/>
                        </a:rPr>
                        <a:t>, </a:t>
                      </a:r>
                    </a:p>
                    <a:p>
                      <a:r>
                        <a:rPr lang="en-GB" sz="1600" b="0" i="0" kern="1200">
                          <a:solidFill>
                            <a:schemeClr val="dk1"/>
                          </a:solidFill>
                          <a:effectLst/>
                          <a:latin typeface="+mn-lt"/>
                          <a:ea typeface="+mn-ea"/>
                          <a:cs typeface="+mn-cs"/>
                        </a:rPr>
                        <a:t>President, Association of Cardiovascular Nursing &amp; Allied Professions, European Society of Cardiology; Department of Nursing and Obstetrics, Wroclaw Medical University, Poland</a:t>
                      </a:r>
                      <a:endParaRPr lang="en-GB" sz="1600"/>
                    </a:p>
                  </a:txBody>
                  <a:tcPr anchor="ctr">
                    <a:solidFill>
                      <a:schemeClr val="accent6">
                        <a:lumMod val="20000"/>
                        <a:lumOff val="80000"/>
                      </a:schemeClr>
                    </a:solidFill>
                  </a:tcPr>
                </a:tc>
                <a:extLst>
                  <a:ext uri="{0D108BD9-81ED-4DB2-BD59-A6C34878D82A}">
                    <a16:rowId xmlns:a16="http://schemas.microsoft.com/office/drawing/2014/main" val="72970932"/>
                  </a:ext>
                </a:extLst>
              </a:tr>
              <a:tr h="882377">
                <a:tc>
                  <a:txBody>
                    <a:bodyPr/>
                    <a:lstStyle/>
                    <a:p>
                      <a:r>
                        <a:rPr lang="en-US" sz="1600" b="1">
                          <a:latin typeface="+mj-lt"/>
                        </a:rPr>
                        <a:t>Heart failure specialist nursing in Belgium </a:t>
                      </a:r>
                      <a:endParaRPr lang="en-GB" sz="1600" b="1">
                        <a:latin typeface="+mj-lt"/>
                      </a:endParaRPr>
                    </a:p>
                  </a:txBody>
                  <a:tcPr anchor="ctr">
                    <a:solidFill>
                      <a:schemeClr val="accent6">
                        <a:lumMod val="20000"/>
                        <a:lumOff val="80000"/>
                      </a:schemeClr>
                    </a:solidFill>
                  </a:tcPr>
                </a:tc>
                <a:tc>
                  <a:txBody>
                    <a:bodyPr/>
                    <a:lstStyle/>
                    <a:p>
                      <a:r>
                        <a:rPr lang="en-US" sz="1600"/>
                        <a:t>Dr Ana Roussoulières, </a:t>
                      </a:r>
                    </a:p>
                    <a:p>
                      <a:r>
                        <a:rPr lang="en-US" sz="1600"/>
                        <a:t>President-Elect, Belgian Working Group on Heart Failure</a:t>
                      </a:r>
                      <a:endParaRPr lang="en-GB" sz="1600"/>
                    </a:p>
                  </a:txBody>
                  <a:tcPr anchor="ctr">
                    <a:solidFill>
                      <a:schemeClr val="accent6">
                        <a:lumMod val="20000"/>
                        <a:lumOff val="80000"/>
                      </a:schemeClr>
                    </a:solidFill>
                  </a:tcPr>
                </a:tc>
                <a:extLst>
                  <a:ext uri="{0D108BD9-81ED-4DB2-BD59-A6C34878D82A}">
                    <a16:rowId xmlns:a16="http://schemas.microsoft.com/office/drawing/2014/main" val="3433427124"/>
                  </a:ext>
                </a:extLst>
              </a:tr>
              <a:tr h="644952">
                <a:tc>
                  <a:txBody>
                    <a:bodyPr/>
                    <a:lstStyle/>
                    <a:p>
                      <a:r>
                        <a:rPr lang="en-US" sz="1600" b="1" i="0" kern="1200">
                          <a:solidFill>
                            <a:schemeClr val="dk1"/>
                          </a:solidFill>
                          <a:effectLst/>
                          <a:latin typeface="+mj-lt"/>
                          <a:ea typeface="+mn-ea"/>
                          <a:cs typeface="+mn-cs"/>
                        </a:rPr>
                        <a:t>The EU’s role in driving specialist nursing  </a:t>
                      </a:r>
                      <a:endParaRPr lang="en-GB" sz="1600" b="1">
                        <a:latin typeface="+mj-lt"/>
                      </a:endParaRPr>
                    </a:p>
                  </a:txBody>
                  <a:tcPr anchor="ctr">
                    <a:solidFill>
                      <a:schemeClr val="accent6">
                        <a:lumMod val="20000"/>
                        <a:lumOff val="80000"/>
                      </a:schemeClr>
                    </a:solidFill>
                  </a:tcPr>
                </a:tc>
                <a:tc>
                  <a:txBody>
                    <a:bodyPr/>
                    <a:lstStyle/>
                    <a:p>
                      <a:pPr rtl="0" fontAlgn="base"/>
                      <a:r>
                        <a:rPr lang="en-US" sz="1600" b="0" i="0" kern="1200" err="1">
                          <a:solidFill>
                            <a:schemeClr val="dk1"/>
                          </a:solidFill>
                          <a:effectLst/>
                          <a:latin typeface="+mn-lt"/>
                          <a:ea typeface="+mn-ea"/>
                          <a:cs typeface="+mn-cs"/>
                        </a:rPr>
                        <a:t>Mr</a:t>
                      </a:r>
                      <a:r>
                        <a:rPr lang="en-US" sz="1600" b="0" i="0" kern="1200">
                          <a:solidFill>
                            <a:schemeClr val="dk1"/>
                          </a:solidFill>
                          <a:effectLst/>
                          <a:latin typeface="+mn-lt"/>
                          <a:ea typeface="+mn-ea"/>
                          <a:cs typeface="+mn-cs"/>
                        </a:rPr>
                        <a:t> Ber Oomen,  </a:t>
                      </a:r>
                    </a:p>
                    <a:p>
                      <a:pPr rtl="0" fontAlgn="base"/>
                      <a:r>
                        <a:rPr lang="en-US" sz="1600" b="0" i="0" kern="1200">
                          <a:solidFill>
                            <a:schemeClr val="dk1"/>
                          </a:solidFill>
                          <a:effectLst/>
                          <a:latin typeface="+mn-lt"/>
                          <a:ea typeface="+mn-ea"/>
                          <a:cs typeface="+mn-cs"/>
                        </a:rPr>
                        <a:t>Executive Director, European Specialist Nurses </a:t>
                      </a:r>
                      <a:r>
                        <a:rPr lang="en-US" sz="1600" b="0" i="0" kern="1200" err="1">
                          <a:solidFill>
                            <a:schemeClr val="dk1"/>
                          </a:solidFill>
                          <a:effectLst/>
                          <a:latin typeface="+mn-lt"/>
                          <a:ea typeface="+mn-ea"/>
                          <a:cs typeface="+mn-cs"/>
                        </a:rPr>
                        <a:t>Organisation</a:t>
                      </a:r>
                      <a:r>
                        <a:rPr lang="en-US" sz="1600" b="0" i="0" kern="1200">
                          <a:solidFill>
                            <a:schemeClr val="dk1"/>
                          </a:solidFill>
                          <a:effectLst/>
                          <a:latin typeface="+mn-lt"/>
                          <a:ea typeface="+mn-ea"/>
                          <a:cs typeface="+mn-cs"/>
                        </a:rPr>
                        <a:t> </a:t>
                      </a:r>
                    </a:p>
                  </a:txBody>
                  <a:tcPr anchor="ctr">
                    <a:solidFill>
                      <a:schemeClr val="accent6">
                        <a:lumMod val="20000"/>
                        <a:lumOff val="80000"/>
                      </a:schemeClr>
                    </a:solidFill>
                  </a:tcPr>
                </a:tc>
                <a:extLst>
                  <a:ext uri="{0D108BD9-81ED-4DB2-BD59-A6C34878D82A}">
                    <a16:rowId xmlns:a16="http://schemas.microsoft.com/office/drawing/2014/main" val="539031650"/>
                  </a:ext>
                </a:extLst>
              </a:tr>
            </a:tbl>
          </a:graphicData>
        </a:graphic>
      </p:graphicFrame>
      <p:pic>
        <p:nvPicPr>
          <p:cNvPr id="3" name="Picture 2" descr="A red triangle with a heart in the middle&#10;&#10;Description automatically generated">
            <a:extLst>
              <a:ext uri="{FF2B5EF4-FFF2-40B4-BE49-F238E27FC236}">
                <a16:creationId xmlns:a16="http://schemas.microsoft.com/office/drawing/2014/main" id="{38FD6822-7089-6E60-31F0-B91C2DCD0DE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548592" y="169993"/>
            <a:ext cx="1463949" cy="1293995"/>
          </a:xfrm>
          <a:prstGeom prst="rect">
            <a:avLst/>
          </a:prstGeom>
        </p:spPr>
      </p:pic>
    </p:spTree>
    <p:extLst>
      <p:ext uri="{BB962C8B-B14F-4D97-AF65-F5344CB8AC3E}">
        <p14:creationId xmlns:p14="http://schemas.microsoft.com/office/powerpoint/2010/main" val="248994256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3BA60E00-FB95-84F2-5FA3-55DE3FCDD5DC}"/>
              </a:ext>
            </a:extLst>
          </p:cNvPr>
          <p:cNvSpPr>
            <a:spLocks noGrp="1"/>
          </p:cNvSpPr>
          <p:nvPr>
            <p:ph type="ftr" sz="quarter" idx="14"/>
          </p:nvPr>
        </p:nvSpPr>
        <p:spPr/>
        <p:txBody>
          <a:bodyPr/>
          <a:lstStyle/>
          <a:p>
            <a:r>
              <a:rPr lang="en-GB"/>
              <a:t>European Heart Failure Mission</a:t>
            </a:r>
          </a:p>
        </p:txBody>
      </p:sp>
      <p:sp>
        <p:nvSpPr>
          <p:cNvPr id="3" name="Slide Number Placeholder 2">
            <a:extLst>
              <a:ext uri="{FF2B5EF4-FFF2-40B4-BE49-F238E27FC236}">
                <a16:creationId xmlns:a16="http://schemas.microsoft.com/office/drawing/2014/main" id="{D201C86C-7EE7-BD99-A8B7-DF1409210B13}"/>
              </a:ext>
            </a:extLst>
          </p:cNvPr>
          <p:cNvSpPr>
            <a:spLocks noGrp="1"/>
          </p:cNvSpPr>
          <p:nvPr>
            <p:ph type="sldNum" sz="quarter" idx="15"/>
          </p:nvPr>
        </p:nvSpPr>
        <p:spPr/>
        <p:txBody>
          <a:bodyPr/>
          <a:lstStyle/>
          <a:p>
            <a:fld id="{66326AAD-2FCC-4C42-901E-810FA2EA714E}" type="slidenum">
              <a:rPr lang="en-GB" smtClean="0"/>
              <a:pPr/>
              <a:t>26</a:t>
            </a:fld>
            <a:endParaRPr lang="en-GB"/>
          </a:p>
        </p:txBody>
      </p:sp>
      <p:sp>
        <p:nvSpPr>
          <p:cNvPr id="4" name="Title 3">
            <a:extLst>
              <a:ext uri="{FF2B5EF4-FFF2-40B4-BE49-F238E27FC236}">
                <a16:creationId xmlns:a16="http://schemas.microsoft.com/office/drawing/2014/main" id="{8EEABA02-EC3F-8019-6965-6DCF38F16D79}"/>
              </a:ext>
            </a:extLst>
          </p:cNvPr>
          <p:cNvSpPr>
            <a:spLocks noGrp="1"/>
          </p:cNvSpPr>
          <p:nvPr>
            <p:ph type="title"/>
          </p:nvPr>
        </p:nvSpPr>
        <p:spPr/>
        <p:txBody>
          <a:bodyPr/>
          <a:lstStyle/>
          <a:p>
            <a:endParaRPr lang="en-GB"/>
          </a:p>
        </p:txBody>
      </p:sp>
      <p:pic>
        <p:nvPicPr>
          <p:cNvPr id="5" name="UniversityofGlasgow_OperaESCAnimation">
            <a:hlinkClick r:id="" action="ppaction://media"/>
            <a:extLst>
              <a:ext uri="{FF2B5EF4-FFF2-40B4-BE49-F238E27FC236}">
                <a16:creationId xmlns:a16="http://schemas.microsoft.com/office/drawing/2014/main" id="{7C797773-6FB8-A5A9-853E-DBAA5ABBD653}"/>
              </a:ext>
            </a:extLst>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0" y="0"/>
            <a:ext cx="12192000" cy="6858000"/>
          </a:xfrm>
          <a:prstGeom prst="rect">
            <a:avLst/>
          </a:prstGeom>
        </p:spPr>
      </p:pic>
    </p:spTree>
    <p:extLst>
      <p:ext uri="{BB962C8B-B14F-4D97-AF65-F5344CB8AC3E}">
        <p14:creationId xmlns:p14="http://schemas.microsoft.com/office/powerpoint/2010/main" val="35894608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08096" fill="hold"/>
                                        <p:tgtEl>
                                          <p:spTgt spid="5"/>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5"/>
                </p:tgtEl>
              </p:cMediaNode>
            </p:video>
            <p:seq concurrent="1" nextAc="seek">
              <p:cTn id="8" restart="whenNotActive" fill="hold" evtFilter="cancelBubble" nodeType="interactiveSeq">
                <p:stCondLst>
                  <p:cond evt="onClick" delay="0">
                    <p:tgtEl>
                      <p:spTgt spid="5"/>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5"/>
                                        </p:tgtEl>
                                      </p:cBhvr>
                                    </p:cmd>
                                  </p:childTnLst>
                                </p:cTn>
                              </p:par>
                            </p:childTnLst>
                          </p:cTn>
                        </p:par>
                      </p:childTnLst>
                    </p:cTn>
                  </p:par>
                </p:childTnLst>
              </p:cTn>
              <p:nextCondLst>
                <p:cond evt="onClick" delay="0">
                  <p:tgtEl>
                    <p:spTgt spid="5"/>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45A6CACE-A007-55DD-F189-02520A32A663}"/>
              </a:ext>
            </a:extLst>
          </p:cNvPr>
          <p:cNvSpPr txBox="1"/>
          <p:nvPr/>
        </p:nvSpPr>
        <p:spPr>
          <a:xfrm>
            <a:off x="2304000" y="2685707"/>
            <a:ext cx="6741526" cy="3960000"/>
          </a:xfrm>
          <a:prstGeom prst="rect">
            <a:avLst/>
          </a:prstGeom>
          <a:noFill/>
        </p:spPr>
        <p:txBody>
          <a:bodyPr wrap="square" lIns="91440" tIns="45720" rIns="91440" bIns="45720" rtlCol="0" anchor="t">
            <a:noAutofit/>
          </a:bodyPr>
          <a:lstStyle/>
          <a:p>
            <a:endParaRPr lang="en-GB" sz="5400">
              <a:latin typeface="+mj-lt"/>
            </a:endParaRPr>
          </a:p>
          <a:p>
            <a:r>
              <a:rPr lang="en-GB" sz="5400">
                <a:latin typeface="+mj-lt"/>
              </a:rPr>
              <a:t>Audience discussion </a:t>
            </a:r>
            <a:endParaRPr lang="pt-BR" sz="4800">
              <a:latin typeface="+mj-lt"/>
            </a:endParaRPr>
          </a:p>
        </p:txBody>
      </p:sp>
      <p:pic>
        <p:nvPicPr>
          <p:cNvPr id="2" name="Picture 1" descr="A red triangle with a heart in the middle&#10;&#10;Description automatically generated">
            <a:extLst>
              <a:ext uri="{FF2B5EF4-FFF2-40B4-BE49-F238E27FC236}">
                <a16:creationId xmlns:a16="http://schemas.microsoft.com/office/drawing/2014/main" id="{185462DF-6526-82CD-D69E-5648B1396B1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548592" y="169993"/>
            <a:ext cx="1463949" cy="1293995"/>
          </a:xfrm>
          <a:prstGeom prst="rect">
            <a:avLst/>
          </a:prstGeom>
        </p:spPr>
      </p:pic>
      <p:sp>
        <p:nvSpPr>
          <p:cNvPr id="3" name="TextBox 2">
            <a:extLst>
              <a:ext uri="{FF2B5EF4-FFF2-40B4-BE49-F238E27FC236}">
                <a16:creationId xmlns:a16="http://schemas.microsoft.com/office/drawing/2014/main" id="{E0A9A270-49F6-1A63-C30D-BD716E4E43B6}"/>
              </a:ext>
            </a:extLst>
          </p:cNvPr>
          <p:cNvSpPr txBox="1"/>
          <p:nvPr/>
        </p:nvSpPr>
        <p:spPr>
          <a:xfrm>
            <a:off x="2304000" y="514840"/>
            <a:ext cx="8144296" cy="1295394"/>
          </a:xfrm>
          <a:prstGeom prst="rect">
            <a:avLst/>
          </a:prstGeom>
          <a:noFill/>
        </p:spPr>
        <p:txBody>
          <a:bodyPr wrap="square" lIns="91440" tIns="45720" rIns="91440" bIns="45720" rtlCol="0" anchor="t">
            <a:noAutofit/>
          </a:bodyPr>
          <a:lstStyle/>
          <a:p>
            <a:r>
              <a:rPr lang="en-US" sz="3200">
                <a:solidFill>
                  <a:schemeClr val="accent4"/>
                </a:solidFill>
                <a:latin typeface="+mj-lt"/>
                <a:ea typeface="Roboto Condensed Bold"/>
                <a:cs typeface="Roboto Condensed Bold"/>
              </a:rPr>
              <a:t>SPECIAL TOPIC I: </a:t>
            </a:r>
            <a:r>
              <a:rPr lang="en-US" sz="3200">
                <a:latin typeface="+mj-lt"/>
                <a:ea typeface="Roboto Condensed Bold"/>
                <a:cs typeface="Roboto Condensed Bold"/>
              </a:rPr>
              <a:t>the future of the multidisciplinary team and how the EU can help </a:t>
            </a:r>
          </a:p>
        </p:txBody>
      </p:sp>
    </p:spTree>
    <p:extLst>
      <p:ext uri="{BB962C8B-B14F-4D97-AF65-F5344CB8AC3E}">
        <p14:creationId xmlns:p14="http://schemas.microsoft.com/office/powerpoint/2010/main" val="372398759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45A6CACE-A007-55DD-F189-02520A32A663}"/>
              </a:ext>
            </a:extLst>
          </p:cNvPr>
          <p:cNvSpPr txBox="1"/>
          <p:nvPr/>
        </p:nvSpPr>
        <p:spPr>
          <a:xfrm>
            <a:off x="2304000" y="514840"/>
            <a:ext cx="7851874" cy="1295394"/>
          </a:xfrm>
          <a:prstGeom prst="rect">
            <a:avLst/>
          </a:prstGeom>
          <a:noFill/>
        </p:spPr>
        <p:txBody>
          <a:bodyPr wrap="square" lIns="91440" tIns="45720" rIns="91440" bIns="45720" rtlCol="0" anchor="t">
            <a:noAutofit/>
          </a:bodyPr>
          <a:lstStyle/>
          <a:p>
            <a:r>
              <a:rPr lang="en-US" sz="3200">
                <a:solidFill>
                  <a:schemeClr val="accent1"/>
                </a:solidFill>
                <a:latin typeface="+mj-lt"/>
                <a:ea typeface="Roboto Condensed Bold"/>
                <a:cs typeface="Roboto Condensed Bold"/>
              </a:rPr>
              <a:t>SPECIAL TOPIC II:</a:t>
            </a:r>
            <a:r>
              <a:rPr lang="en-US" sz="3200">
                <a:solidFill>
                  <a:schemeClr val="accent4"/>
                </a:solidFill>
                <a:latin typeface="+mj-lt"/>
                <a:ea typeface="Roboto Condensed Bold"/>
                <a:cs typeface="Roboto Condensed Bold"/>
              </a:rPr>
              <a:t> </a:t>
            </a:r>
            <a:r>
              <a:rPr lang="en-US" sz="3200">
                <a:latin typeface="+mj-lt"/>
                <a:ea typeface="Roboto Condensed Bold"/>
                <a:cs typeface="Roboto Condensed Bold"/>
              </a:rPr>
              <a:t>new frontiers in medicine and how the EU can help  </a:t>
            </a:r>
          </a:p>
        </p:txBody>
      </p:sp>
      <p:graphicFrame>
        <p:nvGraphicFramePr>
          <p:cNvPr id="2" name="Table 1">
            <a:extLst>
              <a:ext uri="{FF2B5EF4-FFF2-40B4-BE49-F238E27FC236}">
                <a16:creationId xmlns:a16="http://schemas.microsoft.com/office/drawing/2014/main" id="{30C5A14C-46C4-F3B1-2F8F-104810E0E719}"/>
              </a:ext>
            </a:extLst>
          </p:cNvPr>
          <p:cNvGraphicFramePr>
            <a:graphicFrameLocks noGrp="1"/>
          </p:cNvGraphicFramePr>
          <p:nvPr>
            <p:extLst>
              <p:ext uri="{D42A27DB-BD31-4B8C-83A1-F6EECF244321}">
                <p14:modId xmlns:p14="http://schemas.microsoft.com/office/powerpoint/2010/main" val="794667890"/>
              </p:ext>
            </p:extLst>
          </p:nvPr>
        </p:nvGraphicFramePr>
        <p:xfrm>
          <a:off x="2304000" y="1899096"/>
          <a:ext cx="8204638" cy="3346045"/>
        </p:xfrm>
        <a:graphic>
          <a:graphicData uri="http://schemas.openxmlformats.org/drawingml/2006/table">
            <a:tbl>
              <a:tblPr firstRow="1" bandRow="1">
                <a:tableStyleId>{5C22544A-7EE6-4342-B048-85BDC9FD1C3A}</a:tableStyleId>
              </a:tblPr>
              <a:tblGrid>
                <a:gridCol w="2431684">
                  <a:extLst>
                    <a:ext uri="{9D8B030D-6E8A-4147-A177-3AD203B41FA5}">
                      <a16:colId xmlns:a16="http://schemas.microsoft.com/office/drawing/2014/main" val="3754290116"/>
                    </a:ext>
                  </a:extLst>
                </a:gridCol>
                <a:gridCol w="5772954">
                  <a:extLst>
                    <a:ext uri="{9D8B030D-6E8A-4147-A177-3AD203B41FA5}">
                      <a16:colId xmlns:a16="http://schemas.microsoft.com/office/drawing/2014/main" val="3332719991"/>
                    </a:ext>
                  </a:extLst>
                </a:gridCol>
              </a:tblGrid>
              <a:tr h="0">
                <a:tc>
                  <a:txBody>
                    <a:bodyPr/>
                    <a:lstStyle/>
                    <a:p>
                      <a:r>
                        <a:rPr lang="en-US" sz="1600">
                          <a:latin typeface="+mj-lt"/>
                        </a:rPr>
                        <a:t>Topic</a:t>
                      </a:r>
                      <a:endParaRPr lang="en-GB" sz="1600">
                        <a:latin typeface="+mj-lt"/>
                      </a:endParaRPr>
                    </a:p>
                  </a:txBody>
                  <a:tcPr>
                    <a:solidFill>
                      <a:schemeClr val="accent1"/>
                    </a:solidFill>
                  </a:tcPr>
                </a:tc>
                <a:tc>
                  <a:txBody>
                    <a:bodyPr/>
                    <a:lstStyle/>
                    <a:p>
                      <a:r>
                        <a:rPr lang="en-US" sz="1600">
                          <a:latin typeface="+mj-lt"/>
                        </a:rPr>
                        <a:t>Speaker</a:t>
                      </a:r>
                      <a:endParaRPr lang="en-GB" sz="1600">
                        <a:latin typeface="+mj-lt"/>
                      </a:endParaRPr>
                    </a:p>
                  </a:txBody>
                  <a:tcPr>
                    <a:solidFill>
                      <a:schemeClr val="accent1"/>
                    </a:solidFill>
                  </a:tcPr>
                </a:tc>
                <a:extLst>
                  <a:ext uri="{0D108BD9-81ED-4DB2-BD59-A6C34878D82A}">
                    <a16:rowId xmlns:a16="http://schemas.microsoft.com/office/drawing/2014/main" val="4217441006"/>
                  </a:ext>
                </a:extLst>
              </a:tr>
              <a:tr h="652714">
                <a:tc>
                  <a:txBody>
                    <a:bodyPr/>
                    <a:lstStyle/>
                    <a:p>
                      <a:r>
                        <a:rPr lang="en-US" sz="1600" b="1">
                          <a:latin typeface="+mj-lt"/>
                        </a:rPr>
                        <a:t>Introduction </a:t>
                      </a:r>
                      <a:endParaRPr lang="en-GB" sz="1600" b="1">
                        <a:latin typeface="+mj-lt"/>
                      </a:endParaRPr>
                    </a:p>
                  </a:txBody>
                  <a:tcPr anchor="ctr">
                    <a:solidFill>
                      <a:schemeClr val="accent2">
                        <a:lumMod val="20000"/>
                        <a:lumOff val="80000"/>
                      </a:schemeClr>
                    </a:solidFill>
                  </a:tcPr>
                </a:tc>
                <a:tc>
                  <a:txBody>
                    <a:bodyPr/>
                    <a:lstStyle/>
                    <a:p>
                      <a:pPr marL="0" algn="l" defTabSz="914400" rtl="0" eaLnBrk="1" fontAlgn="base" latinLnBrk="0" hangingPunct="1"/>
                      <a:r>
                        <a:rPr lang="en-GB" sz="1600" b="0" i="0" kern="1200">
                          <a:solidFill>
                            <a:schemeClr val="dk1"/>
                          </a:solidFill>
                          <a:effectLst/>
                          <a:latin typeface="+mn-lt"/>
                          <a:ea typeface="+mn-ea"/>
                          <a:cs typeface="+mn-cs"/>
                        </a:rPr>
                        <a:t>Ed Harding, Network Director, Heart Failure Policy Network </a:t>
                      </a:r>
                    </a:p>
                  </a:txBody>
                  <a:tcPr anchor="ctr">
                    <a:solidFill>
                      <a:schemeClr val="accent2">
                        <a:lumMod val="20000"/>
                        <a:lumOff val="80000"/>
                      </a:schemeClr>
                    </a:solidFill>
                  </a:tcPr>
                </a:tc>
                <a:extLst>
                  <a:ext uri="{0D108BD9-81ED-4DB2-BD59-A6C34878D82A}">
                    <a16:rowId xmlns:a16="http://schemas.microsoft.com/office/drawing/2014/main" val="2271022232"/>
                  </a:ext>
                </a:extLst>
              </a:tr>
              <a:tr h="652714">
                <a:tc>
                  <a:txBody>
                    <a:bodyPr/>
                    <a:lstStyle/>
                    <a:p>
                      <a:r>
                        <a:rPr lang="en-GB" sz="1600" b="1">
                          <a:latin typeface="+mj-lt"/>
                        </a:rPr>
                        <a:t>Opportunities in heart failure research </a:t>
                      </a:r>
                    </a:p>
                  </a:txBody>
                  <a:tcPr anchor="ctr">
                    <a:solidFill>
                      <a:schemeClr val="accent2">
                        <a:lumMod val="20000"/>
                        <a:lumOff val="80000"/>
                      </a:schemeClr>
                    </a:solidFill>
                  </a:tcPr>
                </a:tc>
                <a:tc>
                  <a:txBody>
                    <a:bodyPr/>
                    <a:lstStyle/>
                    <a:p>
                      <a:pPr marL="0" algn="l" defTabSz="914400" rtl="0" eaLnBrk="1" fontAlgn="base" latinLnBrk="0" hangingPunct="1"/>
                      <a:r>
                        <a:rPr lang="en-GB" sz="1600" b="0" i="0" kern="1200">
                          <a:solidFill>
                            <a:schemeClr val="dk1"/>
                          </a:solidFill>
                          <a:effectLst/>
                          <a:latin typeface="+mn-lt"/>
                          <a:ea typeface="+mn-ea"/>
                          <a:cs typeface="+mn-cs"/>
                        </a:rPr>
                        <a:t>Professor Antoni Bayes </a:t>
                      </a:r>
                      <a:r>
                        <a:rPr lang="en-GB" sz="1600" b="0" i="0" kern="1200" err="1">
                          <a:solidFill>
                            <a:schemeClr val="dk1"/>
                          </a:solidFill>
                          <a:effectLst/>
                          <a:latin typeface="+mn-lt"/>
                          <a:ea typeface="+mn-ea"/>
                          <a:cs typeface="+mn-cs"/>
                        </a:rPr>
                        <a:t>Genis</a:t>
                      </a:r>
                      <a:r>
                        <a:rPr lang="en-GB" sz="1600" b="0" i="0" kern="1200">
                          <a:solidFill>
                            <a:schemeClr val="dk1"/>
                          </a:solidFill>
                          <a:effectLst/>
                          <a:latin typeface="+mn-lt"/>
                          <a:ea typeface="+mn-ea"/>
                          <a:cs typeface="+mn-cs"/>
                        </a:rPr>
                        <a:t>, Head of the Cardiology Department, Hospital </a:t>
                      </a:r>
                      <a:r>
                        <a:rPr lang="en-GB" sz="1600" b="0" i="0" kern="1200" err="1">
                          <a:solidFill>
                            <a:schemeClr val="dk1"/>
                          </a:solidFill>
                          <a:effectLst/>
                          <a:latin typeface="+mn-lt"/>
                          <a:ea typeface="+mn-ea"/>
                          <a:cs typeface="+mn-cs"/>
                        </a:rPr>
                        <a:t>Universitari</a:t>
                      </a:r>
                      <a:r>
                        <a:rPr lang="en-GB" sz="1600" b="0" i="0" kern="1200">
                          <a:solidFill>
                            <a:schemeClr val="dk1"/>
                          </a:solidFill>
                          <a:effectLst/>
                          <a:latin typeface="+mn-lt"/>
                          <a:ea typeface="+mn-ea"/>
                          <a:cs typeface="+mn-cs"/>
                        </a:rPr>
                        <a:t> Germans </a:t>
                      </a:r>
                      <a:r>
                        <a:rPr lang="en-GB" sz="1600" b="0" i="0" kern="1200" err="1">
                          <a:solidFill>
                            <a:schemeClr val="dk1"/>
                          </a:solidFill>
                          <a:effectLst/>
                          <a:latin typeface="+mn-lt"/>
                          <a:ea typeface="+mn-ea"/>
                          <a:cs typeface="+mn-cs"/>
                        </a:rPr>
                        <a:t>Trias</a:t>
                      </a:r>
                      <a:r>
                        <a:rPr lang="en-GB" sz="1600" b="0" i="0" kern="1200">
                          <a:solidFill>
                            <a:schemeClr val="dk1"/>
                          </a:solidFill>
                          <a:effectLst/>
                          <a:latin typeface="+mn-lt"/>
                          <a:ea typeface="+mn-ea"/>
                          <a:cs typeface="+mn-cs"/>
                        </a:rPr>
                        <a:t> </a:t>
                      </a:r>
                      <a:r>
                        <a:rPr lang="en-GB" sz="1600" b="0" i="0" kern="1200" err="1">
                          <a:solidFill>
                            <a:schemeClr val="dk1"/>
                          </a:solidFill>
                          <a:effectLst/>
                          <a:latin typeface="+mn-lt"/>
                          <a:ea typeface="+mn-ea"/>
                          <a:cs typeface="+mn-cs"/>
                        </a:rPr>
                        <a:t>i</a:t>
                      </a:r>
                      <a:r>
                        <a:rPr lang="en-GB" sz="1600" b="0" i="0" kern="1200">
                          <a:solidFill>
                            <a:schemeClr val="dk1"/>
                          </a:solidFill>
                          <a:effectLst/>
                          <a:latin typeface="+mn-lt"/>
                          <a:ea typeface="+mn-ea"/>
                          <a:cs typeface="+mn-cs"/>
                        </a:rPr>
                        <a:t> Pujol </a:t>
                      </a:r>
                    </a:p>
                  </a:txBody>
                  <a:tcPr anchor="ctr">
                    <a:solidFill>
                      <a:schemeClr val="accent2">
                        <a:lumMod val="20000"/>
                        <a:lumOff val="80000"/>
                      </a:schemeClr>
                    </a:solidFill>
                  </a:tcPr>
                </a:tc>
                <a:extLst>
                  <a:ext uri="{0D108BD9-81ED-4DB2-BD59-A6C34878D82A}">
                    <a16:rowId xmlns:a16="http://schemas.microsoft.com/office/drawing/2014/main" val="159620404"/>
                  </a:ext>
                </a:extLst>
              </a:tr>
              <a:tr h="647297">
                <a:tc>
                  <a:txBody>
                    <a:bodyPr/>
                    <a:lstStyle/>
                    <a:p>
                      <a:r>
                        <a:rPr lang="en-US" sz="1600" b="1" i="0" kern="1200">
                          <a:solidFill>
                            <a:schemeClr val="dk1"/>
                          </a:solidFill>
                          <a:effectLst/>
                          <a:latin typeface="+mj-lt"/>
                          <a:ea typeface="+mn-ea"/>
                          <a:cs typeface="+mn-cs"/>
                        </a:rPr>
                        <a:t>Biomarkers: the new frontier of diagnostics and management </a:t>
                      </a:r>
                      <a:endParaRPr lang="en-GB" sz="1600" b="1">
                        <a:latin typeface="+mj-lt"/>
                      </a:endParaRPr>
                    </a:p>
                  </a:txBody>
                  <a:tcPr anchor="ctr">
                    <a:solidFill>
                      <a:schemeClr val="accent2">
                        <a:lumMod val="20000"/>
                        <a:lumOff val="80000"/>
                      </a:schemeClr>
                    </a:solidFill>
                  </a:tcPr>
                </a:tc>
                <a:tc>
                  <a:txBody>
                    <a:bodyPr/>
                    <a:lstStyle/>
                    <a:p>
                      <a:pPr marL="0" algn="l" defTabSz="914400" rtl="0" eaLnBrk="1" fontAlgn="base" latinLnBrk="0" hangingPunct="1"/>
                      <a:r>
                        <a:rPr lang="en-GB" sz="1600" b="0" i="0" kern="1200">
                          <a:solidFill>
                            <a:schemeClr val="dk1"/>
                          </a:solidFill>
                          <a:effectLst/>
                          <a:latin typeface="+mn-lt"/>
                          <a:ea typeface="+mn-ea"/>
                          <a:cs typeface="+mn-cs"/>
                        </a:rPr>
                        <a:t>Professor Damien </a:t>
                      </a:r>
                      <a:r>
                        <a:rPr lang="en-GB" sz="1600" b="0" i="0" kern="1200" err="1">
                          <a:solidFill>
                            <a:schemeClr val="dk1"/>
                          </a:solidFill>
                          <a:effectLst/>
                          <a:latin typeface="+mn-lt"/>
                          <a:ea typeface="+mn-ea"/>
                          <a:cs typeface="+mn-cs"/>
                        </a:rPr>
                        <a:t>Gruson</a:t>
                      </a:r>
                      <a:r>
                        <a:rPr lang="en-GB" sz="1600" b="0" i="0" kern="1200">
                          <a:solidFill>
                            <a:schemeClr val="dk1"/>
                          </a:solidFill>
                          <a:effectLst/>
                          <a:latin typeface="+mn-lt"/>
                          <a:ea typeface="+mn-ea"/>
                          <a:cs typeface="+mn-cs"/>
                        </a:rPr>
                        <a:t>, Head of the Department of Laboratory Medicine, </a:t>
                      </a:r>
                      <a:r>
                        <a:rPr lang="en-GB" sz="1600" b="0" i="0" kern="1200" err="1">
                          <a:solidFill>
                            <a:schemeClr val="dk1"/>
                          </a:solidFill>
                          <a:effectLst/>
                          <a:latin typeface="+mn-lt"/>
                          <a:ea typeface="+mn-ea"/>
                          <a:cs typeface="+mn-cs"/>
                        </a:rPr>
                        <a:t>Cliniques</a:t>
                      </a:r>
                      <a:r>
                        <a:rPr lang="en-GB" sz="1600" b="0" i="0" kern="1200">
                          <a:solidFill>
                            <a:schemeClr val="dk1"/>
                          </a:solidFill>
                          <a:effectLst/>
                          <a:latin typeface="+mn-lt"/>
                          <a:ea typeface="+mn-ea"/>
                          <a:cs typeface="+mn-cs"/>
                        </a:rPr>
                        <a:t> </a:t>
                      </a:r>
                      <a:r>
                        <a:rPr lang="en-GB" sz="1600" b="0" i="0" kern="1200" err="1">
                          <a:solidFill>
                            <a:schemeClr val="dk1"/>
                          </a:solidFill>
                          <a:effectLst/>
                          <a:latin typeface="+mn-lt"/>
                          <a:ea typeface="+mn-ea"/>
                          <a:cs typeface="+mn-cs"/>
                        </a:rPr>
                        <a:t>Universitaires</a:t>
                      </a:r>
                      <a:r>
                        <a:rPr lang="en-GB" sz="1600" b="0" i="0" kern="1200">
                          <a:solidFill>
                            <a:schemeClr val="dk1"/>
                          </a:solidFill>
                          <a:effectLst/>
                          <a:latin typeface="+mn-lt"/>
                          <a:ea typeface="+mn-ea"/>
                          <a:cs typeface="+mn-cs"/>
                        </a:rPr>
                        <a:t> Saint Luc </a:t>
                      </a:r>
                    </a:p>
                  </a:txBody>
                  <a:tcPr anchor="ctr">
                    <a:solidFill>
                      <a:schemeClr val="accent2">
                        <a:lumMod val="20000"/>
                        <a:lumOff val="80000"/>
                      </a:schemeClr>
                    </a:solidFill>
                  </a:tcPr>
                </a:tc>
                <a:extLst>
                  <a:ext uri="{0D108BD9-81ED-4DB2-BD59-A6C34878D82A}">
                    <a16:rowId xmlns:a16="http://schemas.microsoft.com/office/drawing/2014/main" val="2347113549"/>
                  </a:ext>
                </a:extLst>
              </a:tr>
              <a:tr h="882377">
                <a:tc>
                  <a:txBody>
                    <a:bodyPr/>
                    <a:lstStyle/>
                    <a:p>
                      <a:r>
                        <a:rPr lang="en-US" sz="1600" b="1" i="0" kern="1200">
                          <a:solidFill>
                            <a:schemeClr val="dk1"/>
                          </a:solidFill>
                          <a:effectLst/>
                          <a:latin typeface="+mj-lt"/>
                          <a:ea typeface="+mn-ea"/>
                          <a:cs typeface="+mn-cs"/>
                        </a:rPr>
                        <a:t>Multimodal approaches for personalised heart failure management </a:t>
                      </a:r>
                      <a:endParaRPr lang="en-GB" sz="1600" b="1">
                        <a:latin typeface="+mj-lt"/>
                      </a:endParaRPr>
                    </a:p>
                  </a:txBody>
                  <a:tcPr anchor="ctr">
                    <a:solidFill>
                      <a:schemeClr val="accent2">
                        <a:lumMod val="20000"/>
                        <a:lumOff val="80000"/>
                      </a:schemeClr>
                    </a:solidFill>
                  </a:tcPr>
                </a:tc>
                <a:tc>
                  <a:txBody>
                    <a:bodyPr/>
                    <a:lstStyle/>
                    <a:p>
                      <a:pPr marL="0" algn="l" defTabSz="914400" rtl="0" eaLnBrk="1" fontAlgn="base" latinLnBrk="0" hangingPunct="1"/>
                      <a:r>
                        <a:rPr lang="en-GB" sz="1600" b="0" i="0" kern="1200">
                          <a:solidFill>
                            <a:schemeClr val="dk1"/>
                          </a:solidFill>
                          <a:effectLst/>
                          <a:latin typeface="+mn-lt"/>
                          <a:ea typeface="+mn-ea"/>
                          <a:cs typeface="+mn-cs"/>
                        </a:rPr>
                        <a:t>Dr Yvan </a:t>
                      </a:r>
                      <a:r>
                        <a:rPr lang="en-GB" sz="1600" b="0" i="0" kern="1200" err="1">
                          <a:solidFill>
                            <a:schemeClr val="dk1"/>
                          </a:solidFill>
                          <a:effectLst/>
                          <a:latin typeface="+mn-lt"/>
                          <a:ea typeface="+mn-ea"/>
                          <a:cs typeface="+mn-cs"/>
                        </a:rPr>
                        <a:t>Devaux</a:t>
                      </a:r>
                      <a:r>
                        <a:rPr lang="en-GB" sz="1600" b="0" i="0" kern="1200">
                          <a:solidFill>
                            <a:schemeClr val="dk1"/>
                          </a:solidFill>
                          <a:effectLst/>
                          <a:latin typeface="+mn-lt"/>
                          <a:ea typeface="+mn-ea"/>
                          <a:cs typeface="+mn-cs"/>
                        </a:rPr>
                        <a:t>, Group Leader, Cardiovascular Research Unit, Luxembourg Institute of Health </a:t>
                      </a:r>
                    </a:p>
                  </a:txBody>
                  <a:tcPr anchor="ctr">
                    <a:solidFill>
                      <a:schemeClr val="accent2">
                        <a:lumMod val="20000"/>
                        <a:lumOff val="80000"/>
                      </a:schemeClr>
                    </a:solidFill>
                  </a:tcPr>
                </a:tc>
                <a:extLst>
                  <a:ext uri="{0D108BD9-81ED-4DB2-BD59-A6C34878D82A}">
                    <a16:rowId xmlns:a16="http://schemas.microsoft.com/office/drawing/2014/main" val="72970932"/>
                  </a:ext>
                </a:extLst>
              </a:tr>
            </a:tbl>
          </a:graphicData>
        </a:graphic>
      </p:graphicFrame>
      <p:pic>
        <p:nvPicPr>
          <p:cNvPr id="3" name="Picture 2" descr="A red triangle with a heart in the middle&#10;&#10;Description automatically generated">
            <a:extLst>
              <a:ext uri="{FF2B5EF4-FFF2-40B4-BE49-F238E27FC236}">
                <a16:creationId xmlns:a16="http://schemas.microsoft.com/office/drawing/2014/main" id="{6B3A230A-D8A6-7DB7-6D27-F967CD91B44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548592" y="169993"/>
            <a:ext cx="1463949" cy="1293995"/>
          </a:xfrm>
          <a:prstGeom prst="rect">
            <a:avLst/>
          </a:prstGeom>
        </p:spPr>
      </p:pic>
    </p:spTree>
    <p:extLst>
      <p:ext uri="{BB962C8B-B14F-4D97-AF65-F5344CB8AC3E}">
        <p14:creationId xmlns:p14="http://schemas.microsoft.com/office/powerpoint/2010/main" val="4116390400"/>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 name="Arrow: Pentagon 9">
            <a:extLst>
              <a:ext uri="{FF2B5EF4-FFF2-40B4-BE49-F238E27FC236}">
                <a16:creationId xmlns:a16="http://schemas.microsoft.com/office/drawing/2014/main" id="{33443220-2810-72FA-93A7-1A9B0BDBE2EE}"/>
              </a:ext>
            </a:extLst>
          </p:cNvPr>
          <p:cNvSpPr/>
          <p:nvPr/>
        </p:nvSpPr>
        <p:spPr>
          <a:xfrm>
            <a:off x="4512373" y="3833064"/>
            <a:ext cx="6433923" cy="988472"/>
          </a:xfrm>
          <a:prstGeom prst="homePlate">
            <a:avLst>
              <a:gd name="adj" fmla="val 38980"/>
            </a:avLst>
          </a:prstGeom>
          <a:solidFill>
            <a:schemeClr val="accent4">
              <a:lumMod val="40000"/>
              <a:lumOff val="60000"/>
            </a:schemeClr>
          </a:solidFill>
        </p:spPr>
        <p:txBody>
          <a:bodyPr vert="horz" lIns="108000" tIns="0" rIns="180000" bIns="0" rtlCol="0" anchor="ctr">
            <a:noAutofit/>
          </a:bodyPr>
          <a:lstStyle/>
          <a:p>
            <a:pPr defTabSz="1828709"/>
            <a:endParaRPr lang="en-GB" sz="1400">
              <a:latin typeface="Roboto" panose="02000000000000000000" pitchFamily="2" charset="0"/>
              <a:ea typeface="Roboto" panose="02000000000000000000" pitchFamily="2" charset="0"/>
            </a:endParaRPr>
          </a:p>
        </p:txBody>
      </p:sp>
      <p:sp>
        <p:nvSpPr>
          <p:cNvPr id="86" name="Arrow: Pentagon 9">
            <a:extLst>
              <a:ext uri="{FF2B5EF4-FFF2-40B4-BE49-F238E27FC236}">
                <a16:creationId xmlns:a16="http://schemas.microsoft.com/office/drawing/2014/main" id="{0A5E3C4F-7191-6D1A-C405-A354D52F9BA1}"/>
              </a:ext>
            </a:extLst>
          </p:cNvPr>
          <p:cNvSpPr/>
          <p:nvPr/>
        </p:nvSpPr>
        <p:spPr>
          <a:xfrm>
            <a:off x="4528092" y="4919579"/>
            <a:ext cx="6418204" cy="988472"/>
          </a:xfrm>
          <a:prstGeom prst="homePlate">
            <a:avLst>
              <a:gd name="adj" fmla="val 38980"/>
            </a:avLst>
          </a:prstGeom>
          <a:solidFill>
            <a:schemeClr val="accent4">
              <a:lumMod val="40000"/>
              <a:lumOff val="60000"/>
            </a:schemeClr>
          </a:solidFill>
        </p:spPr>
        <p:txBody>
          <a:bodyPr vert="horz" lIns="108000" tIns="0" rIns="180000" bIns="0" rtlCol="0" anchor="ctr">
            <a:noAutofit/>
          </a:bodyPr>
          <a:lstStyle/>
          <a:p>
            <a:pPr defTabSz="1828709"/>
            <a:endParaRPr lang="en-GB" sz="1400">
              <a:latin typeface="Roboto" panose="02000000000000000000" pitchFamily="2" charset="0"/>
              <a:ea typeface="Roboto" panose="02000000000000000000" pitchFamily="2" charset="0"/>
            </a:endParaRPr>
          </a:p>
        </p:txBody>
      </p:sp>
      <p:sp>
        <p:nvSpPr>
          <p:cNvPr id="84" name="Arrow: Pentagon 9">
            <a:extLst>
              <a:ext uri="{FF2B5EF4-FFF2-40B4-BE49-F238E27FC236}">
                <a16:creationId xmlns:a16="http://schemas.microsoft.com/office/drawing/2014/main" id="{9A33540B-C491-248A-26C9-E70FA1702BC6}"/>
              </a:ext>
            </a:extLst>
          </p:cNvPr>
          <p:cNvSpPr/>
          <p:nvPr/>
        </p:nvSpPr>
        <p:spPr>
          <a:xfrm>
            <a:off x="4483577" y="2746160"/>
            <a:ext cx="6462720" cy="988472"/>
          </a:xfrm>
          <a:prstGeom prst="homePlate">
            <a:avLst>
              <a:gd name="adj" fmla="val 38980"/>
            </a:avLst>
          </a:prstGeom>
          <a:solidFill>
            <a:schemeClr val="accent4">
              <a:lumMod val="40000"/>
              <a:lumOff val="60000"/>
            </a:schemeClr>
          </a:solidFill>
        </p:spPr>
        <p:txBody>
          <a:bodyPr vert="horz" lIns="108000" tIns="0" rIns="180000" bIns="0" rtlCol="0" anchor="ctr">
            <a:noAutofit/>
          </a:bodyPr>
          <a:lstStyle/>
          <a:p>
            <a:pPr defTabSz="1828709"/>
            <a:endParaRPr lang="en-GB" sz="1400">
              <a:latin typeface="Roboto" panose="02000000000000000000" pitchFamily="2" charset="0"/>
              <a:ea typeface="Roboto" panose="02000000000000000000" pitchFamily="2" charset="0"/>
            </a:endParaRPr>
          </a:p>
        </p:txBody>
      </p:sp>
      <p:sp>
        <p:nvSpPr>
          <p:cNvPr id="3" name="Footer Placeholder 2">
            <a:extLst>
              <a:ext uri="{FF2B5EF4-FFF2-40B4-BE49-F238E27FC236}">
                <a16:creationId xmlns:a16="http://schemas.microsoft.com/office/drawing/2014/main" id="{C358751C-5B05-9006-94CF-1DF863F3CBA9}"/>
              </a:ext>
            </a:extLst>
          </p:cNvPr>
          <p:cNvSpPr>
            <a:spLocks noGrp="1"/>
          </p:cNvSpPr>
          <p:nvPr>
            <p:ph type="ftr" sz="quarter" idx="14"/>
          </p:nvPr>
        </p:nvSpPr>
        <p:spPr>
          <a:xfrm>
            <a:off x="2160528" y="6411951"/>
            <a:ext cx="4114800" cy="215125"/>
          </a:xfrm>
        </p:spPr>
        <p:txBody>
          <a:bodyPr/>
          <a:lstStyle/>
          <a:p>
            <a:r>
              <a:rPr lang="en-GB"/>
              <a:t>European Heart Failure Mission</a:t>
            </a:r>
          </a:p>
        </p:txBody>
      </p:sp>
      <p:sp>
        <p:nvSpPr>
          <p:cNvPr id="6" name="Title 5">
            <a:extLst>
              <a:ext uri="{FF2B5EF4-FFF2-40B4-BE49-F238E27FC236}">
                <a16:creationId xmlns:a16="http://schemas.microsoft.com/office/drawing/2014/main" id="{FE8F129F-B2B4-1E47-394B-15EC8F1E6517}"/>
              </a:ext>
            </a:extLst>
          </p:cNvPr>
          <p:cNvSpPr>
            <a:spLocks noGrp="1"/>
          </p:cNvSpPr>
          <p:nvPr>
            <p:ph type="title"/>
          </p:nvPr>
        </p:nvSpPr>
        <p:spPr>
          <a:xfrm>
            <a:off x="3424229" y="706848"/>
            <a:ext cx="8258628" cy="988472"/>
          </a:xfrm>
        </p:spPr>
        <p:txBody>
          <a:bodyPr/>
          <a:lstStyle/>
          <a:p>
            <a:r>
              <a:rPr lang="en-GB" b="1" i="1">
                <a:solidFill>
                  <a:srgbClr val="002060"/>
                </a:solidFill>
                <a:latin typeface="Calibri" panose="020F0502020204030204" pitchFamily="34" charset="0"/>
              </a:rPr>
              <a:t>Research priorities for heart failure</a:t>
            </a:r>
          </a:p>
        </p:txBody>
      </p:sp>
      <p:grpSp>
        <p:nvGrpSpPr>
          <p:cNvPr id="38" name="Group 37">
            <a:extLst>
              <a:ext uri="{FF2B5EF4-FFF2-40B4-BE49-F238E27FC236}">
                <a16:creationId xmlns:a16="http://schemas.microsoft.com/office/drawing/2014/main" id="{BBC185E0-09A8-A502-96EE-C7A1A86F8CDD}"/>
              </a:ext>
            </a:extLst>
          </p:cNvPr>
          <p:cNvGrpSpPr/>
          <p:nvPr/>
        </p:nvGrpSpPr>
        <p:grpSpPr>
          <a:xfrm>
            <a:off x="1746947" y="2743928"/>
            <a:ext cx="3354565" cy="988472"/>
            <a:chOff x="1252999" y="1787796"/>
            <a:chExt cx="3354565" cy="988472"/>
          </a:xfrm>
          <a:solidFill>
            <a:schemeClr val="accent5">
              <a:lumMod val="75000"/>
            </a:schemeClr>
          </a:solidFill>
        </p:grpSpPr>
        <p:sp>
          <p:nvSpPr>
            <p:cNvPr id="39" name="Right Arrow 20">
              <a:extLst>
                <a:ext uri="{FF2B5EF4-FFF2-40B4-BE49-F238E27FC236}">
                  <a16:creationId xmlns:a16="http://schemas.microsoft.com/office/drawing/2014/main" id="{4F86B63B-E556-4C9A-5B5A-1CC7E30656C6}"/>
                </a:ext>
              </a:extLst>
            </p:cNvPr>
            <p:cNvSpPr/>
            <p:nvPr/>
          </p:nvSpPr>
          <p:spPr>
            <a:xfrm>
              <a:off x="1252999" y="1787796"/>
              <a:ext cx="3354565" cy="988472"/>
            </a:xfrm>
            <a:prstGeom prst="rightArrow">
              <a:avLst>
                <a:gd name="adj1" fmla="val 100000"/>
                <a:gd name="adj2" fmla="val 28867"/>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lIns="180000" tIns="180000" rIns="180000" bIns="180000" rtlCol="0" anchor="ctr"/>
            <a:lstStyle/>
            <a:p>
              <a:r>
                <a:rPr lang="en-GB" b="1">
                  <a:solidFill>
                    <a:schemeClr val="bg1"/>
                  </a:solidFill>
                  <a:latin typeface="Calibri" panose="020F0502020204030204" pitchFamily="34" charset="0"/>
                  <a:ea typeface="Roboto" panose="02000000000000000000" pitchFamily="2" charset="0"/>
                </a:rPr>
                <a:t>Timely and </a:t>
              </a:r>
            </a:p>
            <a:p>
              <a:r>
                <a:rPr lang="en-GB" b="1">
                  <a:solidFill>
                    <a:schemeClr val="bg1"/>
                  </a:solidFill>
                  <a:latin typeface="Calibri" panose="020F0502020204030204" pitchFamily="34" charset="0"/>
                  <a:ea typeface="Roboto" panose="02000000000000000000" pitchFamily="2" charset="0"/>
                </a:rPr>
                <a:t>accurate diagnosis</a:t>
              </a:r>
            </a:p>
          </p:txBody>
        </p:sp>
        <p:grpSp>
          <p:nvGrpSpPr>
            <p:cNvPr id="40" name="Graphic 112">
              <a:extLst>
                <a:ext uri="{FF2B5EF4-FFF2-40B4-BE49-F238E27FC236}">
                  <a16:creationId xmlns:a16="http://schemas.microsoft.com/office/drawing/2014/main" id="{7C6DA72C-28BA-EC15-7213-B5D3076C6941}"/>
                </a:ext>
              </a:extLst>
            </p:cNvPr>
            <p:cNvGrpSpPr/>
            <p:nvPr/>
          </p:nvGrpSpPr>
          <p:grpSpPr>
            <a:xfrm>
              <a:off x="3627893" y="2011084"/>
              <a:ext cx="525268" cy="580563"/>
              <a:chOff x="9322611" y="3716764"/>
              <a:chExt cx="712958" cy="711777"/>
            </a:xfrm>
            <a:grpFill/>
          </p:grpSpPr>
          <p:sp>
            <p:nvSpPr>
              <p:cNvPr id="41" name="Freeform 231">
                <a:extLst>
                  <a:ext uri="{FF2B5EF4-FFF2-40B4-BE49-F238E27FC236}">
                    <a16:creationId xmlns:a16="http://schemas.microsoft.com/office/drawing/2014/main" id="{FDB25002-93C8-85F8-DD59-1A78281F08ED}"/>
                  </a:ext>
                </a:extLst>
              </p:cNvPr>
              <p:cNvSpPr/>
              <p:nvPr/>
            </p:nvSpPr>
            <p:spPr>
              <a:xfrm>
                <a:off x="9322611" y="3716764"/>
                <a:ext cx="490991" cy="368481"/>
              </a:xfrm>
              <a:custGeom>
                <a:avLst/>
                <a:gdLst>
                  <a:gd name="connsiteX0" fmla="*/ 29823 w 490991"/>
                  <a:gd name="connsiteY0" fmla="*/ 368482 h 368481"/>
                  <a:gd name="connsiteX1" fmla="*/ 16287 w 490991"/>
                  <a:gd name="connsiteY1" fmla="*/ 358978 h 368481"/>
                  <a:gd name="connsiteX2" fmla="*/ 145599 w 490991"/>
                  <a:gd name="connsiteY2" fmla="*/ 29218 h 368481"/>
                  <a:gd name="connsiteX3" fmla="*/ 488607 w 490991"/>
                  <a:gd name="connsiteY3" fmla="*/ 117346 h 368481"/>
                  <a:gd name="connsiteX4" fmla="*/ 484863 w 490991"/>
                  <a:gd name="connsiteY4" fmla="*/ 137218 h 368481"/>
                  <a:gd name="connsiteX5" fmla="*/ 464991 w 490991"/>
                  <a:gd name="connsiteY5" fmla="*/ 133474 h 368481"/>
                  <a:gd name="connsiteX6" fmla="*/ 158559 w 490991"/>
                  <a:gd name="connsiteY6" fmla="*/ 54850 h 368481"/>
                  <a:gd name="connsiteX7" fmla="*/ 43359 w 490991"/>
                  <a:gd name="connsiteY7" fmla="*/ 349186 h 368481"/>
                  <a:gd name="connsiteX8" fmla="*/ 34719 w 490991"/>
                  <a:gd name="connsiteY8" fmla="*/ 367618 h 368481"/>
                  <a:gd name="connsiteX9" fmla="*/ 29823 w 490991"/>
                  <a:gd name="connsiteY9" fmla="*/ 368482 h 36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991" h="368481">
                    <a:moveTo>
                      <a:pt x="29823" y="368482"/>
                    </a:moveTo>
                    <a:cubicBezTo>
                      <a:pt x="24063" y="368482"/>
                      <a:pt x="18303" y="364738"/>
                      <a:pt x="16287" y="358978"/>
                    </a:cubicBezTo>
                    <a:cubicBezTo>
                      <a:pt x="-30081" y="232546"/>
                      <a:pt x="25503" y="90562"/>
                      <a:pt x="145599" y="29218"/>
                    </a:cubicBezTo>
                    <a:cubicBezTo>
                      <a:pt x="265695" y="-32126"/>
                      <a:pt x="413151" y="5890"/>
                      <a:pt x="488607" y="117346"/>
                    </a:cubicBezTo>
                    <a:cubicBezTo>
                      <a:pt x="492927" y="123970"/>
                      <a:pt x="491199" y="132898"/>
                      <a:pt x="484863" y="137218"/>
                    </a:cubicBezTo>
                    <a:cubicBezTo>
                      <a:pt x="478239" y="141826"/>
                      <a:pt x="469311" y="139810"/>
                      <a:pt x="464991" y="133474"/>
                    </a:cubicBezTo>
                    <a:cubicBezTo>
                      <a:pt x="397311" y="33826"/>
                      <a:pt x="265695" y="130"/>
                      <a:pt x="158559" y="54850"/>
                    </a:cubicBezTo>
                    <a:cubicBezTo>
                      <a:pt x="51423" y="109570"/>
                      <a:pt x="1887" y="236290"/>
                      <a:pt x="43359" y="349186"/>
                    </a:cubicBezTo>
                    <a:cubicBezTo>
                      <a:pt x="45951" y="356674"/>
                      <a:pt x="42207" y="365026"/>
                      <a:pt x="34719" y="367618"/>
                    </a:cubicBezTo>
                    <a:cubicBezTo>
                      <a:pt x="32991" y="368194"/>
                      <a:pt x="31551" y="368482"/>
                      <a:pt x="29823" y="368482"/>
                    </a:cubicBezTo>
                    <a:close/>
                  </a:path>
                </a:pathLst>
              </a:custGeom>
              <a:grpFill/>
              <a:ln w="0" cap="flat">
                <a:solidFill>
                  <a:schemeClr val="bg1"/>
                </a:solidFill>
                <a:prstDash val="solid"/>
                <a:miter/>
              </a:ln>
            </p:spPr>
            <p:txBody>
              <a:bodyPr rtlCol="0" anchor="ctr"/>
              <a:lstStyle/>
              <a:p>
                <a:endParaRPr lang="en-GB"/>
              </a:p>
            </p:txBody>
          </p:sp>
          <p:sp>
            <p:nvSpPr>
              <p:cNvPr id="42" name="Freeform 232">
                <a:extLst>
                  <a:ext uri="{FF2B5EF4-FFF2-40B4-BE49-F238E27FC236}">
                    <a16:creationId xmlns:a16="http://schemas.microsoft.com/office/drawing/2014/main" id="{862A2349-C832-FA20-3B29-02932D404B82}"/>
                  </a:ext>
                </a:extLst>
              </p:cNvPr>
              <p:cNvSpPr/>
              <p:nvPr/>
            </p:nvSpPr>
            <p:spPr>
              <a:xfrm>
                <a:off x="9754193" y="4148318"/>
                <a:ext cx="98496" cy="98496"/>
              </a:xfrm>
              <a:custGeom>
                <a:avLst/>
                <a:gdLst>
                  <a:gd name="connsiteX0" fmla="*/ 83808 w 98496"/>
                  <a:gd name="connsiteY0" fmla="*/ 98496 h 98496"/>
                  <a:gd name="connsiteX1" fmla="*/ 73728 w 98496"/>
                  <a:gd name="connsiteY1" fmla="*/ 94176 h 98496"/>
                  <a:gd name="connsiteX2" fmla="*/ 4320 w 98496"/>
                  <a:gd name="connsiteY2" fmla="*/ 24768 h 98496"/>
                  <a:gd name="connsiteX3" fmla="*/ 4320 w 98496"/>
                  <a:gd name="connsiteY3" fmla="*/ 4320 h 98496"/>
                  <a:gd name="connsiteX4" fmla="*/ 24768 w 98496"/>
                  <a:gd name="connsiteY4" fmla="*/ 4320 h 98496"/>
                  <a:gd name="connsiteX5" fmla="*/ 94176 w 98496"/>
                  <a:gd name="connsiteY5" fmla="*/ 73728 h 98496"/>
                  <a:gd name="connsiteX6" fmla="*/ 94176 w 98496"/>
                  <a:gd name="connsiteY6" fmla="*/ 94176 h 98496"/>
                  <a:gd name="connsiteX7" fmla="*/ 84096 w 98496"/>
                  <a:gd name="connsiteY7" fmla="*/ 98496 h 9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8496" h="98496">
                    <a:moveTo>
                      <a:pt x="83808" y="98496"/>
                    </a:moveTo>
                    <a:cubicBezTo>
                      <a:pt x="80064" y="98496"/>
                      <a:pt x="76320" y="97056"/>
                      <a:pt x="73728" y="94176"/>
                    </a:cubicBezTo>
                    <a:lnTo>
                      <a:pt x="4320" y="24768"/>
                    </a:lnTo>
                    <a:cubicBezTo>
                      <a:pt x="-1440" y="19008"/>
                      <a:pt x="-1440" y="10080"/>
                      <a:pt x="4320" y="4320"/>
                    </a:cubicBezTo>
                    <a:cubicBezTo>
                      <a:pt x="9792" y="-1440"/>
                      <a:pt x="19008" y="-1440"/>
                      <a:pt x="24768" y="4320"/>
                    </a:cubicBezTo>
                    <a:lnTo>
                      <a:pt x="94176" y="73728"/>
                    </a:lnTo>
                    <a:cubicBezTo>
                      <a:pt x="99936" y="79488"/>
                      <a:pt x="99936" y="88416"/>
                      <a:pt x="94176" y="94176"/>
                    </a:cubicBezTo>
                    <a:cubicBezTo>
                      <a:pt x="91296" y="97056"/>
                      <a:pt x="87552" y="98496"/>
                      <a:pt x="84096" y="98496"/>
                    </a:cubicBezTo>
                    <a:close/>
                  </a:path>
                </a:pathLst>
              </a:custGeom>
              <a:grpFill/>
              <a:ln w="0" cap="flat">
                <a:solidFill>
                  <a:schemeClr val="bg1"/>
                </a:solidFill>
                <a:prstDash val="solid"/>
                <a:miter/>
              </a:ln>
            </p:spPr>
            <p:txBody>
              <a:bodyPr rtlCol="0" anchor="ctr"/>
              <a:lstStyle/>
              <a:p>
                <a:endParaRPr lang="en-GB"/>
              </a:p>
            </p:txBody>
          </p:sp>
          <p:sp>
            <p:nvSpPr>
              <p:cNvPr id="43" name="Freeform 233">
                <a:extLst>
                  <a:ext uri="{FF2B5EF4-FFF2-40B4-BE49-F238E27FC236}">
                    <a16:creationId xmlns:a16="http://schemas.microsoft.com/office/drawing/2014/main" id="{2764D0C6-E03F-3F31-B198-5CEFC28CC9F3}"/>
                  </a:ext>
                </a:extLst>
              </p:cNvPr>
              <p:cNvSpPr/>
              <p:nvPr/>
            </p:nvSpPr>
            <p:spPr>
              <a:xfrm>
                <a:off x="9804305" y="4199149"/>
                <a:ext cx="229916" cy="229392"/>
              </a:xfrm>
              <a:custGeom>
                <a:avLst/>
                <a:gdLst>
                  <a:gd name="connsiteX0" fmla="*/ 171072 w 229916"/>
                  <a:gd name="connsiteY0" fmla="*/ 229392 h 229392"/>
                  <a:gd name="connsiteX1" fmla="*/ 128448 w 229916"/>
                  <a:gd name="connsiteY1" fmla="*/ 211536 h 229392"/>
                  <a:gd name="connsiteX2" fmla="*/ 12960 w 229916"/>
                  <a:gd name="connsiteY2" fmla="*/ 96048 h 229392"/>
                  <a:gd name="connsiteX3" fmla="*/ 12960 w 229916"/>
                  <a:gd name="connsiteY3" fmla="*/ 33552 h 229392"/>
                  <a:gd name="connsiteX4" fmla="*/ 33984 w 229916"/>
                  <a:gd name="connsiteY4" fmla="*/ 12528 h 229392"/>
                  <a:gd name="connsiteX5" fmla="*/ 96480 w 229916"/>
                  <a:gd name="connsiteY5" fmla="*/ 12528 h 229392"/>
                  <a:gd name="connsiteX6" fmla="*/ 211968 w 229916"/>
                  <a:gd name="connsiteY6" fmla="*/ 128016 h 229392"/>
                  <a:gd name="connsiteX7" fmla="*/ 228096 w 229916"/>
                  <a:gd name="connsiteY7" fmla="*/ 185328 h 229392"/>
                  <a:gd name="connsiteX8" fmla="*/ 186048 w 229916"/>
                  <a:gd name="connsiteY8" fmla="*/ 227376 h 229392"/>
                  <a:gd name="connsiteX9" fmla="*/ 171072 w 229916"/>
                  <a:gd name="connsiteY9" fmla="*/ 229392 h 229392"/>
                  <a:gd name="connsiteX10" fmla="*/ 65376 w 229916"/>
                  <a:gd name="connsiteY10" fmla="*/ 28368 h 229392"/>
                  <a:gd name="connsiteX11" fmla="*/ 54432 w 229916"/>
                  <a:gd name="connsiteY11" fmla="*/ 32976 h 229392"/>
                  <a:gd name="connsiteX12" fmla="*/ 33408 w 229916"/>
                  <a:gd name="connsiteY12" fmla="*/ 54000 h 229392"/>
                  <a:gd name="connsiteX13" fmla="*/ 33408 w 229916"/>
                  <a:gd name="connsiteY13" fmla="*/ 75600 h 229392"/>
                  <a:gd name="connsiteX14" fmla="*/ 149184 w 229916"/>
                  <a:gd name="connsiteY14" fmla="*/ 191376 h 229392"/>
                  <a:gd name="connsiteX15" fmla="*/ 178848 w 229916"/>
                  <a:gd name="connsiteY15" fmla="*/ 199728 h 229392"/>
                  <a:gd name="connsiteX16" fmla="*/ 200448 w 229916"/>
                  <a:gd name="connsiteY16" fmla="*/ 178128 h 229392"/>
                  <a:gd name="connsiteX17" fmla="*/ 192096 w 229916"/>
                  <a:gd name="connsiteY17" fmla="*/ 148752 h 229392"/>
                  <a:gd name="connsiteX18" fmla="*/ 192096 w 229916"/>
                  <a:gd name="connsiteY18" fmla="*/ 148752 h 229392"/>
                  <a:gd name="connsiteX19" fmla="*/ 76320 w 229916"/>
                  <a:gd name="connsiteY19" fmla="*/ 32976 h 229392"/>
                  <a:gd name="connsiteX20" fmla="*/ 65376 w 229916"/>
                  <a:gd name="connsiteY20" fmla="*/ 28368 h 229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9916" h="229392">
                    <a:moveTo>
                      <a:pt x="171072" y="229392"/>
                    </a:moveTo>
                    <a:cubicBezTo>
                      <a:pt x="155232" y="229392"/>
                      <a:pt x="139968" y="223056"/>
                      <a:pt x="128448" y="211536"/>
                    </a:cubicBezTo>
                    <a:lnTo>
                      <a:pt x="12960" y="96048"/>
                    </a:lnTo>
                    <a:cubicBezTo>
                      <a:pt x="-4320" y="78768"/>
                      <a:pt x="-4320" y="50832"/>
                      <a:pt x="12960" y="33552"/>
                    </a:cubicBezTo>
                    <a:lnTo>
                      <a:pt x="33984" y="12528"/>
                    </a:lnTo>
                    <a:cubicBezTo>
                      <a:pt x="50688" y="-4176"/>
                      <a:pt x="79776" y="-4176"/>
                      <a:pt x="96480" y="12528"/>
                    </a:cubicBezTo>
                    <a:lnTo>
                      <a:pt x="211968" y="128016"/>
                    </a:lnTo>
                    <a:cubicBezTo>
                      <a:pt x="227232" y="142704"/>
                      <a:pt x="233280" y="164880"/>
                      <a:pt x="228096" y="185328"/>
                    </a:cubicBezTo>
                    <a:cubicBezTo>
                      <a:pt x="222624" y="205776"/>
                      <a:pt x="206496" y="221904"/>
                      <a:pt x="186048" y="227376"/>
                    </a:cubicBezTo>
                    <a:cubicBezTo>
                      <a:pt x="181152" y="228528"/>
                      <a:pt x="176256" y="229392"/>
                      <a:pt x="171072" y="229392"/>
                    </a:cubicBezTo>
                    <a:close/>
                    <a:moveTo>
                      <a:pt x="65376" y="28368"/>
                    </a:moveTo>
                    <a:cubicBezTo>
                      <a:pt x="61344" y="28368"/>
                      <a:pt x="57312" y="30096"/>
                      <a:pt x="54432" y="32976"/>
                    </a:cubicBezTo>
                    <a:lnTo>
                      <a:pt x="33408" y="54000"/>
                    </a:lnTo>
                    <a:cubicBezTo>
                      <a:pt x="27360" y="60048"/>
                      <a:pt x="27360" y="69840"/>
                      <a:pt x="33408" y="75600"/>
                    </a:cubicBezTo>
                    <a:lnTo>
                      <a:pt x="149184" y="191376"/>
                    </a:lnTo>
                    <a:cubicBezTo>
                      <a:pt x="156960" y="199440"/>
                      <a:pt x="168192" y="202608"/>
                      <a:pt x="178848" y="199728"/>
                    </a:cubicBezTo>
                    <a:cubicBezTo>
                      <a:pt x="189504" y="196848"/>
                      <a:pt x="197568" y="188784"/>
                      <a:pt x="200448" y="178128"/>
                    </a:cubicBezTo>
                    <a:cubicBezTo>
                      <a:pt x="203328" y="167472"/>
                      <a:pt x="200160" y="156240"/>
                      <a:pt x="192096" y="148752"/>
                    </a:cubicBezTo>
                    <a:cubicBezTo>
                      <a:pt x="192096" y="148752"/>
                      <a:pt x="192096" y="148752"/>
                      <a:pt x="192096" y="148752"/>
                    </a:cubicBezTo>
                    <a:lnTo>
                      <a:pt x="76320" y="32976"/>
                    </a:lnTo>
                    <a:cubicBezTo>
                      <a:pt x="73440" y="30096"/>
                      <a:pt x="69696" y="28368"/>
                      <a:pt x="65376" y="28368"/>
                    </a:cubicBezTo>
                    <a:close/>
                  </a:path>
                </a:pathLst>
              </a:custGeom>
              <a:grpFill/>
              <a:ln w="0" cap="flat">
                <a:solidFill>
                  <a:schemeClr val="bg1"/>
                </a:solidFill>
                <a:prstDash val="solid"/>
                <a:miter/>
              </a:ln>
            </p:spPr>
            <p:txBody>
              <a:bodyPr rtlCol="0" anchor="ctr"/>
              <a:lstStyle/>
              <a:p>
                <a:endParaRPr lang="en-GB"/>
              </a:p>
            </p:txBody>
          </p:sp>
          <p:sp>
            <p:nvSpPr>
              <p:cNvPr id="44" name="Freeform 234">
                <a:extLst>
                  <a:ext uri="{FF2B5EF4-FFF2-40B4-BE49-F238E27FC236}">
                    <a16:creationId xmlns:a16="http://schemas.microsoft.com/office/drawing/2014/main" id="{62170E39-2A94-32A7-CC62-9A977A7C647D}"/>
                  </a:ext>
                </a:extLst>
              </p:cNvPr>
              <p:cNvSpPr/>
              <p:nvPr/>
            </p:nvSpPr>
            <p:spPr>
              <a:xfrm>
                <a:off x="9322770" y="3741877"/>
                <a:ext cx="688392" cy="450216"/>
              </a:xfrm>
              <a:custGeom>
                <a:avLst/>
                <a:gdLst>
                  <a:gd name="connsiteX0" fmla="*/ 4320 w 688392"/>
                  <a:gd name="connsiteY0" fmla="*/ 445896 h 450216"/>
                  <a:gd name="connsiteX1" fmla="*/ 4320 w 688392"/>
                  <a:gd name="connsiteY1" fmla="*/ 425448 h 450216"/>
                  <a:gd name="connsiteX2" fmla="*/ 4320 w 688392"/>
                  <a:gd name="connsiteY2" fmla="*/ 425448 h 450216"/>
                  <a:gd name="connsiteX3" fmla="*/ 24768 w 688392"/>
                  <a:gd name="connsiteY3" fmla="*/ 425448 h 450216"/>
                  <a:gd name="connsiteX4" fmla="*/ 24768 w 688392"/>
                  <a:gd name="connsiteY4" fmla="*/ 425448 h 450216"/>
                  <a:gd name="connsiteX5" fmla="*/ 24768 w 688392"/>
                  <a:gd name="connsiteY5" fmla="*/ 445896 h 450216"/>
                  <a:gd name="connsiteX6" fmla="*/ 24768 w 688392"/>
                  <a:gd name="connsiteY6" fmla="*/ 445896 h 450216"/>
                  <a:gd name="connsiteX7" fmla="*/ 14400 w 688392"/>
                  <a:gd name="connsiteY7" fmla="*/ 450216 h 450216"/>
                  <a:gd name="connsiteX8" fmla="*/ 14400 w 688392"/>
                  <a:gd name="connsiteY8" fmla="*/ 450216 h 450216"/>
                  <a:gd name="connsiteX9" fmla="*/ 4320 w 688392"/>
                  <a:gd name="connsiteY9" fmla="*/ 445896 h 450216"/>
                  <a:gd name="connsiteX10" fmla="*/ 34848 w 688392"/>
                  <a:gd name="connsiteY10" fmla="*/ 415368 h 450216"/>
                  <a:gd name="connsiteX11" fmla="*/ 34848 w 688392"/>
                  <a:gd name="connsiteY11" fmla="*/ 394920 h 450216"/>
                  <a:gd name="connsiteX12" fmla="*/ 34848 w 688392"/>
                  <a:gd name="connsiteY12" fmla="*/ 394920 h 450216"/>
                  <a:gd name="connsiteX13" fmla="*/ 55296 w 688392"/>
                  <a:gd name="connsiteY13" fmla="*/ 394920 h 450216"/>
                  <a:gd name="connsiteX14" fmla="*/ 55296 w 688392"/>
                  <a:gd name="connsiteY14" fmla="*/ 394920 h 450216"/>
                  <a:gd name="connsiteX15" fmla="*/ 55296 w 688392"/>
                  <a:gd name="connsiteY15" fmla="*/ 415368 h 450216"/>
                  <a:gd name="connsiteX16" fmla="*/ 55296 w 688392"/>
                  <a:gd name="connsiteY16" fmla="*/ 415368 h 450216"/>
                  <a:gd name="connsiteX17" fmla="*/ 44928 w 688392"/>
                  <a:gd name="connsiteY17" fmla="*/ 419400 h 450216"/>
                  <a:gd name="connsiteX18" fmla="*/ 44928 w 688392"/>
                  <a:gd name="connsiteY18" fmla="*/ 419400 h 450216"/>
                  <a:gd name="connsiteX19" fmla="*/ 34848 w 688392"/>
                  <a:gd name="connsiteY19" fmla="*/ 415368 h 450216"/>
                  <a:gd name="connsiteX20" fmla="*/ 65376 w 688392"/>
                  <a:gd name="connsiteY20" fmla="*/ 384840 h 450216"/>
                  <a:gd name="connsiteX21" fmla="*/ 65376 w 688392"/>
                  <a:gd name="connsiteY21" fmla="*/ 364392 h 450216"/>
                  <a:gd name="connsiteX22" fmla="*/ 65376 w 688392"/>
                  <a:gd name="connsiteY22" fmla="*/ 364392 h 450216"/>
                  <a:gd name="connsiteX23" fmla="*/ 85824 w 688392"/>
                  <a:gd name="connsiteY23" fmla="*/ 364392 h 450216"/>
                  <a:gd name="connsiteX24" fmla="*/ 85824 w 688392"/>
                  <a:gd name="connsiteY24" fmla="*/ 364392 h 450216"/>
                  <a:gd name="connsiteX25" fmla="*/ 85824 w 688392"/>
                  <a:gd name="connsiteY25" fmla="*/ 384840 h 450216"/>
                  <a:gd name="connsiteX26" fmla="*/ 85824 w 688392"/>
                  <a:gd name="connsiteY26" fmla="*/ 384840 h 450216"/>
                  <a:gd name="connsiteX27" fmla="*/ 75456 w 688392"/>
                  <a:gd name="connsiteY27" fmla="*/ 389160 h 450216"/>
                  <a:gd name="connsiteX28" fmla="*/ 75456 w 688392"/>
                  <a:gd name="connsiteY28" fmla="*/ 389160 h 450216"/>
                  <a:gd name="connsiteX29" fmla="*/ 65376 w 688392"/>
                  <a:gd name="connsiteY29" fmla="*/ 384840 h 450216"/>
                  <a:gd name="connsiteX30" fmla="*/ 95904 w 688392"/>
                  <a:gd name="connsiteY30" fmla="*/ 354312 h 450216"/>
                  <a:gd name="connsiteX31" fmla="*/ 95904 w 688392"/>
                  <a:gd name="connsiteY31" fmla="*/ 333864 h 450216"/>
                  <a:gd name="connsiteX32" fmla="*/ 95904 w 688392"/>
                  <a:gd name="connsiteY32" fmla="*/ 333864 h 450216"/>
                  <a:gd name="connsiteX33" fmla="*/ 116352 w 688392"/>
                  <a:gd name="connsiteY33" fmla="*/ 333864 h 450216"/>
                  <a:gd name="connsiteX34" fmla="*/ 116352 w 688392"/>
                  <a:gd name="connsiteY34" fmla="*/ 333864 h 450216"/>
                  <a:gd name="connsiteX35" fmla="*/ 116352 w 688392"/>
                  <a:gd name="connsiteY35" fmla="*/ 354312 h 450216"/>
                  <a:gd name="connsiteX36" fmla="*/ 116352 w 688392"/>
                  <a:gd name="connsiteY36" fmla="*/ 354312 h 450216"/>
                  <a:gd name="connsiteX37" fmla="*/ 106272 w 688392"/>
                  <a:gd name="connsiteY37" fmla="*/ 358344 h 450216"/>
                  <a:gd name="connsiteX38" fmla="*/ 106272 w 688392"/>
                  <a:gd name="connsiteY38" fmla="*/ 358344 h 450216"/>
                  <a:gd name="connsiteX39" fmla="*/ 95904 w 688392"/>
                  <a:gd name="connsiteY39" fmla="*/ 354312 h 450216"/>
                  <a:gd name="connsiteX40" fmla="*/ 126432 w 688392"/>
                  <a:gd name="connsiteY40" fmla="*/ 323784 h 450216"/>
                  <a:gd name="connsiteX41" fmla="*/ 126432 w 688392"/>
                  <a:gd name="connsiteY41" fmla="*/ 303336 h 450216"/>
                  <a:gd name="connsiteX42" fmla="*/ 126432 w 688392"/>
                  <a:gd name="connsiteY42" fmla="*/ 303336 h 450216"/>
                  <a:gd name="connsiteX43" fmla="*/ 146880 w 688392"/>
                  <a:gd name="connsiteY43" fmla="*/ 303336 h 450216"/>
                  <a:gd name="connsiteX44" fmla="*/ 146880 w 688392"/>
                  <a:gd name="connsiteY44" fmla="*/ 303336 h 450216"/>
                  <a:gd name="connsiteX45" fmla="*/ 146880 w 688392"/>
                  <a:gd name="connsiteY45" fmla="*/ 323784 h 450216"/>
                  <a:gd name="connsiteX46" fmla="*/ 146880 w 688392"/>
                  <a:gd name="connsiteY46" fmla="*/ 323784 h 450216"/>
                  <a:gd name="connsiteX47" fmla="*/ 136512 w 688392"/>
                  <a:gd name="connsiteY47" fmla="*/ 327816 h 450216"/>
                  <a:gd name="connsiteX48" fmla="*/ 136512 w 688392"/>
                  <a:gd name="connsiteY48" fmla="*/ 327816 h 450216"/>
                  <a:gd name="connsiteX49" fmla="*/ 126432 w 688392"/>
                  <a:gd name="connsiteY49" fmla="*/ 323784 h 450216"/>
                  <a:gd name="connsiteX50" fmla="*/ 156960 w 688392"/>
                  <a:gd name="connsiteY50" fmla="*/ 293256 h 450216"/>
                  <a:gd name="connsiteX51" fmla="*/ 156960 w 688392"/>
                  <a:gd name="connsiteY51" fmla="*/ 272808 h 450216"/>
                  <a:gd name="connsiteX52" fmla="*/ 156960 w 688392"/>
                  <a:gd name="connsiteY52" fmla="*/ 272808 h 450216"/>
                  <a:gd name="connsiteX53" fmla="*/ 177408 w 688392"/>
                  <a:gd name="connsiteY53" fmla="*/ 272808 h 450216"/>
                  <a:gd name="connsiteX54" fmla="*/ 177408 w 688392"/>
                  <a:gd name="connsiteY54" fmla="*/ 272808 h 450216"/>
                  <a:gd name="connsiteX55" fmla="*/ 177408 w 688392"/>
                  <a:gd name="connsiteY55" fmla="*/ 293256 h 450216"/>
                  <a:gd name="connsiteX56" fmla="*/ 177408 w 688392"/>
                  <a:gd name="connsiteY56" fmla="*/ 293256 h 450216"/>
                  <a:gd name="connsiteX57" fmla="*/ 167328 w 688392"/>
                  <a:gd name="connsiteY57" fmla="*/ 297288 h 450216"/>
                  <a:gd name="connsiteX58" fmla="*/ 167328 w 688392"/>
                  <a:gd name="connsiteY58" fmla="*/ 297288 h 450216"/>
                  <a:gd name="connsiteX59" fmla="*/ 156960 w 688392"/>
                  <a:gd name="connsiteY59" fmla="*/ 293256 h 450216"/>
                  <a:gd name="connsiteX60" fmla="*/ 415296 w 688392"/>
                  <a:gd name="connsiteY60" fmla="*/ 263016 h 450216"/>
                  <a:gd name="connsiteX61" fmla="*/ 422496 w 688392"/>
                  <a:gd name="connsiteY61" fmla="*/ 244008 h 450216"/>
                  <a:gd name="connsiteX62" fmla="*/ 422496 w 688392"/>
                  <a:gd name="connsiteY62" fmla="*/ 244008 h 450216"/>
                  <a:gd name="connsiteX63" fmla="*/ 441504 w 688392"/>
                  <a:gd name="connsiteY63" fmla="*/ 250920 h 450216"/>
                  <a:gd name="connsiteX64" fmla="*/ 441504 w 688392"/>
                  <a:gd name="connsiteY64" fmla="*/ 250920 h 450216"/>
                  <a:gd name="connsiteX65" fmla="*/ 434592 w 688392"/>
                  <a:gd name="connsiteY65" fmla="*/ 270216 h 450216"/>
                  <a:gd name="connsiteX66" fmla="*/ 434592 w 688392"/>
                  <a:gd name="connsiteY66" fmla="*/ 270216 h 450216"/>
                  <a:gd name="connsiteX67" fmla="*/ 428544 w 688392"/>
                  <a:gd name="connsiteY67" fmla="*/ 271368 h 450216"/>
                  <a:gd name="connsiteX68" fmla="*/ 428544 w 688392"/>
                  <a:gd name="connsiteY68" fmla="*/ 271368 h 450216"/>
                  <a:gd name="connsiteX69" fmla="*/ 415296 w 688392"/>
                  <a:gd name="connsiteY69" fmla="*/ 263016 h 450216"/>
                  <a:gd name="connsiteX70" fmla="*/ 187776 w 688392"/>
                  <a:gd name="connsiteY70" fmla="*/ 263016 h 450216"/>
                  <a:gd name="connsiteX71" fmla="*/ 187776 w 688392"/>
                  <a:gd name="connsiteY71" fmla="*/ 242568 h 450216"/>
                  <a:gd name="connsiteX72" fmla="*/ 187776 w 688392"/>
                  <a:gd name="connsiteY72" fmla="*/ 242568 h 450216"/>
                  <a:gd name="connsiteX73" fmla="*/ 207936 w 688392"/>
                  <a:gd name="connsiteY73" fmla="*/ 242568 h 450216"/>
                  <a:gd name="connsiteX74" fmla="*/ 207936 w 688392"/>
                  <a:gd name="connsiteY74" fmla="*/ 242568 h 450216"/>
                  <a:gd name="connsiteX75" fmla="*/ 207936 w 688392"/>
                  <a:gd name="connsiteY75" fmla="*/ 263016 h 450216"/>
                  <a:gd name="connsiteX76" fmla="*/ 207936 w 688392"/>
                  <a:gd name="connsiteY76" fmla="*/ 263016 h 450216"/>
                  <a:gd name="connsiteX77" fmla="*/ 197856 w 688392"/>
                  <a:gd name="connsiteY77" fmla="*/ 267048 h 450216"/>
                  <a:gd name="connsiteX78" fmla="*/ 197856 w 688392"/>
                  <a:gd name="connsiteY78" fmla="*/ 267048 h 450216"/>
                  <a:gd name="connsiteX79" fmla="*/ 187776 w 688392"/>
                  <a:gd name="connsiteY79" fmla="*/ 263016 h 450216"/>
                  <a:gd name="connsiteX80" fmla="*/ 379872 w 688392"/>
                  <a:gd name="connsiteY80" fmla="*/ 256680 h 450216"/>
                  <a:gd name="connsiteX81" fmla="*/ 379872 w 688392"/>
                  <a:gd name="connsiteY81" fmla="*/ 236232 h 450216"/>
                  <a:gd name="connsiteX82" fmla="*/ 379872 w 688392"/>
                  <a:gd name="connsiteY82" fmla="*/ 236232 h 450216"/>
                  <a:gd name="connsiteX83" fmla="*/ 400320 w 688392"/>
                  <a:gd name="connsiteY83" fmla="*/ 236232 h 450216"/>
                  <a:gd name="connsiteX84" fmla="*/ 400320 w 688392"/>
                  <a:gd name="connsiteY84" fmla="*/ 236232 h 450216"/>
                  <a:gd name="connsiteX85" fmla="*/ 400320 w 688392"/>
                  <a:gd name="connsiteY85" fmla="*/ 256680 h 450216"/>
                  <a:gd name="connsiteX86" fmla="*/ 400320 w 688392"/>
                  <a:gd name="connsiteY86" fmla="*/ 256680 h 450216"/>
                  <a:gd name="connsiteX87" fmla="*/ 389952 w 688392"/>
                  <a:gd name="connsiteY87" fmla="*/ 261000 h 450216"/>
                  <a:gd name="connsiteX88" fmla="*/ 389952 w 688392"/>
                  <a:gd name="connsiteY88" fmla="*/ 261000 h 450216"/>
                  <a:gd name="connsiteX89" fmla="*/ 379872 w 688392"/>
                  <a:gd name="connsiteY89" fmla="*/ 256680 h 450216"/>
                  <a:gd name="connsiteX90" fmla="*/ 449856 w 688392"/>
                  <a:gd name="connsiteY90" fmla="*/ 238536 h 450216"/>
                  <a:gd name="connsiteX91" fmla="*/ 449856 w 688392"/>
                  <a:gd name="connsiteY91" fmla="*/ 218088 h 450216"/>
                  <a:gd name="connsiteX92" fmla="*/ 449856 w 688392"/>
                  <a:gd name="connsiteY92" fmla="*/ 218088 h 450216"/>
                  <a:gd name="connsiteX93" fmla="*/ 470304 w 688392"/>
                  <a:gd name="connsiteY93" fmla="*/ 218088 h 450216"/>
                  <a:gd name="connsiteX94" fmla="*/ 470304 w 688392"/>
                  <a:gd name="connsiteY94" fmla="*/ 218088 h 450216"/>
                  <a:gd name="connsiteX95" fmla="*/ 470304 w 688392"/>
                  <a:gd name="connsiteY95" fmla="*/ 238536 h 450216"/>
                  <a:gd name="connsiteX96" fmla="*/ 470304 w 688392"/>
                  <a:gd name="connsiteY96" fmla="*/ 238536 h 450216"/>
                  <a:gd name="connsiteX97" fmla="*/ 460224 w 688392"/>
                  <a:gd name="connsiteY97" fmla="*/ 242568 h 450216"/>
                  <a:gd name="connsiteX98" fmla="*/ 460224 w 688392"/>
                  <a:gd name="connsiteY98" fmla="*/ 242568 h 450216"/>
                  <a:gd name="connsiteX99" fmla="*/ 449856 w 688392"/>
                  <a:gd name="connsiteY99" fmla="*/ 238536 h 450216"/>
                  <a:gd name="connsiteX100" fmla="*/ 218016 w 688392"/>
                  <a:gd name="connsiteY100" fmla="*/ 232200 h 450216"/>
                  <a:gd name="connsiteX101" fmla="*/ 218016 w 688392"/>
                  <a:gd name="connsiteY101" fmla="*/ 212040 h 450216"/>
                  <a:gd name="connsiteX102" fmla="*/ 218016 w 688392"/>
                  <a:gd name="connsiteY102" fmla="*/ 212040 h 450216"/>
                  <a:gd name="connsiteX103" fmla="*/ 238464 w 688392"/>
                  <a:gd name="connsiteY103" fmla="*/ 212040 h 450216"/>
                  <a:gd name="connsiteX104" fmla="*/ 238464 w 688392"/>
                  <a:gd name="connsiteY104" fmla="*/ 212040 h 450216"/>
                  <a:gd name="connsiteX105" fmla="*/ 238464 w 688392"/>
                  <a:gd name="connsiteY105" fmla="*/ 232200 h 450216"/>
                  <a:gd name="connsiteX106" fmla="*/ 238464 w 688392"/>
                  <a:gd name="connsiteY106" fmla="*/ 232200 h 450216"/>
                  <a:gd name="connsiteX107" fmla="*/ 228384 w 688392"/>
                  <a:gd name="connsiteY107" fmla="*/ 236520 h 450216"/>
                  <a:gd name="connsiteX108" fmla="*/ 228384 w 688392"/>
                  <a:gd name="connsiteY108" fmla="*/ 236520 h 450216"/>
                  <a:gd name="connsiteX109" fmla="*/ 218016 w 688392"/>
                  <a:gd name="connsiteY109" fmla="*/ 232200 h 450216"/>
                  <a:gd name="connsiteX110" fmla="*/ 349344 w 688392"/>
                  <a:gd name="connsiteY110" fmla="*/ 226152 h 450216"/>
                  <a:gd name="connsiteX111" fmla="*/ 349344 w 688392"/>
                  <a:gd name="connsiteY111" fmla="*/ 205704 h 450216"/>
                  <a:gd name="connsiteX112" fmla="*/ 349344 w 688392"/>
                  <a:gd name="connsiteY112" fmla="*/ 205704 h 450216"/>
                  <a:gd name="connsiteX113" fmla="*/ 369792 w 688392"/>
                  <a:gd name="connsiteY113" fmla="*/ 205704 h 450216"/>
                  <a:gd name="connsiteX114" fmla="*/ 369792 w 688392"/>
                  <a:gd name="connsiteY114" fmla="*/ 205704 h 450216"/>
                  <a:gd name="connsiteX115" fmla="*/ 369792 w 688392"/>
                  <a:gd name="connsiteY115" fmla="*/ 226152 h 450216"/>
                  <a:gd name="connsiteX116" fmla="*/ 369792 w 688392"/>
                  <a:gd name="connsiteY116" fmla="*/ 226152 h 450216"/>
                  <a:gd name="connsiteX117" fmla="*/ 359424 w 688392"/>
                  <a:gd name="connsiteY117" fmla="*/ 230472 h 450216"/>
                  <a:gd name="connsiteX118" fmla="*/ 359424 w 688392"/>
                  <a:gd name="connsiteY118" fmla="*/ 230472 h 450216"/>
                  <a:gd name="connsiteX119" fmla="*/ 349344 w 688392"/>
                  <a:gd name="connsiteY119" fmla="*/ 226152 h 450216"/>
                  <a:gd name="connsiteX120" fmla="*/ 480384 w 688392"/>
                  <a:gd name="connsiteY120" fmla="*/ 208008 h 450216"/>
                  <a:gd name="connsiteX121" fmla="*/ 480384 w 688392"/>
                  <a:gd name="connsiteY121" fmla="*/ 187560 h 450216"/>
                  <a:gd name="connsiteX122" fmla="*/ 480384 w 688392"/>
                  <a:gd name="connsiteY122" fmla="*/ 187560 h 450216"/>
                  <a:gd name="connsiteX123" fmla="*/ 500832 w 688392"/>
                  <a:gd name="connsiteY123" fmla="*/ 187560 h 450216"/>
                  <a:gd name="connsiteX124" fmla="*/ 500832 w 688392"/>
                  <a:gd name="connsiteY124" fmla="*/ 187560 h 450216"/>
                  <a:gd name="connsiteX125" fmla="*/ 500832 w 688392"/>
                  <a:gd name="connsiteY125" fmla="*/ 208008 h 450216"/>
                  <a:gd name="connsiteX126" fmla="*/ 500832 w 688392"/>
                  <a:gd name="connsiteY126" fmla="*/ 208008 h 450216"/>
                  <a:gd name="connsiteX127" fmla="*/ 490752 w 688392"/>
                  <a:gd name="connsiteY127" fmla="*/ 212040 h 450216"/>
                  <a:gd name="connsiteX128" fmla="*/ 490752 w 688392"/>
                  <a:gd name="connsiteY128" fmla="*/ 212040 h 450216"/>
                  <a:gd name="connsiteX129" fmla="*/ 480384 w 688392"/>
                  <a:gd name="connsiteY129" fmla="*/ 208008 h 450216"/>
                  <a:gd name="connsiteX130" fmla="*/ 248832 w 688392"/>
                  <a:gd name="connsiteY130" fmla="*/ 201960 h 450216"/>
                  <a:gd name="connsiteX131" fmla="*/ 248832 w 688392"/>
                  <a:gd name="connsiteY131" fmla="*/ 181512 h 450216"/>
                  <a:gd name="connsiteX132" fmla="*/ 248832 w 688392"/>
                  <a:gd name="connsiteY132" fmla="*/ 181512 h 450216"/>
                  <a:gd name="connsiteX133" fmla="*/ 268992 w 688392"/>
                  <a:gd name="connsiteY133" fmla="*/ 181512 h 450216"/>
                  <a:gd name="connsiteX134" fmla="*/ 268992 w 688392"/>
                  <a:gd name="connsiteY134" fmla="*/ 181512 h 450216"/>
                  <a:gd name="connsiteX135" fmla="*/ 268992 w 688392"/>
                  <a:gd name="connsiteY135" fmla="*/ 201960 h 450216"/>
                  <a:gd name="connsiteX136" fmla="*/ 268992 w 688392"/>
                  <a:gd name="connsiteY136" fmla="*/ 201960 h 450216"/>
                  <a:gd name="connsiteX137" fmla="*/ 258912 w 688392"/>
                  <a:gd name="connsiteY137" fmla="*/ 205992 h 450216"/>
                  <a:gd name="connsiteX138" fmla="*/ 258912 w 688392"/>
                  <a:gd name="connsiteY138" fmla="*/ 205992 h 450216"/>
                  <a:gd name="connsiteX139" fmla="*/ 248832 w 688392"/>
                  <a:gd name="connsiteY139" fmla="*/ 201960 h 450216"/>
                  <a:gd name="connsiteX140" fmla="*/ 318816 w 688392"/>
                  <a:gd name="connsiteY140" fmla="*/ 195624 h 450216"/>
                  <a:gd name="connsiteX141" fmla="*/ 318816 w 688392"/>
                  <a:gd name="connsiteY141" fmla="*/ 175176 h 450216"/>
                  <a:gd name="connsiteX142" fmla="*/ 318816 w 688392"/>
                  <a:gd name="connsiteY142" fmla="*/ 175176 h 450216"/>
                  <a:gd name="connsiteX143" fmla="*/ 338976 w 688392"/>
                  <a:gd name="connsiteY143" fmla="*/ 175176 h 450216"/>
                  <a:gd name="connsiteX144" fmla="*/ 338976 w 688392"/>
                  <a:gd name="connsiteY144" fmla="*/ 175176 h 450216"/>
                  <a:gd name="connsiteX145" fmla="*/ 338976 w 688392"/>
                  <a:gd name="connsiteY145" fmla="*/ 195624 h 450216"/>
                  <a:gd name="connsiteX146" fmla="*/ 338976 w 688392"/>
                  <a:gd name="connsiteY146" fmla="*/ 195624 h 450216"/>
                  <a:gd name="connsiteX147" fmla="*/ 328896 w 688392"/>
                  <a:gd name="connsiteY147" fmla="*/ 199944 h 450216"/>
                  <a:gd name="connsiteX148" fmla="*/ 328896 w 688392"/>
                  <a:gd name="connsiteY148" fmla="*/ 199944 h 450216"/>
                  <a:gd name="connsiteX149" fmla="*/ 318816 w 688392"/>
                  <a:gd name="connsiteY149" fmla="*/ 195624 h 450216"/>
                  <a:gd name="connsiteX150" fmla="*/ 511200 w 688392"/>
                  <a:gd name="connsiteY150" fmla="*/ 177480 h 450216"/>
                  <a:gd name="connsiteX151" fmla="*/ 511200 w 688392"/>
                  <a:gd name="connsiteY151" fmla="*/ 157032 h 450216"/>
                  <a:gd name="connsiteX152" fmla="*/ 511200 w 688392"/>
                  <a:gd name="connsiteY152" fmla="*/ 157032 h 450216"/>
                  <a:gd name="connsiteX153" fmla="*/ 531360 w 688392"/>
                  <a:gd name="connsiteY153" fmla="*/ 157032 h 450216"/>
                  <a:gd name="connsiteX154" fmla="*/ 531360 w 688392"/>
                  <a:gd name="connsiteY154" fmla="*/ 157032 h 450216"/>
                  <a:gd name="connsiteX155" fmla="*/ 531360 w 688392"/>
                  <a:gd name="connsiteY155" fmla="*/ 177480 h 450216"/>
                  <a:gd name="connsiteX156" fmla="*/ 531360 w 688392"/>
                  <a:gd name="connsiteY156" fmla="*/ 177480 h 450216"/>
                  <a:gd name="connsiteX157" fmla="*/ 521280 w 688392"/>
                  <a:gd name="connsiteY157" fmla="*/ 181512 h 450216"/>
                  <a:gd name="connsiteX158" fmla="*/ 521280 w 688392"/>
                  <a:gd name="connsiteY158" fmla="*/ 181512 h 450216"/>
                  <a:gd name="connsiteX159" fmla="*/ 511200 w 688392"/>
                  <a:gd name="connsiteY159" fmla="*/ 177480 h 450216"/>
                  <a:gd name="connsiteX160" fmla="*/ 278496 w 688392"/>
                  <a:gd name="connsiteY160" fmla="*/ 168264 h 450216"/>
                  <a:gd name="connsiteX161" fmla="*/ 290592 w 688392"/>
                  <a:gd name="connsiteY161" fmla="*/ 151848 h 450216"/>
                  <a:gd name="connsiteX162" fmla="*/ 290592 w 688392"/>
                  <a:gd name="connsiteY162" fmla="*/ 151848 h 450216"/>
                  <a:gd name="connsiteX163" fmla="*/ 306720 w 688392"/>
                  <a:gd name="connsiteY163" fmla="*/ 163944 h 450216"/>
                  <a:gd name="connsiteX164" fmla="*/ 306720 w 688392"/>
                  <a:gd name="connsiteY164" fmla="*/ 163944 h 450216"/>
                  <a:gd name="connsiteX165" fmla="*/ 294624 w 688392"/>
                  <a:gd name="connsiteY165" fmla="*/ 180360 h 450216"/>
                  <a:gd name="connsiteX166" fmla="*/ 292608 w 688392"/>
                  <a:gd name="connsiteY166" fmla="*/ 180360 h 450216"/>
                  <a:gd name="connsiteX167" fmla="*/ 278496 w 688392"/>
                  <a:gd name="connsiteY167" fmla="*/ 168264 h 450216"/>
                  <a:gd name="connsiteX168" fmla="*/ 541728 w 688392"/>
                  <a:gd name="connsiteY168" fmla="*/ 146952 h 450216"/>
                  <a:gd name="connsiteX169" fmla="*/ 541728 w 688392"/>
                  <a:gd name="connsiteY169" fmla="*/ 126504 h 450216"/>
                  <a:gd name="connsiteX170" fmla="*/ 541728 w 688392"/>
                  <a:gd name="connsiteY170" fmla="*/ 126504 h 450216"/>
                  <a:gd name="connsiteX171" fmla="*/ 561888 w 688392"/>
                  <a:gd name="connsiteY171" fmla="*/ 126504 h 450216"/>
                  <a:gd name="connsiteX172" fmla="*/ 561888 w 688392"/>
                  <a:gd name="connsiteY172" fmla="*/ 126504 h 450216"/>
                  <a:gd name="connsiteX173" fmla="*/ 561888 w 688392"/>
                  <a:gd name="connsiteY173" fmla="*/ 146952 h 450216"/>
                  <a:gd name="connsiteX174" fmla="*/ 561888 w 688392"/>
                  <a:gd name="connsiteY174" fmla="*/ 146952 h 450216"/>
                  <a:gd name="connsiteX175" fmla="*/ 551808 w 688392"/>
                  <a:gd name="connsiteY175" fmla="*/ 150984 h 450216"/>
                  <a:gd name="connsiteX176" fmla="*/ 551808 w 688392"/>
                  <a:gd name="connsiteY176" fmla="*/ 150984 h 450216"/>
                  <a:gd name="connsiteX177" fmla="*/ 541728 w 688392"/>
                  <a:gd name="connsiteY177" fmla="*/ 146952 h 450216"/>
                  <a:gd name="connsiteX178" fmla="*/ 572256 w 688392"/>
                  <a:gd name="connsiteY178" fmla="*/ 116424 h 450216"/>
                  <a:gd name="connsiteX179" fmla="*/ 572256 w 688392"/>
                  <a:gd name="connsiteY179" fmla="*/ 95976 h 450216"/>
                  <a:gd name="connsiteX180" fmla="*/ 572256 w 688392"/>
                  <a:gd name="connsiteY180" fmla="*/ 95976 h 450216"/>
                  <a:gd name="connsiteX181" fmla="*/ 592704 w 688392"/>
                  <a:gd name="connsiteY181" fmla="*/ 95976 h 450216"/>
                  <a:gd name="connsiteX182" fmla="*/ 592704 w 688392"/>
                  <a:gd name="connsiteY182" fmla="*/ 95976 h 450216"/>
                  <a:gd name="connsiteX183" fmla="*/ 592704 w 688392"/>
                  <a:gd name="connsiteY183" fmla="*/ 116424 h 450216"/>
                  <a:gd name="connsiteX184" fmla="*/ 592704 w 688392"/>
                  <a:gd name="connsiteY184" fmla="*/ 116424 h 450216"/>
                  <a:gd name="connsiteX185" fmla="*/ 582336 w 688392"/>
                  <a:gd name="connsiteY185" fmla="*/ 120456 h 450216"/>
                  <a:gd name="connsiteX186" fmla="*/ 582336 w 688392"/>
                  <a:gd name="connsiteY186" fmla="*/ 120456 h 450216"/>
                  <a:gd name="connsiteX187" fmla="*/ 572256 w 688392"/>
                  <a:gd name="connsiteY187" fmla="*/ 116424 h 450216"/>
                  <a:gd name="connsiteX188" fmla="*/ 602784 w 688392"/>
                  <a:gd name="connsiteY188" fmla="*/ 85608 h 450216"/>
                  <a:gd name="connsiteX189" fmla="*/ 602784 w 688392"/>
                  <a:gd name="connsiteY189" fmla="*/ 65448 h 450216"/>
                  <a:gd name="connsiteX190" fmla="*/ 602784 w 688392"/>
                  <a:gd name="connsiteY190" fmla="*/ 65448 h 450216"/>
                  <a:gd name="connsiteX191" fmla="*/ 622944 w 688392"/>
                  <a:gd name="connsiteY191" fmla="*/ 65448 h 450216"/>
                  <a:gd name="connsiteX192" fmla="*/ 622944 w 688392"/>
                  <a:gd name="connsiteY192" fmla="*/ 65448 h 450216"/>
                  <a:gd name="connsiteX193" fmla="*/ 622944 w 688392"/>
                  <a:gd name="connsiteY193" fmla="*/ 85608 h 450216"/>
                  <a:gd name="connsiteX194" fmla="*/ 622944 w 688392"/>
                  <a:gd name="connsiteY194" fmla="*/ 85608 h 450216"/>
                  <a:gd name="connsiteX195" fmla="*/ 612864 w 688392"/>
                  <a:gd name="connsiteY195" fmla="*/ 89928 h 450216"/>
                  <a:gd name="connsiteX196" fmla="*/ 612864 w 688392"/>
                  <a:gd name="connsiteY196" fmla="*/ 89928 h 450216"/>
                  <a:gd name="connsiteX197" fmla="*/ 602784 w 688392"/>
                  <a:gd name="connsiteY197" fmla="*/ 85608 h 450216"/>
                  <a:gd name="connsiteX198" fmla="*/ 633312 w 688392"/>
                  <a:gd name="connsiteY198" fmla="*/ 55080 h 450216"/>
                  <a:gd name="connsiteX199" fmla="*/ 633312 w 688392"/>
                  <a:gd name="connsiteY199" fmla="*/ 34920 h 450216"/>
                  <a:gd name="connsiteX200" fmla="*/ 633312 w 688392"/>
                  <a:gd name="connsiteY200" fmla="*/ 34920 h 450216"/>
                  <a:gd name="connsiteX201" fmla="*/ 653760 w 688392"/>
                  <a:gd name="connsiteY201" fmla="*/ 34920 h 450216"/>
                  <a:gd name="connsiteX202" fmla="*/ 653760 w 688392"/>
                  <a:gd name="connsiteY202" fmla="*/ 34920 h 450216"/>
                  <a:gd name="connsiteX203" fmla="*/ 653760 w 688392"/>
                  <a:gd name="connsiteY203" fmla="*/ 55080 h 450216"/>
                  <a:gd name="connsiteX204" fmla="*/ 653760 w 688392"/>
                  <a:gd name="connsiteY204" fmla="*/ 55080 h 450216"/>
                  <a:gd name="connsiteX205" fmla="*/ 643392 w 688392"/>
                  <a:gd name="connsiteY205" fmla="*/ 59400 h 450216"/>
                  <a:gd name="connsiteX206" fmla="*/ 643392 w 688392"/>
                  <a:gd name="connsiteY206" fmla="*/ 59400 h 450216"/>
                  <a:gd name="connsiteX207" fmla="*/ 633312 w 688392"/>
                  <a:gd name="connsiteY207" fmla="*/ 55080 h 450216"/>
                  <a:gd name="connsiteX208" fmla="*/ 663840 w 688392"/>
                  <a:gd name="connsiteY208" fmla="*/ 24552 h 450216"/>
                  <a:gd name="connsiteX209" fmla="*/ 663840 w 688392"/>
                  <a:gd name="connsiteY209" fmla="*/ 4104 h 450216"/>
                  <a:gd name="connsiteX210" fmla="*/ 663840 w 688392"/>
                  <a:gd name="connsiteY210" fmla="*/ 4104 h 450216"/>
                  <a:gd name="connsiteX211" fmla="*/ 684288 w 688392"/>
                  <a:gd name="connsiteY211" fmla="*/ 4104 h 450216"/>
                  <a:gd name="connsiteX212" fmla="*/ 684288 w 688392"/>
                  <a:gd name="connsiteY212" fmla="*/ 4104 h 450216"/>
                  <a:gd name="connsiteX213" fmla="*/ 684288 w 688392"/>
                  <a:gd name="connsiteY213" fmla="*/ 24552 h 450216"/>
                  <a:gd name="connsiteX214" fmla="*/ 684288 w 688392"/>
                  <a:gd name="connsiteY214" fmla="*/ 24552 h 450216"/>
                  <a:gd name="connsiteX215" fmla="*/ 673920 w 688392"/>
                  <a:gd name="connsiteY215" fmla="*/ 28872 h 450216"/>
                  <a:gd name="connsiteX216" fmla="*/ 673920 w 688392"/>
                  <a:gd name="connsiteY216" fmla="*/ 28872 h 450216"/>
                  <a:gd name="connsiteX217" fmla="*/ 663840 w 688392"/>
                  <a:gd name="connsiteY217" fmla="*/ 24552 h 45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Lst>
                <a:rect l="l" t="t" r="r" b="b"/>
                <a:pathLst>
                  <a:path w="688392" h="450216">
                    <a:moveTo>
                      <a:pt x="4320" y="445896"/>
                    </a:moveTo>
                    <a:cubicBezTo>
                      <a:pt x="-1440" y="440424"/>
                      <a:pt x="-1440" y="431208"/>
                      <a:pt x="4320" y="425448"/>
                    </a:cubicBezTo>
                    <a:lnTo>
                      <a:pt x="4320" y="425448"/>
                    </a:lnTo>
                    <a:cubicBezTo>
                      <a:pt x="10080" y="419976"/>
                      <a:pt x="19008" y="419976"/>
                      <a:pt x="24768" y="425448"/>
                    </a:cubicBezTo>
                    <a:lnTo>
                      <a:pt x="24768" y="425448"/>
                    </a:lnTo>
                    <a:cubicBezTo>
                      <a:pt x="30240" y="431208"/>
                      <a:pt x="30240" y="440424"/>
                      <a:pt x="24768" y="445896"/>
                    </a:cubicBezTo>
                    <a:lnTo>
                      <a:pt x="24768" y="445896"/>
                    </a:lnTo>
                    <a:cubicBezTo>
                      <a:pt x="21888" y="448776"/>
                      <a:pt x="18144" y="450216"/>
                      <a:pt x="14400" y="450216"/>
                    </a:cubicBezTo>
                    <a:lnTo>
                      <a:pt x="14400" y="450216"/>
                    </a:lnTo>
                    <a:cubicBezTo>
                      <a:pt x="10944" y="450216"/>
                      <a:pt x="7200" y="448776"/>
                      <a:pt x="4320" y="445896"/>
                    </a:cubicBezTo>
                    <a:close/>
                    <a:moveTo>
                      <a:pt x="34848" y="415368"/>
                    </a:moveTo>
                    <a:cubicBezTo>
                      <a:pt x="29376" y="409608"/>
                      <a:pt x="29376" y="400680"/>
                      <a:pt x="34848" y="394920"/>
                    </a:cubicBezTo>
                    <a:lnTo>
                      <a:pt x="34848" y="394920"/>
                    </a:lnTo>
                    <a:cubicBezTo>
                      <a:pt x="40320" y="389448"/>
                      <a:pt x="49536" y="389448"/>
                      <a:pt x="55296" y="394920"/>
                    </a:cubicBezTo>
                    <a:lnTo>
                      <a:pt x="55296" y="394920"/>
                    </a:lnTo>
                    <a:cubicBezTo>
                      <a:pt x="60768" y="400680"/>
                      <a:pt x="60768" y="409608"/>
                      <a:pt x="55296" y="415368"/>
                    </a:cubicBezTo>
                    <a:lnTo>
                      <a:pt x="55296" y="415368"/>
                    </a:lnTo>
                    <a:cubicBezTo>
                      <a:pt x="52416" y="418248"/>
                      <a:pt x="48672" y="419400"/>
                      <a:pt x="44928" y="419400"/>
                    </a:cubicBezTo>
                    <a:lnTo>
                      <a:pt x="44928" y="419400"/>
                    </a:lnTo>
                    <a:cubicBezTo>
                      <a:pt x="41184" y="419400"/>
                      <a:pt x="37728" y="418248"/>
                      <a:pt x="34848" y="415368"/>
                    </a:cubicBezTo>
                    <a:close/>
                    <a:moveTo>
                      <a:pt x="65376" y="384840"/>
                    </a:moveTo>
                    <a:cubicBezTo>
                      <a:pt x="59616" y="379080"/>
                      <a:pt x="59616" y="370152"/>
                      <a:pt x="65376" y="364392"/>
                    </a:cubicBezTo>
                    <a:lnTo>
                      <a:pt x="65376" y="364392"/>
                    </a:lnTo>
                    <a:cubicBezTo>
                      <a:pt x="71136" y="358920"/>
                      <a:pt x="80064" y="358920"/>
                      <a:pt x="85824" y="364392"/>
                    </a:cubicBezTo>
                    <a:lnTo>
                      <a:pt x="85824" y="364392"/>
                    </a:lnTo>
                    <a:cubicBezTo>
                      <a:pt x="91296" y="370152"/>
                      <a:pt x="91296" y="379080"/>
                      <a:pt x="85824" y="384840"/>
                    </a:cubicBezTo>
                    <a:lnTo>
                      <a:pt x="85824" y="384840"/>
                    </a:lnTo>
                    <a:cubicBezTo>
                      <a:pt x="82944" y="387720"/>
                      <a:pt x="79200" y="389160"/>
                      <a:pt x="75456" y="389160"/>
                    </a:cubicBezTo>
                    <a:lnTo>
                      <a:pt x="75456" y="389160"/>
                    </a:lnTo>
                    <a:cubicBezTo>
                      <a:pt x="72000" y="389160"/>
                      <a:pt x="68256" y="387720"/>
                      <a:pt x="65376" y="384840"/>
                    </a:cubicBezTo>
                    <a:close/>
                    <a:moveTo>
                      <a:pt x="95904" y="354312"/>
                    </a:moveTo>
                    <a:cubicBezTo>
                      <a:pt x="90432" y="348552"/>
                      <a:pt x="90432" y="339624"/>
                      <a:pt x="95904" y="333864"/>
                    </a:cubicBezTo>
                    <a:lnTo>
                      <a:pt x="95904" y="333864"/>
                    </a:lnTo>
                    <a:cubicBezTo>
                      <a:pt x="101664" y="328392"/>
                      <a:pt x="110592" y="328392"/>
                      <a:pt x="116352" y="333864"/>
                    </a:cubicBezTo>
                    <a:lnTo>
                      <a:pt x="116352" y="333864"/>
                    </a:lnTo>
                    <a:cubicBezTo>
                      <a:pt x="121824" y="339624"/>
                      <a:pt x="121824" y="348552"/>
                      <a:pt x="116352" y="354312"/>
                    </a:cubicBezTo>
                    <a:lnTo>
                      <a:pt x="116352" y="354312"/>
                    </a:lnTo>
                    <a:cubicBezTo>
                      <a:pt x="113472" y="357192"/>
                      <a:pt x="109728" y="358344"/>
                      <a:pt x="106272" y="358344"/>
                    </a:cubicBezTo>
                    <a:lnTo>
                      <a:pt x="106272" y="358344"/>
                    </a:lnTo>
                    <a:cubicBezTo>
                      <a:pt x="102528" y="358344"/>
                      <a:pt x="98784" y="357192"/>
                      <a:pt x="95904" y="354312"/>
                    </a:cubicBezTo>
                    <a:close/>
                    <a:moveTo>
                      <a:pt x="126432" y="323784"/>
                    </a:moveTo>
                    <a:cubicBezTo>
                      <a:pt x="120960" y="318024"/>
                      <a:pt x="120960" y="309096"/>
                      <a:pt x="126432" y="303336"/>
                    </a:cubicBezTo>
                    <a:lnTo>
                      <a:pt x="126432" y="303336"/>
                    </a:lnTo>
                    <a:cubicBezTo>
                      <a:pt x="132192" y="297864"/>
                      <a:pt x="141120" y="297864"/>
                      <a:pt x="146880" y="303336"/>
                    </a:cubicBezTo>
                    <a:lnTo>
                      <a:pt x="146880" y="303336"/>
                    </a:lnTo>
                    <a:cubicBezTo>
                      <a:pt x="152352" y="309096"/>
                      <a:pt x="152352" y="318024"/>
                      <a:pt x="146880" y="323784"/>
                    </a:cubicBezTo>
                    <a:lnTo>
                      <a:pt x="146880" y="323784"/>
                    </a:lnTo>
                    <a:cubicBezTo>
                      <a:pt x="144000" y="326376"/>
                      <a:pt x="140256" y="327816"/>
                      <a:pt x="136512" y="327816"/>
                    </a:cubicBezTo>
                    <a:lnTo>
                      <a:pt x="136512" y="327816"/>
                    </a:lnTo>
                    <a:cubicBezTo>
                      <a:pt x="133056" y="327816"/>
                      <a:pt x="129312" y="326376"/>
                      <a:pt x="126432" y="323784"/>
                    </a:cubicBezTo>
                    <a:close/>
                    <a:moveTo>
                      <a:pt x="156960" y="293256"/>
                    </a:moveTo>
                    <a:cubicBezTo>
                      <a:pt x="151488" y="287496"/>
                      <a:pt x="151488" y="278280"/>
                      <a:pt x="156960" y="272808"/>
                    </a:cubicBezTo>
                    <a:lnTo>
                      <a:pt x="156960" y="272808"/>
                    </a:lnTo>
                    <a:cubicBezTo>
                      <a:pt x="162720" y="267336"/>
                      <a:pt x="171648" y="267336"/>
                      <a:pt x="177408" y="272808"/>
                    </a:cubicBezTo>
                    <a:lnTo>
                      <a:pt x="177408" y="272808"/>
                    </a:lnTo>
                    <a:cubicBezTo>
                      <a:pt x="183168" y="278280"/>
                      <a:pt x="183168" y="287496"/>
                      <a:pt x="177408" y="293256"/>
                    </a:cubicBezTo>
                    <a:lnTo>
                      <a:pt x="177408" y="293256"/>
                    </a:lnTo>
                    <a:cubicBezTo>
                      <a:pt x="174528" y="296136"/>
                      <a:pt x="170784" y="297288"/>
                      <a:pt x="167328" y="297288"/>
                    </a:cubicBezTo>
                    <a:lnTo>
                      <a:pt x="167328" y="297288"/>
                    </a:lnTo>
                    <a:cubicBezTo>
                      <a:pt x="163584" y="297288"/>
                      <a:pt x="159840" y="296136"/>
                      <a:pt x="156960" y="293256"/>
                    </a:cubicBezTo>
                    <a:close/>
                    <a:moveTo>
                      <a:pt x="415296" y="263016"/>
                    </a:moveTo>
                    <a:cubicBezTo>
                      <a:pt x="412128" y="255816"/>
                      <a:pt x="415296" y="247464"/>
                      <a:pt x="422496" y="244008"/>
                    </a:cubicBezTo>
                    <a:lnTo>
                      <a:pt x="422496" y="244008"/>
                    </a:lnTo>
                    <a:cubicBezTo>
                      <a:pt x="429696" y="240840"/>
                      <a:pt x="438336" y="244008"/>
                      <a:pt x="441504" y="250920"/>
                    </a:cubicBezTo>
                    <a:lnTo>
                      <a:pt x="441504" y="250920"/>
                    </a:lnTo>
                    <a:cubicBezTo>
                      <a:pt x="444960" y="258120"/>
                      <a:pt x="441792" y="266760"/>
                      <a:pt x="434592" y="270216"/>
                    </a:cubicBezTo>
                    <a:lnTo>
                      <a:pt x="434592" y="270216"/>
                    </a:lnTo>
                    <a:cubicBezTo>
                      <a:pt x="432576" y="271080"/>
                      <a:pt x="430560" y="271368"/>
                      <a:pt x="428544" y="271368"/>
                    </a:cubicBezTo>
                    <a:lnTo>
                      <a:pt x="428544" y="271368"/>
                    </a:lnTo>
                    <a:cubicBezTo>
                      <a:pt x="423072" y="271368"/>
                      <a:pt x="417888" y="268488"/>
                      <a:pt x="415296" y="263016"/>
                    </a:cubicBezTo>
                    <a:close/>
                    <a:moveTo>
                      <a:pt x="187776" y="263016"/>
                    </a:moveTo>
                    <a:cubicBezTo>
                      <a:pt x="182016" y="257256"/>
                      <a:pt x="182016" y="248328"/>
                      <a:pt x="187776" y="242568"/>
                    </a:cubicBezTo>
                    <a:lnTo>
                      <a:pt x="187776" y="242568"/>
                    </a:lnTo>
                    <a:cubicBezTo>
                      <a:pt x="193248" y="236808"/>
                      <a:pt x="202464" y="236808"/>
                      <a:pt x="207936" y="242568"/>
                    </a:cubicBezTo>
                    <a:lnTo>
                      <a:pt x="207936" y="242568"/>
                    </a:lnTo>
                    <a:cubicBezTo>
                      <a:pt x="213408" y="248328"/>
                      <a:pt x="213408" y="257256"/>
                      <a:pt x="207936" y="263016"/>
                    </a:cubicBezTo>
                    <a:lnTo>
                      <a:pt x="207936" y="263016"/>
                    </a:lnTo>
                    <a:cubicBezTo>
                      <a:pt x="205056" y="265608"/>
                      <a:pt x="201600" y="267048"/>
                      <a:pt x="197856" y="267048"/>
                    </a:cubicBezTo>
                    <a:lnTo>
                      <a:pt x="197856" y="267048"/>
                    </a:lnTo>
                    <a:cubicBezTo>
                      <a:pt x="194112" y="267048"/>
                      <a:pt x="190368" y="265608"/>
                      <a:pt x="187776" y="263016"/>
                    </a:cubicBezTo>
                    <a:close/>
                    <a:moveTo>
                      <a:pt x="379872" y="256680"/>
                    </a:moveTo>
                    <a:cubicBezTo>
                      <a:pt x="374400" y="250920"/>
                      <a:pt x="374400" y="241992"/>
                      <a:pt x="379872" y="236232"/>
                    </a:cubicBezTo>
                    <a:lnTo>
                      <a:pt x="379872" y="236232"/>
                    </a:lnTo>
                    <a:cubicBezTo>
                      <a:pt x="385344" y="230760"/>
                      <a:pt x="394560" y="230760"/>
                      <a:pt x="400320" y="236232"/>
                    </a:cubicBezTo>
                    <a:lnTo>
                      <a:pt x="400320" y="236232"/>
                    </a:lnTo>
                    <a:cubicBezTo>
                      <a:pt x="405792" y="241992"/>
                      <a:pt x="405792" y="250920"/>
                      <a:pt x="400320" y="256680"/>
                    </a:cubicBezTo>
                    <a:lnTo>
                      <a:pt x="400320" y="256680"/>
                    </a:lnTo>
                    <a:cubicBezTo>
                      <a:pt x="397440" y="259560"/>
                      <a:pt x="393696" y="261000"/>
                      <a:pt x="389952" y="261000"/>
                    </a:cubicBezTo>
                    <a:lnTo>
                      <a:pt x="389952" y="261000"/>
                    </a:lnTo>
                    <a:cubicBezTo>
                      <a:pt x="386208" y="261000"/>
                      <a:pt x="382752" y="259560"/>
                      <a:pt x="379872" y="256680"/>
                    </a:cubicBezTo>
                    <a:close/>
                    <a:moveTo>
                      <a:pt x="449856" y="238536"/>
                    </a:moveTo>
                    <a:cubicBezTo>
                      <a:pt x="444384" y="232776"/>
                      <a:pt x="444384" y="223560"/>
                      <a:pt x="449856" y="218088"/>
                    </a:cubicBezTo>
                    <a:lnTo>
                      <a:pt x="449856" y="218088"/>
                    </a:lnTo>
                    <a:cubicBezTo>
                      <a:pt x="455616" y="212328"/>
                      <a:pt x="464544" y="212328"/>
                      <a:pt x="470304" y="218088"/>
                    </a:cubicBezTo>
                    <a:lnTo>
                      <a:pt x="470304" y="218088"/>
                    </a:lnTo>
                    <a:cubicBezTo>
                      <a:pt x="476064" y="223560"/>
                      <a:pt x="476064" y="232776"/>
                      <a:pt x="470304" y="238536"/>
                    </a:cubicBezTo>
                    <a:lnTo>
                      <a:pt x="470304" y="238536"/>
                    </a:lnTo>
                    <a:cubicBezTo>
                      <a:pt x="467424" y="241128"/>
                      <a:pt x="463968" y="242568"/>
                      <a:pt x="460224" y="242568"/>
                    </a:cubicBezTo>
                    <a:lnTo>
                      <a:pt x="460224" y="242568"/>
                    </a:lnTo>
                    <a:cubicBezTo>
                      <a:pt x="456480" y="242568"/>
                      <a:pt x="452736" y="241128"/>
                      <a:pt x="449856" y="238536"/>
                    </a:cubicBezTo>
                    <a:close/>
                    <a:moveTo>
                      <a:pt x="218016" y="232200"/>
                    </a:moveTo>
                    <a:cubicBezTo>
                      <a:pt x="212544" y="226728"/>
                      <a:pt x="212544" y="217512"/>
                      <a:pt x="218016" y="212040"/>
                    </a:cubicBezTo>
                    <a:lnTo>
                      <a:pt x="218016" y="212040"/>
                    </a:lnTo>
                    <a:cubicBezTo>
                      <a:pt x="223776" y="206280"/>
                      <a:pt x="232704" y="206280"/>
                      <a:pt x="238464" y="212040"/>
                    </a:cubicBezTo>
                    <a:lnTo>
                      <a:pt x="238464" y="212040"/>
                    </a:lnTo>
                    <a:cubicBezTo>
                      <a:pt x="244224" y="217512"/>
                      <a:pt x="244224" y="226728"/>
                      <a:pt x="238464" y="232200"/>
                    </a:cubicBezTo>
                    <a:lnTo>
                      <a:pt x="238464" y="232200"/>
                    </a:lnTo>
                    <a:cubicBezTo>
                      <a:pt x="235584" y="235080"/>
                      <a:pt x="232128" y="236520"/>
                      <a:pt x="228384" y="236520"/>
                    </a:cubicBezTo>
                    <a:lnTo>
                      <a:pt x="228384" y="236520"/>
                    </a:lnTo>
                    <a:cubicBezTo>
                      <a:pt x="224640" y="236520"/>
                      <a:pt x="220896" y="235080"/>
                      <a:pt x="218016" y="232200"/>
                    </a:cubicBezTo>
                    <a:close/>
                    <a:moveTo>
                      <a:pt x="349344" y="226152"/>
                    </a:moveTo>
                    <a:cubicBezTo>
                      <a:pt x="343584" y="220392"/>
                      <a:pt x="343584" y="211464"/>
                      <a:pt x="349344" y="205704"/>
                    </a:cubicBezTo>
                    <a:lnTo>
                      <a:pt x="349344" y="205704"/>
                    </a:lnTo>
                    <a:cubicBezTo>
                      <a:pt x="354816" y="199944"/>
                      <a:pt x="364032" y="200232"/>
                      <a:pt x="369792" y="205704"/>
                    </a:cubicBezTo>
                    <a:lnTo>
                      <a:pt x="369792" y="205704"/>
                    </a:lnTo>
                    <a:cubicBezTo>
                      <a:pt x="375264" y="211464"/>
                      <a:pt x="375264" y="220392"/>
                      <a:pt x="369792" y="226152"/>
                    </a:cubicBezTo>
                    <a:lnTo>
                      <a:pt x="369792" y="226152"/>
                    </a:lnTo>
                    <a:cubicBezTo>
                      <a:pt x="366912" y="229032"/>
                      <a:pt x="363168" y="230472"/>
                      <a:pt x="359424" y="230472"/>
                    </a:cubicBezTo>
                    <a:lnTo>
                      <a:pt x="359424" y="230472"/>
                    </a:lnTo>
                    <a:cubicBezTo>
                      <a:pt x="355968" y="230472"/>
                      <a:pt x="352224" y="229032"/>
                      <a:pt x="349344" y="226152"/>
                    </a:cubicBezTo>
                    <a:close/>
                    <a:moveTo>
                      <a:pt x="480384" y="208008"/>
                    </a:moveTo>
                    <a:cubicBezTo>
                      <a:pt x="474912" y="202248"/>
                      <a:pt x="474912" y="193032"/>
                      <a:pt x="480384" y="187560"/>
                    </a:cubicBezTo>
                    <a:lnTo>
                      <a:pt x="480384" y="187560"/>
                    </a:lnTo>
                    <a:cubicBezTo>
                      <a:pt x="486144" y="181800"/>
                      <a:pt x="495360" y="181800"/>
                      <a:pt x="500832" y="187560"/>
                    </a:cubicBezTo>
                    <a:lnTo>
                      <a:pt x="500832" y="187560"/>
                    </a:lnTo>
                    <a:cubicBezTo>
                      <a:pt x="506592" y="193032"/>
                      <a:pt x="506592" y="202248"/>
                      <a:pt x="500832" y="208008"/>
                    </a:cubicBezTo>
                    <a:lnTo>
                      <a:pt x="500832" y="208008"/>
                    </a:lnTo>
                    <a:cubicBezTo>
                      <a:pt x="498240" y="210600"/>
                      <a:pt x="494496" y="212040"/>
                      <a:pt x="490752" y="212040"/>
                    </a:cubicBezTo>
                    <a:lnTo>
                      <a:pt x="490752" y="212040"/>
                    </a:lnTo>
                    <a:cubicBezTo>
                      <a:pt x="487008" y="212040"/>
                      <a:pt x="483264" y="210600"/>
                      <a:pt x="480384" y="208008"/>
                    </a:cubicBezTo>
                    <a:close/>
                    <a:moveTo>
                      <a:pt x="248832" y="201960"/>
                    </a:moveTo>
                    <a:cubicBezTo>
                      <a:pt x="243072" y="196200"/>
                      <a:pt x="243072" y="186984"/>
                      <a:pt x="248832" y="181512"/>
                    </a:cubicBezTo>
                    <a:lnTo>
                      <a:pt x="248832" y="181512"/>
                    </a:lnTo>
                    <a:cubicBezTo>
                      <a:pt x="254304" y="175752"/>
                      <a:pt x="263520" y="175752"/>
                      <a:pt x="268992" y="181512"/>
                    </a:cubicBezTo>
                    <a:lnTo>
                      <a:pt x="268992" y="181512"/>
                    </a:lnTo>
                    <a:cubicBezTo>
                      <a:pt x="274752" y="186984"/>
                      <a:pt x="274752" y="196200"/>
                      <a:pt x="268992" y="201960"/>
                    </a:cubicBezTo>
                    <a:lnTo>
                      <a:pt x="268992" y="201960"/>
                    </a:lnTo>
                    <a:cubicBezTo>
                      <a:pt x="266112" y="204552"/>
                      <a:pt x="262656" y="205992"/>
                      <a:pt x="258912" y="205992"/>
                    </a:cubicBezTo>
                    <a:lnTo>
                      <a:pt x="258912" y="205992"/>
                    </a:lnTo>
                    <a:cubicBezTo>
                      <a:pt x="255168" y="205992"/>
                      <a:pt x="251424" y="204552"/>
                      <a:pt x="248832" y="201960"/>
                    </a:cubicBezTo>
                    <a:close/>
                    <a:moveTo>
                      <a:pt x="318816" y="195624"/>
                    </a:moveTo>
                    <a:cubicBezTo>
                      <a:pt x="313056" y="189864"/>
                      <a:pt x="313056" y="180648"/>
                      <a:pt x="318816" y="175176"/>
                    </a:cubicBezTo>
                    <a:lnTo>
                      <a:pt x="318816" y="175176"/>
                    </a:lnTo>
                    <a:cubicBezTo>
                      <a:pt x="324288" y="169704"/>
                      <a:pt x="333504" y="169704"/>
                      <a:pt x="338976" y="175176"/>
                    </a:cubicBezTo>
                    <a:lnTo>
                      <a:pt x="338976" y="175176"/>
                    </a:lnTo>
                    <a:cubicBezTo>
                      <a:pt x="344736" y="180648"/>
                      <a:pt x="344736" y="189864"/>
                      <a:pt x="338976" y="195624"/>
                    </a:cubicBezTo>
                    <a:lnTo>
                      <a:pt x="338976" y="195624"/>
                    </a:lnTo>
                    <a:cubicBezTo>
                      <a:pt x="336384" y="198504"/>
                      <a:pt x="332640" y="199944"/>
                      <a:pt x="328896" y="199944"/>
                    </a:cubicBezTo>
                    <a:lnTo>
                      <a:pt x="328896" y="199944"/>
                    </a:lnTo>
                    <a:cubicBezTo>
                      <a:pt x="325152" y="199944"/>
                      <a:pt x="321696" y="198504"/>
                      <a:pt x="318816" y="195624"/>
                    </a:cubicBezTo>
                    <a:close/>
                    <a:moveTo>
                      <a:pt x="511200" y="177480"/>
                    </a:moveTo>
                    <a:cubicBezTo>
                      <a:pt x="505440" y="171720"/>
                      <a:pt x="505440" y="162504"/>
                      <a:pt x="511200" y="157032"/>
                    </a:cubicBezTo>
                    <a:lnTo>
                      <a:pt x="511200" y="157032"/>
                    </a:lnTo>
                    <a:cubicBezTo>
                      <a:pt x="516672" y="151272"/>
                      <a:pt x="525888" y="151272"/>
                      <a:pt x="531360" y="157032"/>
                    </a:cubicBezTo>
                    <a:lnTo>
                      <a:pt x="531360" y="157032"/>
                    </a:lnTo>
                    <a:cubicBezTo>
                      <a:pt x="537120" y="162504"/>
                      <a:pt x="537120" y="171720"/>
                      <a:pt x="531360" y="177480"/>
                    </a:cubicBezTo>
                    <a:lnTo>
                      <a:pt x="531360" y="177480"/>
                    </a:lnTo>
                    <a:cubicBezTo>
                      <a:pt x="528768" y="180072"/>
                      <a:pt x="525024" y="181512"/>
                      <a:pt x="521280" y="181512"/>
                    </a:cubicBezTo>
                    <a:lnTo>
                      <a:pt x="521280" y="181512"/>
                    </a:lnTo>
                    <a:cubicBezTo>
                      <a:pt x="517536" y="181512"/>
                      <a:pt x="513792" y="180072"/>
                      <a:pt x="511200" y="177480"/>
                    </a:cubicBezTo>
                    <a:close/>
                    <a:moveTo>
                      <a:pt x="278496" y="168264"/>
                    </a:moveTo>
                    <a:cubicBezTo>
                      <a:pt x="277344" y="160488"/>
                      <a:pt x="282528" y="153000"/>
                      <a:pt x="290592" y="151848"/>
                    </a:cubicBezTo>
                    <a:lnTo>
                      <a:pt x="290592" y="151848"/>
                    </a:lnTo>
                    <a:cubicBezTo>
                      <a:pt x="298368" y="150696"/>
                      <a:pt x="305568" y="156168"/>
                      <a:pt x="306720" y="163944"/>
                    </a:cubicBezTo>
                    <a:lnTo>
                      <a:pt x="306720" y="163944"/>
                    </a:lnTo>
                    <a:cubicBezTo>
                      <a:pt x="308160" y="171720"/>
                      <a:pt x="302688" y="179208"/>
                      <a:pt x="294624" y="180360"/>
                    </a:cubicBezTo>
                    <a:lnTo>
                      <a:pt x="292608" y="180360"/>
                    </a:lnTo>
                    <a:cubicBezTo>
                      <a:pt x="285696" y="180360"/>
                      <a:pt x="279360" y="175464"/>
                      <a:pt x="278496" y="168264"/>
                    </a:cubicBezTo>
                    <a:close/>
                    <a:moveTo>
                      <a:pt x="541728" y="146952"/>
                    </a:moveTo>
                    <a:cubicBezTo>
                      <a:pt x="535968" y="141192"/>
                      <a:pt x="535968" y="131976"/>
                      <a:pt x="541728" y="126504"/>
                    </a:cubicBezTo>
                    <a:lnTo>
                      <a:pt x="541728" y="126504"/>
                    </a:lnTo>
                    <a:cubicBezTo>
                      <a:pt x="547200" y="120744"/>
                      <a:pt x="556416" y="120744"/>
                      <a:pt x="561888" y="126504"/>
                    </a:cubicBezTo>
                    <a:lnTo>
                      <a:pt x="561888" y="126504"/>
                    </a:lnTo>
                    <a:cubicBezTo>
                      <a:pt x="567648" y="131976"/>
                      <a:pt x="567648" y="141192"/>
                      <a:pt x="561888" y="146952"/>
                    </a:cubicBezTo>
                    <a:lnTo>
                      <a:pt x="561888" y="146952"/>
                    </a:lnTo>
                    <a:cubicBezTo>
                      <a:pt x="559296" y="149544"/>
                      <a:pt x="555552" y="150984"/>
                      <a:pt x="551808" y="150984"/>
                    </a:cubicBezTo>
                    <a:lnTo>
                      <a:pt x="551808" y="150984"/>
                    </a:lnTo>
                    <a:cubicBezTo>
                      <a:pt x="548064" y="150984"/>
                      <a:pt x="544320" y="149544"/>
                      <a:pt x="541728" y="146952"/>
                    </a:cubicBezTo>
                    <a:close/>
                    <a:moveTo>
                      <a:pt x="572256" y="116424"/>
                    </a:moveTo>
                    <a:cubicBezTo>
                      <a:pt x="566496" y="110664"/>
                      <a:pt x="566496" y="101448"/>
                      <a:pt x="572256" y="95976"/>
                    </a:cubicBezTo>
                    <a:lnTo>
                      <a:pt x="572256" y="95976"/>
                    </a:lnTo>
                    <a:cubicBezTo>
                      <a:pt x="577728" y="90216"/>
                      <a:pt x="586944" y="90216"/>
                      <a:pt x="592704" y="95976"/>
                    </a:cubicBezTo>
                    <a:lnTo>
                      <a:pt x="592704" y="95976"/>
                    </a:lnTo>
                    <a:cubicBezTo>
                      <a:pt x="598176" y="101448"/>
                      <a:pt x="598176" y="110664"/>
                      <a:pt x="592704" y="116424"/>
                    </a:cubicBezTo>
                    <a:lnTo>
                      <a:pt x="592704" y="116424"/>
                    </a:lnTo>
                    <a:cubicBezTo>
                      <a:pt x="589824" y="119016"/>
                      <a:pt x="586080" y="120456"/>
                      <a:pt x="582336" y="120456"/>
                    </a:cubicBezTo>
                    <a:lnTo>
                      <a:pt x="582336" y="120456"/>
                    </a:lnTo>
                    <a:cubicBezTo>
                      <a:pt x="578592" y="120456"/>
                      <a:pt x="574848" y="119016"/>
                      <a:pt x="572256" y="116424"/>
                    </a:cubicBezTo>
                    <a:close/>
                    <a:moveTo>
                      <a:pt x="602784" y="85608"/>
                    </a:moveTo>
                    <a:cubicBezTo>
                      <a:pt x="597024" y="80136"/>
                      <a:pt x="597024" y="70920"/>
                      <a:pt x="602784" y="65448"/>
                    </a:cubicBezTo>
                    <a:lnTo>
                      <a:pt x="602784" y="65448"/>
                    </a:lnTo>
                    <a:cubicBezTo>
                      <a:pt x="608256" y="59688"/>
                      <a:pt x="617472" y="59688"/>
                      <a:pt x="622944" y="65448"/>
                    </a:cubicBezTo>
                    <a:lnTo>
                      <a:pt x="622944" y="65448"/>
                    </a:lnTo>
                    <a:cubicBezTo>
                      <a:pt x="628704" y="70920"/>
                      <a:pt x="628704" y="80136"/>
                      <a:pt x="622944" y="85608"/>
                    </a:cubicBezTo>
                    <a:lnTo>
                      <a:pt x="622944" y="85608"/>
                    </a:lnTo>
                    <a:cubicBezTo>
                      <a:pt x="620352" y="88488"/>
                      <a:pt x="616608" y="89928"/>
                      <a:pt x="612864" y="89928"/>
                    </a:cubicBezTo>
                    <a:lnTo>
                      <a:pt x="612864" y="89928"/>
                    </a:lnTo>
                    <a:cubicBezTo>
                      <a:pt x="609120" y="89928"/>
                      <a:pt x="605664" y="88488"/>
                      <a:pt x="602784" y="85608"/>
                    </a:cubicBezTo>
                    <a:close/>
                    <a:moveTo>
                      <a:pt x="633312" y="55080"/>
                    </a:moveTo>
                    <a:cubicBezTo>
                      <a:pt x="627552" y="49608"/>
                      <a:pt x="627552" y="40392"/>
                      <a:pt x="633312" y="34920"/>
                    </a:cubicBezTo>
                    <a:lnTo>
                      <a:pt x="633312" y="34920"/>
                    </a:lnTo>
                    <a:cubicBezTo>
                      <a:pt x="638784" y="29160"/>
                      <a:pt x="648000" y="29160"/>
                      <a:pt x="653760" y="34920"/>
                    </a:cubicBezTo>
                    <a:lnTo>
                      <a:pt x="653760" y="34920"/>
                    </a:lnTo>
                    <a:cubicBezTo>
                      <a:pt x="659232" y="40392"/>
                      <a:pt x="659232" y="49608"/>
                      <a:pt x="653760" y="55080"/>
                    </a:cubicBezTo>
                    <a:lnTo>
                      <a:pt x="653760" y="55080"/>
                    </a:lnTo>
                    <a:cubicBezTo>
                      <a:pt x="650880" y="57960"/>
                      <a:pt x="647136" y="59400"/>
                      <a:pt x="643392" y="59400"/>
                    </a:cubicBezTo>
                    <a:lnTo>
                      <a:pt x="643392" y="59400"/>
                    </a:lnTo>
                    <a:cubicBezTo>
                      <a:pt x="639648" y="59400"/>
                      <a:pt x="636192" y="57960"/>
                      <a:pt x="633312" y="55080"/>
                    </a:cubicBezTo>
                    <a:close/>
                    <a:moveTo>
                      <a:pt x="663840" y="24552"/>
                    </a:moveTo>
                    <a:cubicBezTo>
                      <a:pt x="658080" y="19080"/>
                      <a:pt x="658080" y="9864"/>
                      <a:pt x="663840" y="4104"/>
                    </a:cubicBezTo>
                    <a:lnTo>
                      <a:pt x="663840" y="4104"/>
                    </a:lnTo>
                    <a:cubicBezTo>
                      <a:pt x="669600" y="-1368"/>
                      <a:pt x="678528" y="-1368"/>
                      <a:pt x="684288" y="4104"/>
                    </a:cubicBezTo>
                    <a:lnTo>
                      <a:pt x="684288" y="4104"/>
                    </a:lnTo>
                    <a:cubicBezTo>
                      <a:pt x="689760" y="9864"/>
                      <a:pt x="689760" y="19080"/>
                      <a:pt x="684288" y="24552"/>
                    </a:cubicBezTo>
                    <a:lnTo>
                      <a:pt x="684288" y="24552"/>
                    </a:lnTo>
                    <a:cubicBezTo>
                      <a:pt x="681408" y="27432"/>
                      <a:pt x="677664" y="28872"/>
                      <a:pt x="673920" y="28872"/>
                    </a:cubicBezTo>
                    <a:lnTo>
                      <a:pt x="673920" y="28872"/>
                    </a:lnTo>
                    <a:cubicBezTo>
                      <a:pt x="670464" y="28872"/>
                      <a:pt x="666720" y="27432"/>
                      <a:pt x="663840" y="24552"/>
                    </a:cubicBezTo>
                    <a:close/>
                  </a:path>
                </a:pathLst>
              </a:custGeom>
              <a:grpFill/>
              <a:ln w="0" cap="flat">
                <a:solidFill>
                  <a:schemeClr val="bg1"/>
                </a:solidFill>
                <a:prstDash val="solid"/>
                <a:miter/>
              </a:ln>
            </p:spPr>
            <p:txBody>
              <a:bodyPr rtlCol="0" anchor="ctr"/>
              <a:lstStyle/>
              <a:p>
                <a:endParaRPr lang="en-GB"/>
              </a:p>
            </p:txBody>
          </p:sp>
          <p:sp>
            <p:nvSpPr>
              <p:cNvPr id="45" name="Freeform 235">
                <a:extLst>
                  <a:ext uri="{FF2B5EF4-FFF2-40B4-BE49-F238E27FC236}">
                    <a16:creationId xmlns:a16="http://schemas.microsoft.com/office/drawing/2014/main" id="{C28AA059-8457-6AF1-082E-AE8AB3A80BC8}"/>
                  </a:ext>
                </a:extLst>
              </p:cNvPr>
              <p:cNvSpPr/>
              <p:nvPr/>
            </p:nvSpPr>
            <p:spPr>
              <a:xfrm>
                <a:off x="9917489" y="3716893"/>
                <a:ext cx="118080" cy="118079"/>
              </a:xfrm>
              <a:custGeom>
                <a:avLst/>
                <a:gdLst>
                  <a:gd name="connsiteX0" fmla="*/ 103680 w 118080"/>
                  <a:gd name="connsiteY0" fmla="*/ 118080 h 118079"/>
                  <a:gd name="connsiteX1" fmla="*/ 89280 w 118080"/>
                  <a:gd name="connsiteY1" fmla="*/ 103680 h 118079"/>
                  <a:gd name="connsiteX2" fmla="*/ 89280 w 118080"/>
                  <a:gd name="connsiteY2" fmla="*/ 28800 h 118079"/>
                  <a:gd name="connsiteX3" fmla="*/ 14400 w 118080"/>
                  <a:gd name="connsiteY3" fmla="*/ 28800 h 118079"/>
                  <a:gd name="connsiteX4" fmla="*/ 0 w 118080"/>
                  <a:gd name="connsiteY4" fmla="*/ 14400 h 118079"/>
                  <a:gd name="connsiteX5" fmla="*/ 14400 w 118080"/>
                  <a:gd name="connsiteY5" fmla="*/ 0 h 118079"/>
                  <a:gd name="connsiteX6" fmla="*/ 103680 w 118080"/>
                  <a:gd name="connsiteY6" fmla="*/ 0 h 118079"/>
                  <a:gd name="connsiteX7" fmla="*/ 118080 w 118080"/>
                  <a:gd name="connsiteY7" fmla="*/ 14400 h 118079"/>
                  <a:gd name="connsiteX8" fmla="*/ 118080 w 118080"/>
                  <a:gd name="connsiteY8" fmla="*/ 103680 h 118079"/>
                  <a:gd name="connsiteX9" fmla="*/ 103680 w 118080"/>
                  <a:gd name="connsiteY9" fmla="*/ 118080 h 118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80" h="118079">
                    <a:moveTo>
                      <a:pt x="103680" y="118080"/>
                    </a:moveTo>
                    <a:cubicBezTo>
                      <a:pt x="95616" y="118080"/>
                      <a:pt x="89280" y="111744"/>
                      <a:pt x="89280" y="103680"/>
                    </a:cubicBezTo>
                    <a:lnTo>
                      <a:pt x="89280" y="28800"/>
                    </a:lnTo>
                    <a:lnTo>
                      <a:pt x="14400" y="28800"/>
                    </a:lnTo>
                    <a:cubicBezTo>
                      <a:pt x="6336" y="28800"/>
                      <a:pt x="0" y="22464"/>
                      <a:pt x="0" y="14400"/>
                    </a:cubicBezTo>
                    <a:cubicBezTo>
                      <a:pt x="0" y="6336"/>
                      <a:pt x="6336" y="0"/>
                      <a:pt x="14400" y="0"/>
                    </a:cubicBezTo>
                    <a:lnTo>
                      <a:pt x="103680" y="0"/>
                    </a:lnTo>
                    <a:cubicBezTo>
                      <a:pt x="111744" y="0"/>
                      <a:pt x="118080" y="6336"/>
                      <a:pt x="118080" y="14400"/>
                    </a:cubicBezTo>
                    <a:lnTo>
                      <a:pt x="118080" y="103680"/>
                    </a:lnTo>
                    <a:cubicBezTo>
                      <a:pt x="118080" y="111744"/>
                      <a:pt x="111744" y="118080"/>
                      <a:pt x="103680" y="118080"/>
                    </a:cubicBezTo>
                    <a:close/>
                  </a:path>
                </a:pathLst>
              </a:custGeom>
              <a:grpFill/>
              <a:ln w="0" cap="flat">
                <a:solidFill>
                  <a:schemeClr val="bg1"/>
                </a:solidFill>
                <a:prstDash val="solid"/>
                <a:miter/>
              </a:ln>
            </p:spPr>
            <p:txBody>
              <a:bodyPr rtlCol="0" anchor="ctr"/>
              <a:lstStyle/>
              <a:p>
                <a:endParaRPr lang="en-GB"/>
              </a:p>
            </p:txBody>
          </p:sp>
          <p:sp>
            <p:nvSpPr>
              <p:cNvPr id="46" name="Freeform 236">
                <a:extLst>
                  <a:ext uri="{FF2B5EF4-FFF2-40B4-BE49-F238E27FC236}">
                    <a16:creationId xmlns:a16="http://schemas.microsoft.com/office/drawing/2014/main" id="{3D89971A-F33C-8115-CF6A-1987BD52E9EC}"/>
                  </a:ext>
                </a:extLst>
              </p:cNvPr>
              <p:cNvSpPr/>
              <p:nvPr/>
            </p:nvSpPr>
            <p:spPr>
              <a:xfrm>
                <a:off x="9413830" y="3985272"/>
                <a:ext cx="442929" cy="266437"/>
              </a:xfrm>
              <a:custGeom>
                <a:avLst/>
                <a:gdLst>
                  <a:gd name="connsiteX0" fmla="*/ 175628 w 442929"/>
                  <a:gd name="connsiteY0" fmla="*/ 266438 h 266437"/>
                  <a:gd name="connsiteX1" fmla="*/ 5132 w 442929"/>
                  <a:gd name="connsiteY1" fmla="*/ 204230 h 266437"/>
                  <a:gd name="connsiteX2" fmla="*/ 3404 w 442929"/>
                  <a:gd name="connsiteY2" fmla="*/ 184070 h 266437"/>
                  <a:gd name="connsiteX3" fmla="*/ 23564 w 442929"/>
                  <a:gd name="connsiteY3" fmla="*/ 182342 h 266437"/>
                  <a:gd name="connsiteX4" fmla="*/ 270668 w 442929"/>
                  <a:gd name="connsiteY4" fmla="*/ 218054 h 266437"/>
                  <a:gd name="connsiteX5" fmla="*/ 414092 w 442929"/>
                  <a:gd name="connsiteY5" fmla="*/ 13574 h 266437"/>
                  <a:gd name="connsiteX6" fmla="*/ 429356 w 442929"/>
                  <a:gd name="connsiteY6" fmla="*/ 38 h 266437"/>
                  <a:gd name="connsiteX7" fmla="*/ 442892 w 442929"/>
                  <a:gd name="connsiteY7" fmla="*/ 15302 h 266437"/>
                  <a:gd name="connsiteX8" fmla="*/ 282188 w 442929"/>
                  <a:gd name="connsiteY8" fmla="*/ 244262 h 266437"/>
                  <a:gd name="connsiteX9" fmla="*/ 175916 w 442929"/>
                  <a:gd name="connsiteY9" fmla="*/ 266438 h 266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2929" h="266437">
                    <a:moveTo>
                      <a:pt x="175628" y="266438"/>
                    </a:moveTo>
                    <a:cubicBezTo>
                      <a:pt x="114572" y="266438"/>
                      <a:pt x="54092" y="245126"/>
                      <a:pt x="5132" y="204230"/>
                    </a:cubicBezTo>
                    <a:cubicBezTo>
                      <a:pt x="-916" y="199046"/>
                      <a:pt x="-1780" y="190118"/>
                      <a:pt x="3404" y="184070"/>
                    </a:cubicBezTo>
                    <a:cubicBezTo>
                      <a:pt x="8588" y="178022"/>
                      <a:pt x="17516" y="177158"/>
                      <a:pt x="23564" y="182342"/>
                    </a:cubicBezTo>
                    <a:cubicBezTo>
                      <a:pt x="92972" y="240230"/>
                      <a:pt x="187724" y="253766"/>
                      <a:pt x="270668" y="218054"/>
                    </a:cubicBezTo>
                    <a:cubicBezTo>
                      <a:pt x="353612" y="182054"/>
                      <a:pt x="408620" y="104006"/>
                      <a:pt x="414092" y="13574"/>
                    </a:cubicBezTo>
                    <a:cubicBezTo>
                      <a:pt x="414668" y="5510"/>
                      <a:pt x="421580" y="-538"/>
                      <a:pt x="429356" y="38"/>
                    </a:cubicBezTo>
                    <a:cubicBezTo>
                      <a:pt x="437420" y="614"/>
                      <a:pt x="443468" y="7238"/>
                      <a:pt x="442892" y="15302"/>
                    </a:cubicBezTo>
                    <a:cubicBezTo>
                      <a:pt x="436844" y="116390"/>
                      <a:pt x="375212" y="204230"/>
                      <a:pt x="282188" y="244262"/>
                    </a:cubicBezTo>
                    <a:cubicBezTo>
                      <a:pt x="247916" y="259238"/>
                      <a:pt x="211628" y="266438"/>
                      <a:pt x="175916" y="266438"/>
                    </a:cubicBezTo>
                    <a:close/>
                  </a:path>
                </a:pathLst>
              </a:custGeom>
              <a:grpFill/>
              <a:ln w="0" cap="flat">
                <a:solidFill>
                  <a:schemeClr val="bg1"/>
                </a:solidFill>
                <a:prstDash val="solid"/>
                <a:miter/>
              </a:ln>
            </p:spPr>
            <p:txBody>
              <a:bodyPr rtlCol="0" anchor="ctr"/>
              <a:lstStyle/>
              <a:p>
                <a:endParaRPr lang="en-GB"/>
              </a:p>
            </p:txBody>
          </p:sp>
        </p:grpSp>
      </p:grpSp>
      <p:grpSp>
        <p:nvGrpSpPr>
          <p:cNvPr id="80" name="Group 79">
            <a:extLst>
              <a:ext uri="{FF2B5EF4-FFF2-40B4-BE49-F238E27FC236}">
                <a16:creationId xmlns:a16="http://schemas.microsoft.com/office/drawing/2014/main" id="{F11CF4DA-2D0D-A5BA-4755-F632C1048D9C}"/>
              </a:ext>
            </a:extLst>
          </p:cNvPr>
          <p:cNvGrpSpPr/>
          <p:nvPr/>
        </p:nvGrpSpPr>
        <p:grpSpPr>
          <a:xfrm>
            <a:off x="1750835" y="3833064"/>
            <a:ext cx="3354565" cy="988472"/>
            <a:chOff x="1750835" y="3645597"/>
            <a:chExt cx="3354565" cy="988472"/>
          </a:xfrm>
          <a:solidFill>
            <a:schemeClr val="accent5">
              <a:lumMod val="75000"/>
            </a:schemeClr>
          </a:solidFill>
        </p:grpSpPr>
        <p:sp>
          <p:nvSpPr>
            <p:cNvPr id="36" name="Right Arrow 20">
              <a:extLst>
                <a:ext uri="{FF2B5EF4-FFF2-40B4-BE49-F238E27FC236}">
                  <a16:creationId xmlns:a16="http://schemas.microsoft.com/office/drawing/2014/main" id="{B9A1C9C8-63D3-BD7D-006A-BF58B0E54558}"/>
                </a:ext>
              </a:extLst>
            </p:cNvPr>
            <p:cNvSpPr/>
            <p:nvPr/>
          </p:nvSpPr>
          <p:spPr>
            <a:xfrm>
              <a:off x="1750835" y="3645597"/>
              <a:ext cx="3354565" cy="988472"/>
            </a:xfrm>
            <a:prstGeom prst="rightArrow">
              <a:avLst>
                <a:gd name="adj1" fmla="val 100000"/>
                <a:gd name="adj2" fmla="val 28867"/>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lIns="180000" tIns="180000" rIns="180000" bIns="180000" rtlCol="0" anchor="ctr"/>
            <a:lstStyle/>
            <a:p>
              <a:r>
                <a:rPr lang="en-GB" b="1">
                  <a:solidFill>
                    <a:schemeClr val="bg1"/>
                  </a:solidFill>
                  <a:latin typeface="Calibri" panose="020F0502020204030204" pitchFamily="34" charset="0"/>
                  <a:ea typeface="Roboto" panose="02000000000000000000" pitchFamily="2" charset="0"/>
                </a:rPr>
                <a:t>Effective therapies</a:t>
              </a:r>
            </a:p>
            <a:p>
              <a:r>
                <a:rPr lang="en-GB" b="1">
                  <a:solidFill>
                    <a:schemeClr val="bg1"/>
                  </a:solidFill>
                  <a:latin typeface="Calibri" panose="020F0502020204030204" pitchFamily="34" charset="0"/>
                  <a:ea typeface="Roboto" panose="02000000000000000000" pitchFamily="2" charset="0"/>
                </a:rPr>
                <a:t>and management</a:t>
              </a:r>
            </a:p>
          </p:txBody>
        </p:sp>
        <p:grpSp>
          <p:nvGrpSpPr>
            <p:cNvPr id="16" name="Graphic 114">
              <a:extLst>
                <a:ext uri="{FF2B5EF4-FFF2-40B4-BE49-F238E27FC236}">
                  <a16:creationId xmlns:a16="http://schemas.microsoft.com/office/drawing/2014/main" id="{7BF0351F-5ECA-73EC-63C3-7D69F9243DE6}"/>
                </a:ext>
              </a:extLst>
            </p:cNvPr>
            <p:cNvGrpSpPr/>
            <p:nvPr/>
          </p:nvGrpSpPr>
          <p:grpSpPr>
            <a:xfrm>
              <a:off x="4080611" y="3837722"/>
              <a:ext cx="550971" cy="559406"/>
              <a:chOff x="7016239" y="4964117"/>
              <a:chExt cx="643775" cy="712224"/>
            </a:xfrm>
            <a:grpFill/>
          </p:grpSpPr>
          <p:sp>
            <p:nvSpPr>
              <p:cNvPr id="17" name="Freeform 115">
                <a:extLst>
                  <a:ext uri="{FF2B5EF4-FFF2-40B4-BE49-F238E27FC236}">
                    <a16:creationId xmlns:a16="http://schemas.microsoft.com/office/drawing/2014/main" id="{3C57807D-C20B-49C3-D152-C9DF5529E810}"/>
                  </a:ext>
                </a:extLst>
              </p:cNvPr>
              <p:cNvSpPr/>
              <p:nvPr/>
            </p:nvSpPr>
            <p:spPr>
              <a:xfrm>
                <a:off x="7164013" y="5112150"/>
                <a:ext cx="296640" cy="296640"/>
              </a:xfrm>
              <a:custGeom>
                <a:avLst/>
                <a:gdLst>
                  <a:gd name="connsiteX0" fmla="*/ 177984 w 296640"/>
                  <a:gd name="connsiteY0" fmla="*/ 296640 h 296640"/>
                  <a:gd name="connsiteX1" fmla="*/ 118656 w 296640"/>
                  <a:gd name="connsiteY1" fmla="*/ 296640 h 296640"/>
                  <a:gd name="connsiteX2" fmla="*/ 89280 w 296640"/>
                  <a:gd name="connsiteY2" fmla="*/ 267264 h 296640"/>
                  <a:gd name="connsiteX3" fmla="*/ 89280 w 296640"/>
                  <a:gd name="connsiteY3" fmla="*/ 207360 h 296640"/>
                  <a:gd name="connsiteX4" fmla="*/ 29376 w 296640"/>
                  <a:gd name="connsiteY4" fmla="*/ 207360 h 296640"/>
                  <a:gd name="connsiteX5" fmla="*/ 0 w 296640"/>
                  <a:gd name="connsiteY5" fmla="*/ 177984 h 296640"/>
                  <a:gd name="connsiteX6" fmla="*/ 0 w 296640"/>
                  <a:gd name="connsiteY6" fmla="*/ 118656 h 296640"/>
                  <a:gd name="connsiteX7" fmla="*/ 29376 w 296640"/>
                  <a:gd name="connsiteY7" fmla="*/ 89280 h 296640"/>
                  <a:gd name="connsiteX8" fmla="*/ 89280 w 296640"/>
                  <a:gd name="connsiteY8" fmla="*/ 89280 h 296640"/>
                  <a:gd name="connsiteX9" fmla="*/ 89280 w 296640"/>
                  <a:gd name="connsiteY9" fmla="*/ 29376 h 296640"/>
                  <a:gd name="connsiteX10" fmla="*/ 118656 w 296640"/>
                  <a:gd name="connsiteY10" fmla="*/ 0 h 296640"/>
                  <a:gd name="connsiteX11" fmla="*/ 177984 w 296640"/>
                  <a:gd name="connsiteY11" fmla="*/ 0 h 296640"/>
                  <a:gd name="connsiteX12" fmla="*/ 207360 w 296640"/>
                  <a:gd name="connsiteY12" fmla="*/ 29376 h 296640"/>
                  <a:gd name="connsiteX13" fmla="*/ 207360 w 296640"/>
                  <a:gd name="connsiteY13" fmla="*/ 89280 h 296640"/>
                  <a:gd name="connsiteX14" fmla="*/ 267264 w 296640"/>
                  <a:gd name="connsiteY14" fmla="*/ 89280 h 296640"/>
                  <a:gd name="connsiteX15" fmla="*/ 296640 w 296640"/>
                  <a:gd name="connsiteY15" fmla="*/ 118656 h 296640"/>
                  <a:gd name="connsiteX16" fmla="*/ 296640 w 296640"/>
                  <a:gd name="connsiteY16" fmla="*/ 177984 h 296640"/>
                  <a:gd name="connsiteX17" fmla="*/ 267264 w 296640"/>
                  <a:gd name="connsiteY17" fmla="*/ 207360 h 296640"/>
                  <a:gd name="connsiteX18" fmla="*/ 207360 w 296640"/>
                  <a:gd name="connsiteY18" fmla="*/ 207360 h 296640"/>
                  <a:gd name="connsiteX19" fmla="*/ 207360 w 296640"/>
                  <a:gd name="connsiteY19" fmla="*/ 267264 h 296640"/>
                  <a:gd name="connsiteX20" fmla="*/ 177984 w 296640"/>
                  <a:gd name="connsiteY20" fmla="*/ 296640 h 296640"/>
                  <a:gd name="connsiteX21" fmla="*/ 29376 w 296640"/>
                  <a:gd name="connsiteY21" fmla="*/ 118368 h 296640"/>
                  <a:gd name="connsiteX22" fmla="*/ 28800 w 296640"/>
                  <a:gd name="connsiteY22" fmla="*/ 178272 h 296640"/>
                  <a:gd name="connsiteX23" fmla="*/ 103392 w 296640"/>
                  <a:gd name="connsiteY23" fmla="*/ 178848 h 296640"/>
                  <a:gd name="connsiteX24" fmla="*/ 117792 w 296640"/>
                  <a:gd name="connsiteY24" fmla="*/ 193248 h 296640"/>
                  <a:gd name="connsiteX25" fmla="*/ 117792 w 296640"/>
                  <a:gd name="connsiteY25" fmla="*/ 267552 h 296640"/>
                  <a:gd name="connsiteX26" fmla="*/ 177696 w 296640"/>
                  <a:gd name="connsiteY26" fmla="*/ 268128 h 296640"/>
                  <a:gd name="connsiteX27" fmla="*/ 178272 w 296640"/>
                  <a:gd name="connsiteY27" fmla="*/ 193536 h 296640"/>
                  <a:gd name="connsiteX28" fmla="*/ 192672 w 296640"/>
                  <a:gd name="connsiteY28" fmla="*/ 179136 h 296640"/>
                  <a:gd name="connsiteX29" fmla="*/ 266976 w 296640"/>
                  <a:gd name="connsiteY29" fmla="*/ 179136 h 296640"/>
                  <a:gd name="connsiteX30" fmla="*/ 267552 w 296640"/>
                  <a:gd name="connsiteY30" fmla="*/ 119232 h 296640"/>
                  <a:gd name="connsiteX31" fmla="*/ 266976 w 296640"/>
                  <a:gd name="connsiteY31" fmla="*/ 118656 h 296640"/>
                  <a:gd name="connsiteX32" fmla="*/ 192672 w 296640"/>
                  <a:gd name="connsiteY32" fmla="*/ 118656 h 296640"/>
                  <a:gd name="connsiteX33" fmla="*/ 178272 w 296640"/>
                  <a:gd name="connsiteY33" fmla="*/ 104256 h 296640"/>
                  <a:gd name="connsiteX34" fmla="*/ 178272 w 296640"/>
                  <a:gd name="connsiteY34" fmla="*/ 29952 h 296640"/>
                  <a:gd name="connsiteX35" fmla="*/ 118368 w 296640"/>
                  <a:gd name="connsiteY35" fmla="*/ 29376 h 296640"/>
                  <a:gd name="connsiteX36" fmla="*/ 117792 w 296640"/>
                  <a:gd name="connsiteY36" fmla="*/ 103968 h 296640"/>
                  <a:gd name="connsiteX37" fmla="*/ 103392 w 296640"/>
                  <a:gd name="connsiteY37" fmla="*/ 118368 h 296640"/>
                  <a:gd name="connsiteX38" fmla="*/ 29088 w 296640"/>
                  <a:gd name="connsiteY38" fmla="*/ 118368 h 29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96640" h="296640">
                    <a:moveTo>
                      <a:pt x="177984" y="296640"/>
                    </a:moveTo>
                    <a:lnTo>
                      <a:pt x="118656" y="296640"/>
                    </a:lnTo>
                    <a:cubicBezTo>
                      <a:pt x="102528" y="296640"/>
                      <a:pt x="89280" y="283392"/>
                      <a:pt x="89280" y="267264"/>
                    </a:cubicBezTo>
                    <a:lnTo>
                      <a:pt x="89280" y="207360"/>
                    </a:lnTo>
                    <a:lnTo>
                      <a:pt x="29376" y="207360"/>
                    </a:lnTo>
                    <a:cubicBezTo>
                      <a:pt x="13248" y="207360"/>
                      <a:pt x="0" y="194112"/>
                      <a:pt x="0" y="177984"/>
                    </a:cubicBezTo>
                    <a:lnTo>
                      <a:pt x="0" y="118656"/>
                    </a:lnTo>
                    <a:cubicBezTo>
                      <a:pt x="0" y="102528"/>
                      <a:pt x="13248" y="89280"/>
                      <a:pt x="29376" y="89280"/>
                    </a:cubicBezTo>
                    <a:lnTo>
                      <a:pt x="89280" y="89280"/>
                    </a:lnTo>
                    <a:lnTo>
                      <a:pt x="89280" y="29376"/>
                    </a:lnTo>
                    <a:cubicBezTo>
                      <a:pt x="89280" y="13248"/>
                      <a:pt x="102528" y="0"/>
                      <a:pt x="118656" y="0"/>
                    </a:cubicBezTo>
                    <a:lnTo>
                      <a:pt x="177984" y="0"/>
                    </a:lnTo>
                    <a:cubicBezTo>
                      <a:pt x="194112" y="0"/>
                      <a:pt x="207360" y="13248"/>
                      <a:pt x="207360" y="29376"/>
                    </a:cubicBezTo>
                    <a:lnTo>
                      <a:pt x="207360" y="89280"/>
                    </a:lnTo>
                    <a:lnTo>
                      <a:pt x="267264" y="89280"/>
                    </a:lnTo>
                    <a:cubicBezTo>
                      <a:pt x="283392" y="89280"/>
                      <a:pt x="296640" y="102528"/>
                      <a:pt x="296640" y="118656"/>
                    </a:cubicBezTo>
                    <a:lnTo>
                      <a:pt x="296640" y="177984"/>
                    </a:lnTo>
                    <a:cubicBezTo>
                      <a:pt x="296640" y="194112"/>
                      <a:pt x="283392" y="207360"/>
                      <a:pt x="267264" y="207360"/>
                    </a:cubicBezTo>
                    <a:lnTo>
                      <a:pt x="207360" y="207360"/>
                    </a:lnTo>
                    <a:lnTo>
                      <a:pt x="207360" y="267264"/>
                    </a:lnTo>
                    <a:cubicBezTo>
                      <a:pt x="207360" y="283392"/>
                      <a:pt x="194112" y="296640"/>
                      <a:pt x="177984" y="296640"/>
                    </a:cubicBezTo>
                    <a:close/>
                    <a:moveTo>
                      <a:pt x="29376" y="118368"/>
                    </a:moveTo>
                    <a:lnTo>
                      <a:pt x="28800" y="178272"/>
                    </a:lnTo>
                    <a:lnTo>
                      <a:pt x="103392" y="178848"/>
                    </a:lnTo>
                    <a:cubicBezTo>
                      <a:pt x="111456" y="178848"/>
                      <a:pt x="117792" y="185184"/>
                      <a:pt x="117792" y="193248"/>
                    </a:cubicBezTo>
                    <a:lnTo>
                      <a:pt x="117792" y="267552"/>
                    </a:lnTo>
                    <a:lnTo>
                      <a:pt x="177696" y="268128"/>
                    </a:lnTo>
                    <a:lnTo>
                      <a:pt x="178272" y="193536"/>
                    </a:lnTo>
                    <a:cubicBezTo>
                      <a:pt x="178272" y="185472"/>
                      <a:pt x="184608" y="179136"/>
                      <a:pt x="192672" y="179136"/>
                    </a:cubicBezTo>
                    <a:lnTo>
                      <a:pt x="266976" y="179136"/>
                    </a:lnTo>
                    <a:lnTo>
                      <a:pt x="267552" y="119232"/>
                    </a:lnTo>
                    <a:cubicBezTo>
                      <a:pt x="267552" y="119232"/>
                      <a:pt x="267552" y="118656"/>
                      <a:pt x="266976" y="118656"/>
                    </a:cubicBezTo>
                    <a:lnTo>
                      <a:pt x="192672" y="118656"/>
                    </a:lnTo>
                    <a:cubicBezTo>
                      <a:pt x="184608" y="118656"/>
                      <a:pt x="178272" y="112320"/>
                      <a:pt x="178272" y="104256"/>
                    </a:cubicBezTo>
                    <a:lnTo>
                      <a:pt x="178272" y="29952"/>
                    </a:lnTo>
                    <a:lnTo>
                      <a:pt x="118368" y="29376"/>
                    </a:lnTo>
                    <a:lnTo>
                      <a:pt x="117792" y="103968"/>
                    </a:lnTo>
                    <a:cubicBezTo>
                      <a:pt x="117792" y="112032"/>
                      <a:pt x="111456" y="118368"/>
                      <a:pt x="103392" y="118368"/>
                    </a:cubicBezTo>
                    <a:lnTo>
                      <a:pt x="29088" y="118368"/>
                    </a:lnTo>
                    <a:close/>
                  </a:path>
                </a:pathLst>
              </a:custGeom>
              <a:grpFill/>
              <a:ln w="0" cap="flat">
                <a:solidFill>
                  <a:schemeClr val="bg1"/>
                </a:solidFill>
                <a:prstDash val="solid"/>
                <a:miter/>
              </a:ln>
            </p:spPr>
            <p:txBody>
              <a:bodyPr rtlCol="0" anchor="ctr"/>
              <a:lstStyle/>
              <a:p>
                <a:endParaRPr lang="en-GB"/>
              </a:p>
            </p:txBody>
          </p:sp>
          <p:grpSp>
            <p:nvGrpSpPr>
              <p:cNvPr id="18" name="Graphic 114">
                <a:extLst>
                  <a:ext uri="{FF2B5EF4-FFF2-40B4-BE49-F238E27FC236}">
                    <a16:creationId xmlns:a16="http://schemas.microsoft.com/office/drawing/2014/main" id="{B74B48F9-1055-01C5-A637-90BB087E0FAC}"/>
                  </a:ext>
                </a:extLst>
              </p:cNvPr>
              <p:cNvGrpSpPr/>
              <p:nvPr/>
            </p:nvGrpSpPr>
            <p:grpSpPr>
              <a:xfrm>
                <a:off x="7134350" y="5476686"/>
                <a:ext cx="325727" cy="199655"/>
                <a:chOff x="7134350" y="5476686"/>
                <a:chExt cx="325727" cy="199655"/>
              </a:xfrm>
              <a:grpFill/>
            </p:grpSpPr>
            <p:sp>
              <p:nvSpPr>
                <p:cNvPr id="20" name="Freeform 119">
                  <a:extLst>
                    <a:ext uri="{FF2B5EF4-FFF2-40B4-BE49-F238E27FC236}">
                      <a16:creationId xmlns:a16="http://schemas.microsoft.com/office/drawing/2014/main" id="{A9B45F72-824A-F4D2-FD74-0A080E4149AF}"/>
                    </a:ext>
                  </a:extLst>
                </p:cNvPr>
                <p:cNvSpPr/>
                <p:nvPr/>
              </p:nvSpPr>
              <p:spPr>
                <a:xfrm>
                  <a:off x="7134350" y="5476686"/>
                  <a:ext cx="28800" cy="28583"/>
                </a:xfrm>
                <a:custGeom>
                  <a:avLst/>
                  <a:gdLst>
                    <a:gd name="connsiteX0" fmla="*/ 14400 w 28800"/>
                    <a:gd name="connsiteY0" fmla="*/ 28584 h 28583"/>
                    <a:gd name="connsiteX1" fmla="*/ 8928 w 28800"/>
                    <a:gd name="connsiteY1" fmla="*/ 27432 h 28583"/>
                    <a:gd name="connsiteX2" fmla="*/ 4320 w 28800"/>
                    <a:gd name="connsiteY2" fmla="*/ 24264 h 28583"/>
                    <a:gd name="connsiteX3" fmla="*/ 0 w 28800"/>
                    <a:gd name="connsiteY3" fmla="*/ 14184 h 28583"/>
                    <a:gd name="connsiteX4" fmla="*/ 4320 w 28800"/>
                    <a:gd name="connsiteY4" fmla="*/ 4104 h 28583"/>
                    <a:gd name="connsiteX5" fmla="*/ 24480 w 28800"/>
                    <a:gd name="connsiteY5" fmla="*/ 4104 h 28583"/>
                    <a:gd name="connsiteX6" fmla="*/ 28800 w 28800"/>
                    <a:gd name="connsiteY6" fmla="*/ 14184 h 28583"/>
                    <a:gd name="connsiteX7" fmla="*/ 24480 w 28800"/>
                    <a:gd name="connsiteY7" fmla="*/ 24264 h 28583"/>
                    <a:gd name="connsiteX8" fmla="*/ 19872 w 28800"/>
                    <a:gd name="connsiteY8" fmla="*/ 27432 h 28583"/>
                    <a:gd name="connsiteX9" fmla="*/ 14400 w 28800"/>
                    <a:gd name="connsiteY9" fmla="*/ 28584 h 28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800" h="28583">
                      <a:moveTo>
                        <a:pt x="14400" y="28584"/>
                      </a:moveTo>
                      <a:cubicBezTo>
                        <a:pt x="12384" y="28584"/>
                        <a:pt x="10656" y="28008"/>
                        <a:pt x="8928" y="27432"/>
                      </a:cubicBezTo>
                      <a:cubicBezTo>
                        <a:pt x="7200" y="26568"/>
                        <a:pt x="5472" y="25704"/>
                        <a:pt x="4320" y="24264"/>
                      </a:cubicBezTo>
                      <a:cubicBezTo>
                        <a:pt x="1440" y="21672"/>
                        <a:pt x="0" y="17928"/>
                        <a:pt x="0" y="14184"/>
                      </a:cubicBezTo>
                      <a:cubicBezTo>
                        <a:pt x="0" y="10152"/>
                        <a:pt x="1440" y="6696"/>
                        <a:pt x="4320" y="4104"/>
                      </a:cubicBezTo>
                      <a:cubicBezTo>
                        <a:pt x="9504" y="-1368"/>
                        <a:pt x="19584" y="-1368"/>
                        <a:pt x="24480" y="4104"/>
                      </a:cubicBezTo>
                      <a:cubicBezTo>
                        <a:pt x="27360" y="6696"/>
                        <a:pt x="28800" y="10152"/>
                        <a:pt x="28800" y="14184"/>
                      </a:cubicBezTo>
                      <a:cubicBezTo>
                        <a:pt x="28800" y="17928"/>
                        <a:pt x="27360" y="21672"/>
                        <a:pt x="24480" y="24264"/>
                      </a:cubicBezTo>
                      <a:cubicBezTo>
                        <a:pt x="23328" y="25704"/>
                        <a:pt x="21600" y="26568"/>
                        <a:pt x="19872" y="27432"/>
                      </a:cubicBezTo>
                      <a:cubicBezTo>
                        <a:pt x="18144" y="28008"/>
                        <a:pt x="16416" y="28584"/>
                        <a:pt x="14400" y="28584"/>
                      </a:cubicBezTo>
                      <a:close/>
                    </a:path>
                  </a:pathLst>
                </a:custGeom>
                <a:grpFill/>
                <a:ln w="0" cap="flat">
                  <a:solidFill>
                    <a:schemeClr val="bg1"/>
                  </a:solidFill>
                  <a:prstDash val="solid"/>
                  <a:miter/>
                </a:ln>
              </p:spPr>
              <p:txBody>
                <a:bodyPr rtlCol="0" anchor="ctr"/>
                <a:lstStyle/>
                <a:p>
                  <a:endParaRPr lang="en-GB"/>
                </a:p>
              </p:txBody>
            </p:sp>
            <p:sp>
              <p:nvSpPr>
                <p:cNvPr id="21" name="Freeform 121">
                  <a:extLst>
                    <a:ext uri="{FF2B5EF4-FFF2-40B4-BE49-F238E27FC236}">
                      <a16:creationId xmlns:a16="http://schemas.microsoft.com/office/drawing/2014/main" id="{BB3AA169-D72B-AA5D-EC2A-FDE6FBB3B40A}"/>
                    </a:ext>
                  </a:extLst>
                </p:cNvPr>
                <p:cNvSpPr/>
                <p:nvPr/>
              </p:nvSpPr>
              <p:spPr>
                <a:xfrm>
                  <a:off x="7134350" y="5519093"/>
                  <a:ext cx="28800" cy="114336"/>
                </a:xfrm>
                <a:custGeom>
                  <a:avLst/>
                  <a:gdLst>
                    <a:gd name="connsiteX0" fmla="*/ 0 w 28800"/>
                    <a:gd name="connsiteY0" fmla="*/ 99936 h 114336"/>
                    <a:gd name="connsiteX1" fmla="*/ 14400 w 28800"/>
                    <a:gd name="connsiteY1" fmla="*/ 85536 h 114336"/>
                    <a:gd name="connsiteX2" fmla="*/ 14400 w 28800"/>
                    <a:gd name="connsiteY2" fmla="*/ 85536 h 114336"/>
                    <a:gd name="connsiteX3" fmla="*/ 28800 w 28800"/>
                    <a:gd name="connsiteY3" fmla="*/ 99936 h 114336"/>
                    <a:gd name="connsiteX4" fmla="*/ 28800 w 28800"/>
                    <a:gd name="connsiteY4" fmla="*/ 99936 h 114336"/>
                    <a:gd name="connsiteX5" fmla="*/ 14400 w 28800"/>
                    <a:gd name="connsiteY5" fmla="*/ 114336 h 114336"/>
                    <a:gd name="connsiteX6" fmla="*/ 14400 w 28800"/>
                    <a:gd name="connsiteY6" fmla="*/ 114336 h 114336"/>
                    <a:gd name="connsiteX7" fmla="*/ 0 w 28800"/>
                    <a:gd name="connsiteY7" fmla="*/ 99936 h 114336"/>
                    <a:gd name="connsiteX8" fmla="*/ 0 w 28800"/>
                    <a:gd name="connsiteY8" fmla="*/ 57312 h 114336"/>
                    <a:gd name="connsiteX9" fmla="*/ 14400 w 28800"/>
                    <a:gd name="connsiteY9" fmla="*/ 42912 h 114336"/>
                    <a:gd name="connsiteX10" fmla="*/ 14400 w 28800"/>
                    <a:gd name="connsiteY10" fmla="*/ 42912 h 114336"/>
                    <a:gd name="connsiteX11" fmla="*/ 28800 w 28800"/>
                    <a:gd name="connsiteY11" fmla="*/ 57312 h 114336"/>
                    <a:gd name="connsiteX12" fmla="*/ 28800 w 28800"/>
                    <a:gd name="connsiteY12" fmla="*/ 57312 h 114336"/>
                    <a:gd name="connsiteX13" fmla="*/ 14400 w 28800"/>
                    <a:gd name="connsiteY13" fmla="*/ 71712 h 114336"/>
                    <a:gd name="connsiteX14" fmla="*/ 14400 w 28800"/>
                    <a:gd name="connsiteY14" fmla="*/ 71712 h 114336"/>
                    <a:gd name="connsiteX15" fmla="*/ 0 w 28800"/>
                    <a:gd name="connsiteY15" fmla="*/ 57312 h 114336"/>
                    <a:gd name="connsiteX16" fmla="*/ 0 w 28800"/>
                    <a:gd name="connsiteY16" fmla="*/ 14400 h 114336"/>
                    <a:gd name="connsiteX17" fmla="*/ 14400 w 28800"/>
                    <a:gd name="connsiteY17" fmla="*/ 0 h 114336"/>
                    <a:gd name="connsiteX18" fmla="*/ 14400 w 28800"/>
                    <a:gd name="connsiteY18" fmla="*/ 0 h 114336"/>
                    <a:gd name="connsiteX19" fmla="*/ 28800 w 28800"/>
                    <a:gd name="connsiteY19" fmla="*/ 14400 h 114336"/>
                    <a:gd name="connsiteX20" fmla="*/ 28800 w 28800"/>
                    <a:gd name="connsiteY20" fmla="*/ 14400 h 114336"/>
                    <a:gd name="connsiteX21" fmla="*/ 14400 w 28800"/>
                    <a:gd name="connsiteY21" fmla="*/ 28800 h 114336"/>
                    <a:gd name="connsiteX22" fmla="*/ 14400 w 28800"/>
                    <a:gd name="connsiteY22" fmla="*/ 28800 h 114336"/>
                    <a:gd name="connsiteX23" fmla="*/ 0 w 28800"/>
                    <a:gd name="connsiteY23" fmla="*/ 14400 h 11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800" h="114336">
                      <a:moveTo>
                        <a:pt x="0" y="99936"/>
                      </a:moveTo>
                      <a:cubicBezTo>
                        <a:pt x="0" y="91872"/>
                        <a:pt x="6336" y="85536"/>
                        <a:pt x="14400" y="85536"/>
                      </a:cubicBezTo>
                      <a:lnTo>
                        <a:pt x="14400" y="85536"/>
                      </a:lnTo>
                      <a:cubicBezTo>
                        <a:pt x="22176" y="85536"/>
                        <a:pt x="28800" y="91872"/>
                        <a:pt x="28800" y="99936"/>
                      </a:cubicBezTo>
                      <a:lnTo>
                        <a:pt x="28800" y="99936"/>
                      </a:lnTo>
                      <a:cubicBezTo>
                        <a:pt x="28800" y="108000"/>
                        <a:pt x="22176" y="114336"/>
                        <a:pt x="14400" y="114336"/>
                      </a:cubicBezTo>
                      <a:lnTo>
                        <a:pt x="14400" y="114336"/>
                      </a:lnTo>
                      <a:cubicBezTo>
                        <a:pt x="6336" y="114336"/>
                        <a:pt x="0" y="108000"/>
                        <a:pt x="0" y="99936"/>
                      </a:cubicBezTo>
                      <a:close/>
                      <a:moveTo>
                        <a:pt x="0" y="57312"/>
                      </a:moveTo>
                      <a:cubicBezTo>
                        <a:pt x="0" y="49248"/>
                        <a:pt x="6336" y="42912"/>
                        <a:pt x="14400" y="42912"/>
                      </a:cubicBezTo>
                      <a:lnTo>
                        <a:pt x="14400" y="42912"/>
                      </a:lnTo>
                      <a:cubicBezTo>
                        <a:pt x="22176" y="42912"/>
                        <a:pt x="28800" y="49248"/>
                        <a:pt x="28800" y="57312"/>
                      </a:cubicBezTo>
                      <a:lnTo>
                        <a:pt x="28800" y="57312"/>
                      </a:lnTo>
                      <a:cubicBezTo>
                        <a:pt x="28800" y="65088"/>
                        <a:pt x="22176" y="71712"/>
                        <a:pt x="14400" y="71712"/>
                      </a:cubicBezTo>
                      <a:lnTo>
                        <a:pt x="14400" y="71712"/>
                      </a:lnTo>
                      <a:cubicBezTo>
                        <a:pt x="6336" y="71712"/>
                        <a:pt x="0" y="65088"/>
                        <a:pt x="0" y="57312"/>
                      </a:cubicBezTo>
                      <a:close/>
                      <a:moveTo>
                        <a:pt x="0" y="14400"/>
                      </a:moveTo>
                      <a:cubicBezTo>
                        <a:pt x="0" y="6336"/>
                        <a:pt x="6336" y="0"/>
                        <a:pt x="14400" y="0"/>
                      </a:cubicBezTo>
                      <a:lnTo>
                        <a:pt x="14400" y="0"/>
                      </a:lnTo>
                      <a:cubicBezTo>
                        <a:pt x="22176" y="0"/>
                        <a:pt x="28800" y="6336"/>
                        <a:pt x="28800" y="14400"/>
                      </a:cubicBezTo>
                      <a:lnTo>
                        <a:pt x="28800" y="14400"/>
                      </a:lnTo>
                      <a:cubicBezTo>
                        <a:pt x="28800" y="22464"/>
                        <a:pt x="22176" y="28800"/>
                        <a:pt x="14400" y="28800"/>
                      </a:cubicBezTo>
                      <a:lnTo>
                        <a:pt x="14400" y="28800"/>
                      </a:lnTo>
                      <a:cubicBezTo>
                        <a:pt x="6336" y="28800"/>
                        <a:pt x="0" y="22464"/>
                        <a:pt x="0" y="14400"/>
                      </a:cubicBezTo>
                      <a:close/>
                    </a:path>
                  </a:pathLst>
                </a:custGeom>
                <a:grpFill/>
                <a:ln w="0" cap="flat">
                  <a:solidFill>
                    <a:schemeClr val="bg1"/>
                  </a:solidFill>
                  <a:prstDash val="solid"/>
                  <a:miter/>
                </a:ln>
              </p:spPr>
              <p:txBody>
                <a:bodyPr rtlCol="0" anchor="ctr"/>
                <a:lstStyle/>
                <a:p>
                  <a:endParaRPr lang="en-GB"/>
                </a:p>
              </p:txBody>
            </p:sp>
            <p:sp>
              <p:nvSpPr>
                <p:cNvPr id="22" name="Freeform 123">
                  <a:extLst>
                    <a:ext uri="{FF2B5EF4-FFF2-40B4-BE49-F238E27FC236}">
                      <a16:creationId xmlns:a16="http://schemas.microsoft.com/office/drawing/2014/main" id="{B49C2C0E-E352-F020-B017-07177544C517}"/>
                    </a:ext>
                  </a:extLst>
                </p:cNvPr>
                <p:cNvSpPr/>
                <p:nvPr/>
              </p:nvSpPr>
              <p:spPr>
                <a:xfrm>
                  <a:off x="7134350" y="5647397"/>
                  <a:ext cx="28800" cy="28944"/>
                </a:xfrm>
                <a:custGeom>
                  <a:avLst/>
                  <a:gdLst>
                    <a:gd name="connsiteX0" fmla="*/ 14400 w 28800"/>
                    <a:gd name="connsiteY0" fmla="*/ 28944 h 28944"/>
                    <a:gd name="connsiteX1" fmla="*/ 4320 w 28800"/>
                    <a:gd name="connsiteY1" fmla="*/ 24624 h 28944"/>
                    <a:gd name="connsiteX2" fmla="*/ 0 w 28800"/>
                    <a:gd name="connsiteY2" fmla="*/ 14544 h 28944"/>
                    <a:gd name="connsiteX3" fmla="*/ 4320 w 28800"/>
                    <a:gd name="connsiteY3" fmla="*/ 4176 h 28944"/>
                    <a:gd name="connsiteX4" fmla="*/ 8928 w 28800"/>
                    <a:gd name="connsiteY4" fmla="*/ 1296 h 28944"/>
                    <a:gd name="connsiteX5" fmla="*/ 19872 w 28800"/>
                    <a:gd name="connsiteY5" fmla="*/ 1296 h 28944"/>
                    <a:gd name="connsiteX6" fmla="*/ 24480 w 28800"/>
                    <a:gd name="connsiteY6" fmla="*/ 4176 h 28944"/>
                    <a:gd name="connsiteX7" fmla="*/ 28800 w 28800"/>
                    <a:gd name="connsiteY7" fmla="*/ 14544 h 28944"/>
                    <a:gd name="connsiteX8" fmla="*/ 24480 w 28800"/>
                    <a:gd name="connsiteY8" fmla="*/ 24624 h 28944"/>
                    <a:gd name="connsiteX9" fmla="*/ 14400 w 28800"/>
                    <a:gd name="connsiteY9" fmla="*/ 28944 h 28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800" h="28944">
                      <a:moveTo>
                        <a:pt x="14400" y="28944"/>
                      </a:moveTo>
                      <a:cubicBezTo>
                        <a:pt x="10368" y="28944"/>
                        <a:pt x="6912" y="27216"/>
                        <a:pt x="4320" y="24624"/>
                      </a:cubicBezTo>
                      <a:cubicBezTo>
                        <a:pt x="1440" y="22032"/>
                        <a:pt x="0" y="18288"/>
                        <a:pt x="0" y="14544"/>
                      </a:cubicBezTo>
                      <a:cubicBezTo>
                        <a:pt x="0" y="10512"/>
                        <a:pt x="1440" y="7056"/>
                        <a:pt x="4320" y="4176"/>
                      </a:cubicBezTo>
                      <a:cubicBezTo>
                        <a:pt x="5472" y="3024"/>
                        <a:pt x="7200" y="1872"/>
                        <a:pt x="8928" y="1296"/>
                      </a:cubicBezTo>
                      <a:cubicBezTo>
                        <a:pt x="12384" y="-432"/>
                        <a:pt x="16416" y="-432"/>
                        <a:pt x="19872" y="1296"/>
                      </a:cubicBezTo>
                      <a:cubicBezTo>
                        <a:pt x="21600" y="1872"/>
                        <a:pt x="23328" y="3024"/>
                        <a:pt x="24480" y="4176"/>
                      </a:cubicBezTo>
                      <a:cubicBezTo>
                        <a:pt x="27360" y="7056"/>
                        <a:pt x="28800" y="10512"/>
                        <a:pt x="28800" y="14544"/>
                      </a:cubicBezTo>
                      <a:cubicBezTo>
                        <a:pt x="28800" y="18288"/>
                        <a:pt x="27360" y="22032"/>
                        <a:pt x="24480" y="24624"/>
                      </a:cubicBezTo>
                      <a:cubicBezTo>
                        <a:pt x="21888" y="27216"/>
                        <a:pt x="18432" y="28944"/>
                        <a:pt x="14400" y="28944"/>
                      </a:cubicBezTo>
                      <a:close/>
                    </a:path>
                  </a:pathLst>
                </a:custGeom>
                <a:grpFill/>
                <a:ln w="0" cap="flat">
                  <a:solidFill>
                    <a:schemeClr val="bg1"/>
                  </a:solidFill>
                  <a:prstDash val="solid"/>
                  <a:miter/>
                </a:ln>
              </p:spPr>
              <p:txBody>
                <a:bodyPr rtlCol="0" anchor="ctr"/>
                <a:lstStyle/>
                <a:p>
                  <a:endParaRPr lang="en-GB"/>
                </a:p>
              </p:txBody>
            </p:sp>
            <p:sp>
              <p:nvSpPr>
                <p:cNvPr id="23" name="Freeform 125">
                  <a:extLst>
                    <a:ext uri="{FF2B5EF4-FFF2-40B4-BE49-F238E27FC236}">
                      <a16:creationId xmlns:a16="http://schemas.microsoft.com/office/drawing/2014/main" id="{471E7C11-4418-A199-5F2E-F08F353C77BA}"/>
                    </a:ext>
                  </a:extLst>
                </p:cNvPr>
                <p:cNvSpPr/>
                <p:nvPr/>
              </p:nvSpPr>
              <p:spPr>
                <a:xfrm>
                  <a:off x="7176685" y="5647542"/>
                  <a:ext cx="241056" cy="28800"/>
                </a:xfrm>
                <a:custGeom>
                  <a:avLst/>
                  <a:gdLst>
                    <a:gd name="connsiteX0" fmla="*/ 212256 w 241056"/>
                    <a:gd name="connsiteY0" fmla="*/ 14400 h 28800"/>
                    <a:gd name="connsiteX1" fmla="*/ 226656 w 241056"/>
                    <a:gd name="connsiteY1" fmla="*/ 0 h 28800"/>
                    <a:gd name="connsiteX2" fmla="*/ 226656 w 241056"/>
                    <a:gd name="connsiteY2" fmla="*/ 0 h 28800"/>
                    <a:gd name="connsiteX3" fmla="*/ 241056 w 241056"/>
                    <a:gd name="connsiteY3" fmla="*/ 14400 h 28800"/>
                    <a:gd name="connsiteX4" fmla="*/ 241056 w 241056"/>
                    <a:gd name="connsiteY4" fmla="*/ 14400 h 28800"/>
                    <a:gd name="connsiteX5" fmla="*/ 226656 w 241056"/>
                    <a:gd name="connsiteY5" fmla="*/ 28800 h 28800"/>
                    <a:gd name="connsiteX6" fmla="*/ 226656 w 241056"/>
                    <a:gd name="connsiteY6" fmla="*/ 28800 h 28800"/>
                    <a:gd name="connsiteX7" fmla="*/ 212256 w 241056"/>
                    <a:gd name="connsiteY7" fmla="*/ 14400 h 28800"/>
                    <a:gd name="connsiteX8" fmla="*/ 169920 w 241056"/>
                    <a:gd name="connsiteY8" fmla="*/ 14400 h 28800"/>
                    <a:gd name="connsiteX9" fmla="*/ 184320 w 241056"/>
                    <a:gd name="connsiteY9" fmla="*/ 0 h 28800"/>
                    <a:gd name="connsiteX10" fmla="*/ 184320 w 241056"/>
                    <a:gd name="connsiteY10" fmla="*/ 0 h 28800"/>
                    <a:gd name="connsiteX11" fmla="*/ 198720 w 241056"/>
                    <a:gd name="connsiteY11" fmla="*/ 14400 h 28800"/>
                    <a:gd name="connsiteX12" fmla="*/ 198720 w 241056"/>
                    <a:gd name="connsiteY12" fmla="*/ 14400 h 28800"/>
                    <a:gd name="connsiteX13" fmla="*/ 184320 w 241056"/>
                    <a:gd name="connsiteY13" fmla="*/ 28800 h 28800"/>
                    <a:gd name="connsiteX14" fmla="*/ 184320 w 241056"/>
                    <a:gd name="connsiteY14" fmla="*/ 28800 h 28800"/>
                    <a:gd name="connsiteX15" fmla="*/ 169920 w 241056"/>
                    <a:gd name="connsiteY15" fmla="*/ 14400 h 28800"/>
                    <a:gd name="connsiteX16" fmla="*/ 127296 w 241056"/>
                    <a:gd name="connsiteY16" fmla="*/ 14400 h 28800"/>
                    <a:gd name="connsiteX17" fmla="*/ 141696 w 241056"/>
                    <a:gd name="connsiteY17" fmla="*/ 0 h 28800"/>
                    <a:gd name="connsiteX18" fmla="*/ 141696 w 241056"/>
                    <a:gd name="connsiteY18" fmla="*/ 0 h 28800"/>
                    <a:gd name="connsiteX19" fmla="*/ 156096 w 241056"/>
                    <a:gd name="connsiteY19" fmla="*/ 14400 h 28800"/>
                    <a:gd name="connsiteX20" fmla="*/ 156096 w 241056"/>
                    <a:gd name="connsiteY20" fmla="*/ 14400 h 28800"/>
                    <a:gd name="connsiteX21" fmla="*/ 141696 w 241056"/>
                    <a:gd name="connsiteY21" fmla="*/ 28800 h 28800"/>
                    <a:gd name="connsiteX22" fmla="*/ 141696 w 241056"/>
                    <a:gd name="connsiteY22" fmla="*/ 28800 h 28800"/>
                    <a:gd name="connsiteX23" fmla="*/ 127296 w 241056"/>
                    <a:gd name="connsiteY23" fmla="*/ 14400 h 28800"/>
                    <a:gd name="connsiteX24" fmla="*/ 84960 w 241056"/>
                    <a:gd name="connsiteY24" fmla="*/ 14400 h 28800"/>
                    <a:gd name="connsiteX25" fmla="*/ 99360 w 241056"/>
                    <a:gd name="connsiteY25" fmla="*/ 0 h 28800"/>
                    <a:gd name="connsiteX26" fmla="*/ 99360 w 241056"/>
                    <a:gd name="connsiteY26" fmla="*/ 0 h 28800"/>
                    <a:gd name="connsiteX27" fmla="*/ 113760 w 241056"/>
                    <a:gd name="connsiteY27" fmla="*/ 14400 h 28800"/>
                    <a:gd name="connsiteX28" fmla="*/ 113760 w 241056"/>
                    <a:gd name="connsiteY28" fmla="*/ 14400 h 28800"/>
                    <a:gd name="connsiteX29" fmla="*/ 99360 w 241056"/>
                    <a:gd name="connsiteY29" fmla="*/ 28800 h 28800"/>
                    <a:gd name="connsiteX30" fmla="*/ 99360 w 241056"/>
                    <a:gd name="connsiteY30" fmla="*/ 28800 h 28800"/>
                    <a:gd name="connsiteX31" fmla="*/ 84960 w 241056"/>
                    <a:gd name="connsiteY31" fmla="*/ 14400 h 28800"/>
                    <a:gd name="connsiteX32" fmla="*/ 42624 w 241056"/>
                    <a:gd name="connsiteY32" fmla="*/ 14400 h 28800"/>
                    <a:gd name="connsiteX33" fmla="*/ 57024 w 241056"/>
                    <a:gd name="connsiteY33" fmla="*/ 0 h 28800"/>
                    <a:gd name="connsiteX34" fmla="*/ 57024 w 241056"/>
                    <a:gd name="connsiteY34" fmla="*/ 0 h 28800"/>
                    <a:gd name="connsiteX35" fmla="*/ 71424 w 241056"/>
                    <a:gd name="connsiteY35" fmla="*/ 14400 h 28800"/>
                    <a:gd name="connsiteX36" fmla="*/ 71424 w 241056"/>
                    <a:gd name="connsiteY36" fmla="*/ 14400 h 28800"/>
                    <a:gd name="connsiteX37" fmla="*/ 57024 w 241056"/>
                    <a:gd name="connsiteY37" fmla="*/ 28800 h 28800"/>
                    <a:gd name="connsiteX38" fmla="*/ 57024 w 241056"/>
                    <a:gd name="connsiteY38" fmla="*/ 28800 h 28800"/>
                    <a:gd name="connsiteX39" fmla="*/ 42624 w 241056"/>
                    <a:gd name="connsiteY39" fmla="*/ 14400 h 28800"/>
                    <a:gd name="connsiteX40" fmla="*/ 0 w 241056"/>
                    <a:gd name="connsiteY40" fmla="*/ 14400 h 28800"/>
                    <a:gd name="connsiteX41" fmla="*/ 14400 w 241056"/>
                    <a:gd name="connsiteY41" fmla="*/ 0 h 28800"/>
                    <a:gd name="connsiteX42" fmla="*/ 14400 w 241056"/>
                    <a:gd name="connsiteY42" fmla="*/ 0 h 28800"/>
                    <a:gd name="connsiteX43" fmla="*/ 28800 w 241056"/>
                    <a:gd name="connsiteY43" fmla="*/ 14400 h 28800"/>
                    <a:gd name="connsiteX44" fmla="*/ 28800 w 241056"/>
                    <a:gd name="connsiteY44" fmla="*/ 14400 h 28800"/>
                    <a:gd name="connsiteX45" fmla="*/ 14400 w 241056"/>
                    <a:gd name="connsiteY45" fmla="*/ 28800 h 28800"/>
                    <a:gd name="connsiteX46" fmla="*/ 14400 w 241056"/>
                    <a:gd name="connsiteY46" fmla="*/ 28800 h 28800"/>
                    <a:gd name="connsiteX47" fmla="*/ 0 w 241056"/>
                    <a:gd name="connsiteY47" fmla="*/ 1440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41056" h="28800">
                      <a:moveTo>
                        <a:pt x="212256" y="14400"/>
                      </a:moveTo>
                      <a:cubicBezTo>
                        <a:pt x="212256" y="6336"/>
                        <a:pt x="218592" y="0"/>
                        <a:pt x="226656" y="0"/>
                      </a:cubicBezTo>
                      <a:lnTo>
                        <a:pt x="226656" y="0"/>
                      </a:lnTo>
                      <a:cubicBezTo>
                        <a:pt x="234432" y="0"/>
                        <a:pt x="241056" y="6336"/>
                        <a:pt x="241056" y="14400"/>
                      </a:cubicBezTo>
                      <a:lnTo>
                        <a:pt x="241056" y="14400"/>
                      </a:lnTo>
                      <a:cubicBezTo>
                        <a:pt x="241056" y="22176"/>
                        <a:pt x="234432" y="28800"/>
                        <a:pt x="226656" y="28800"/>
                      </a:cubicBezTo>
                      <a:lnTo>
                        <a:pt x="226656" y="28800"/>
                      </a:lnTo>
                      <a:cubicBezTo>
                        <a:pt x="218592" y="28800"/>
                        <a:pt x="212256" y="22176"/>
                        <a:pt x="212256" y="14400"/>
                      </a:cubicBezTo>
                      <a:close/>
                      <a:moveTo>
                        <a:pt x="169920" y="14400"/>
                      </a:moveTo>
                      <a:cubicBezTo>
                        <a:pt x="169920" y="6336"/>
                        <a:pt x="176256" y="0"/>
                        <a:pt x="184320" y="0"/>
                      </a:cubicBezTo>
                      <a:lnTo>
                        <a:pt x="184320" y="0"/>
                      </a:lnTo>
                      <a:cubicBezTo>
                        <a:pt x="192096" y="0"/>
                        <a:pt x="198720" y="6336"/>
                        <a:pt x="198720" y="14400"/>
                      </a:cubicBezTo>
                      <a:lnTo>
                        <a:pt x="198720" y="14400"/>
                      </a:lnTo>
                      <a:cubicBezTo>
                        <a:pt x="198720" y="22176"/>
                        <a:pt x="192096" y="28800"/>
                        <a:pt x="184320" y="28800"/>
                      </a:cubicBezTo>
                      <a:lnTo>
                        <a:pt x="184320" y="28800"/>
                      </a:lnTo>
                      <a:cubicBezTo>
                        <a:pt x="176256" y="28800"/>
                        <a:pt x="169920" y="22176"/>
                        <a:pt x="169920" y="14400"/>
                      </a:cubicBezTo>
                      <a:close/>
                      <a:moveTo>
                        <a:pt x="127296" y="14400"/>
                      </a:moveTo>
                      <a:cubicBezTo>
                        <a:pt x="127296" y="6336"/>
                        <a:pt x="133920" y="0"/>
                        <a:pt x="141696" y="0"/>
                      </a:cubicBezTo>
                      <a:lnTo>
                        <a:pt x="141696" y="0"/>
                      </a:lnTo>
                      <a:cubicBezTo>
                        <a:pt x="149760" y="0"/>
                        <a:pt x="156096" y="6336"/>
                        <a:pt x="156096" y="14400"/>
                      </a:cubicBezTo>
                      <a:lnTo>
                        <a:pt x="156096" y="14400"/>
                      </a:lnTo>
                      <a:cubicBezTo>
                        <a:pt x="156096" y="22176"/>
                        <a:pt x="149760" y="28800"/>
                        <a:pt x="141696" y="28800"/>
                      </a:cubicBezTo>
                      <a:lnTo>
                        <a:pt x="141696" y="28800"/>
                      </a:lnTo>
                      <a:cubicBezTo>
                        <a:pt x="133920" y="28800"/>
                        <a:pt x="127296" y="22176"/>
                        <a:pt x="127296" y="14400"/>
                      </a:cubicBezTo>
                      <a:close/>
                      <a:moveTo>
                        <a:pt x="84960" y="14400"/>
                      </a:moveTo>
                      <a:cubicBezTo>
                        <a:pt x="84960" y="6336"/>
                        <a:pt x="91296" y="0"/>
                        <a:pt x="99360" y="0"/>
                      </a:cubicBezTo>
                      <a:lnTo>
                        <a:pt x="99360" y="0"/>
                      </a:lnTo>
                      <a:cubicBezTo>
                        <a:pt x="107424" y="0"/>
                        <a:pt x="113760" y="6336"/>
                        <a:pt x="113760" y="14400"/>
                      </a:cubicBezTo>
                      <a:lnTo>
                        <a:pt x="113760" y="14400"/>
                      </a:lnTo>
                      <a:cubicBezTo>
                        <a:pt x="113760" y="22176"/>
                        <a:pt x="107424" y="28800"/>
                        <a:pt x="99360" y="28800"/>
                      </a:cubicBezTo>
                      <a:lnTo>
                        <a:pt x="99360" y="28800"/>
                      </a:lnTo>
                      <a:cubicBezTo>
                        <a:pt x="91296" y="28800"/>
                        <a:pt x="84960" y="22176"/>
                        <a:pt x="84960" y="14400"/>
                      </a:cubicBezTo>
                      <a:close/>
                      <a:moveTo>
                        <a:pt x="42624" y="14400"/>
                      </a:moveTo>
                      <a:cubicBezTo>
                        <a:pt x="42624" y="6336"/>
                        <a:pt x="48960" y="0"/>
                        <a:pt x="57024" y="0"/>
                      </a:cubicBezTo>
                      <a:lnTo>
                        <a:pt x="57024" y="0"/>
                      </a:lnTo>
                      <a:cubicBezTo>
                        <a:pt x="64800" y="0"/>
                        <a:pt x="71424" y="6336"/>
                        <a:pt x="71424" y="14400"/>
                      </a:cubicBezTo>
                      <a:lnTo>
                        <a:pt x="71424" y="14400"/>
                      </a:lnTo>
                      <a:cubicBezTo>
                        <a:pt x="71424" y="22176"/>
                        <a:pt x="64800" y="28800"/>
                        <a:pt x="57024" y="28800"/>
                      </a:cubicBezTo>
                      <a:lnTo>
                        <a:pt x="57024" y="28800"/>
                      </a:lnTo>
                      <a:cubicBezTo>
                        <a:pt x="48960" y="28800"/>
                        <a:pt x="42624" y="22176"/>
                        <a:pt x="42624" y="14400"/>
                      </a:cubicBezTo>
                      <a:close/>
                      <a:moveTo>
                        <a:pt x="0" y="14400"/>
                      </a:moveTo>
                      <a:cubicBezTo>
                        <a:pt x="0" y="6336"/>
                        <a:pt x="6624" y="0"/>
                        <a:pt x="14400" y="0"/>
                      </a:cubicBezTo>
                      <a:lnTo>
                        <a:pt x="14400" y="0"/>
                      </a:lnTo>
                      <a:cubicBezTo>
                        <a:pt x="22464" y="0"/>
                        <a:pt x="28800" y="6336"/>
                        <a:pt x="28800" y="14400"/>
                      </a:cubicBezTo>
                      <a:lnTo>
                        <a:pt x="28800" y="14400"/>
                      </a:lnTo>
                      <a:cubicBezTo>
                        <a:pt x="28800" y="22176"/>
                        <a:pt x="22464" y="28800"/>
                        <a:pt x="14400" y="28800"/>
                      </a:cubicBezTo>
                      <a:lnTo>
                        <a:pt x="14400" y="28800"/>
                      </a:lnTo>
                      <a:cubicBezTo>
                        <a:pt x="6624" y="28800"/>
                        <a:pt x="0" y="22176"/>
                        <a:pt x="0" y="14400"/>
                      </a:cubicBezTo>
                      <a:close/>
                    </a:path>
                  </a:pathLst>
                </a:custGeom>
                <a:grpFill/>
                <a:ln w="0" cap="flat">
                  <a:solidFill>
                    <a:schemeClr val="bg1"/>
                  </a:solidFill>
                  <a:prstDash val="solid"/>
                  <a:miter/>
                </a:ln>
              </p:spPr>
              <p:txBody>
                <a:bodyPr rtlCol="0" anchor="ctr"/>
                <a:lstStyle/>
                <a:p>
                  <a:endParaRPr lang="en-GB"/>
                </a:p>
              </p:txBody>
            </p:sp>
            <p:sp>
              <p:nvSpPr>
                <p:cNvPr id="24" name="Freeform 127">
                  <a:extLst>
                    <a:ext uri="{FF2B5EF4-FFF2-40B4-BE49-F238E27FC236}">
                      <a16:creationId xmlns:a16="http://schemas.microsoft.com/office/drawing/2014/main" id="{FEA921A9-9B59-BB49-A77A-958190600771}"/>
                    </a:ext>
                  </a:extLst>
                </p:cNvPr>
                <p:cNvSpPr/>
                <p:nvPr/>
              </p:nvSpPr>
              <p:spPr>
                <a:xfrm>
                  <a:off x="7431277" y="5647397"/>
                  <a:ext cx="28800" cy="28944"/>
                </a:xfrm>
                <a:custGeom>
                  <a:avLst/>
                  <a:gdLst>
                    <a:gd name="connsiteX0" fmla="*/ 14400 w 28800"/>
                    <a:gd name="connsiteY0" fmla="*/ 28944 h 28944"/>
                    <a:gd name="connsiteX1" fmla="*/ 4320 w 28800"/>
                    <a:gd name="connsiteY1" fmla="*/ 24624 h 28944"/>
                    <a:gd name="connsiteX2" fmla="*/ 0 w 28800"/>
                    <a:gd name="connsiteY2" fmla="*/ 14544 h 28944"/>
                    <a:gd name="connsiteX3" fmla="*/ 4320 w 28800"/>
                    <a:gd name="connsiteY3" fmla="*/ 4176 h 28944"/>
                    <a:gd name="connsiteX4" fmla="*/ 8928 w 28800"/>
                    <a:gd name="connsiteY4" fmla="*/ 1296 h 28944"/>
                    <a:gd name="connsiteX5" fmla="*/ 19872 w 28800"/>
                    <a:gd name="connsiteY5" fmla="*/ 1296 h 28944"/>
                    <a:gd name="connsiteX6" fmla="*/ 24768 w 28800"/>
                    <a:gd name="connsiteY6" fmla="*/ 4176 h 28944"/>
                    <a:gd name="connsiteX7" fmla="*/ 28800 w 28800"/>
                    <a:gd name="connsiteY7" fmla="*/ 14544 h 28944"/>
                    <a:gd name="connsiteX8" fmla="*/ 24768 w 28800"/>
                    <a:gd name="connsiteY8" fmla="*/ 24624 h 28944"/>
                    <a:gd name="connsiteX9" fmla="*/ 14400 w 28800"/>
                    <a:gd name="connsiteY9" fmla="*/ 28944 h 28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800" h="28944">
                      <a:moveTo>
                        <a:pt x="14400" y="28944"/>
                      </a:moveTo>
                      <a:cubicBezTo>
                        <a:pt x="10656" y="28944"/>
                        <a:pt x="6912" y="27216"/>
                        <a:pt x="4320" y="24624"/>
                      </a:cubicBezTo>
                      <a:cubicBezTo>
                        <a:pt x="1728" y="22032"/>
                        <a:pt x="0" y="18288"/>
                        <a:pt x="0" y="14544"/>
                      </a:cubicBezTo>
                      <a:cubicBezTo>
                        <a:pt x="0" y="10512"/>
                        <a:pt x="1728" y="7056"/>
                        <a:pt x="4320" y="4176"/>
                      </a:cubicBezTo>
                      <a:cubicBezTo>
                        <a:pt x="5760" y="3024"/>
                        <a:pt x="7200" y="1872"/>
                        <a:pt x="8928" y="1296"/>
                      </a:cubicBezTo>
                      <a:cubicBezTo>
                        <a:pt x="12384" y="-432"/>
                        <a:pt x="16416" y="-432"/>
                        <a:pt x="19872" y="1296"/>
                      </a:cubicBezTo>
                      <a:cubicBezTo>
                        <a:pt x="21600" y="1872"/>
                        <a:pt x="23328" y="3024"/>
                        <a:pt x="24768" y="4176"/>
                      </a:cubicBezTo>
                      <a:cubicBezTo>
                        <a:pt x="27360" y="7056"/>
                        <a:pt x="28800" y="10512"/>
                        <a:pt x="28800" y="14544"/>
                      </a:cubicBezTo>
                      <a:cubicBezTo>
                        <a:pt x="28800" y="18288"/>
                        <a:pt x="27360" y="22032"/>
                        <a:pt x="24768" y="24624"/>
                      </a:cubicBezTo>
                      <a:cubicBezTo>
                        <a:pt x="21888" y="27216"/>
                        <a:pt x="18432" y="28944"/>
                        <a:pt x="14400" y="28944"/>
                      </a:cubicBezTo>
                      <a:close/>
                    </a:path>
                  </a:pathLst>
                </a:custGeom>
                <a:grpFill/>
                <a:ln w="0" cap="flat">
                  <a:solidFill>
                    <a:schemeClr val="bg1"/>
                  </a:solidFill>
                  <a:prstDash val="solid"/>
                  <a:miter/>
                </a:ln>
              </p:spPr>
              <p:txBody>
                <a:bodyPr rtlCol="0" anchor="ctr"/>
                <a:lstStyle/>
                <a:p>
                  <a:endParaRPr lang="en-GB"/>
                </a:p>
              </p:txBody>
            </p:sp>
          </p:grpSp>
          <p:sp>
            <p:nvSpPr>
              <p:cNvPr id="19" name="Freeform 129">
                <a:extLst>
                  <a:ext uri="{FF2B5EF4-FFF2-40B4-BE49-F238E27FC236}">
                    <a16:creationId xmlns:a16="http://schemas.microsoft.com/office/drawing/2014/main" id="{08CD249A-3CE1-6367-E17A-F35F92029458}"/>
                  </a:ext>
                </a:extLst>
              </p:cNvPr>
              <p:cNvSpPr/>
              <p:nvPr/>
            </p:nvSpPr>
            <p:spPr>
              <a:xfrm>
                <a:off x="7016239" y="4964117"/>
                <a:ext cx="643775" cy="712224"/>
              </a:xfrm>
              <a:custGeom>
                <a:avLst/>
                <a:gdLst>
                  <a:gd name="connsiteX0" fmla="*/ 429727 w 643775"/>
                  <a:gd name="connsiteY0" fmla="*/ 711936 h 712224"/>
                  <a:gd name="connsiteX1" fmla="*/ 415327 w 643775"/>
                  <a:gd name="connsiteY1" fmla="*/ 697536 h 712224"/>
                  <a:gd name="connsiteX2" fmla="*/ 415327 w 643775"/>
                  <a:gd name="connsiteY2" fmla="*/ 594144 h 712224"/>
                  <a:gd name="connsiteX3" fmla="*/ 419647 w 643775"/>
                  <a:gd name="connsiteY3" fmla="*/ 584064 h 712224"/>
                  <a:gd name="connsiteX4" fmla="*/ 430015 w 643775"/>
                  <a:gd name="connsiteY4" fmla="*/ 579744 h 712224"/>
                  <a:gd name="connsiteX5" fmla="*/ 530239 w 643775"/>
                  <a:gd name="connsiteY5" fmla="*/ 559296 h 712224"/>
                  <a:gd name="connsiteX6" fmla="*/ 550111 w 643775"/>
                  <a:gd name="connsiteY6" fmla="*/ 430560 h 712224"/>
                  <a:gd name="connsiteX7" fmla="*/ 554431 w 643775"/>
                  <a:gd name="connsiteY7" fmla="*/ 419904 h 712224"/>
                  <a:gd name="connsiteX8" fmla="*/ 565087 w 643775"/>
                  <a:gd name="connsiteY8" fmla="*/ 415872 h 712224"/>
                  <a:gd name="connsiteX9" fmla="*/ 608575 w 643775"/>
                  <a:gd name="connsiteY9" fmla="*/ 415872 h 712224"/>
                  <a:gd name="connsiteX10" fmla="*/ 614623 w 643775"/>
                  <a:gd name="connsiteY10" fmla="*/ 412704 h 712224"/>
                  <a:gd name="connsiteX11" fmla="*/ 614911 w 643775"/>
                  <a:gd name="connsiteY11" fmla="*/ 404064 h 712224"/>
                  <a:gd name="connsiteX12" fmla="*/ 576319 w 643775"/>
                  <a:gd name="connsiteY12" fmla="*/ 306720 h 712224"/>
                  <a:gd name="connsiteX13" fmla="*/ 550975 w 643775"/>
                  <a:gd name="connsiteY13" fmla="*/ 249120 h 712224"/>
                  <a:gd name="connsiteX14" fmla="*/ 470047 w 643775"/>
                  <a:gd name="connsiteY14" fmla="*/ 86976 h 712224"/>
                  <a:gd name="connsiteX15" fmla="*/ 293791 w 643775"/>
                  <a:gd name="connsiteY15" fmla="*/ 28512 h 712224"/>
                  <a:gd name="connsiteX16" fmla="*/ 105439 w 643775"/>
                  <a:gd name="connsiteY16" fmla="*/ 106848 h 712224"/>
                  <a:gd name="connsiteX17" fmla="*/ 28543 w 643775"/>
                  <a:gd name="connsiteY17" fmla="*/ 298080 h 712224"/>
                  <a:gd name="connsiteX18" fmla="*/ 140287 w 643775"/>
                  <a:gd name="connsiteY18" fmla="*/ 513792 h 712224"/>
                  <a:gd name="connsiteX19" fmla="*/ 145471 w 643775"/>
                  <a:gd name="connsiteY19" fmla="*/ 533664 h 712224"/>
                  <a:gd name="connsiteX20" fmla="*/ 125887 w 643775"/>
                  <a:gd name="connsiteY20" fmla="*/ 538848 h 712224"/>
                  <a:gd name="connsiteX21" fmla="*/ 31 w 643775"/>
                  <a:gd name="connsiteY21" fmla="*/ 298368 h 712224"/>
                  <a:gd name="connsiteX22" fmla="*/ 85279 w 643775"/>
                  <a:gd name="connsiteY22" fmla="*/ 86688 h 712224"/>
                  <a:gd name="connsiteX23" fmla="*/ 296095 w 643775"/>
                  <a:gd name="connsiteY23" fmla="*/ 0 h 712224"/>
                  <a:gd name="connsiteX24" fmla="*/ 487327 w 643775"/>
                  <a:gd name="connsiteY24" fmla="*/ 64512 h 712224"/>
                  <a:gd name="connsiteX25" fmla="*/ 579487 w 643775"/>
                  <a:gd name="connsiteY25" fmla="*/ 249408 h 712224"/>
                  <a:gd name="connsiteX26" fmla="*/ 601087 w 643775"/>
                  <a:gd name="connsiteY26" fmla="*/ 292608 h 712224"/>
                  <a:gd name="connsiteX27" fmla="*/ 643423 w 643775"/>
                  <a:gd name="connsiteY27" fmla="*/ 403776 h 712224"/>
                  <a:gd name="connsiteX28" fmla="*/ 639103 w 643775"/>
                  <a:gd name="connsiteY28" fmla="*/ 427392 h 712224"/>
                  <a:gd name="connsiteX29" fmla="*/ 609439 w 643775"/>
                  <a:gd name="connsiteY29" fmla="*/ 444960 h 712224"/>
                  <a:gd name="connsiteX30" fmla="*/ 578911 w 643775"/>
                  <a:gd name="connsiteY30" fmla="*/ 444960 h 712224"/>
                  <a:gd name="connsiteX31" fmla="*/ 550399 w 643775"/>
                  <a:gd name="connsiteY31" fmla="*/ 579744 h 712224"/>
                  <a:gd name="connsiteX32" fmla="*/ 444127 w 643775"/>
                  <a:gd name="connsiteY32" fmla="*/ 608832 h 712224"/>
                  <a:gd name="connsiteX33" fmla="*/ 444127 w 643775"/>
                  <a:gd name="connsiteY33" fmla="*/ 697824 h 712224"/>
                  <a:gd name="connsiteX34" fmla="*/ 429727 w 643775"/>
                  <a:gd name="connsiteY34" fmla="*/ 712224 h 712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43775" h="712224">
                    <a:moveTo>
                      <a:pt x="429727" y="711936"/>
                    </a:moveTo>
                    <a:cubicBezTo>
                      <a:pt x="421663" y="711936"/>
                      <a:pt x="415327" y="705600"/>
                      <a:pt x="415327" y="697536"/>
                    </a:cubicBezTo>
                    <a:lnTo>
                      <a:pt x="415327" y="594144"/>
                    </a:lnTo>
                    <a:cubicBezTo>
                      <a:pt x="415327" y="590400"/>
                      <a:pt x="416767" y="586656"/>
                      <a:pt x="419647" y="584064"/>
                    </a:cubicBezTo>
                    <a:cubicBezTo>
                      <a:pt x="422239" y="581472"/>
                      <a:pt x="425695" y="580320"/>
                      <a:pt x="430015" y="579744"/>
                    </a:cubicBezTo>
                    <a:cubicBezTo>
                      <a:pt x="489919" y="579168"/>
                      <a:pt x="514399" y="575136"/>
                      <a:pt x="530239" y="559296"/>
                    </a:cubicBezTo>
                    <a:cubicBezTo>
                      <a:pt x="545791" y="543744"/>
                      <a:pt x="551263" y="474624"/>
                      <a:pt x="550111" y="430560"/>
                    </a:cubicBezTo>
                    <a:cubicBezTo>
                      <a:pt x="550111" y="426528"/>
                      <a:pt x="551551" y="422784"/>
                      <a:pt x="554431" y="419904"/>
                    </a:cubicBezTo>
                    <a:cubicBezTo>
                      <a:pt x="557311" y="417024"/>
                      <a:pt x="561055" y="416160"/>
                      <a:pt x="565087" y="415872"/>
                    </a:cubicBezTo>
                    <a:cubicBezTo>
                      <a:pt x="565087" y="415872"/>
                      <a:pt x="589855" y="416736"/>
                      <a:pt x="608575" y="415872"/>
                    </a:cubicBezTo>
                    <a:cubicBezTo>
                      <a:pt x="610879" y="415872"/>
                      <a:pt x="613183" y="414720"/>
                      <a:pt x="614623" y="412704"/>
                    </a:cubicBezTo>
                    <a:cubicBezTo>
                      <a:pt x="614623" y="411840"/>
                      <a:pt x="615487" y="407808"/>
                      <a:pt x="614911" y="404064"/>
                    </a:cubicBezTo>
                    <a:cubicBezTo>
                      <a:pt x="616639" y="376992"/>
                      <a:pt x="593311" y="336384"/>
                      <a:pt x="576319" y="306720"/>
                    </a:cubicBezTo>
                    <a:cubicBezTo>
                      <a:pt x="560191" y="278496"/>
                      <a:pt x="550975" y="261792"/>
                      <a:pt x="550975" y="249120"/>
                    </a:cubicBezTo>
                    <a:cubicBezTo>
                      <a:pt x="550975" y="167328"/>
                      <a:pt x="506911" y="115776"/>
                      <a:pt x="470047" y="86976"/>
                    </a:cubicBezTo>
                    <a:cubicBezTo>
                      <a:pt x="421951" y="49536"/>
                      <a:pt x="357439" y="27936"/>
                      <a:pt x="293791" y="28512"/>
                    </a:cubicBezTo>
                    <a:cubicBezTo>
                      <a:pt x="223519" y="28512"/>
                      <a:pt x="154975" y="57024"/>
                      <a:pt x="105439" y="106848"/>
                    </a:cubicBezTo>
                    <a:cubicBezTo>
                      <a:pt x="55327" y="157248"/>
                      <a:pt x="27391" y="226944"/>
                      <a:pt x="28543" y="298080"/>
                    </a:cubicBezTo>
                    <a:cubicBezTo>
                      <a:pt x="28543" y="397440"/>
                      <a:pt x="66271" y="470016"/>
                      <a:pt x="140287" y="513792"/>
                    </a:cubicBezTo>
                    <a:cubicBezTo>
                      <a:pt x="147199" y="517824"/>
                      <a:pt x="149503" y="526752"/>
                      <a:pt x="145471" y="533664"/>
                    </a:cubicBezTo>
                    <a:cubicBezTo>
                      <a:pt x="141439" y="540576"/>
                      <a:pt x="132511" y="542880"/>
                      <a:pt x="125887" y="538848"/>
                    </a:cubicBezTo>
                    <a:cubicBezTo>
                      <a:pt x="42367" y="489312"/>
                      <a:pt x="31" y="408384"/>
                      <a:pt x="31" y="298368"/>
                    </a:cubicBezTo>
                    <a:cubicBezTo>
                      <a:pt x="-1121" y="219744"/>
                      <a:pt x="29983" y="142560"/>
                      <a:pt x="85279" y="86688"/>
                    </a:cubicBezTo>
                    <a:cubicBezTo>
                      <a:pt x="140287" y="31104"/>
                      <a:pt x="217183" y="576"/>
                      <a:pt x="296095" y="0"/>
                    </a:cubicBezTo>
                    <a:cubicBezTo>
                      <a:pt x="365215" y="0"/>
                      <a:pt x="434911" y="23616"/>
                      <a:pt x="487327" y="64512"/>
                    </a:cubicBezTo>
                    <a:cubicBezTo>
                      <a:pt x="546655" y="110880"/>
                      <a:pt x="579487" y="176544"/>
                      <a:pt x="579487" y="249408"/>
                    </a:cubicBezTo>
                    <a:cubicBezTo>
                      <a:pt x="579487" y="255456"/>
                      <a:pt x="591871" y="277056"/>
                      <a:pt x="601087" y="292608"/>
                    </a:cubicBezTo>
                    <a:cubicBezTo>
                      <a:pt x="622111" y="329184"/>
                      <a:pt x="645727" y="370656"/>
                      <a:pt x="643423" y="403776"/>
                    </a:cubicBezTo>
                    <a:cubicBezTo>
                      <a:pt x="644575" y="410112"/>
                      <a:pt x="642847" y="419328"/>
                      <a:pt x="639103" y="427392"/>
                    </a:cubicBezTo>
                    <a:cubicBezTo>
                      <a:pt x="631039" y="438912"/>
                      <a:pt x="620671" y="444384"/>
                      <a:pt x="609439" y="444960"/>
                    </a:cubicBezTo>
                    <a:cubicBezTo>
                      <a:pt x="599359" y="445248"/>
                      <a:pt x="587839" y="445248"/>
                      <a:pt x="578911" y="444960"/>
                    </a:cubicBezTo>
                    <a:cubicBezTo>
                      <a:pt x="578911" y="480096"/>
                      <a:pt x="575167" y="554688"/>
                      <a:pt x="550399" y="579744"/>
                    </a:cubicBezTo>
                    <a:cubicBezTo>
                      <a:pt x="527647" y="602496"/>
                      <a:pt x="495967" y="608256"/>
                      <a:pt x="444127" y="608832"/>
                    </a:cubicBezTo>
                    <a:lnTo>
                      <a:pt x="444127" y="697824"/>
                    </a:lnTo>
                    <a:cubicBezTo>
                      <a:pt x="444127" y="705888"/>
                      <a:pt x="437791" y="712224"/>
                      <a:pt x="429727" y="712224"/>
                    </a:cubicBezTo>
                    <a:close/>
                  </a:path>
                </a:pathLst>
              </a:custGeom>
              <a:grpFill/>
              <a:ln w="0" cap="flat">
                <a:solidFill>
                  <a:schemeClr val="bg1"/>
                </a:solidFill>
                <a:prstDash val="solid"/>
                <a:miter/>
              </a:ln>
            </p:spPr>
            <p:txBody>
              <a:bodyPr rtlCol="0" anchor="ctr"/>
              <a:lstStyle/>
              <a:p>
                <a:endParaRPr lang="en-GB"/>
              </a:p>
            </p:txBody>
          </p:sp>
        </p:grpSp>
      </p:grpSp>
      <p:grpSp>
        <p:nvGrpSpPr>
          <p:cNvPr id="81" name="Group 80">
            <a:extLst>
              <a:ext uri="{FF2B5EF4-FFF2-40B4-BE49-F238E27FC236}">
                <a16:creationId xmlns:a16="http://schemas.microsoft.com/office/drawing/2014/main" id="{2648A52C-BB0F-BF13-37BF-401882CA5AE5}"/>
              </a:ext>
            </a:extLst>
          </p:cNvPr>
          <p:cNvGrpSpPr/>
          <p:nvPr/>
        </p:nvGrpSpPr>
        <p:grpSpPr>
          <a:xfrm>
            <a:off x="1746947" y="4917347"/>
            <a:ext cx="3354565" cy="988472"/>
            <a:chOff x="1746947" y="4917347"/>
            <a:chExt cx="3354565" cy="988472"/>
          </a:xfrm>
          <a:solidFill>
            <a:schemeClr val="accent5">
              <a:lumMod val="75000"/>
            </a:schemeClr>
          </a:solidFill>
        </p:grpSpPr>
        <p:sp>
          <p:nvSpPr>
            <p:cNvPr id="48" name="Right Arrow 20">
              <a:extLst>
                <a:ext uri="{FF2B5EF4-FFF2-40B4-BE49-F238E27FC236}">
                  <a16:creationId xmlns:a16="http://schemas.microsoft.com/office/drawing/2014/main" id="{F70D3186-D8A9-7B81-50B3-BF1DE45A2698}"/>
                </a:ext>
              </a:extLst>
            </p:cNvPr>
            <p:cNvSpPr/>
            <p:nvPr/>
          </p:nvSpPr>
          <p:spPr>
            <a:xfrm>
              <a:off x="1746947" y="4917347"/>
              <a:ext cx="3354565" cy="988472"/>
            </a:xfrm>
            <a:prstGeom prst="rightArrow">
              <a:avLst>
                <a:gd name="adj1" fmla="val 100000"/>
                <a:gd name="adj2" fmla="val 28867"/>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lIns="180000" tIns="180000" rIns="180000" bIns="180000" rtlCol="0" anchor="ctr"/>
            <a:lstStyle/>
            <a:p>
              <a:r>
                <a:rPr lang="en-GB" b="1">
                  <a:solidFill>
                    <a:schemeClr val="bg1"/>
                  </a:solidFill>
                  <a:latin typeface="Calibri" panose="020F0502020204030204" pitchFamily="34" charset="0"/>
                  <a:ea typeface="Roboto" panose="02000000000000000000" pitchFamily="2" charset="0"/>
                </a:rPr>
                <a:t>Better quality </a:t>
              </a:r>
            </a:p>
            <a:p>
              <a:r>
                <a:rPr lang="en-GB" b="1">
                  <a:solidFill>
                    <a:schemeClr val="bg1"/>
                  </a:solidFill>
                  <a:latin typeface="Calibri" panose="020F0502020204030204" pitchFamily="34" charset="0"/>
                  <a:ea typeface="Roboto" panose="02000000000000000000" pitchFamily="2" charset="0"/>
                </a:rPr>
                <a:t>of life</a:t>
              </a:r>
            </a:p>
          </p:txBody>
        </p:sp>
        <p:grpSp>
          <p:nvGrpSpPr>
            <p:cNvPr id="70" name="Group 69">
              <a:extLst>
                <a:ext uri="{FF2B5EF4-FFF2-40B4-BE49-F238E27FC236}">
                  <a16:creationId xmlns:a16="http://schemas.microsoft.com/office/drawing/2014/main" id="{8B7FB71A-92C8-0ABB-8787-F4BE79C84D42}"/>
                </a:ext>
              </a:extLst>
            </p:cNvPr>
            <p:cNvGrpSpPr/>
            <p:nvPr/>
          </p:nvGrpSpPr>
          <p:grpSpPr>
            <a:xfrm>
              <a:off x="4021924" y="5104832"/>
              <a:ext cx="668496" cy="668768"/>
              <a:chOff x="9292020" y="4964117"/>
              <a:chExt cx="712798" cy="713088"/>
            </a:xfrm>
            <a:grpFill/>
          </p:grpSpPr>
          <p:sp>
            <p:nvSpPr>
              <p:cNvPr id="71" name="Freeform 238">
                <a:extLst>
                  <a:ext uri="{FF2B5EF4-FFF2-40B4-BE49-F238E27FC236}">
                    <a16:creationId xmlns:a16="http://schemas.microsoft.com/office/drawing/2014/main" id="{4EC6F4C5-F36B-BBF3-5B48-72544B5EEC9D}"/>
                  </a:ext>
                </a:extLst>
              </p:cNvPr>
              <p:cNvSpPr/>
              <p:nvPr/>
            </p:nvSpPr>
            <p:spPr>
              <a:xfrm>
                <a:off x="9416435" y="5088533"/>
                <a:ext cx="464256" cy="464255"/>
              </a:xfrm>
              <a:custGeom>
                <a:avLst/>
                <a:gdLst>
                  <a:gd name="connsiteX0" fmla="*/ 216000 w 464256"/>
                  <a:gd name="connsiteY0" fmla="*/ 449568 h 464255"/>
                  <a:gd name="connsiteX1" fmla="*/ 230688 w 464256"/>
                  <a:gd name="connsiteY1" fmla="*/ 435168 h 464255"/>
                  <a:gd name="connsiteX2" fmla="*/ 230688 w 464256"/>
                  <a:gd name="connsiteY2" fmla="*/ 435168 h 464255"/>
                  <a:gd name="connsiteX3" fmla="*/ 245088 w 464256"/>
                  <a:gd name="connsiteY3" fmla="*/ 449856 h 464255"/>
                  <a:gd name="connsiteX4" fmla="*/ 245088 w 464256"/>
                  <a:gd name="connsiteY4" fmla="*/ 449856 h 464255"/>
                  <a:gd name="connsiteX5" fmla="*/ 230400 w 464256"/>
                  <a:gd name="connsiteY5" fmla="*/ 464256 h 464255"/>
                  <a:gd name="connsiteX6" fmla="*/ 230400 w 464256"/>
                  <a:gd name="connsiteY6" fmla="*/ 464256 h 464255"/>
                  <a:gd name="connsiteX7" fmla="*/ 216000 w 464256"/>
                  <a:gd name="connsiteY7" fmla="*/ 449568 h 464255"/>
                  <a:gd name="connsiteX8" fmla="*/ 258912 w 464256"/>
                  <a:gd name="connsiteY8" fmla="*/ 448704 h 464255"/>
                  <a:gd name="connsiteX9" fmla="*/ 270144 w 464256"/>
                  <a:gd name="connsiteY9" fmla="*/ 431712 h 464255"/>
                  <a:gd name="connsiteX10" fmla="*/ 270144 w 464256"/>
                  <a:gd name="connsiteY10" fmla="*/ 431712 h 464255"/>
                  <a:gd name="connsiteX11" fmla="*/ 287136 w 464256"/>
                  <a:gd name="connsiteY11" fmla="*/ 443232 h 464255"/>
                  <a:gd name="connsiteX12" fmla="*/ 287136 w 464256"/>
                  <a:gd name="connsiteY12" fmla="*/ 443232 h 464255"/>
                  <a:gd name="connsiteX13" fmla="*/ 275616 w 464256"/>
                  <a:gd name="connsiteY13" fmla="*/ 459936 h 464255"/>
                  <a:gd name="connsiteX14" fmla="*/ 275616 w 464256"/>
                  <a:gd name="connsiteY14" fmla="*/ 459936 h 464255"/>
                  <a:gd name="connsiteX15" fmla="*/ 273024 w 464256"/>
                  <a:gd name="connsiteY15" fmla="*/ 460224 h 464255"/>
                  <a:gd name="connsiteX16" fmla="*/ 273024 w 464256"/>
                  <a:gd name="connsiteY16" fmla="*/ 460224 h 464255"/>
                  <a:gd name="connsiteX17" fmla="*/ 258912 w 464256"/>
                  <a:gd name="connsiteY17" fmla="*/ 448704 h 464255"/>
                  <a:gd name="connsiteX18" fmla="*/ 185184 w 464256"/>
                  <a:gd name="connsiteY18" fmla="*/ 459360 h 464255"/>
                  <a:gd name="connsiteX19" fmla="*/ 185184 w 464256"/>
                  <a:gd name="connsiteY19" fmla="*/ 459360 h 464255"/>
                  <a:gd name="connsiteX20" fmla="*/ 173952 w 464256"/>
                  <a:gd name="connsiteY20" fmla="*/ 442368 h 464255"/>
                  <a:gd name="connsiteX21" fmla="*/ 173952 w 464256"/>
                  <a:gd name="connsiteY21" fmla="*/ 442368 h 464255"/>
                  <a:gd name="connsiteX22" fmla="*/ 190944 w 464256"/>
                  <a:gd name="connsiteY22" fmla="*/ 431136 h 464255"/>
                  <a:gd name="connsiteX23" fmla="*/ 190944 w 464256"/>
                  <a:gd name="connsiteY23" fmla="*/ 431136 h 464255"/>
                  <a:gd name="connsiteX24" fmla="*/ 202176 w 464256"/>
                  <a:gd name="connsiteY24" fmla="*/ 448128 h 464255"/>
                  <a:gd name="connsiteX25" fmla="*/ 202176 w 464256"/>
                  <a:gd name="connsiteY25" fmla="*/ 448128 h 464255"/>
                  <a:gd name="connsiteX26" fmla="*/ 188064 w 464256"/>
                  <a:gd name="connsiteY26" fmla="*/ 459648 h 464255"/>
                  <a:gd name="connsiteX27" fmla="*/ 188064 w 464256"/>
                  <a:gd name="connsiteY27" fmla="*/ 459648 h 464255"/>
                  <a:gd name="connsiteX28" fmla="*/ 185184 w 464256"/>
                  <a:gd name="connsiteY28" fmla="*/ 459648 h 464255"/>
                  <a:gd name="connsiteX29" fmla="*/ 300384 w 464256"/>
                  <a:gd name="connsiteY29" fmla="*/ 439200 h 464255"/>
                  <a:gd name="connsiteX30" fmla="*/ 308448 w 464256"/>
                  <a:gd name="connsiteY30" fmla="*/ 420480 h 464255"/>
                  <a:gd name="connsiteX31" fmla="*/ 308448 w 464256"/>
                  <a:gd name="connsiteY31" fmla="*/ 420480 h 464255"/>
                  <a:gd name="connsiteX32" fmla="*/ 327168 w 464256"/>
                  <a:gd name="connsiteY32" fmla="*/ 428544 h 464255"/>
                  <a:gd name="connsiteX33" fmla="*/ 327168 w 464256"/>
                  <a:gd name="connsiteY33" fmla="*/ 428544 h 464255"/>
                  <a:gd name="connsiteX34" fmla="*/ 319392 w 464256"/>
                  <a:gd name="connsiteY34" fmla="*/ 447264 h 464255"/>
                  <a:gd name="connsiteX35" fmla="*/ 319392 w 464256"/>
                  <a:gd name="connsiteY35" fmla="*/ 447264 h 464255"/>
                  <a:gd name="connsiteX36" fmla="*/ 313920 w 464256"/>
                  <a:gd name="connsiteY36" fmla="*/ 448416 h 464255"/>
                  <a:gd name="connsiteX37" fmla="*/ 313920 w 464256"/>
                  <a:gd name="connsiteY37" fmla="*/ 448416 h 464255"/>
                  <a:gd name="connsiteX38" fmla="*/ 300384 w 464256"/>
                  <a:gd name="connsiteY38" fmla="*/ 439200 h 464255"/>
                  <a:gd name="connsiteX39" fmla="*/ 141984 w 464256"/>
                  <a:gd name="connsiteY39" fmla="*/ 445824 h 464255"/>
                  <a:gd name="connsiteX40" fmla="*/ 134208 w 464256"/>
                  <a:gd name="connsiteY40" fmla="*/ 427104 h 464255"/>
                  <a:gd name="connsiteX41" fmla="*/ 134208 w 464256"/>
                  <a:gd name="connsiteY41" fmla="*/ 427104 h 464255"/>
                  <a:gd name="connsiteX42" fmla="*/ 152928 w 464256"/>
                  <a:gd name="connsiteY42" fmla="*/ 419328 h 464255"/>
                  <a:gd name="connsiteX43" fmla="*/ 152928 w 464256"/>
                  <a:gd name="connsiteY43" fmla="*/ 419328 h 464255"/>
                  <a:gd name="connsiteX44" fmla="*/ 160704 w 464256"/>
                  <a:gd name="connsiteY44" fmla="*/ 438336 h 464255"/>
                  <a:gd name="connsiteX45" fmla="*/ 160704 w 464256"/>
                  <a:gd name="connsiteY45" fmla="*/ 438336 h 464255"/>
                  <a:gd name="connsiteX46" fmla="*/ 147456 w 464256"/>
                  <a:gd name="connsiteY46" fmla="*/ 446976 h 464255"/>
                  <a:gd name="connsiteX47" fmla="*/ 147456 w 464256"/>
                  <a:gd name="connsiteY47" fmla="*/ 446976 h 464255"/>
                  <a:gd name="connsiteX48" fmla="*/ 141984 w 464256"/>
                  <a:gd name="connsiteY48" fmla="*/ 445824 h 464255"/>
                  <a:gd name="connsiteX49" fmla="*/ 339552 w 464256"/>
                  <a:gd name="connsiteY49" fmla="*/ 421920 h 464255"/>
                  <a:gd name="connsiteX50" fmla="*/ 343584 w 464256"/>
                  <a:gd name="connsiteY50" fmla="*/ 402048 h 464255"/>
                  <a:gd name="connsiteX51" fmla="*/ 343584 w 464256"/>
                  <a:gd name="connsiteY51" fmla="*/ 402048 h 464255"/>
                  <a:gd name="connsiteX52" fmla="*/ 363456 w 464256"/>
                  <a:gd name="connsiteY52" fmla="*/ 406080 h 464255"/>
                  <a:gd name="connsiteX53" fmla="*/ 363456 w 464256"/>
                  <a:gd name="connsiteY53" fmla="*/ 406080 h 464255"/>
                  <a:gd name="connsiteX54" fmla="*/ 359424 w 464256"/>
                  <a:gd name="connsiteY54" fmla="*/ 425952 h 464255"/>
                  <a:gd name="connsiteX55" fmla="*/ 359424 w 464256"/>
                  <a:gd name="connsiteY55" fmla="*/ 425952 h 464255"/>
                  <a:gd name="connsiteX56" fmla="*/ 351648 w 464256"/>
                  <a:gd name="connsiteY56" fmla="*/ 428544 h 464255"/>
                  <a:gd name="connsiteX57" fmla="*/ 351648 w 464256"/>
                  <a:gd name="connsiteY57" fmla="*/ 428544 h 464255"/>
                  <a:gd name="connsiteX58" fmla="*/ 339552 w 464256"/>
                  <a:gd name="connsiteY58" fmla="*/ 421920 h 464255"/>
                  <a:gd name="connsiteX59" fmla="*/ 101952 w 464256"/>
                  <a:gd name="connsiteY59" fmla="*/ 424224 h 464255"/>
                  <a:gd name="connsiteX60" fmla="*/ 101952 w 464256"/>
                  <a:gd name="connsiteY60" fmla="*/ 424224 h 464255"/>
                  <a:gd name="connsiteX61" fmla="*/ 98208 w 464256"/>
                  <a:gd name="connsiteY61" fmla="*/ 404064 h 464255"/>
                  <a:gd name="connsiteX62" fmla="*/ 98208 w 464256"/>
                  <a:gd name="connsiteY62" fmla="*/ 404064 h 464255"/>
                  <a:gd name="connsiteX63" fmla="*/ 118080 w 464256"/>
                  <a:gd name="connsiteY63" fmla="*/ 400320 h 464255"/>
                  <a:gd name="connsiteX64" fmla="*/ 118080 w 464256"/>
                  <a:gd name="connsiteY64" fmla="*/ 400320 h 464255"/>
                  <a:gd name="connsiteX65" fmla="*/ 121824 w 464256"/>
                  <a:gd name="connsiteY65" fmla="*/ 420480 h 464255"/>
                  <a:gd name="connsiteX66" fmla="*/ 121824 w 464256"/>
                  <a:gd name="connsiteY66" fmla="*/ 420480 h 464255"/>
                  <a:gd name="connsiteX67" fmla="*/ 110016 w 464256"/>
                  <a:gd name="connsiteY67" fmla="*/ 426528 h 464255"/>
                  <a:gd name="connsiteX68" fmla="*/ 110016 w 464256"/>
                  <a:gd name="connsiteY68" fmla="*/ 426528 h 464255"/>
                  <a:gd name="connsiteX69" fmla="*/ 101952 w 464256"/>
                  <a:gd name="connsiteY69" fmla="*/ 424224 h 464255"/>
                  <a:gd name="connsiteX70" fmla="*/ 374400 w 464256"/>
                  <a:gd name="connsiteY70" fmla="*/ 397440 h 464255"/>
                  <a:gd name="connsiteX71" fmla="*/ 374688 w 464256"/>
                  <a:gd name="connsiteY71" fmla="*/ 376992 h 464255"/>
                  <a:gd name="connsiteX72" fmla="*/ 374688 w 464256"/>
                  <a:gd name="connsiteY72" fmla="*/ 376992 h 464255"/>
                  <a:gd name="connsiteX73" fmla="*/ 394848 w 464256"/>
                  <a:gd name="connsiteY73" fmla="*/ 376992 h 464255"/>
                  <a:gd name="connsiteX74" fmla="*/ 394848 w 464256"/>
                  <a:gd name="connsiteY74" fmla="*/ 376992 h 464255"/>
                  <a:gd name="connsiteX75" fmla="*/ 394848 w 464256"/>
                  <a:gd name="connsiteY75" fmla="*/ 397152 h 464255"/>
                  <a:gd name="connsiteX76" fmla="*/ 394848 w 464256"/>
                  <a:gd name="connsiteY76" fmla="*/ 397152 h 464255"/>
                  <a:gd name="connsiteX77" fmla="*/ 384768 w 464256"/>
                  <a:gd name="connsiteY77" fmla="*/ 401472 h 464255"/>
                  <a:gd name="connsiteX78" fmla="*/ 384768 w 464256"/>
                  <a:gd name="connsiteY78" fmla="*/ 401472 h 464255"/>
                  <a:gd name="connsiteX79" fmla="*/ 374400 w 464256"/>
                  <a:gd name="connsiteY79" fmla="*/ 397152 h 464255"/>
                  <a:gd name="connsiteX80" fmla="*/ 67104 w 464256"/>
                  <a:gd name="connsiteY80" fmla="*/ 395136 h 464255"/>
                  <a:gd name="connsiteX81" fmla="*/ 67104 w 464256"/>
                  <a:gd name="connsiteY81" fmla="*/ 374688 h 464255"/>
                  <a:gd name="connsiteX82" fmla="*/ 67104 w 464256"/>
                  <a:gd name="connsiteY82" fmla="*/ 374688 h 464255"/>
                  <a:gd name="connsiteX83" fmla="*/ 87552 w 464256"/>
                  <a:gd name="connsiteY83" fmla="*/ 374688 h 464255"/>
                  <a:gd name="connsiteX84" fmla="*/ 87552 w 464256"/>
                  <a:gd name="connsiteY84" fmla="*/ 374688 h 464255"/>
                  <a:gd name="connsiteX85" fmla="*/ 87264 w 464256"/>
                  <a:gd name="connsiteY85" fmla="*/ 394848 h 464255"/>
                  <a:gd name="connsiteX86" fmla="*/ 87264 w 464256"/>
                  <a:gd name="connsiteY86" fmla="*/ 394848 h 464255"/>
                  <a:gd name="connsiteX87" fmla="*/ 77184 w 464256"/>
                  <a:gd name="connsiteY87" fmla="*/ 399168 h 464255"/>
                  <a:gd name="connsiteX88" fmla="*/ 77184 w 464256"/>
                  <a:gd name="connsiteY88" fmla="*/ 399168 h 464255"/>
                  <a:gd name="connsiteX89" fmla="*/ 67104 w 464256"/>
                  <a:gd name="connsiteY89" fmla="*/ 394848 h 464255"/>
                  <a:gd name="connsiteX90" fmla="*/ 404064 w 464256"/>
                  <a:gd name="connsiteY90" fmla="*/ 366624 h 464255"/>
                  <a:gd name="connsiteX91" fmla="*/ 400032 w 464256"/>
                  <a:gd name="connsiteY91" fmla="*/ 346464 h 464255"/>
                  <a:gd name="connsiteX92" fmla="*/ 400032 w 464256"/>
                  <a:gd name="connsiteY92" fmla="*/ 346464 h 464255"/>
                  <a:gd name="connsiteX93" fmla="*/ 420192 w 464256"/>
                  <a:gd name="connsiteY93" fmla="*/ 342720 h 464255"/>
                  <a:gd name="connsiteX94" fmla="*/ 420192 w 464256"/>
                  <a:gd name="connsiteY94" fmla="*/ 342720 h 464255"/>
                  <a:gd name="connsiteX95" fmla="*/ 423936 w 464256"/>
                  <a:gd name="connsiteY95" fmla="*/ 362592 h 464255"/>
                  <a:gd name="connsiteX96" fmla="*/ 423936 w 464256"/>
                  <a:gd name="connsiteY96" fmla="*/ 362592 h 464255"/>
                  <a:gd name="connsiteX97" fmla="*/ 412128 w 464256"/>
                  <a:gd name="connsiteY97" fmla="*/ 368928 h 464255"/>
                  <a:gd name="connsiteX98" fmla="*/ 412128 w 464256"/>
                  <a:gd name="connsiteY98" fmla="*/ 368928 h 464255"/>
                  <a:gd name="connsiteX99" fmla="*/ 404064 w 464256"/>
                  <a:gd name="connsiteY99" fmla="*/ 366624 h 464255"/>
                  <a:gd name="connsiteX100" fmla="*/ 38304 w 464256"/>
                  <a:gd name="connsiteY100" fmla="*/ 359712 h 464255"/>
                  <a:gd name="connsiteX101" fmla="*/ 38304 w 464256"/>
                  <a:gd name="connsiteY101" fmla="*/ 359712 h 464255"/>
                  <a:gd name="connsiteX102" fmla="*/ 42336 w 464256"/>
                  <a:gd name="connsiteY102" fmla="*/ 339840 h 464255"/>
                  <a:gd name="connsiteX103" fmla="*/ 42336 w 464256"/>
                  <a:gd name="connsiteY103" fmla="*/ 339840 h 464255"/>
                  <a:gd name="connsiteX104" fmla="*/ 62496 w 464256"/>
                  <a:gd name="connsiteY104" fmla="*/ 343872 h 464255"/>
                  <a:gd name="connsiteX105" fmla="*/ 62496 w 464256"/>
                  <a:gd name="connsiteY105" fmla="*/ 343872 h 464255"/>
                  <a:gd name="connsiteX106" fmla="*/ 58176 w 464256"/>
                  <a:gd name="connsiteY106" fmla="*/ 364032 h 464255"/>
                  <a:gd name="connsiteX107" fmla="*/ 58176 w 464256"/>
                  <a:gd name="connsiteY107" fmla="*/ 364032 h 464255"/>
                  <a:gd name="connsiteX108" fmla="*/ 50400 w 464256"/>
                  <a:gd name="connsiteY108" fmla="*/ 366336 h 464255"/>
                  <a:gd name="connsiteX109" fmla="*/ 50400 w 464256"/>
                  <a:gd name="connsiteY109" fmla="*/ 366336 h 464255"/>
                  <a:gd name="connsiteX110" fmla="*/ 38304 w 464256"/>
                  <a:gd name="connsiteY110" fmla="*/ 359712 h 464255"/>
                  <a:gd name="connsiteX111" fmla="*/ 426816 w 464256"/>
                  <a:gd name="connsiteY111" fmla="*/ 330336 h 464255"/>
                  <a:gd name="connsiteX112" fmla="*/ 419328 w 464256"/>
                  <a:gd name="connsiteY112" fmla="*/ 311616 h 464255"/>
                  <a:gd name="connsiteX113" fmla="*/ 419328 w 464256"/>
                  <a:gd name="connsiteY113" fmla="*/ 311616 h 464255"/>
                  <a:gd name="connsiteX114" fmla="*/ 438048 w 464256"/>
                  <a:gd name="connsiteY114" fmla="*/ 303840 h 464255"/>
                  <a:gd name="connsiteX115" fmla="*/ 438048 w 464256"/>
                  <a:gd name="connsiteY115" fmla="*/ 303840 h 464255"/>
                  <a:gd name="connsiteX116" fmla="*/ 445824 w 464256"/>
                  <a:gd name="connsiteY116" fmla="*/ 322848 h 464255"/>
                  <a:gd name="connsiteX117" fmla="*/ 445824 w 464256"/>
                  <a:gd name="connsiteY117" fmla="*/ 322848 h 464255"/>
                  <a:gd name="connsiteX118" fmla="*/ 432576 w 464256"/>
                  <a:gd name="connsiteY118" fmla="*/ 331488 h 464255"/>
                  <a:gd name="connsiteX119" fmla="*/ 432576 w 464256"/>
                  <a:gd name="connsiteY119" fmla="*/ 331488 h 464255"/>
                  <a:gd name="connsiteX120" fmla="*/ 426816 w 464256"/>
                  <a:gd name="connsiteY120" fmla="*/ 330336 h 464255"/>
                  <a:gd name="connsiteX121" fmla="*/ 17280 w 464256"/>
                  <a:gd name="connsiteY121" fmla="*/ 319680 h 464255"/>
                  <a:gd name="connsiteX122" fmla="*/ 17280 w 464256"/>
                  <a:gd name="connsiteY122" fmla="*/ 319680 h 464255"/>
                  <a:gd name="connsiteX123" fmla="*/ 25056 w 464256"/>
                  <a:gd name="connsiteY123" fmla="*/ 300960 h 464255"/>
                  <a:gd name="connsiteX124" fmla="*/ 25056 w 464256"/>
                  <a:gd name="connsiteY124" fmla="*/ 300960 h 464255"/>
                  <a:gd name="connsiteX125" fmla="*/ 43776 w 464256"/>
                  <a:gd name="connsiteY125" fmla="*/ 308736 h 464255"/>
                  <a:gd name="connsiteX126" fmla="*/ 43776 w 464256"/>
                  <a:gd name="connsiteY126" fmla="*/ 308736 h 464255"/>
                  <a:gd name="connsiteX127" fmla="*/ 36000 w 464256"/>
                  <a:gd name="connsiteY127" fmla="*/ 327744 h 464255"/>
                  <a:gd name="connsiteX128" fmla="*/ 36000 w 464256"/>
                  <a:gd name="connsiteY128" fmla="*/ 327744 h 464255"/>
                  <a:gd name="connsiteX129" fmla="*/ 30528 w 464256"/>
                  <a:gd name="connsiteY129" fmla="*/ 328608 h 464255"/>
                  <a:gd name="connsiteX130" fmla="*/ 30528 w 464256"/>
                  <a:gd name="connsiteY130" fmla="*/ 328608 h 464255"/>
                  <a:gd name="connsiteX131" fmla="*/ 17280 w 464256"/>
                  <a:gd name="connsiteY131" fmla="*/ 319680 h 464255"/>
                  <a:gd name="connsiteX132" fmla="*/ 442368 w 464256"/>
                  <a:gd name="connsiteY132" fmla="*/ 290592 h 464255"/>
                  <a:gd name="connsiteX133" fmla="*/ 431136 w 464256"/>
                  <a:gd name="connsiteY133" fmla="*/ 273600 h 464255"/>
                  <a:gd name="connsiteX134" fmla="*/ 431136 w 464256"/>
                  <a:gd name="connsiteY134" fmla="*/ 273600 h 464255"/>
                  <a:gd name="connsiteX135" fmla="*/ 448128 w 464256"/>
                  <a:gd name="connsiteY135" fmla="*/ 262368 h 464255"/>
                  <a:gd name="connsiteX136" fmla="*/ 448128 w 464256"/>
                  <a:gd name="connsiteY136" fmla="*/ 262368 h 464255"/>
                  <a:gd name="connsiteX137" fmla="*/ 459360 w 464256"/>
                  <a:gd name="connsiteY137" fmla="*/ 279360 h 464255"/>
                  <a:gd name="connsiteX138" fmla="*/ 459360 w 464256"/>
                  <a:gd name="connsiteY138" fmla="*/ 279360 h 464255"/>
                  <a:gd name="connsiteX139" fmla="*/ 445248 w 464256"/>
                  <a:gd name="connsiteY139" fmla="*/ 290880 h 464255"/>
                  <a:gd name="connsiteX140" fmla="*/ 445248 w 464256"/>
                  <a:gd name="connsiteY140" fmla="*/ 290880 h 464255"/>
                  <a:gd name="connsiteX141" fmla="*/ 442368 w 464256"/>
                  <a:gd name="connsiteY141" fmla="*/ 290880 h 464255"/>
                  <a:gd name="connsiteX142" fmla="*/ 4320 w 464256"/>
                  <a:gd name="connsiteY142" fmla="*/ 276192 h 464255"/>
                  <a:gd name="connsiteX143" fmla="*/ 15552 w 464256"/>
                  <a:gd name="connsiteY143" fmla="*/ 259200 h 464255"/>
                  <a:gd name="connsiteX144" fmla="*/ 15552 w 464256"/>
                  <a:gd name="connsiteY144" fmla="*/ 259200 h 464255"/>
                  <a:gd name="connsiteX145" fmla="*/ 32544 w 464256"/>
                  <a:gd name="connsiteY145" fmla="*/ 270720 h 464255"/>
                  <a:gd name="connsiteX146" fmla="*/ 32544 w 464256"/>
                  <a:gd name="connsiteY146" fmla="*/ 270720 h 464255"/>
                  <a:gd name="connsiteX147" fmla="*/ 21024 w 464256"/>
                  <a:gd name="connsiteY147" fmla="*/ 287424 h 464255"/>
                  <a:gd name="connsiteX148" fmla="*/ 21024 w 464256"/>
                  <a:gd name="connsiteY148" fmla="*/ 287424 h 464255"/>
                  <a:gd name="connsiteX149" fmla="*/ 18432 w 464256"/>
                  <a:gd name="connsiteY149" fmla="*/ 287424 h 464255"/>
                  <a:gd name="connsiteX150" fmla="*/ 18432 w 464256"/>
                  <a:gd name="connsiteY150" fmla="*/ 287424 h 464255"/>
                  <a:gd name="connsiteX151" fmla="*/ 4320 w 464256"/>
                  <a:gd name="connsiteY151" fmla="*/ 275904 h 464255"/>
                  <a:gd name="connsiteX152" fmla="*/ 449568 w 464256"/>
                  <a:gd name="connsiteY152" fmla="*/ 248544 h 464255"/>
                  <a:gd name="connsiteX153" fmla="*/ 435456 w 464256"/>
                  <a:gd name="connsiteY153" fmla="*/ 233856 h 464255"/>
                  <a:gd name="connsiteX154" fmla="*/ 435456 w 464256"/>
                  <a:gd name="connsiteY154" fmla="*/ 233856 h 464255"/>
                  <a:gd name="connsiteX155" fmla="*/ 435456 w 464256"/>
                  <a:gd name="connsiteY155" fmla="*/ 232416 h 464255"/>
                  <a:gd name="connsiteX156" fmla="*/ 435456 w 464256"/>
                  <a:gd name="connsiteY156" fmla="*/ 232416 h 464255"/>
                  <a:gd name="connsiteX157" fmla="*/ 449856 w 464256"/>
                  <a:gd name="connsiteY157" fmla="*/ 217728 h 464255"/>
                  <a:gd name="connsiteX158" fmla="*/ 449856 w 464256"/>
                  <a:gd name="connsiteY158" fmla="*/ 217728 h 464255"/>
                  <a:gd name="connsiteX159" fmla="*/ 464256 w 464256"/>
                  <a:gd name="connsiteY159" fmla="*/ 232128 h 464255"/>
                  <a:gd name="connsiteX160" fmla="*/ 464256 w 464256"/>
                  <a:gd name="connsiteY160" fmla="*/ 232128 h 464255"/>
                  <a:gd name="connsiteX161" fmla="*/ 464256 w 464256"/>
                  <a:gd name="connsiteY161" fmla="*/ 232992 h 464255"/>
                  <a:gd name="connsiteX162" fmla="*/ 464256 w 464256"/>
                  <a:gd name="connsiteY162" fmla="*/ 232992 h 464255"/>
                  <a:gd name="connsiteX163" fmla="*/ 464256 w 464256"/>
                  <a:gd name="connsiteY163" fmla="*/ 234144 h 464255"/>
                  <a:gd name="connsiteX164" fmla="*/ 464256 w 464256"/>
                  <a:gd name="connsiteY164" fmla="*/ 234144 h 464255"/>
                  <a:gd name="connsiteX165" fmla="*/ 449856 w 464256"/>
                  <a:gd name="connsiteY165" fmla="*/ 248544 h 464255"/>
                  <a:gd name="connsiteX166" fmla="*/ 449568 w 464256"/>
                  <a:gd name="connsiteY166" fmla="*/ 248544 h 464255"/>
                  <a:gd name="connsiteX167" fmla="*/ 14400 w 464256"/>
                  <a:gd name="connsiteY167" fmla="*/ 245376 h 464255"/>
                  <a:gd name="connsiteX168" fmla="*/ 0 w 464256"/>
                  <a:gd name="connsiteY168" fmla="*/ 230976 h 464255"/>
                  <a:gd name="connsiteX169" fmla="*/ 0 w 464256"/>
                  <a:gd name="connsiteY169" fmla="*/ 230976 h 464255"/>
                  <a:gd name="connsiteX170" fmla="*/ 14400 w 464256"/>
                  <a:gd name="connsiteY170" fmla="*/ 216576 h 464255"/>
                  <a:gd name="connsiteX171" fmla="*/ 14400 w 464256"/>
                  <a:gd name="connsiteY171" fmla="*/ 216576 h 464255"/>
                  <a:gd name="connsiteX172" fmla="*/ 28800 w 464256"/>
                  <a:gd name="connsiteY172" fmla="*/ 230976 h 464255"/>
                  <a:gd name="connsiteX173" fmla="*/ 28800 w 464256"/>
                  <a:gd name="connsiteY173" fmla="*/ 230976 h 464255"/>
                  <a:gd name="connsiteX174" fmla="*/ 14400 w 464256"/>
                  <a:gd name="connsiteY174" fmla="*/ 245376 h 464255"/>
                  <a:gd name="connsiteX175" fmla="*/ 14400 w 464256"/>
                  <a:gd name="connsiteY175" fmla="*/ 245376 h 464255"/>
                  <a:gd name="connsiteX176" fmla="*/ 431424 w 464256"/>
                  <a:gd name="connsiteY176" fmla="*/ 192384 h 464255"/>
                  <a:gd name="connsiteX177" fmla="*/ 442944 w 464256"/>
                  <a:gd name="connsiteY177" fmla="*/ 175392 h 464255"/>
                  <a:gd name="connsiteX178" fmla="*/ 442944 w 464256"/>
                  <a:gd name="connsiteY178" fmla="*/ 175392 h 464255"/>
                  <a:gd name="connsiteX179" fmla="*/ 459936 w 464256"/>
                  <a:gd name="connsiteY179" fmla="*/ 186912 h 464255"/>
                  <a:gd name="connsiteX180" fmla="*/ 459936 w 464256"/>
                  <a:gd name="connsiteY180" fmla="*/ 186912 h 464255"/>
                  <a:gd name="connsiteX181" fmla="*/ 448416 w 464256"/>
                  <a:gd name="connsiteY181" fmla="*/ 203616 h 464255"/>
                  <a:gd name="connsiteX182" fmla="*/ 448416 w 464256"/>
                  <a:gd name="connsiteY182" fmla="*/ 203616 h 464255"/>
                  <a:gd name="connsiteX183" fmla="*/ 445824 w 464256"/>
                  <a:gd name="connsiteY183" fmla="*/ 203616 h 464255"/>
                  <a:gd name="connsiteX184" fmla="*/ 445824 w 464256"/>
                  <a:gd name="connsiteY184" fmla="*/ 203616 h 464255"/>
                  <a:gd name="connsiteX185" fmla="*/ 431424 w 464256"/>
                  <a:gd name="connsiteY185" fmla="*/ 192096 h 464255"/>
                  <a:gd name="connsiteX186" fmla="*/ 15840 w 464256"/>
                  <a:gd name="connsiteY186" fmla="*/ 202752 h 464255"/>
                  <a:gd name="connsiteX187" fmla="*/ 4608 w 464256"/>
                  <a:gd name="connsiteY187" fmla="*/ 185760 h 464255"/>
                  <a:gd name="connsiteX188" fmla="*/ 4608 w 464256"/>
                  <a:gd name="connsiteY188" fmla="*/ 185760 h 464255"/>
                  <a:gd name="connsiteX189" fmla="*/ 21600 w 464256"/>
                  <a:gd name="connsiteY189" fmla="*/ 174528 h 464255"/>
                  <a:gd name="connsiteX190" fmla="*/ 21600 w 464256"/>
                  <a:gd name="connsiteY190" fmla="*/ 174528 h 464255"/>
                  <a:gd name="connsiteX191" fmla="*/ 32832 w 464256"/>
                  <a:gd name="connsiteY191" fmla="*/ 191520 h 464255"/>
                  <a:gd name="connsiteX192" fmla="*/ 32832 w 464256"/>
                  <a:gd name="connsiteY192" fmla="*/ 191520 h 464255"/>
                  <a:gd name="connsiteX193" fmla="*/ 18720 w 464256"/>
                  <a:gd name="connsiteY193" fmla="*/ 203040 h 464255"/>
                  <a:gd name="connsiteX194" fmla="*/ 18720 w 464256"/>
                  <a:gd name="connsiteY194" fmla="*/ 203040 h 464255"/>
                  <a:gd name="connsiteX195" fmla="*/ 15840 w 464256"/>
                  <a:gd name="connsiteY195" fmla="*/ 203040 h 464255"/>
                  <a:gd name="connsiteX196" fmla="*/ 419904 w 464256"/>
                  <a:gd name="connsiteY196" fmla="*/ 154368 h 464255"/>
                  <a:gd name="connsiteX197" fmla="*/ 419904 w 464256"/>
                  <a:gd name="connsiteY197" fmla="*/ 154368 h 464255"/>
                  <a:gd name="connsiteX198" fmla="*/ 427968 w 464256"/>
                  <a:gd name="connsiteY198" fmla="*/ 135648 h 464255"/>
                  <a:gd name="connsiteX199" fmla="*/ 427968 w 464256"/>
                  <a:gd name="connsiteY199" fmla="*/ 135648 h 464255"/>
                  <a:gd name="connsiteX200" fmla="*/ 446688 w 464256"/>
                  <a:gd name="connsiteY200" fmla="*/ 143424 h 464255"/>
                  <a:gd name="connsiteX201" fmla="*/ 446688 w 464256"/>
                  <a:gd name="connsiteY201" fmla="*/ 143424 h 464255"/>
                  <a:gd name="connsiteX202" fmla="*/ 438912 w 464256"/>
                  <a:gd name="connsiteY202" fmla="*/ 162144 h 464255"/>
                  <a:gd name="connsiteX203" fmla="*/ 438912 w 464256"/>
                  <a:gd name="connsiteY203" fmla="*/ 162144 h 464255"/>
                  <a:gd name="connsiteX204" fmla="*/ 433440 w 464256"/>
                  <a:gd name="connsiteY204" fmla="*/ 163296 h 464255"/>
                  <a:gd name="connsiteX205" fmla="*/ 433440 w 464256"/>
                  <a:gd name="connsiteY205" fmla="*/ 163296 h 464255"/>
                  <a:gd name="connsiteX206" fmla="*/ 419904 w 464256"/>
                  <a:gd name="connsiteY206" fmla="*/ 154368 h 464255"/>
                  <a:gd name="connsiteX207" fmla="*/ 25632 w 464256"/>
                  <a:gd name="connsiteY207" fmla="*/ 160992 h 464255"/>
                  <a:gd name="connsiteX208" fmla="*/ 18144 w 464256"/>
                  <a:gd name="connsiteY208" fmla="*/ 142272 h 464255"/>
                  <a:gd name="connsiteX209" fmla="*/ 18144 w 464256"/>
                  <a:gd name="connsiteY209" fmla="*/ 142272 h 464255"/>
                  <a:gd name="connsiteX210" fmla="*/ 36864 w 464256"/>
                  <a:gd name="connsiteY210" fmla="*/ 134496 h 464255"/>
                  <a:gd name="connsiteX211" fmla="*/ 36864 w 464256"/>
                  <a:gd name="connsiteY211" fmla="*/ 134496 h 464255"/>
                  <a:gd name="connsiteX212" fmla="*/ 44640 w 464256"/>
                  <a:gd name="connsiteY212" fmla="*/ 153504 h 464255"/>
                  <a:gd name="connsiteX213" fmla="*/ 44640 w 464256"/>
                  <a:gd name="connsiteY213" fmla="*/ 153504 h 464255"/>
                  <a:gd name="connsiteX214" fmla="*/ 31392 w 464256"/>
                  <a:gd name="connsiteY214" fmla="*/ 162144 h 464255"/>
                  <a:gd name="connsiteX215" fmla="*/ 31392 w 464256"/>
                  <a:gd name="connsiteY215" fmla="*/ 162144 h 464255"/>
                  <a:gd name="connsiteX216" fmla="*/ 25632 w 464256"/>
                  <a:gd name="connsiteY216" fmla="*/ 160992 h 464255"/>
                  <a:gd name="connsiteX217" fmla="*/ 401184 w 464256"/>
                  <a:gd name="connsiteY217" fmla="*/ 119232 h 464255"/>
                  <a:gd name="connsiteX218" fmla="*/ 405216 w 464256"/>
                  <a:gd name="connsiteY218" fmla="*/ 99360 h 464255"/>
                  <a:gd name="connsiteX219" fmla="*/ 405216 w 464256"/>
                  <a:gd name="connsiteY219" fmla="*/ 99360 h 464255"/>
                  <a:gd name="connsiteX220" fmla="*/ 425376 w 464256"/>
                  <a:gd name="connsiteY220" fmla="*/ 103104 h 464255"/>
                  <a:gd name="connsiteX221" fmla="*/ 425376 w 464256"/>
                  <a:gd name="connsiteY221" fmla="*/ 103104 h 464255"/>
                  <a:gd name="connsiteX222" fmla="*/ 421344 w 464256"/>
                  <a:gd name="connsiteY222" fmla="*/ 123264 h 464255"/>
                  <a:gd name="connsiteX223" fmla="*/ 421344 w 464256"/>
                  <a:gd name="connsiteY223" fmla="*/ 123264 h 464255"/>
                  <a:gd name="connsiteX224" fmla="*/ 413280 w 464256"/>
                  <a:gd name="connsiteY224" fmla="*/ 125568 h 464255"/>
                  <a:gd name="connsiteX225" fmla="*/ 413280 w 464256"/>
                  <a:gd name="connsiteY225" fmla="*/ 125568 h 464255"/>
                  <a:gd name="connsiteX226" fmla="*/ 401184 w 464256"/>
                  <a:gd name="connsiteY226" fmla="*/ 119232 h 464255"/>
                  <a:gd name="connsiteX227" fmla="*/ 43488 w 464256"/>
                  <a:gd name="connsiteY227" fmla="*/ 122400 h 464255"/>
                  <a:gd name="connsiteX228" fmla="*/ 39744 w 464256"/>
                  <a:gd name="connsiteY228" fmla="*/ 102240 h 464255"/>
                  <a:gd name="connsiteX229" fmla="*/ 39744 w 464256"/>
                  <a:gd name="connsiteY229" fmla="*/ 102240 h 464255"/>
                  <a:gd name="connsiteX230" fmla="*/ 59616 w 464256"/>
                  <a:gd name="connsiteY230" fmla="*/ 98496 h 464255"/>
                  <a:gd name="connsiteX231" fmla="*/ 59616 w 464256"/>
                  <a:gd name="connsiteY231" fmla="*/ 98496 h 464255"/>
                  <a:gd name="connsiteX232" fmla="*/ 63360 w 464256"/>
                  <a:gd name="connsiteY232" fmla="*/ 118368 h 464255"/>
                  <a:gd name="connsiteX233" fmla="*/ 63360 w 464256"/>
                  <a:gd name="connsiteY233" fmla="*/ 118368 h 464255"/>
                  <a:gd name="connsiteX234" fmla="*/ 51552 w 464256"/>
                  <a:gd name="connsiteY234" fmla="*/ 124704 h 464255"/>
                  <a:gd name="connsiteX235" fmla="*/ 51552 w 464256"/>
                  <a:gd name="connsiteY235" fmla="*/ 124704 h 464255"/>
                  <a:gd name="connsiteX236" fmla="*/ 43488 w 464256"/>
                  <a:gd name="connsiteY236" fmla="*/ 122400 h 464255"/>
                  <a:gd name="connsiteX237" fmla="*/ 376128 w 464256"/>
                  <a:gd name="connsiteY237" fmla="*/ 88416 h 464255"/>
                  <a:gd name="connsiteX238" fmla="*/ 376128 w 464256"/>
                  <a:gd name="connsiteY238" fmla="*/ 67968 h 464255"/>
                  <a:gd name="connsiteX239" fmla="*/ 376128 w 464256"/>
                  <a:gd name="connsiteY239" fmla="*/ 67968 h 464255"/>
                  <a:gd name="connsiteX240" fmla="*/ 396288 w 464256"/>
                  <a:gd name="connsiteY240" fmla="*/ 67968 h 464255"/>
                  <a:gd name="connsiteX241" fmla="*/ 396288 w 464256"/>
                  <a:gd name="connsiteY241" fmla="*/ 67968 h 464255"/>
                  <a:gd name="connsiteX242" fmla="*/ 396288 w 464256"/>
                  <a:gd name="connsiteY242" fmla="*/ 88416 h 464255"/>
                  <a:gd name="connsiteX243" fmla="*/ 396288 w 464256"/>
                  <a:gd name="connsiteY243" fmla="*/ 88416 h 464255"/>
                  <a:gd name="connsiteX244" fmla="*/ 386208 w 464256"/>
                  <a:gd name="connsiteY244" fmla="*/ 92736 h 464255"/>
                  <a:gd name="connsiteX245" fmla="*/ 386208 w 464256"/>
                  <a:gd name="connsiteY245" fmla="*/ 92736 h 464255"/>
                  <a:gd name="connsiteX246" fmla="*/ 376128 w 464256"/>
                  <a:gd name="connsiteY246" fmla="*/ 88416 h 464255"/>
                  <a:gd name="connsiteX247" fmla="*/ 68544 w 464256"/>
                  <a:gd name="connsiteY247" fmla="*/ 87552 h 464255"/>
                  <a:gd name="connsiteX248" fmla="*/ 68544 w 464256"/>
                  <a:gd name="connsiteY248" fmla="*/ 67392 h 464255"/>
                  <a:gd name="connsiteX249" fmla="*/ 68544 w 464256"/>
                  <a:gd name="connsiteY249" fmla="*/ 67392 h 464255"/>
                  <a:gd name="connsiteX250" fmla="*/ 88992 w 464256"/>
                  <a:gd name="connsiteY250" fmla="*/ 67392 h 464255"/>
                  <a:gd name="connsiteX251" fmla="*/ 88992 w 464256"/>
                  <a:gd name="connsiteY251" fmla="*/ 67392 h 464255"/>
                  <a:gd name="connsiteX252" fmla="*/ 88992 w 464256"/>
                  <a:gd name="connsiteY252" fmla="*/ 87840 h 464255"/>
                  <a:gd name="connsiteX253" fmla="*/ 88992 w 464256"/>
                  <a:gd name="connsiteY253" fmla="*/ 87840 h 464255"/>
                  <a:gd name="connsiteX254" fmla="*/ 78624 w 464256"/>
                  <a:gd name="connsiteY254" fmla="*/ 91872 h 464255"/>
                  <a:gd name="connsiteX255" fmla="*/ 78624 w 464256"/>
                  <a:gd name="connsiteY255" fmla="*/ 91872 h 464255"/>
                  <a:gd name="connsiteX256" fmla="*/ 68544 w 464256"/>
                  <a:gd name="connsiteY256" fmla="*/ 87552 h 464255"/>
                  <a:gd name="connsiteX257" fmla="*/ 345312 w 464256"/>
                  <a:gd name="connsiteY257" fmla="*/ 63072 h 464255"/>
                  <a:gd name="connsiteX258" fmla="*/ 341280 w 464256"/>
                  <a:gd name="connsiteY258" fmla="*/ 43200 h 464255"/>
                  <a:gd name="connsiteX259" fmla="*/ 341280 w 464256"/>
                  <a:gd name="connsiteY259" fmla="*/ 43200 h 464255"/>
                  <a:gd name="connsiteX260" fmla="*/ 361440 w 464256"/>
                  <a:gd name="connsiteY260" fmla="*/ 39168 h 464255"/>
                  <a:gd name="connsiteX261" fmla="*/ 361440 w 464256"/>
                  <a:gd name="connsiteY261" fmla="*/ 39168 h 464255"/>
                  <a:gd name="connsiteX262" fmla="*/ 365184 w 464256"/>
                  <a:gd name="connsiteY262" fmla="*/ 59328 h 464255"/>
                  <a:gd name="connsiteX263" fmla="*/ 365184 w 464256"/>
                  <a:gd name="connsiteY263" fmla="*/ 59328 h 464255"/>
                  <a:gd name="connsiteX264" fmla="*/ 353376 w 464256"/>
                  <a:gd name="connsiteY264" fmla="*/ 65664 h 464255"/>
                  <a:gd name="connsiteX265" fmla="*/ 353376 w 464256"/>
                  <a:gd name="connsiteY265" fmla="*/ 65664 h 464255"/>
                  <a:gd name="connsiteX266" fmla="*/ 345312 w 464256"/>
                  <a:gd name="connsiteY266" fmla="*/ 63072 h 464255"/>
                  <a:gd name="connsiteX267" fmla="*/ 99648 w 464256"/>
                  <a:gd name="connsiteY267" fmla="*/ 58464 h 464255"/>
                  <a:gd name="connsiteX268" fmla="*/ 103680 w 464256"/>
                  <a:gd name="connsiteY268" fmla="*/ 38592 h 464255"/>
                  <a:gd name="connsiteX269" fmla="*/ 103680 w 464256"/>
                  <a:gd name="connsiteY269" fmla="*/ 38592 h 464255"/>
                  <a:gd name="connsiteX270" fmla="*/ 123840 w 464256"/>
                  <a:gd name="connsiteY270" fmla="*/ 42624 h 464255"/>
                  <a:gd name="connsiteX271" fmla="*/ 123840 w 464256"/>
                  <a:gd name="connsiteY271" fmla="*/ 42624 h 464255"/>
                  <a:gd name="connsiteX272" fmla="*/ 119808 w 464256"/>
                  <a:gd name="connsiteY272" fmla="*/ 62496 h 464255"/>
                  <a:gd name="connsiteX273" fmla="*/ 119808 w 464256"/>
                  <a:gd name="connsiteY273" fmla="*/ 62496 h 464255"/>
                  <a:gd name="connsiteX274" fmla="*/ 111744 w 464256"/>
                  <a:gd name="connsiteY274" fmla="*/ 65088 h 464255"/>
                  <a:gd name="connsiteX275" fmla="*/ 111744 w 464256"/>
                  <a:gd name="connsiteY275" fmla="*/ 65088 h 464255"/>
                  <a:gd name="connsiteX276" fmla="*/ 99648 w 464256"/>
                  <a:gd name="connsiteY276" fmla="*/ 58464 h 464255"/>
                  <a:gd name="connsiteX277" fmla="*/ 310176 w 464256"/>
                  <a:gd name="connsiteY277" fmla="*/ 44352 h 464255"/>
                  <a:gd name="connsiteX278" fmla="*/ 302400 w 464256"/>
                  <a:gd name="connsiteY278" fmla="*/ 25344 h 464255"/>
                  <a:gd name="connsiteX279" fmla="*/ 302400 w 464256"/>
                  <a:gd name="connsiteY279" fmla="*/ 25344 h 464255"/>
                  <a:gd name="connsiteX280" fmla="*/ 321408 w 464256"/>
                  <a:gd name="connsiteY280" fmla="*/ 17568 h 464255"/>
                  <a:gd name="connsiteX281" fmla="*/ 321408 w 464256"/>
                  <a:gd name="connsiteY281" fmla="*/ 17568 h 464255"/>
                  <a:gd name="connsiteX282" fmla="*/ 329184 w 464256"/>
                  <a:gd name="connsiteY282" fmla="*/ 36576 h 464255"/>
                  <a:gd name="connsiteX283" fmla="*/ 329184 w 464256"/>
                  <a:gd name="connsiteY283" fmla="*/ 36576 h 464255"/>
                  <a:gd name="connsiteX284" fmla="*/ 315936 w 464256"/>
                  <a:gd name="connsiteY284" fmla="*/ 45504 h 464255"/>
                  <a:gd name="connsiteX285" fmla="*/ 315936 w 464256"/>
                  <a:gd name="connsiteY285" fmla="*/ 45504 h 464255"/>
                  <a:gd name="connsiteX286" fmla="*/ 310176 w 464256"/>
                  <a:gd name="connsiteY286" fmla="*/ 44352 h 464255"/>
                  <a:gd name="connsiteX287" fmla="*/ 135936 w 464256"/>
                  <a:gd name="connsiteY287" fmla="*/ 36000 h 464255"/>
                  <a:gd name="connsiteX288" fmla="*/ 144000 w 464256"/>
                  <a:gd name="connsiteY288" fmla="*/ 17280 h 464255"/>
                  <a:gd name="connsiteX289" fmla="*/ 144000 w 464256"/>
                  <a:gd name="connsiteY289" fmla="*/ 17280 h 464255"/>
                  <a:gd name="connsiteX290" fmla="*/ 162720 w 464256"/>
                  <a:gd name="connsiteY290" fmla="*/ 25056 h 464255"/>
                  <a:gd name="connsiteX291" fmla="*/ 162720 w 464256"/>
                  <a:gd name="connsiteY291" fmla="*/ 25056 h 464255"/>
                  <a:gd name="connsiteX292" fmla="*/ 154944 w 464256"/>
                  <a:gd name="connsiteY292" fmla="*/ 43776 h 464255"/>
                  <a:gd name="connsiteX293" fmla="*/ 154944 w 464256"/>
                  <a:gd name="connsiteY293" fmla="*/ 43776 h 464255"/>
                  <a:gd name="connsiteX294" fmla="*/ 149472 w 464256"/>
                  <a:gd name="connsiteY294" fmla="*/ 44928 h 464255"/>
                  <a:gd name="connsiteX295" fmla="*/ 149472 w 464256"/>
                  <a:gd name="connsiteY295" fmla="*/ 44928 h 464255"/>
                  <a:gd name="connsiteX296" fmla="*/ 135936 w 464256"/>
                  <a:gd name="connsiteY296" fmla="*/ 36000 h 464255"/>
                  <a:gd name="connsiteX297" fmla="*/ 272160 w 464256"/>
                  <a:gd name="connsiteY297" fmla="*/ 32544 h 464255"/>
                  <a:gd name="connsiteX298" fmla="*/ 260928 w 464256"/>
                  <a:gd name="connsiteY298" fmla="*/ 15552 h 464255"/>
                  <a:gd name="connsiteX299" fmla="*/ 260928 w 464256"/>
                  <a:gd name="connsiteY299" fmla="*/ 15552 h 464255"/>
                  <a:gd name="connsiteX300" fmla="*/ 277920 w 464256"/>
                  <a:gd name="connsiteY300" fmla="*/ 4320 h 464255"/>
                  <a:gd name="connsiteX301" fmla="*/ 277920 w 464256"/>
                  <a:gd name="connsiteY301" fmla="*/ 4320 h 464255"/>
                  <a:gd name="connsiteX302" fmla="*/ 289152 w 464256"/>
                  <a:gd name="connsiteY302" fmla="*/ 21312 h 464255"/>
                  <a:gd name="connsiteX303" fmla="*/ 289152 w 464256"/>
                  <a:gd name="connsiteY303" fmla="*/ 21312 h 464255"/>
                  <a:gd name="connsiteX304" fmla="*/ 275040 w 464256"/>
                  <a:gd name="connsiteY304" fmla="*/ 32832 h 464255"/>
                  <a:gd name="connsiteX305" fmla="*/ 275040 w 464256"/>
                  <a:gd name="connsiteY305" fmla="*/ 32832 h 464255"/>
                  <a:gd name="connsiteX306" fmla="*/ 272160 w 464256"/>
                  <a:gd name="connsiteY306" fmla="*/ 32832 h 464255"/>
                  <a:gd name="connsiteX307" fmla="*/ 175968 w 464256"/>
                  <a:gd name="connsiteY307" fmla="*/ 21024 h 464255"/>
                  <a:gd name="connsiteX308" fmla="*/ 187488 w 464256"/>
                  <a:gd name="connsiteY308" fmla="*/ 4320 h 464255"/>
                  <a:gd name="connsiteX309" fmla="*/ 187488 w 464256"/>
                  <a:gd name="connsiteY309" fmla="*/ 4320 h 464255"/>
                  <a:gd name="connsiteX310" fmla="*/ 204480 w 464256"/>
                  <a:gd name="connsiteY310" fmla="*/ 15552 h 464255"/>
                  <a:gd name="connsiteX311" fmla="*/ 204480 w 464256"/>
                  <a:gd name="connsiteY311" fmla="*/ 15552 h 464255"/>
                  <a:gd name="connsiteX312" fmla="*/ 192960 w 464256"/>
                  <a:gd name="connsiteY312" fmla="*/ 32544 h 464255"/>
                  <a:gd name="connsiteX313" fmla="*/ 192960 w 464256"/>
                  <a:gd name="connsiteY313" fmla="*/ 32544 h 464255"/>
                  <a:gd name="connsiteX314" fmla="*/ 190368 w 464256"/>
                  <a:gd name="connsiteY314" fmla="*/ 32544 h 464255"/>
                  <a:gd name="connsiteX315" fmla="*/ 190368 w 464256"/>
                  <a:gd name="connsiteY315" fmla="*/ 32544 h 464255"/>
                  <a:gd name="connsiteX316" fmla="*/ 175968 w 464256"/>
                  <a:gd name="connsiteY316" fmla="*/ 20736 h 464255"/>
                  <a:gd name="connsiteX317" fmla="*/ 218304 w 464256"/>
                  <a:gd name="connsiteY317" fmla="*/ 14400 h 464255"/>
                  <a:gd name="connsiteX318" fmla="*/ 232704 w 464256"/>
                  <a:gd name="connsiteY318" fmla="*/ 0 h 464255"/>
                  <a:gd name="connsiteX319" fmla="*/ 232704 w 464256"/>
                  <a:gd name="connsiteY319" fmla="*/ 0 h 464255"/>
                  <a:gd name="connsiteX320" fmla="*/ 247104 w 464256"/>
                  <a:gd name="connsiteY320" fmla="*/ 14400 h 464255"/>
                  <a:gd name="connsiteX321" fmla="*/ 247104 w 464256"/>
                  <a:gd name="connsiteY321" fmla="*/ 14400 h 464255"/>
                  <a:gd name="connsiteX322" fmla="*/ 232704 w 464256"/>
                  <a:gd name="connsiteY322" fmla="*/ 28800 h 464255"/>
                  <a:gd name="connsiteX323" fmla="*/ 232704 w 464256"/>
                  <a:gd name="connsiteY323" fmla="*/ 28800 h 464255"/>
                  <a:gd name="connsiteX324" fmla="*/ 218304 w 464256"/>
                  <a:gd name="connsiteY324" fmla="*/ 14400 h 46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Lst>
                <a:rect l="l" t="t" r="r" b="b"/>
                <a:pathLst>
                  <a:path w="464256" h="464255">
                    <a:moveTo>
                      <a:pt x="216000" y="449568"/>
                    </a:moveTo>
                    <a:cubicBezTo>
                      <a:pt x="216288" y="441504"/>
                      <a:pt x="222624" y="435168"/>
                      <a:pt x="230688" y="435168"/>
                    </a:cubicBezTo>
                    <a:lnTo>
                      <a:pt x="230688" y="435168"/>
                    </a:lnTo>
                    <a:cubicBezTo>
                      <a:pt x="238464" y="435168"/>
                      <a:pt x="245088" y="441792"/>
                      <a:pt x="245088" y="449856"/>
                    </a:cubicBezTo>
                    <a:lnTo>
                      <a:pt x="245088" y="449856"/>
                    </a:lnTo>
                    <a:cubicBezTo>
                      <a:pt x="244800" y="457632"/>
                      <a:pt x="238464" y="464256"/>
                      <a:pt x="230400" y="464256"/>
                    </a:cubicBezTo>
                    <a:lnTo>
                      <a:pt x="230400" y="464256"/>
                    </a:lnTo>
                    <a:cubicBezTo>
                      <a:pt x="222336" y="464256"/>
                      <a:pt x="216000" y="457632"/>
                      <a:pt x="216000" y="449568"/>
                    </a:cubicBezTo>
                    <a:close/>
                    <a:moveTo>
                      <a:pt x="258912" y="448704"/>
                    </a:moveTo>
                    <a:cubicBezTo>
                      <a:pt x="257184" y="440640"/>
                      <a:pt x="262368" y="433152"/>
                      <a:pt x="270144" y="431712"/>
                    </a:cubicBezTo>
                    <a:lnTo>
                      <a:pt x="270144" y="431712"/>
                    </a:lnTo>
                    <a:cubicBezTo>
                      <a:pt x="278208" y="430272"/>
                      <a:pt x="285696" y="435456"/>
                      <a:pt x="287136" y="443232"/>
                    </a:cubicBezTo>
                    <a:lnTo>
                      <a:pt x="287136" y="443232"/>
                    </a:lnTo>
                    <a:cubicBezTo>
                      <a:pt x="288576" y="451008"/>
                      <a:pt x="283392" y="458496"/>
                      <a:pt x="275616" y="459936"/>
                    </a:cubicBezTo>
                    <a:lnTo>
                      <a:pt x="275616" y="459936"/>
                    </a:lnTo>
                    <a:cubicBezTo>
                      <a:pt x="275616" y="459936"/>
                      <a:pt x="273888" y="460224"/>
                      <a:pt x="273024" y="460224"/>
                    </a:cubicBezTo>
                    <a:lnTo>
                      <a:pt x="273024" y="460224"/>
                    </a:lnTo>
                    <a:cubicBezTo>
                      <a:pt x="266112" y="460224"/>
                      <a:pt x="260064" y="455328"/>
                      <a:pt x="258912" y="448704"/>
                    </a:cubicBezTo>
                    <a:close/>
                    <a:moveTo>
                      <a:pt x="185184" y="459360"/>
                    </a:moveTo>
                    <a:lnTo>
                      <a:pt x="185184" y="459360"/>
                    </a:lnTo>
                    <a:cubicBezTo>
                      <a:pt x="177408" y="457632"/>
                      <a:pt x="172512" y="450144"/>
                      <a:pt x="173952" y="442368"/>
                    </a:cubicBezTo>
                    <a:lnTo>
                      <a:pt x="173952" y="442368"/>
                    </a:lnTo>
                    <a:cubicBezTo>
                      <a:pt x="175680" y="434592"/>
                      <a:pt x="183168" y="429408"/>
                      <a:pt x="190944" y="431136"/>
                    </a:cubicBezTo>
                    <a:lnTo>
                      <a:pt x="190944" y="431136"/>
                    </a:lnTo>
                    <a:cubicBezTo>
                      <a:pt x="198720" y="432864"/>
                      <a:pt x="203904" y="440352"/>
                      <a:pt x="202176" y="448128"/>
                    </a:cubicBezTo>
                    <a:lnTo>
                      <a:pt x="202176" y="448128"/>
                    </a:lnTo>
                    <a:cubicBezTo>
                      <a:pt x="200736" y="455040"/>
                      <a:pt x="194976" y="459648"/>
                      <a:pt x="188064" y="459648"/>
                    </a:cubicBezTo>
                    <a:lnTo>
                      <a:pt x="188064" y="459648"/>
                    </a:lnTo>
                    <a:cubicBezTo>
                      <a:pt x="188064" y="459648"/>
                      <a:pt x="186336" y="459648"/>
                      <a:pt x="185184" y="459648"/>
                    </a:cubicBezTo>
                    <a:close/>
                    <a:moveTo>
                      <a:pt x="300384" y="439200"/>
                    </a:moveTo>
                    <a:cubicBezTo>
                      <a:pt x="297504" y="432000"/>
                      <a:pt x="300960" y="423360"/>
                      <a:pt x="308448" y="420480"/>
                    </a:cubicBezTo>
                    <a:lnTo>
                      <a:pt x="308448" y="420480"/>
                    </a:lnTo>
                    <a:cubicBezTo>
                      <a:pt x="315936" y="417600"/>
                      <a:pt x="324288" y="421056"/>
                      <a:pt x="327168" y="428544"/>
                    </a:cubicBezTo>
                    <a:lnTo>
                      <a:pt x="327168" y="428544"/>
                    </a:lnTo>
                    <a:cubicBezTo>
                      <a:pt x="330048" y="435744"/>
                      <a:pt x="326592" y="444096"/>
                      <a:pt x="319392" y="447264"/>
                    </a:cubicBezTo>
                    <a:lnTo>
                      <a:pt x="319392" y="447264"/>
                    </a:lnTo>
                    <a:cubicBezTo>
                      <a:pt x="317376" y="447840"/>
                      <a:pt x="315648" y="448416"/>
                      <a:pt x="313920" y="448416"/>
                    </a:cubicBezTo>
                    <a:lnTo>
                      <a:pt x="313920" y="448416"/>
                    </a:lnTo>
                    <a:cubicBezTo>
                      <a:pt x="308160" y="448416"/>
                      <a:pt x="302688" y="444960"/>
                      <a:pt x="300384" y="439200"/>
                    </a:cubicBezTo>
                    <a:close/>
                    <a:moveTo>
                      <a:pt x="141984" y="445824"/>
                    </a:moveTo>
                    <a:cubicBezTo>
                      <a:pt x="134496" y="442656"/>
                      <a:pt x="131040" y="434304"/>
                      <a:pt x="134208" y="427104"/>
                    </a:cubicBezTo>
                    <a:lnTo>
                      <a:pt x="134208" y="427104"/>
                    </a:lnTo>
                    <a:cubicBezTo>
                      <a:pt x="137376" y="419616"/>
                      <a:pt x="145728" y="416160"/>
                      <a:pt x="152928" y="419328"/>
                    </a:cubicBezTo>
                    <a:lnTo>
                      <a:pt x="152928" y="419328"/>
                    </a:lnTo>
                    <a:cubicBezTo>
                      <a:pt x="160416" y="422496"/>
                      <a:pt x="163872" y="430848"/>
                      <a:pt x="160704" y="438336"/>
                    </a:cubicBezTo>
                    <a:lnTo>
                      <a:pt x="160704" y="438336"/>
                    </a:lnTo>
                    <a:cubicBezTo>
                      <a:pt x="158400" y="443808"/>
                      <a:pt x="153216" y="446976"/>
                      <a:pt x="147456" y="446976"/>
                    </a:cubicBezTo>
                    <a:lnTo>
                      <a:pt x="147456" y="446976"/>
                    </a:lnTo>
                    <a:cubicBezTo>
                      <a:pt x="145728" y="446976"/>
                      <a:pt x="143712" y="446976"/>
                      <a:pt x="141984" y="445824"/>
                    </a:cubicBezTo>
                    <a:close/>
                    <a:moveTo>
                      <a:pt x="339552" y="421920"/>
                    </a:moveTo>
                    <a:cubicBezTo>
                      <a:pt x="335232" y="415296"/>
                      <a:pt x="336960" y="406368"/>
                      <a:pt x="343584" y="402048"/>
                    </a:cubicBezTo>
                    <a:lnTo>
                      <a:pt x="343584" y="402048"/>
                    </a:lnTo>
                    <a:cubicBezTo>
                      <a:pt x="350208" y="397728"/>
                      <a:pt x="359136" y="399456"/>
                      <a:pt x="363456" y="406080"/>
                    </a:cubicBezTo>
                    <a:lnTo>
                      <a:pt x="363456" y="406080"/>
                    </a:lnTo>
                    <a:cubicBezTo>
                      <a:pt x="368064" y="412704"/>
                      <a:pt x="366048" y="421632"/>
                      <a:pt x="359424" y="425952"/>
                    </a:cubicBezTo>
                    <a:lnTo>
                      <a:pt x="359424" y="425952"/>
                    </a:lnTo>
                    <a:cubicBezTo>
                      <a:pt x="357120" y="427680"/>
                      <a:pt x="354240" y="428544"/>
                      <a:pt x="351648" y="428544"/>
                    </a:cubicBezTo>
                    <a:lnTo>
                      <a:pt x="351648" y="428544"/>
                    </a:lnTo>
                    <a:cubicBezTo>
                      <a:pt x="346752" y="428544"/>
                      <a:pt x="342144" y="426240"/>
                      <a:pt x="339552" y="421920"/>
                    </a:cubicBezTo>
                    <a:close/>
                    <a:moveTo>
                      <a:pt x="101952" y="424224"/>
                    </a:moveTo>
                    <a:lnTo>
                      <a:pt x="101952" y="424224"/>
                    </a:lnTo>
                    <a:cubicBezTo>
                      <a:pt x="95328" y="419616"/>
                      <a:pt x="93600" y="410688"/>
                      <a:pt x="98208" y="404064"/>
                    </a:cubicBezTo>
                    <a:lnTo>
                      <a:pt x="98208" y="404064"/>
                    </a:lnTo>
                    <a:cubicBezTo>
                      <a:pt x="102528" y="397728"/>
                      <a:pt x="111456" y="396000"/>
                      <a:pt x="118080" y="400320"/>
                    </a:cubicBezTo>
                    <a:lnTo>
                      <a:pt x="118080" y="400320"/>
                    </a:lnTo>
                    <a:cubicBezTo>
                      <a:pt x="124704" y="404928"/>
                      <a:pt x="126432" y="413568"/>
                      <a:pt x="121824" y="420480"/>
                    </a:cubicBezTo>
                    <a:lnTo>
                      <a:pt x="121824" y="420480"/>
                    </a:lnTo>
                    <a:cubicBezTo>
                      <a:pt x="119232" y="424512"/>
                      <a:pt x="114624" y="426528"/>
                      <a:pt x="110016" y="426528"/>
                    </a:cubicBezTo>
                    <a:lnTo>
                      <a:pt x="110016" y="426528"/>
                    </a:lnTo>
                    <a:cubicBezTo>
                      <a:pt x="107136" y="426528"/>
                      <a:pt x="104256" y="425952"/>
                      <a:pt x="101952" y="424224"/>
                    </a:cubicBezTo>
                    <a:close/>
                    <a:moveTo>
                      <a:pt x="374400" y="397440"/>
                    </a:moveTo>
                    <a:cubicBezTo>
                      <a:pt x="368928" y="391680"/>
                      <a:pt x="368928" y="382464"/>
                      <a:pt x="374688" y="376992"/>
                    </a:cubicBezTo>
                    <a:lnTo>
                      <a:pt x="374688" y="376992"/>
                    </a:lnTo>
                    <a:cubicBezTo>
                      <a:pt x="380160" y="371232"/>
                      <a:pt x="389376" y="371520"/>
                      <a:pt x="394848" y="376992"/>
                    </a:cubicBezTo>
                    <a:lnTo>
                      <a:pt x="394848" y="376992"/>
                    </a:lnTo>
                    <a:cubicBezTo>
                      <a:pt x="400608" y="382464"/>
                      <a:pt x="400608" y="391680"/>
                      <a:pt x="394848" y="397152"/>
                    </a:cubicBezTo>
                    <a:lnTo>
                      <a:pt x="394848" y="397152"/>
                    </a:lnTo>
                    <a:cubicBezTo>
                      <a:pt x="391968" y="400032"/>
                      <a:pt x="388512" y="401472"/>
                      <a:pt x="384768" y="401472"/>
                    </a:cubicBezTo>
                    <a:lnTo>
                      <a:pt x="384768" y="401472"/>
                    </a:lnTo>
                    <a:cubicBezTo>
                      <a:pt x="381024" y="401472"/>
                      <a:pt x="377280" y="400032"/>
                      <a:pt x="374400" y="397152"/>
                    </a:cubicBezTo>
                    <a:close/>
                    <a:moveTo>
                      <a:pt x="67104" y="395136"/>
                    </a:moveTo>
                    <a:cubicBezTo>
                      <a:pt x="61344" y="389376"/>
                      <a:pt x="61632" y="380448"/>
                      <a:pt x="67104" y="374688"/>
                    </a:cubicBezTo>
                    <a:lnTo>
                      <a:pt x="67104" y="374688"/>
                    </a:lnTo>
                    <a:cubicBezTo>
                      <a:pt x="72864" y="369216"/>
                      <a:pt x="81792" y="369216"/>
                      <a:pt x="87552" y="374688"/>
                    </a:cubicBezTo>
                    <a:lnTo>
                      <a:pt x="87552" y="374688"/>
                    </a:lnTo>
                    <a:cubicBezTo>
                      <a:pt x="93024" y="380160"/>
                      <a:pt x="93024" y="389376"/>
                      <a:pt x="87264" y="394848"/>
                    </a:cubicBezTo>
                    <a:lnTo>
                      <a:pt x="87264" y="394848"/>
                    </a:lnTo>
                    <a:cubicBezTo>
                      <a:pt x="84672" y="397728"/>
                      <a:pt x="80928" y="399168"/>
                      <a:pt x="77184" y="399168"/>
                    </a:cubicBezTo>
                    <a:lnTo>
                      <a:pt x="77184" y="399168"/>
                    </a:lnTo>
                    <a:cubicBezTo>
                      <a:pt x="73440" y="399168"/>
                      <a:pt x="69696" y="397728"/>
                      <a:pt x="67104" y="394848"/>
                    </a:cubicBezTo>
                    <a:close/>
                    <a:moveTo>
                      <a:pt x="404064" y="366624"/>
                    </a:moveTo>
                    <a:cubicBezTo>
                      <a:pt x="397440" y="362016"/>
                      <a:pt x="395712" y="353088"/>
                      <a:pt x="400032" y="346464"/>
                    </a:cubicBezTo>
                    <a:lnTo>
                      <a:pt x="400032" y="346464"/>
                    </a:lnTo>
                    <a:cubicBezTo>
                      <a:pt x="404640" y="339840"/>
                      <a:pt x="413568" y="338112"/>
                      <a:pt x="420192" y="342720"/>
                    </a:cubicBezTo>
                    <a:lnTo>
                      <a:pt x="420192" y="342720"/>
                    </a:lnTo>
                    <a:cubicBezTo>
                      <a:pt x="426816" y="347040"/>
                      <a:pt x="428544" y="355968"/>
                      <a:pt x="423936" y="362592"/>
                    </a:cubicBezTo>
                    <a:lnTo>
                      <a:pt x="423936" y="362592"/>
                    </a:lnTo>
                    <a:cubicBezTo>
                      <a:pt x="421056" y="366624"/>
                      <a:pt x="416736" y="368928"/>
                      <a:pt x="412128" y="368928"/>
                    </a:cubicBezTo>
                    <a:lnTo>
                      <a:pt x="412128" y="368928"/>
                    </a:lnTo>
                    <a:cubicBezTo>
                      <a:pt x="409248" y="368928"/>
                      <a:pt x="406368" y="368064"/>
                      <a:pt x="404064" y="366624"/>
                    </a:cubicBezTo>
                    <a:close/>
                    <a:moveTo>
                      <a:pt x="38304" y="359712"/>
                    </a:moveTo>
                    <a:lnTo>
                      <a:pt x="38304" y="359712"/>
                    </a:lnTo>
                    <a:cubicBezTo>
                      <a:pt x="33984" y="353376"/>
                      <a:pt x="35712" y="344160"/>
                      <a:pt x="42336" y="339840"/>
                    </a:cubicBezTo>
                    <a:lnTo>
                      <a:pt x="42336" y="339840"/>
                    </a:lnTo>
                    <a:cubicBezTo>
                      <a:pt x="48960" y="335520"/>
                      <a:pt x="57888" y="337248"/>
                      <a:pt x="62496" y="343872"/>
                    </a:cubicBezTo>
                    <a:lnTo>
                      <a:pt x="62496" y="343872"/>
                    </a:lnTo>
                    <a:cubicBezTo>
                      <a:pt x="66816" y="350784"/>
                      <a:pt x="65088" y="359712"/>
                      <a:pt x="58176" y="364032"/>
                    </a:cubicBezTo>
                    <a:lnTo>
                      <a:pt x="58176" y="364032"/>
                    </a:lnTo>
                    <a:cubicBezTo>
                      <a:pt x="55872" y="365472"/>
                      <a:pt x="52992" y="366336"/>
                      <a:pt x="50400" y="366336"/>
                    </a:cubicBezTo>
                    <a:lnTo>
                      <a:pt x="50400" y="366336"/>
                    </a:lnTo>
                    <a:cubicBezTo>
                      <a:pt x="45792" y="366336"/>
                      <a:pt x="41184" y="364032"/>
                      <a:pt x="38304" y="359712"/>
                    </a:cubicBezTo>
                    <a:close/>
                    <a:moveTo>
                      <a:pt x="426816" y="330336"/>
                    </a:moveTo>
                    <a:cubicBezTo>
                      <a:pt x="419616" y="327456"/>
                      <a:pt x="416160" y="318816"/>
                      <a:pt x="419328" y="311616"/>
                    </a:cubicBezTo>
                    <a:lnTo>
                      <a:pt x="419328" y="311616"/>
                    </a:lnTo>
                    <a:cubicBezTo>
                      <a:pt x="422208" y="304128"/>
                      <a:pt x="430848" y="300672"/>
                      <a:pt x="438048" y="303840"/>
                    </a:cubicBezTo>
                    <a:lnTo>
                      <a:pt x="438048" y="303840"/>
                    </a:lnTo>
                    <a:cubicBezTo>
                      <a:pt x="445536" y="307008"/>
                      <a:pt x="448704" y="315360"/>
                      <a:pt x="445824" y="322848"/>
                    </a:cubicBezTo>
                    <a:lnTo>
                      <a:pt x="445824" y="322848"/>
                    </a:lnTo>
                    <a:cubicBezTo>
                      <a:pt x="443520" y="328320"/>
                      <a:pt x="438048" y="331488"/>
                      <a:pt x="432576" y="331488"/>
                    </a:cubicBezTo>
                    <a:lnTo>
                      <a:pt x="432576" y="331488"/>
                    </a:lnTo>
                    <a:cubicBezTo>
                      <a:pt x="430560" y="331488"/>
                      <a:pt x="428832" y="331488"/>
                      <a:pt x="426816" y="330336"/>
                    </a:cubicBezTo>
                    <a:close/>
                    <a:moveTo>
                      <a:pt x="17280" y="319680"/>
                    </a:moveTo>
                    <a:lnTo>
                      <a:pt x="17280" y="319680"/>
                    </a:lnTo>
                    <a:cubicBezTo>
                      <a:pt x="14112" y="312480"/>
                      <a:pt x="17568" y="303840"/>
                      <a:pt x="25056" y="300960"/>
                    </a:cubicBezTo>
                    <a:lnTo>
                      <a:pt x="25056" y="300960"/>
                    </a:lnTo>
                    <a:cubicBezTo>
                      <a:pt x="32256" y="297792"/>
                      <a:pt x="40896" y="301536"/>
                      <a:pt x="43776" y="308736"/>
                    </a:cubicBezTo>
                    <a:lnTo>
                      <a:pt x="43776" y="308736"/>
                    </a:lnTo>
                    <a:cubicBezTo>
                      <a:pt x="46656" y="316224"/>
                      <a:pt x="43200" y="324576"/>
                      <a:pt x="36000" y="327744"/>
                    </a:cubicBezTo>
                    <a:lnTo>
                      <a:pt x="36000" y="327744"/>
                    </a:lnTo>
                    <a:cubicBezTo>
                      <a:pt x="34272" y="328320"/>
                      <a:pt x="32256" y="328608"/>
                      <a:pt x="30528" y="328608"/>
                    </a:cubicBezTo>
                    <a:lnTo>
                      <a:pt x="30528" y="328608"/>
                    </a:lnTo>
                    <a:cubicBezTo>
                      <a:pt x="24768" y="328608"/>
                      <a:pt x="19584" y="325152"/>
                      <a:pt x="17280" y="319680"/>
                    </a:cubicBezTo>
                    <a:close/>
                    <a:moveTo>
                      <a:pt x="442368" y="290592"/>
                    </a:moveTo>
                    <a:cubicBezTo>
                      <a:pt x="434592" y="288864"/>
                      <a:pt x="429408" y="281376"/>
                      <a:pt x="431136" y="273600"/>
                    </a:cubicBezTo>
                    <a:lnTo>
                      <a:pt x="431136" y="273600"/>
                    </a:lnTo>
                    <a:cubicBezTo>
                      <a:pt x="432864" y="265824"/>
                      <a:pt x="440352" y="260928"/>
                      <a:pt x="448128" y="262368"/>
                    </a:cubicBezTo>
                    <a:lnTo>
                      <a:pt x="448128" y="262368"/>
                    </a:lnTo>
                    <a:cubicBezTo>
                      <a:pt x="455904" y="264096"/>
                      <a:pt x="460800" y="271584"/>
                      <a:pt x="459360" y="279360"/>
                    </a:cubicBezTo>
                    <a:lnTo>
                      <a:pt x="459360" y="279360"/>
                    </a:lnTo>
                    <a:cubicBezTo>
                      <a:pt x="457920" y="286272"/>
                      <a:pt x="451872" y="290880"/>
                      <a:pt x="445248" y="290880"/>
                    </a:cubicBezTo>
                    <a:lnTo>
                      <a:pt x="445248" y="290880"/>
                    </a:lnTo>
                    <a:cubicBezTo>
                      <a:pt x="445248" y="290880"/>
                      <a:pt x="443232" y="290880"/>
                      <a:pt x="442368" y="290880"/>
                    </a:cubicBezTo>
                    <a:close/>
                    <a:moveTo>
                      <a:pt x="4320" y="276192"/>
                    </a:moveTo>
                    <a:cubicBezTo>
                      <a:pt x="2880" y="268416"/>
                      <a:pt x="7776" y="260640"/>
                      <a:pt x="15552" y="259200"/>
                    </a:cubicBezTo>
                    <a:lnTo>
                      <a:pt x="15552" y="259200"/>
                    </a:lnTo>
                    <a:cubicBezTo>
                      <a:pt x="23328" y="257760"/>
                      <a:pt x="30816" y="262944"/>
                      <a:pt x="32544" y="270720"/>
                    </a:cubicBezTo>
                    <a:lnTo>
                      <a:pt x="32544" y="270720"/>
                    </a:lnTo>
                    <a:cubicBezTo>
                      <a:pt x="33984" y="278496"/>
                      <a:pt x="28800" y="285984"/>
                      <a:pt x="21024" y="287424"/>
                    </a:cubicBezTo>
                    <a:lnTo>
                      <a:pt x="21024" y="287424"/>
                    </a:lnTo>
                    <a:cubicBezTo>
                      <a:pt x="21024" y="287424"/>
                      <a:pt x="19296" y="287424"/>
                      <a:pt x="18432" y="287424"/>
                    </a:cubicBezTo>
                    <a:lnTo>
                      <a:pt x="18432" y="287424"/>
                    </a:lnTo>
                    <a:cubicBezTo>
                      <a:pt x="11520" y="287424"/>
                      <a:pt x="5472" y="282816"/>
                      <a:pt x="4320" y="275904"/>
                    </a:cubicBezTo>
                    <a:close/>
                    <a:moveTo>
                      <a:pt x="449568" y="248544"/>
                    </a:moveTo>
                    <a:cubicBezTo>
                      <a:pt x="441792" y="248544"/>
                      <a:pt x="435168" y="241920"/>
                      <a:pt x="435456" y="233856"/>
                    </a:cubicBezTo>
                    <a:lnTo>
                      <a:pt x="435456" y="233856"/>
                    </a:lnTo>
                    <a:lnTo>
                      <a:pt x="435456" y="232416"/>
                    </a:lnTo>
                    <a:lnTo>
                      <a:pt x="435456" y="232416"/>
                    </a:lnTo>
                    <a:cubicBezTo>
                      <a:pt x="435456" y="224064"/>
                      <a:pt x="441792" y="217728"/>
                      <a:pt x="449856" y="217728"/>
                    </a:cubicBezTo>
                    <a:lnTo>
                      <a:pt x="449856" y="217728"/>
                    </a:lnTo>
                    <a:cubicBezTo>
                      <a:pt x="457632" y="217728"/>
                      <a:pt x="464256" y="224064"/>
                      <a:pt x="464256" y="232128"/>
                    </a:cubicBezTo>
                    <a:lnTo>
                      <a:pt x="464256" y="232128"/>
                    </a:lnTo>
                    <a:lnTo>
                      <a:pt x="464256" y="232992"/>
                    </a:lnTo>
                    <a:lnTo>
                      <a:pt x="464256" y="232992"/>
                    </a:lnTo>
                    <a:lnTo>
                      <a:pt x="464256" y="234144"/>
                    </a:lnTo>
                    <a:lnTo>
                      <a:pt x="464256" y="234144"/>
                    </a:lnTo>
                    <a:cubicBezTo>
                      <a:pt x="464256" y="242208"/>
                      <a:pt x="457632" y="248544"/>
                      <a:pt x="449856" y="248544"/>
                    </a:cubicBezTo>
                    <a:lnTo>
                      <a:pt x="449568" y="248544"/>
                    </a:lnTo>
                    <a:close/>
                    <a:moveTo>
                      <a:pt x="14400" y="245376"/>
                    </a:moveTo>
                    <a:cubicBezTo>
                      <a:pt x="6336" y="245376"/>
                      <a:pt x="0" y="238752"/>
                      <a:pt x="0" y="230976"/>
                    </a:cubicBezTo>
                    <a:lnTo>
                      <a:pt x="0" y="230976"/>
                    </a:lnTo>
                    <a:cubicBezTo>
                      <a:pt x="0" y="222912"/>
                      <a:pt x="6624" y="216576"/>
                      <a:pt x="14400" y="216576"/>
                    </a:cubicBezTo>
                    <a:lnTo>
                      <a:pt x="14400" y="216576"/>
                    </a:lnTo>
                    <a:cubicBezTo>
                      <a:pt x="22464" y="216576"/>
                      <a:pt x="28800" y="222912"/>
                      <a:pt x="28800" y="230976"/>
                    </a:cubicBezTo>
                    <a:lnTo>
                      <a:pt x="28800" y="230976"/>
                    </a:lnTo>
                    <a:cubicBezTo>
                      <a:pt x="28800" y="239040"/>
                      <a:pt x="22464" y="245376"/>
                      <a:pt x="14400" y="245376"/>
                    </a:cubicBezTo>
                    <a:lnTo>
                      <a:pt x="14400" y="245376"/>
                    </a:lnTo>
                    <a:close/>
                    <a:moveTo>
                      <a:pt x="431424" y="192384"/>
                    </a:moveTo>
                    <a:cubicBezTo>
                      <a:pt x="429984" y="184608"/>
                      <a:pt x="435168" y="177120"/>
                      <a:pt x="442944" y="175392"/>
                    </a:cubicBezTo>
                    <a:lnTo>
                      <a:pt x="442944" y="175392"/>
                    </a:lnTo>
                    <a:cubicBezTo>
                      <a:pt x="450720" y="173952"/>
                      <a:pt x="458208" y="179136"/>
                      <a:pt x="459936" y="186912"/>
                    </a:cubicBezTo>
                    <a:lnTo>
                      <a:pt x="459936" y="186912"/>
                    </a:lnTo>
                    <a:cubicBezTo>
                      <a:pt x="461376" y="194688"/>
                      <a:pt x="456192" y="202176"/>
                      <a:pt x="448416" y="203616"/>
                    </a:cubicBezTo>
                    <a:lnTo>
                      <a:pt x="448416" y="203616"/>
                    </a:lnTo>
                    <a:cubicBezTo>
                      <a:pt x="448416" y="203616"/>
                      <a:pt x="446688" y="203616"/>
                      <a:pt x="445824" y="203616"/>
                    </a:cubicBezTo>
                    <a:lnTo>
                      <a:pt x="445824" y="203616"/>
                    </a:lnTo>
                    <a:cubicBezTo>
                      <a:pt x="438912" y="203616"/>
                      <a:pt x="432864" y="199008"/>
                      <a:pt x="431424" y="192096"/>
                    </a:cubicBezTo>
                    <a:close/>
                    <a:moveTo>
                      <a:pt x="15840" y="202752"/>
                    </a:moveTo>
                    <a:cubicBezTo>
                      <a:pt x="8064" y="201024"/>
                      <a:pt x="2880" y="193536"/>
                      <a:pt x="4608" y="185760"/>
                    </a:cubicBezTo>
                    <a:lnTo>
                      <a:pt x="4608" y="185760"/>
                    </a:lnTo>
                    <a:cubicBezTo>
                      <a:pt x="6336" y="177984"/>
                      <a:pt x="13824" y="172800"/>
                      <a:pt x="21600" y="174528"/>
                    </a:cubicBezTo>
                    <a:lnTo>
                      <a:pt x="21600" y="174528"/>
                    </a:lnTo>
                    <a:cubicBezTo>
                      <a:pt x="29376" y="175968"/>
                      <a:pt x="34560" y="183456"/>
                      <a:pt x="32832" y="191520"/>
                    </a:cubicBezTo>
                    <a:lnTo>
                      <a:pt x="32832" y="191520"/>
                    </a:lnTo>
                    <a:cubicBezTo>
                      <a:pt x="31392" y="198144"/>
                      <a:pt x="25344" y="203040"/>
                      <a:pt x="18720" y="203040"/>
                    </a:cubicBezTo>
                    <a:lnTo>
                      <a:pt x="18720" y="203040"/>
                    </a:lnTo>
                    <a:cubicBezTo>
                      <a:pt x="18720" y="203040"/>
                      <a:pt x="16704" y="203040"/>
                      <a:pt x="15840" y="203040"/>
                    </a:cubicBezTo>
                    <a:close/>
                    <a:moveTo>
                      <a:pt x="419904" y="154368"/>
                    </a:moveTo>
                    <a:lnTo>
                      <a:pt x="419904" y="154368"/>
                    </a:lnTo>
                    <a:cubicBezTo>
                      <a:pt x="417024" y="146880"/>
                      <a:pt x="420480" y="138528"/>
                      <a:pt x="427968" y="135648"/>
                    </a:cubicBezTo>
                    <a:lnTo>
                      <a:pt x="427968" y="135648"/>
                    </a:lnTo>
                    <a:cubicBezTo>
                      <a:pt x="435168" y="132480"/>
                      <a:pt x="443520" y="135648"/>
                      <a:pt x="446688" y="143424"/>
                    </a:cubicBezTo>
                    <a:lnTo>
                      <a:pt x="446688" y="143424"/>
                    </a:lnTo>
                    <a:cubicBezTo>
                      <a:pt x="449568" y="150624"/>
                      <a:pt x="446112" y="158976"/>
                      <a:pt x="438912" y="162144"/>
                    </a:cubicBezTo>
                    <a:lnTo>
                      <a:pt x="438912" y="162144"/>
                    </a:lnTo>
                    <a:cubicBezTo>
                      <a:pt x="436896" y="162720"/>
                      <a:pt x="435168" y="163296"/>
                      <a:pt x="433440" y="163296"/>
                    </a:cubicBezTo>
                    <a:lnTo>
                      <a:pt x="433440" y="163296"/>
                    </a:lnTo>
                    <a:cubicBezTo>
                      <a:pt x="427680" y="163296"/>
                      <a:pt x="422208" y="159840"/>
                      <a:pt x="419904" y="154368"/>
                    </a:cubicBezTo>
                    <a:close/>
                    <a:moveTo>
                      <a:pt x="25632" y="160992"/>
                    </a:moveTo>
                    <a:cubicBezTo>
                      <a:pt x="18432" y="158112"/>
                      <a:pt x="14976" y="149472"/>
                      <a:pt x="18144" y="142272"/>
                    </a:cubicBezTo>
                    <a:lnTo>
                      <a:pt x="18144" y="142272"/>
                    </a:lnTo>
                    <a:cubicBezTo>
                      <a:pt x="21024" y="135072"/>
                      <a:pt x="29664" y="131616"/>
                      <a:pt x="36864" y="134496"/>
                    </a:cubicBezTo>
                    <a:lnTo>
                      <a:pt x="36864" y="134496"/>
                    </a:lnTo>
                    <a:cubicBezTo>
                      <a:pt x="44064" y="137664"/>
                      <a:pt x="47520" y="146016"/>
                      <a:pt x="44640" y="153504"/>
                    </a:cubicBezTo>
                    <a:lnTo>
                      <a:pt x="44640" y="153504"/>
                    </a:lnTo>
                    <a:cubicBezTo>
                      <a:pt x="42336" y="158976"/>
                      <a:pt x="36864" y="162144"/>
                      <a:pt x="31392" y="162144"/>
                    </a:cubicBezTo>
                    <a:lnTo>
                      <a:pt x="31392" y="162144"/>
                    </a:lnTo>
                    <a:cubicBezTo>
                      <a:pt x="29376" y="162144"/>
                      <a:pt x="27648" y="162144"/>
                      <a:pt x="25632" y="160992"/>
                    </a:cubicBezTo>
                    <a:close/>
                    <a:moveTo>
                      <a:pt x="401184" y="119232"/>
                    </a:moveTo>
                    <a:cubicBezTo>
                      <a:pt x="396864" y="112608"/>
                      <a:pt x="398592" y="103680"/>
                      <a:pt x="405216" y="99360"/>
                    </a:cubicBezTo>
                    <a:lnTo>
                      <a:pt x="405216" y="99360"/>
                    </a:lnTo>
                    <a:cubicBezTo>
                      <a:pt x="411840" y="94752"/>
                      <a:pt x="420768" y="96480"/>
                      <a:pt x="425376" y="103104"/>
                    </a:cubicBezTo>
                    <a:lnTo>
                      <a:pt x="425376" y="103104"/>
                    </a:lnTo>
                    <a:cubicBezTo>
                      <a:pt x="429696" y="109728"/>
                      <a:pt x="427968" y="118656"/>
                      <a:pt x="421344" y="123264"/>
                    </a:cubicBezTo>
                    <a:lnTo>
                      <a:pt x="421344" y="123264"/>
                    </a:lnTo>
                    <a:cubicBezTo>
                      <a:pt x="418752" y="124704"/>
                      <a:pt x="415872" y="125568"/>
                      <a:pt x="413280" y="125568"/>
                    </a:cubicBezTo>
                    <a:lnTo>
                      <a:pt x="413280" y="125568"/>
                    </a:lnTo>
                    <a:cubicBezTo>
                      <a:pt x="408672" y="125568"/>
                      <a:pt x="404064" y="123264"/>
                      <a:pt x="401184" y="119232"/>
                    </a:cubicBezTo>
                    <a:close/>
                    <a:moveTo>
                      <a:pt x="43488" y="122400"/>
                    </a:moveTo>
                    <a:cubicBezTo>
                      <a:pt x="36864" y="117792"/>
                      <a:pt x="35136" y="108864"/>
                      <a:pt x="39744" y="102240"/>
                    </a:cubicBezTo>
                    <a:lnTo>
                      <a:pt x="39744" y="102240"/>
                    </a:lnTo>
                    <a:cubicBezTo>
                      <a:pt x="44064" y="95616"/>
                      <a:pt x="52992" y="93888"/>
                      <a:pt x="59616" y="98496"/>
                    </a:cubicBezTo>
                    <a:lnTo>
                      <a:pt x="59616" y="98496"/>
                    </a:lnTo>
                    <a:cubicBezTo>
                      <a:pt x="66240" y="102816"/>
                      <a:pt x="67968" y="111744"/>
                      <a:pt x="63360" y="118368"/>
                    </a:cubicBezTo>
                    <a:lnTo>
                      <a:pt x="63360" y="118368"/>
                    </a:lnTo>
                    <a:cubicBezTo>
                      <a:pt x="60768" y="122688"/>
                      <a:pt x="56160" y="124704"/>
                      <a:pt x="51552" y="124704"/>
                    </a:cubicBezTo>
                    <a:lnTo>
                      <a:pt x="51552" y="124704"/>
                    </a:lnTo>
                    <a:cubicBezTo>
                      <a:pt x="48672" y="124704"/>
                      <a:pt x="46080" y="124128"/>
                      <a:pt x="43488" y="122400"/>
                    </a:cubicBezTo>
                    <a:close/>
                    <a:moveTo>
                      <a:pt x="376128" y="88416"/>
                    </a:moveTo>
                    <a:cubicBezTo>
                      <a:pt x="370368" y="82656"/>
                      <a:pt x="370368" y="73728"/>
                      <a:pt x="376128" y="67968"/>
                    </a:cubicBezTo>
                    <a:lnTo>
                      <a:pt x="376128" y="67968"/>
                    </a:lnTo>
                    <a:cubicBezTo>
                      <a:pt x="381600" y="62496"/>
                      <a:pt x="390816" y="62496"/>
                      <a:pt x="396288" y="67968"/>
                    </a:cubicBezTo>
                    <a:lnTo>
                      <a:pt x="396288" y="67968"/>
                    </a:lnTo>
                    <a:cubicBezTo>
                      <a:pt x="402048" y="73728"/>
                      <a:pt x="402048" y="82944"/>
                      <a:pt x="396288" y="88416"/>
                    </a:cubicBezTo>
                    <a:lnTo>
                      <a:pt x="396288" y="88416"/>
                    </a:lnTo>
                    <a:cubicBezTo>
                      <a:pt x="393696" y="91296"/>
                      <a:pt x="389952" y="92736"/>
                      <a:pt x="386208" y="92736"/>
                    </a:cubicBezTo>
                    <a:lnTo>
                      <a:pt x="386208" y="92736"/>
                    </a:lnTo>
                    <a:cubicBezTo>
                      <a:pt x="382464" y="92736"/>
                      <a:pt x="378720" y="91296"/>
                      <a:pt x="376128" y="88416"/>
                    </a:cubicBezTo>
                    <a:close/>
                    <a:moveTo>
                      <a:pt x="68544" y="87552"/>
                    </a:moveTo>
                    <a:cubicBezTo>
                      <a:pt x="62784" y="82080"/>
                      <a:pt x="62784" y="72864"/>
                      <a:pt x="68544" y="67392"/>
                    </a:cubicBezTo>
                    <a:lnTo>
                      <a:pt x="68544" y="67392"/>
                    </a:lnTo>
                    <a:cubicBezTo>
                      <a:pt x="74304" y="61632"/>
                      <a:pt x="83232" y="61920"/>
                      <a:pt x="88992" y="67392"/>
                    </a:cubicBezTo>
                    <a:lnTo>
                      <a:pt x="88992" y="67392"/>
                    </a:lnTo>
                    <a:cubicBezTo>
                      <a:pt x="94464" y="73152"/>
                      <a:pt x="94464" y="82080"/>
                      <a:pt x="88992" y="87840"/>
                    </a:cubicBezTo>
                    <a:lnTo>
                      <a:pt x="88992" y="87840"/>
                    </a:lnTo>
                    <a:cubicBezTo>
                      <a:pt x="86112" y="90432"/>
                      <a:pt x="82368" y="91872"/>
                      <a:pt x="78624" y="91872"/>
                    </a:cubicBezTo>
                    <a:lnTo>
                      <a:pt x="78624" y="91872"/>
                    </a:lnTo>
                    <a:cubicBezTo>
                      <a:pt x="75168" y="91872"/>
                      <a:pt x="71424" y="90432"/>
                      <a:pt x="68544" y="87552"/>
                    </a:cubicBezTo>
                    <a:close/>
                    <a:moveTo>
                      <a:pt x="345312" y="63072"/>
                    </a:moveTo>
                    <a:cubicBezTo>
                      <a:pt x="338688" y="58752"/>
                      <a:pt x="336960" y="49824"/>
                      <a:pt x="341280" y="43200"/>
                    </a:cubicBezTo>
                    <a:lnTo>
                      <a:pt x="341280" y="43200"/>
                    </a:lnTo>
                    <a:cubicBezTo>
                      <a:pt x="345888" y="36576"/>
                      <a:pt x="354816" y="34848"/>
                      <a:pt x="361440" y="39168"/>
                    </a:cubicBezTo>
                    <a:lnTo>
                      <a:pt x="361440" y="39168"/>
                    </a:lnTo>
                    <a:cubicBezTo>
                      <a:pt x="368064" y="43776"/>
                      <a:pt x="369792" y="52704"/>
                      <a:pt x="365184" y="59328"/>
                    </a:cubicBezTo>
                    <a:lnTo>
                      <a:pt x="365184" y="59328"/>
                    </a:lnTo>
                    <a:cubicBezTo>
                      <a:pt x="362592" y="63360"/>
                      <a:pt x="357984" y="65664"/>
                      <a:pt x="353376" y="65664"/>
                    </a:cubicBezTo>
                    <a:lnTo>
                      <a:pt x="353376" y="65664"/>
                    </a:lnTo>
                    <a:cubicBezTo>
                      <a:pt x="350496" y="65664"/>
                      <a:pt x="347616" y="64800"/>
                      <a:pt x="345312" y="63072"/>
                    </a:cubicBezTo>
                    <a:close/>
                    <a:moveTo>
                      <a:pt x="99648" y="58464"/>
                    </a:moveTo>
                    <a:cubicBezTo>
                      <a:pt x="95328" y="51840"/>
                      <a:pt x="97056" y="42912"/>
                      <a:pt x="103680" y="38592"/>
                    </a:cubicBezTo>
                    <a:lnTo>
                      <a:pt x="103680" y="38592"/>
                    </a:lnTo>
                    <a:cubicBezTo>
                      <a:pt x="110304" y="34272"/>
                      <a:pt x="119232" y="36000"/>
                      <a:pt x="123840" y="42624"/>
                    </a:cubicBezTo>
                    <a:lnTo>
                      <a:pt x="123840" y="42624"/>
                    </a:lnTo>
                    <a:cubicBezTo>
                      <a:pt x="128160" y="49248"/>
                      <a:pt x="126432" y="58176"/>
                      <a:pt x="119808" y="62496"/>
                    </a:cubicBezTo>
                    <a:lnTo>
                      <a:pt x="119808" y="62496"/>
                    </a:lnTo>
                    <a:cubicBezTo>
                      <a:pt x="117216" y="64224"/>
                      <a:pt x="114624" y="65088"/>
                      <a:pt x="111744" y="65088"/>
                    </a:cubicBezTo>
                    <a:lnTo>
                      <a:pt x="111744" y="65088"/>
                    </a:lnTo>
                    <a:cubicBezTo>
                      <a:pt x="107136" y="65088"/>
                      <a:pt x="102528" y="62784"/>
                      <a:pt x="99648" y="58464"/>
                    </a:cubicBezTo>
                    <a:close/>
                    <a:moveTo>
                      <a:pt x="310176" y="44352"/>
                    </a:moveTo>
                    <a:cubicBezTo>
                      <a:pt x="302976" y="41184"/>
                      <a:pt x="299520" y="32832"/>
                      <a:pt x="302400" y="25344"/>
                    </a:cubicBezTo>
                    <a:lnTo>
                      <a:pt x="302400" y="25344"/>
                    </a:lnTo>
                    <a:cubicBezTo>
                      <a:pt x="305568" y="18144"/>
                      <a:pt x="313920" y="14688"/>
                      <a:pt x="321408" y="17568"/>
                    </a:cubicBezTo>
                    <a:lnTo>
                      <a:pt x="321408" y="17568"/>
                    </a:lnTo>
                    <a:cubicBezTo>
                      <a:pt x="328608" y="20736"/>
                      <a:pt x="332064" y="29088"/>
                      <a:pt x="329184" y="36576"/>
                    </a:cubicBezTo>
                    <a:lnTo>
                      <a:pt x="329184" y="36576"/>
                    </a:lnTo>
                    <a:cubicBezTo>
                      <a:pt x="326880" y="42048"/>
                      <a:pt x="321408" y="45504"/>
                      <a:pt x="315936" y="45504"/>
                    </a:cubicBezTo>
                    <a:lnTo>
                      <a:pt x="315936" y="45504"/>
                    </a:lnTo>
                    <a:cubicBezTo>
                      <a:pt x="313920" y="45504"/>
                      <a:pt x="312192" y="44928"/>
                      <a:pt x="310176" y="44352"/>
                    </a:cubicBezTo>
                    <a:close/>
                    <a:moveTo>
                      <a:pt x="135936" y="36000"/>
                    </a:moveTo>
                    <a:cubicBezTo>
                      <a:pt x="133056" y="28800"/>
                      <a:pt x="136512" y="20160"/>
                      <a:pt x="144000" y="17280"/>
                    </a:cubicBezTo>
                    <a:lnTo>
                      <a:pt x="144000" y="17280"/>
                    </a:lnTo>
                    <a:cubicBezTo>
                      <a:pt x="151200" y="14400"/>
                      <a:pt x="159552" y="17856"/>
                      <a:pt x="162720" y="25056"/>
                    </a:cubicBezTo>
                    <a:lnTo>
                      <a:pt x="162720" y="25056"/>
                    </a:lnTo>
                    <a:cubicBezTo>
                      <a:pt x="165600" y="32544"/>
                      <a:pt x="162144" y="40896"/>
                      <a:pt x="154944" y="43776"/>
                    </a:cubicBezTo>
                    <a:lnTo>
                      <a:pt x="154944" y="43776"/>
                    </a:lnTo>
                    <a:cubicBezTo>
                      <a:pt x="153216" y="44640"/>
                      <a:pt x="151200" y="44928"/>
                      <a:pt x="149472" y="44928"/>
                    </a:cubicBezTo>
                    <a:lnTo>
                      <a:pt x="149472" y="44928"/>
                    </a:lnTo>
                    <a:cubicBezTo>
                      <a:pt x="143712" y="44928"/>
                      <a:pt x="138240" y="41760"/>
                      <a:pt x="135936" y="36000"/>
                    </a:cubicBezTo>
                    <a:close/>
                    <a:moveTo>
                      <a:pt x="272160" y="32544"/>
                    </a:moveTo>
                    <a:cubicBezTo>
                      <a:pt x="264384" y="31104"/>
                      <a:pt x="259488" y="23616"/>
                      <a:pt x="260928" y="15552"/>
                    </a:cubicBezTo>
                    <a:lnTo>
                      <a:pt x="260928" y="15552"/>
                    </a:lnTo>
                    <a:cubicBezTo>
                      <a:pt x="262368" y="7776"/>
                      <a:pt x="270144" y="2880"/>
                      <a:pt x="277920" y="4320"/>
                    </a:cubicBezTo>
                    <a:lnTo>
                      <a:pt x="277920" y="4320"/>
                    </a:lnTo>
                    <a:cubicBezTo>
                      <a:pt x="285696" y="6048"/>
                      <a:pt x="290592" y="13536"/>
                      <a:pt x="289152" y="21312"/>
                    </a:cubicBezTo>
                    <a:lnTo>
                      <a:pt x="289152" y="21312"/>
                    </a:lnTo>
                    <a:cubicBezTo>
                      <a:pt x="287712" y="28224"/>
                      <a:pt x="281664" y="32832"/>
                      <a:pt x="275040" y="32832"/>
                    </a:cubicBezTo>
                    <a:lnTo>
                      <a:pt x="275040" y="32832"/>
                    </a:lnTo>
                    <a:cubicBezTo>
                      <a:pt x="275040" y="32832"/>
                      <a:pt x="273312" y="32832"/>
                      <a:pt x="272160" y="32832"/>
                    </a:cubicBezTo>
                    <a:close/>
                    <a:moveTo>
                      <a:pt x="175968" y="21024"/>
                    </a:moveTo>
                    <a:cubicBezTo>
                      <a:pt x="174528" y="13248"/>
                      <a:pt x="179712" y="5760"/>
                      <a:pt x="187488" y="4320"/>
                    </a:cubicBezTo>
                    <a:lnTo>
                      <a:pt x="187488" y="4320"/>
                    </a:lnTo>
                    <a:cubicBezTo>
                      <a:pt x="195264" y="2592"/>
                      <a:pt x="202752" y="7776"/>
                      <a:pt x="204480" y="15552"/>
                    </a:cubicBezTo>
                    <a:lnTo>
                      <a:pt x="204480" y="15552"/>
                    </a:lnTo>
                    <a:cubicBezTo>
                      <a:pt x="205920" y="23328"/>
                      <a:pt x="200736" y="30816"/>
                      <a:pt x="192960" y="32544"/>
                    </a:cubicBezTo>
                    <a:lnTo>
                      <a:pt x="192960" y="32544"/>
                    </a:lnTo>
                    <a:cubicBezTo>
                      <a:pt x="192960" y="32544"/>
                      <a:pt x="191232" y="32544"/>
                      <a:pt x="190368" y="32544"/>
                    </a:cubicBezTo>
                    <a:lnTo>
                      <a:pt x="190368" y="32544"/>
                    </a:lnTo>
                    <a:cubicBezTo>
                      <a:pt x="183456" y="32544"/>
                      <a:pt x="177408" y="27648"/>
                      <a:pt x="175968" y="20736"/>
                    </a:cubicBezTo>
                    <a:close/>
                    <a:moveTo>
                      <a:pt x="218304" y="14400"/>
                    </a:moveTo>
                    <a:cubicBezTo>
                      <a:pt x="218304" y="6336"/>
                      <a:pt x="224640" y="0"/>
                      <a:pt x="232704" y="0"/>
                    </a:cubicBezTo>
                    <a:lnTo>
                      <a:pt x="232704" y="0"/>
                    </a:lnTo>
                    <a:cubicBezTo>
                      <a:pt x="240768" y="0"/>
                      <a:pt x="247104" y="6336"/>
                      <a:pt x="247104" y="14400"/>
                    </a:cubicBezTo>
                    <a:lnTo>
                      <a:pt x="247104" y="14400"/>
                    </a:lnTo>
                    <a:cubicBezTo>
                      <a:pt x="247104" y="22464"/>
                      <a:pt x="240480" y="28800"/>
                      <a:pt x="232704" y="28800"/>
                    </a:cubicBezTo>
                    <a:lnTo>
                      <a:pt x="232704" y="28800"/>
                    </a:lnTo>
                    <a:cubicBezTo>
                      <a:pt x="224640" y="28800"/>
                      <a:pt x="218304" y="22176"/>
                      <a:pt x="218304" y="14400"/>
                    </a:cubicBezTo>
                    <a:close/>
                  </a:path>
                </a:pathLst>
              </a:custGeom>
              <a:grpFill/>
              <a:ln w="0" cap="flat">
                <a:solidFill>
                  <a:schemeClr val="bg1"/>
                </a:solidFill>
                <a:prstDash val="solid"/>
                <a:miter/>
              </a:ln>
            </p:spPr>
            <p:txBody>
              <a:bodyPr rtlCol="0" anchor="ctr"/>
              <a:lstStyle/>
              <a:p>
                <a:endParaRPr lang="en-GB"/>
              </a:p>
            </p:txBody>
          </p:sp>
          <p:sp>
            <p:nvSpPr>
              <p:cNvPr id="72" name="Freeform 239">
                <a:extLst>
                  <a:ext uri="{FF2B5EF4-FFF2-40B4-BE49-F238E27FC236}">
                    <a16:creationId xmlns:a16="http://schemas.microsoft.com/office/drawing/2014/main" id="{4046FEBD-14C4-1D2A-6B24-4B8E1BAD4DC7}"/>
                  </a:ext>
                </a:extLst>
              </p:cNvPr>
              <p:cNvSpPr/>
              <p:nvPr/>
            </p:nvSpPr>
            <p:spPr>
              <a:xfrm>
                <a:off x="9633876" y="5586197"/>
                <a:ext cx="28800" cy="91008"/>
              </a:xfrm>
              <a:custGeom>
                <a:avLst/>
                <a:gdLst>
                  <a:gd name="connsiteX0" fmla="*/ 14400 w 28800"/>
                  <a:gd name="connsiteY0" fmla="*/ 91008 h 91008"/>
                  <a:gd name="connsiteX1" fmla="*/ 0 w 28800"/>
                  <a:gd name="connsiteY1" fmla="*/ 76608 h 91008"/>
                  <a:gd name="connsiteX2" fmla="*/ 0 w 28800"/>
                  <a:gd name="connsiteY2" fmla="*/ 14400 h 91008"/>
                  <a:gd name="connsiteX3" fmla="*/ 14400 w 28800"/>
                  <a:gd name="connsiteY3" fmla="*/ 0 h 91008"/>
                  <a:gd name="connsiteX4" fmla="*/ 28800 w 28800"/>
                  <a:gd name="connsiteY4" fmla="*/ 14400 h 91008"/>
                  <a:gd name="connsiteX5" fmla="*/ 28800 w 28800"/>
                  <a:gd name="connsiteY5" fmla="*/ 76608 h 91008"/>
                  <a:gd name="connsiteX6" fmla="*/ 14400 w 28800"/>
                  <a:gd name="connsiteY6" fmla="*/ 91008 h 91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00" h="91008">
                    <a:moveTo>
                      <a:pt x="14400" y="91008"/>
                    </a:moveTo>
                    <a:cubicBezTo>
                      <a:pt x="6336" y="91008"/>
                      <a:pt x="0" y="84672"/>
                      <a:pt x="0" y="76608"/>
                    </a:cubicBezTo>
                    <a:lnTo>
                      <a:pt x="0" y="14400"/>
                    </a:lnTo>
                    <a:cubicBezTo>
                      <a:pt x="0" y="6336"/>
                      <a:pt x="6336" y="0"/>
                      <a:pt x="14400" y="0"/>
                    </a:cubicBezTo>
                    <a:cubicBezTo>
                      <a:pt x="22464" y="0"/>
                      <a:pt x="28800" y="6336"/>
                      <a:pt x="28800" y="14400"/>
                    </a:cubicBezTo>
                    <a:lnTo>
                      <a:pt x="28800" y="76608"/>
                    </a:lnTo>
                    <a:cubicBezTo>
                      <a:pt x="28800" y="84672"/>
                      <a:pt x="22464" y="91008"/>
                      <a:pt x="14400" y="91008"/>
                    </a:cubicBezTo>
                    <a:close/>
                  </a:path>
                </a:pathLst>
              </a:custGeom>
              <a:grpFill/>
              <a:ln w="0" cap="flat">
                <a:solidFill>
                  <a:schemeClr val="bg1"/>
                </a:solidFill>
                <a:prstDash val="solid"/>
                <a:miter/>
              </a:ln>
            </p:spPr>
            <p:txBody>
              <a:bodyPr rtlCol="0" anchor="ctr"/>
              <a:lstStyle/>
              <a:p>
                <a:endParaRPr lang="en-GB"/>
              </a:p>
            </p:txBody>
          </p:sp>
          <p:sp>
            <p:nvSpPr>
              <p:cNvPr id="73" name="Freeform 240">
                <a:extLst>
                  <a:ext uri="{FF2B5EF4-FFF2-40B4-BE49-F238E27FC236}">
                    <a16:creationId xmlns:a16="http://schemas.microsoft.com/office/drawing/2014/main" id="{EA9B2047-970F-237D-64A7-34743DE0421D}"/>
                  </a:ext>
                </a:extLst>
              </p:cNvPr>
              <p:cNvSpPr/>
              <p:nvPr/>
            </p:nvSpPr>
            <p:spPr>
              <a:xfrm>
                <a:off x="9913811" y="5306261"/>
                <a:ext cx="91007" cy="28800"/>
              </a:xfrm>
              <a:custGeom>
                <a:avLst/>
                <a:gdLst>
                  <a:gd name="connsiteX0" fmla="*/ 76608 w 91007"/>
                  <a:gd name="connsiteY0" fmla="*/ 28800 h 28800"/>
                  <a:gd name="connsiteX1" fmla="*/ 14400 w 91007"/>
                  <a:gd name="connsiteY1" fmla="*/ 28800 h 28800"/>
                  <a:gd name="connsiteX2" fmla="*/ 0 w 91007"/>
                  <a:gd name="connsiteY2" fmla="*/ 14400 h 28800"/>
                  <a:gd name="connsiteX3" fmla="*/ 14400 w 91007"/>
                  <a:gd name="connsiteY3" fmla="*/ 0 h 28800"/>
                  <a:gd name="connsiteX4" fmla="*/ 76608 w 91007"/>
                  <a:gd name="connsiteY4" fmla="*/ 0 h 28800"/>
                  <a:gd name="connsiteX5" fmla="*/ 91008 w 91007"/>
                  <a:gd name="connsiteY5" fmla="*/ 14400 h 28800"/>
                  <a:gd name="connsiteX6" fmla="*/ 76608 w 91007"/>
                  <a:gd name="connsiteY6" fmla="*/ 2880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007" h="28800">
                    <a:moveTo>
                      <a:pt x="76608" y="28800"/>
                    </a:moveTo>
                    <a:lnTo>
                      <a:pt x="14400" y="28800"/>
                    </a:lnTo>
                    <a:cubicBezTo>
                      <a:pt x="6336" y="28800"/>
                      <a:pt x="0" y="22464"/>
                      <a:pt x="0" y="14400"/>
                    </a:cubicBezTo>
                    <a:cubicBezTo>
                      <a:pt x="0" y="6336"/>
                      <a:pt x="6336" y="0"/>
                      <a:pt x="14400" y="0"/>
                    </a:cubicBezTo>
                    <a:lnTo>
                      <a:pt x="76608" y="0"/>
                    </a:lnTo>
                    <a:cubicBezTo>
                      <a:pt x="84672" y="0"/>
                      <a:pt x="91008" y="6336"/>
                      <a:pt x="91008" y="14400"/>
                    </a:cubicBezTo>
                    <a:cubicBezTo>
                      <a:pt x="91008" y="22464"/>
                      <a:pt x="84672" y="28800"/>
                      <a:pt x="76608" y="28800"/>
                    </a:cubicBezTo>
                    <a:close/>
                  </a:path>
                </a:pathLst>
              </a:custGeom>
              <a:grpFill/>
              <a:ln w="0" cap="flat">
                <a:solidFill>
                  <a:schemeClr val="bg1"/>
                </a:solidFill>
                <a:prstDash val="solid"/>
                <a:miter/>
              </a:ln>
            </p:spPr>
            <p:txBody>
              <a:bodyPr rtlCol="0" anchor="ctr"/>
              <a:lstStyle/>
              <a:p>
                <a:endParaRPr lang="en-GB"/>
              </a:p>
            </p:txBody>
          </p:sp>
          <p:sp>
            <p:nvSpPr>
              <p:cNvPr id="74" name="Freeform 241">
                <a:extLst>
                  <a:ext uri="{FF2B5EF4-FFF2-40B4-BE49-F238E27FC236}">
                    <a16:creationId xmlns:a16="http://schemas.microsoft.com/office/drawing/2014/main" id="{2959B47E-CECA-4011-1D70-163961F80FB0}"/>
                  </a:ext>
                </a:extLst>
              </p:cNvPr>
              <p:cNvSpPr/>
              <p:nvPr/>
            </p:nvSpPr>
            <p:spPr>
              <a:xfrm>
                <a:off x="9633876" y="4964117"/>
                <a:ext cx="28800" cy="91007"/>
              </a:xfrm>
              <a:custGeom>
                <a:avLst/>
                <a:gdLst>
                  <a:gd name="connsiteX0" fmla="*/ 14400 w 28800"/>
                  <a:gd name="connsiteY0" fmla="*/ 91008 h 91007"/>
                  <a:gd name="connsiteX1" fmla="*/ 0 w 28800"/>
                  <a:gd name="connsiteY1" fmla="*/ 76608 h 91007"/>
                  <a:gd name="connsiteX2" fmla="*/ 0 w 28800"/>
                  <a:gd name="connsiteY2" fmla="*/ 14400 h 91007"/>
                  <a:gd name="connsiteX3" fmla="*/ 14400 w 28800"/>
                  <a:gd name="connsiteY3" fmla="*/ 0 h 91007"/>
                  <a:gd name="connsiteX4" fmla="*/ 28800 w 28800"/>
                  <a:gd name="connsiteY4" fmla="*/ 14400 h 91007"/>
                  <a:gd name="connsiteX5" fmla="*/ 28800 w 28800"/>
                  <a:gd name="connsiteY5" fmla="*/ 76608 h 91007"/>
                  <a:gd name="connsiteX6" fmla="*/ 14400 w 28800"/>
                  <a:gd name="connsiteY6" fmla="*/ 91008 h 91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00" h="91007">
                    <a:moveTo>
                      <a:pt x="14400" y="91008"/>
                    </a:moveTo>
                    <a:cubicBezTo>
                      <a:pt x="6336" y="91008"/>
                      <a:pt x="0" y="84672"/>
                      <a:pt x="0" y="76608"/>
                    </a:cubicBezTo>
                    <a:lnTo>
                      <a:pt x="0" y="14400"/>
                    </a:lnTo>
                    <a:cubicBezTo>
                      <a:pt x="0" y="6336"/>
                      <a:pt x="6336" y="0"/>
                      <a:pt x="14400" y="0"/>
                    </a:cubicBezTo>
                    <a:cubicBezTo>
                      <a:pt x="22464" y="0"/>
                      <a:pt x="28800" y="6336"/>
                      <a:pt x="28800" y="14400"/>
                    </a:cubicBezTo>
                    <a:lnTo>
                      <a:pt x="28800" y="76608"/>
                    </a:lnTo>
                    <a:cubicBezTo>
                      <a:pt x="28800" y="84672"/>
                      <a:pt x="22464" y="91008"/>
                      <a:pt x="14400" y="91008"/>
                    </a:cubicBezTo>
                    <a:close/>
                  </a:path>
                </a:pathLst>
              </a:custGeom>
              <a:grpFill/>
              <a:ln w="0" cap="flat">
                <a:solidFill>
                  <a:schemeClr val="bg1"/>
                </a:solidFill>
                <a:prstDash val="solid"/>
                <a:miter/>
              </a:ln>
            </p:spPr>
            <p:txBody>
              <a:bodyPr rtlCol="0" anchor="ctr"/>
              <a:lstStyle/>
              <a:p>
                <a:endParaRPr lang="en-GB"/>
              </a:p>
            </p:txBody>
          </p:sp>
          <p:sp>
            <p:nvSpPr>
              <p:cNvPr id="75" name="Freeform 242">
                <a:extLst>
                  <a:ext uri="{FF2B5EF4-FFF2-40B4-BE49-F238E27FC236}">
                    <a16:creationId xmlns:a16="http://schemas.microsoft.com/office/drawing/2014/main" id="{F4120DFC-E168-3873-514D-FD6302BABB13}"/>
                  </a:ext>
                </a:extLst>
              </p:cNvPr>
              <p:cNvSpPr/>
              <p:nvPr/>
            </p:nvSpPr>
            <p:spPr>
              <a:xfrm>
                <a:off x="9292020" y="5306261"/>
                <a:ext cx="91007" cy="28800"/>
              </a:xfrm>
              <a:custGeom>
                <a:avLst/>
                <a:gdLst>
                  <a:gd name="connsiteX0" fmla="*/ 76608 w 91007"/>
                  <a:gd name="connsiteY0" fmla="*/ 28800 h 28800"/>
                  <a:gd name="connsiteX1" fmla="*/ 14400 w 91007"/>
                  <a:gd name="connsiteY1" fmla="*/ 28800 h 28800"/>
                  <a:gd name="connsiteX2" fmla="*/ 0 w 91007"/>
                  <a:gd name="connsiteY2" fmla="*/ 14400 h 28800"/>
                  <a:gd name="connsiteX3" fmla="*/ 14400 w 91007"/>
                  <a:gd name="connsiteY3" fmla="*/ 0 h 28800"/>
                  <a:gd name="connsiteX4" fmla="*/ 76608 w 91007"/>
                  <a:gd name="connsiteY4" fmla="*/ 0 h 28800"/>
                  <a:gd name="connsiteX5" fmla="*/ 91008 w 91007"/>
                  <a:gd name="connsiteY5" fmla="*/ 14400 h 28800"/>
                  <a:gd name="connsiteX6" fmla="*/ 76608 w 91007"/>
                  <a:gd name="connsiteY6" fmla="*/ 2880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007" h="28800">
                    <a:moveTo>
                      <a:pt x="76608" y="28800"/>
                    </a:moveTo>
                    <a:lnTo>
                      <a:pt x="14400" y="28800"/>
                    </a:lnTo>
                    <a:cubicBezTo>
                      <a:pt x="6336" y="28800"/>
                      <a:pt x="0" y="22464"/>
                      <a:pt x="0" y="14400"/>
                    </a:cubicBezTo>
                    <a:cubicBezTo>
                      <a:pt x="0" y="6336"/>
                      <a:pt x="6336" y="0"/>
                      <a:pt x="14400" y="0"/>
                    </a:cubicBezTo>
                    <a:lnTo>
                      <a:pt x="76608" y="0"/>
                    </a:lnTo>
                    <a:cubicBezTo>
                      <a:pt x="84672" y="0"/>
                      <a:pt x="91008" y="6336"/>
                      <a:pt x="91008" y="14400"/>
                    </a:cubicBezTo>
                    <a:cubicBezTo>
                      <a:pt x="91008" y="22464"/>
                      <a:pt x="84672" y="28800"/>
                      <a:pt x="76608" y="28800"/>
                    </a:cubicBezTo>
                    <a:close/>
                  </a:path>
                </a:pathLst>
              </a:custGeom>
              <a:grpFill/>
              <a:ln w="0" cap="flat">
                <a:solidFill>
                  <a:schemeClr val="bg1"/>
                </a:solidFill>
                <a:prstDash val="solid"/>
                <a:miter/>
              </a:ln>
            </p:spPr>
            <p:txBody>
              <a:bodyPr rtlCol="0" anchor="ctr"/>
              <a:lstStyle/>
              <a:p>
                <a:endParaRPr lang="en-GB"/>
              </a:p>
            </p:txBody>
          </p:sp>
          <p:sp>
            <p:nvSpPr>
              <p:cNvPr id="76" name="Freeform 243">
                <a:extLst>
                  <a:ext uri="{FF2B5EF4-FFF2-40B4-BE49-F238E27FC236}">
                    <a16:creationId xmlns:a16="http://schemas.microsoft.com/office/drawing/2014/main" id="{1D36FC15-3EAA-3A63-D768-0866D2325D23}"/>
                  </a:ext>
                </a:extLst>
              </p:cNvPr>
              <p:cNvSpPr/>
              <p:nvPr/>
            </p:nvSpPr>
            <p:spPr>
              <a:xfrm>
                <a:off x="9392243" y="5503829"/>
                <a:ext cx="73151" cy="73151"/>
              </a:xfrm>
              <a:custGeom>
                <a:avLst/>
                <a:gdLst>
                  <a:gd name="connsiteX0" fmla="*/ 14400 w 73151"/>
                  <a:gd name="connsiteY0" fmla="*/ 73152 h 73151"/>
                  <a:gd name="connsiteX1" fmla="*/ 4320 w 73151"/>
                  <a:gd name="connsiteY1" fmla="*/ 68832 h 73151"/>
                  <a:gd name="connsiteX2" fmla="*/ 4320 w 73151"/>
                  <a:gd name="connsiteY2" fmla="*/ 48384 h 73151"/>
                  <a:gd name="connsiteX3" fmla="*/ 48384 w 73151"/>
                  <a:gd name="connsiteY3" fmla="*/ 4320 h 73151"/>
                  <a:gd name="connsiteX4" fmla="*/ 68832 w 73151"/>
                  <a:gd name="connsiteY4" fmla="*/ 4320 h 73151"/>
                  <a:gd name="connsiteX5" fmla="*/ 68832 w 73151"/>
                  <a:gd name="connsiteY5" fmla="*/ 24768 h 73151"/>
                  <a:gd name="connsiteX6" fmla="*/ 24768 w 73151"/>
                  <a:gd name="connsiteY6" fmla="*/ 68832 h 73151"/>
                  <a:gd name="connsiteX7" fmla="*/ 14688 w 73151"/>
                  <a:gd name="connsiteY7" fmla="*/ 73152 h 73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151" h="73151">
                    <a:moveTo>
                      <a:pt x="14400" y="73152"/>
                    </a:moveTo>
                    <a:cubicBezTo>
                      <a:pt x="10656" y="73152"/>
                      <a:pt x="6912" y="71712"/>
                      <a:pt x="4320" y="68832"/>
                    </a:cubicBezTo>
                    <a:cubicBezTo>
                      <a:pt x="-1440" y="63072"/>
                      <a:pt x="-1440" y="54144"/>
                      <a:pt x="4320" y="48384"/>
                    </a:cubicBezTo>
                    <a:lnTo>
                      <a:pt x="48384" y="4320"/>
                    </a:lnTo>
                    <a:cubicBezTo>
                      <a:pt x="54144" y="-1440"/>
                      <a:pt x="63072" y="-1440"/>
                      <a:pt x="68832" y="4320"/>
                    </a:cubicBezTo>
                    <a:cubicBezTo>
                      <a:pt x="74592" y="10080"/>
                      <a:pt x="74592" y="19008"/>
                      <a:pt x="68832" y="24768"/>
                    </a:cubicBezTo>
                    <a:lnTo>
                      <a:pt x="24768" y="68832"/>
                    </a:lnTo>
                    <a:cubicBezTo>
                      <a:pt x="21888" y="71712"/>
                      <a:pt x="18144" y="73152"/>
                      <a:pt x="14688" y="73152"/>
                    </a:cubicBezTo>
                    <a:close/>
                  </a:path>
                </a:pathLst>
              </a:custGeom>
              <a:grpFill/>
              <a:ln w="0" cap="flat">
                <a:solidFill>
                  <a:schemeClr val="bg1"/>
                </a:solidFill>
                <a:prstDash val="solid"/>
                <a:miter/>
              </a:ln>
            </p:spPr>
            <p:txBody>
              <a:bodyPr rtlCol="0" anchor="ctr"/>
              <a:lstStyle/>
              <a:p>
                <a:endParaRPr lang="en-GB"/>
              </a:p>
            </p:txBody>
          </p:sp>
          <p:sp>
            <p:nvSpPr>
              <p:cNvPr id="77" name="Freeform 244">
                <a:extLst>
                  <a:ext uri="{FF2B5EF4-FFF2-40B4-BE49-F238E27FC236}">
                    <a16:creationId xmlns:a16="http://schemas.microsoft.com/office/drawing/2014/main" id="{A033B019-A6EB-1C20-5A42-B922FDE362E9}"/>
                  </a:ext>
                </a:extLst>
              </p:cNvPr>
              <p:cNvSpPr/>
              <p:nvPr/>
            </p:nvSpPr>
            <p:spPr>
              <a:xfrm>
                <a:off x="9831732" y="5503829"/>
                <a:ext cx="73151" cy="73151"/>
              </a:xfrm>
              <a:custGeom>
                <a:avLst/>
                <a:gdLst>
                  <a:gd name="connsiteX0" fmla="*/ 58464 w 73151"/>
                  <a:gd name="connsiteY0" fmla="*/ 73152 h 73151"/>
                  <a:gd name="connsiteX1" fmla="*/ 48384 w 73151"/>
                  <a:gd name="connsiteY1" fmla="*/ 68832 h 73151"/>
                  <a:gd name="connsiteX2" fmla="*/ 4320 w 73151"/>
                  <a:gd name="connsiteY2" fmla="*/ 24768 h 73151"/>
                  <a:gd name="connsiteX3" fmla="*/ 4320 w 73151"/>
                  <a:gd name="connsiteY3" fmla="*/ 4320 h 73151"/>
                  <a:gd name="connsiteX4" fmla="*/ 24768 w 73151"/>
                  <a:gd name="connsiteY4" fmla="*/ 4320 h 73151"/>
                  <a:gd name="connsiteX5" fmla="*/ 68832 w 73151"/>
                  <a:gd name="connsiteY5" fmla="*/ 48384 h 73151"/>
                  <a:gd name="connsiteX6" fmla="*/ 68832 w 73151"/>
                  <a:gd name="connsiteY6" fmla="*/ 68832 h 73151"/>
                  <a:gd name="connsiteX7" fmla="*/ 58752 w 73151"/>
                  <a:gd name="connsiteY7" fmla="*/ 73152 h 73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151" h="73151">
                    <a:moveTo>
                      <a:pt x="58464" y="73152"/>
                    </a:moveTo>
                    <a:cubicBezTo>
                      <a:pt x="54720" y="73152"/>
                      <a:pt x="50976" y="71712"/>
                      <a:pt x="48384" y="68832"/>
                    </a:cubicBezTo>
                    <a:lnTo>
                      <a:pt x="4320" y="24768"/>
                    </a:lnTo>
                    <a:cubicBezTo>
                      <a:pt x="-1440" y="19008"/>
                      <a:pt x="-1440" y="10080"/>
                      <a:pt x="4320" y="4320"/>
                    </a:cubicBezTo>
                    <a:cubicBezTo>
                      <a:pt x="9792" y="-1440"/>
                      <a:pt x="19008" y="-1440"/>
                      <a:pt x="24768" y="4320"/>
                    </a:cubicBezTo>
                    <a:lnTo>
                      <a:pt x="68832" y="48384"/>
                    </a:lnTo>
                    <a:cubicBezTo>
                      <a:pt x="74592" y="54144"/>
                      <a:pt x="74592" y="63072"/>
                      <a:pt x="68832" y="68832"/>
                    </a:cubicBezTo>
                    <a:cubicBezTo>
                      <a:pt x="65952" y="71712"/>
                      <a:pt x="62208" y="73152"/>
                      <a:pt x="58752" y="73152"/>
                    </a:cubicBezTo>
                    <a:close/>
                  </a:path>
                </a:pathLst>
              </a:custGeom>
              <a:grpFill/>
              <a:ln w="0" cap="flat">
                <a:solidFill>
                  <a:schemeClr val="bg1"/>
                </a:solidFill>
                <a:prstDash val="solid"/>
                <a:miter/>
              </a:ln>
            </p:spPr>
            <p:txBody>
              <a:bodyPr rtlCol="0" anchor="ctr"/>
              <a:lstStyle/>
              <a:p>
                <a:endParaRPr lang="en-GB"/>
              </a:p>
            </p:txBody>
          </p:sp>
          <p:sp>
            <p:nvSpPr>
              <p:cNvPr id="78" name="Freeform 245">
                <a:extLst>
                  <a:ext uri="{FF2B5EF4-FFF2-40B4-BE49-F238E27FC236}">
                    <a16:creationId xmlns:a16="http://schemas.microsoft.com/office/drawing/2014/main" id="{F199A534-DBFE-2012-7954-6DF1C3985EAE}"/>
                  </a:ext>
                </a:extLst>
              </p:cNvPr>
              <p:cNvSpPr/>
              <p:nvPr/>
            </p:nvSpPr>
            <p:spPr>
              <a:xfrm>
                <a:off x="9832020" y="5064053"/>
                <a:ext cx="73151" cy="73151"/>
              </a:xfrm>
              <a:custGeom>
                <a:avLst/>
                <a:gdLst>
                  <a:gd name="connsiteX0" fmla="*/ 14400 w 73151"/>
                  <a:gd name="connsiteY0" fmla="*/ 73152 h 73151"/>
                  <a:gd name="connsiteX1" fmla="*/ 4320 w 73151"/>
                  <a:gd name="connsiteY1" fmla="*/ 68832 h 73151"/>
                  <a:gd name="connsiteX2" fmla="*/ 4320 w 73151"/>
                  <a:gd name="connsiteY2" fmla="*/ 48384 h 73151"/>
                  <a:gd name="connsiteX3" fmla="*/ 48384 w 73151"/>
                  <a:gd name="connsiteY3" fmla="*/ 4320 h 73151"/>
                  <a:gd name="connsiteX4" fmla="*/ 68832 w 73151"/>
                  <a:gd name="connsiteY4" fmla="*/ 4320 h 73151"/>
                  <a:gd name="connsiteX5" fmla="*/ 68832 w 73151"/>
                  <a:gd name="connsiteY5" fmla="*/ 24768 h 73151"/>
                  <a:gd name="connsiteX6" fmla="*/ 24768 w 73151"/>
                  <a:gd name="connsiteY6" fmla="*/ 68832 h 73151"/>
                  <a:gd name="connsiteX7" fmla="*/ 14688 w 73151"/>
                  <a:gd name="connsiteY7" fmla="*/ 73152 h 73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151" h="73151">
                    <a:moveTo>
                      <a:pt x="14400" y="73152"/>
                    </a:moveTo>
                    <a:cubicBezTo>
                      <a:pt x="10656" y="73152"/>
                      <a:pt x="6912" y="71712"/>
                      <a:pt x="4320" y="68832"/>
                    </a:cubicBezTo>
                    <a:cubicBezTo>
                      <a:pt x="-1440" y="63072"/>
                      <a:pt x="-1440" y="54144"/>
                      <a:pt x="4320" y="48384"/>
                    </a:cubicBezTo>
                    <a:lnTo>
                      <a:pt x="48384" y="4320"/>
                    </a:lnTo>
                    <a:cubicBezTo>
                      <a:pt x="54144" y="-1440"/>
                      <a:pt x="63072" y="-1440"/>
                      <a:pt x="68832" y="4320"/>
                    </a:cubicBezTo>
                    <a:cubicBezTo>
                      <a:pt x="74592" y="10080"/>
                      <a:pt x="74592" y="19008"/>
                      <a:pt x="68832" y="24768"/>
                    </a:cubicBezTo>
                    <a:lnTo>
                      <a:pt x="24768" y="68832"/>
                    </a:lnTo>
                    <a:cubicBezTo>
                      <a:pt x="21888" y="71712"/>
                      <a:pt x="18144" y="73152"/>
                      <a:pt x="14688" y="73152"/>
                    </a:cubicBezTo>
                    <a:close/>
                  </a:path>
                </a:pathLst>
              </a:custGeom>
              <a:grpFill/>
              <a:ln w="0" cap="flat">
                <a:solidFill>
                  <a:schemeClr val="bg1"/>
                </a:solidFill>
                <a:prstDash val="solid"/>
                <a:miter/>
              </a:ln>
            </p:spPr>
            <p:txBody>
              <a:bodyPr rtlCol="0" anchor="ctr"/>
              <a:lstStyle/>
              <a:p>
                <a:endParaRPr lang="en-GB"/>
              </a:p>
            </p:txBody>
          </p:sp>
          <p:sp>
            <p:nvSpPr>
              <p:cNvPr id="79" name="Freeform 246">
                <a:extLst>
                  <a:ext uri="{FF2B5EF4-FFF2-40B4-BE49-F238E27FC236}">
                    <a16:creationId xmlns:a16="http://schemas.microsoft.com/office/drawing/2014/main" id="{00FEC1D9-7D8B-1EC5-5015-2682BCF330D2}"/>
                  </a:ext>
                </a:extLst>
              </p:cNvPr>
              <p:cNvSpPr/>
              <p:nvPr/>
            </p:nvSpPr>
            <p:spPr>
              <a:xfrm>
                <a:off x="9391955" y="5064053"/>
                <a:ext cx="73152" cy="73151"/>
              </a:xfrm>
              <a:custGeom>
                <a:avLst/>
                <a:gdLst>
                  <a:gd name="connsiteX0" fmla="*/ 58464 w 73152"/>
                  <a:gd name="connsiteY0" fmla="*/ 73152 h 73151"/>
                  <a:gd name="connsiteX1" fmla="*/ 48384 w 73152"/>
                  <a:gd name="connsiteY1" fmla="*/ 68832 h 73151"/>
                  <a:gd name="connsiteX2" fmla="*/ 4320 w 73152"/>
                  <a:gd name="connsiteY2" fmla="*/ 24768 h 73151"/>
                  <a:gd name="connsiteX3" fmla="*/ 4320 w 73152"/>
                  <a:gd name="connsiteY3" fmla="*/ 4320 h 73151"/>
                  <a:gd name="connsiteX4" fmla="*/ 24768 w 73152"/>
                  <a:gd name="connsiteY4" fmla="*/ 4320 h 73151"/>
                  <a:gd name="connsiteX5" fmla="*/ 68832 w 73152"/>
                  <a:gd name="connsiteY5" fmla="*/ 48384 h 73151"/>
                  <a:gd name="connsiteX6" fmla="*/ 68832 w 73152"/>
                  <a:gd name="connsiteY6" fmla="*/ 68832 h 73151"/>
                  <a:gd name="connsiteX7" fmla="*/ 58752 w 73152"/>
                  <a:gd name="connsiteY7" fmla="*/ 73152 h 73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152" h="73151">
                    <a:moveTo>
                      <a:pt x="58464" y="73152"/>
                    </a:moveTo>
                    <a:cubicBezTo>
                      <a:pt x="54720" y="73152"/>
                      <a:pt x="50976" y="71712"/>
                      <a:pt x="48384" y="68832"/>
                    </a:cubicBezTo>
                    <a:lnTo>
                      <a:pt x="4320" y="24768"/>
                    </a:lnTo>
                    <a:cubicBezTo>
                      <a:pt x="-1440" y="19008"/>
                      <a:pt x="-1440" y="10080"/>
                      <a:pt x="4320" y="4320"/>
                    </a:cubicBezTo>
                    <a:cubicBezTo>
                      <a:pt x="9792" y="-1440"/>
                      <a:pt x="19008" y="-1440"/>
                      <a:pt x="24768" y="4320"/>
                    </a:cubicBezTo>
                    <a:lnTo>
                      <a:pt x="68832" y="48384"/>
                    </a:lnTo>
                    <a:cubicBezTo>
                      <a:pt x="74592" y="54144"/>
                      <a:pt x="74592" y="63072"/>
                      <a:pt x="68832" y="68832"/>
                    </a:cubicBezTo>
                    <a:cubicBezTo>
                      <a:pt x="65952" y="71712"/>
                      <a:pt x="62208" y="73152"/>
                      <a:pt x="58752" y="73152"/>
                    </a:cubicBezTo>
                    <a:close/>
                  </a:path>
                </a:pathLst>
              </a:custGeom>
              <a:grpFill/>
              <a:ln w="0" cap="flat">
                <a:solidFill>
                  <a:schemeClr val="bg1"/>
                </a:solidFill>
                <a:prstDash val="solid"/>
                <a:miter/>
              </a:ln>
            </p:spPr>
            <p:txBody>
              <a:bodyPr rtlCol="0" anchor="ctr"/>
              <a:lstStyle/>
              <a:p>
                <a:endParaRPr lang="en-GB"/>
              </a:p>
            </p:txBody>
          </p:sp>
        </p:grpSp>
      </p:grpSp>
      <p:sp>
        <p:nvSpPr>
          <p:cNvPr id="83" name="Content Placeholder 82">
            <a:extLst>
              <a:ext uri="{FF2B5EF4-FFF2-40B4-BE49-F238E27FC236}">
                <a16:creationId xmlns:a16="http://schemas.microsoft.com/office/drawing/2014/main" id="{2AD72073-00DB-5A24-450F-F064C6319401}"/>
              </a:ext>
            </a:extLst>
          </p:cNvPr>
          <p:cNvSpPr>
            <a:spLocks noGrp="1"/>
          </p:cNvSpPr>
          <p:nvPr>
            <p:ph sz="quarter" idx="13"/>
          </p:nvPr>
        </p:nvSpPr>
        <p:spPr>
          <a:xfrm>
            <a:off x="1746947" y="1558115"/>
            <a:ext cx="9091748" cy="667232"/>
          </a:xfrm>
        </p:spPr>
        <p:txBody>
          <a:bodyPr/>
          <a:lstStyle/>
          <a:p>
            <a:pPr marL="0" indent="0">
              <a:buNone/>
            </a:pPr>
            <a:r>
              <a:rPr lang="en-US" sz="1600">
                <a:latin typeface="Calibri" panose="020F0502020204030204" pitchFamily="34" charset="0"/>
              </a:rPr>
              <a:t>Priorities have been co-developed with HFPN members and draw from published patient-led reports </a:t>
            </a:r>
          </a:p>
          <a:p>
            <a:pPr marL="0" indent="0">
              <a:buNone/>
            </a:pPr>
            <a:r>
              <a:rPr lang="en-US" sz="1000">
                <a:latin typeface="Calibri" panose="020F0502020204030204" pitchFamily="34" charset="0"/>
              </a:rPr>
              <a:t>(</a:t>
            </a:r>
            <a:r>
              <a:rPr lang="en-US" sz="1000" i="1">
                <a:latin typeface="Calibri" panose="020F0502020204030204" pitchFamily="34" charset="0"/>
              </a:rPr>
              <a:t>Heart Failure, Patient &amp; Caregiver Charter</a:t>
            </a:r>
            <a:r>
              <a:rPr lang="en-US" sz="1000">
                <a:latin typeface="Calibri" panose="020F0502020204030204" pitchFamily="34" charset="0"/>
              </a:rPr>
              <a:t> by GHH; </a:t>
            </a:r>
            <a:r>
              <a:rPr lang="en-US" sz="1000" i="1">
                <a:latin typeface="Calibri" panose="020F0502020204030204" pitchFamily="34" charset="0"/>
              </a:rPr>
              <a:t>Heart failure: an inconvenient truth </a:t>
            </a:r>
            <a:r>
              <a:rPr lang="en-US" sz="1000">
                <a:latin typeface="Calibri" panose="020F0502020204030204" pitchFamily="34" charset="0"/>
              </a:rPr>
              <a:t>by Pumping </a:t>
            </a:r>
            <a:r>
              <a:rPr lang="en-US" sz="1000" err="1">
                <a:latin typeface="Calibri" panose="020F0502020204030204" pitchFamily="34" charset="0"/>
              </a:rPr>
              <a:t>Marvellous</a:t>
            </a:r>
            <a:r>
              <a:rPr lang="en-US" sz="1000">
                <a:latin typeface="Calibri" panose="020F0502020204030204" pitchFamily="34" charset="0"/>
              </a:rPr>
              <a:t>, AVEC, </a:t>
            </a:r>
            <a:r>
              <a:rPr lang="de-DE" sz="1000">
                <a:latin typeface="Calibri" panose="020F0502020204030204" pitchFamily="34" charset="0"/>
              </a:rPr>
              <a:t>Herzschwäche Deutschland and The </a:t>
            </a:r>
            <a:r>
              <a:rPr lang="de-DE" sz="1000" err="1">
                <a:latin typeface="Calibri" panose="020F0502020204030204" pitchFamily="34" charset="0"/>
              </a:rPr>
              <a:t>Patients</a:t>
            </a:r>
            <a:r>
              <a:rPr lang="de-DE" sz="1000">
                <a:latin typeface="Calibri" panose="020F0502020204030204" pitchFamily="34" charset="0"/>
              </a:rPr>
              <a:t> Voice</a:t>
            </a:r>
            <a:r>
              <a:rPr lang="en-US" sz="1000">
                <a:latin typeface="Calibri" panose="020F0502020204030204" pitchFamily="34" charset="0"/>
              </a:rPr>
              <a:t>)</a:t>
            </a:r>
            <a:endParaRPr lang="en-GB" sz="1000">
              <a:latin typeface="Calibri" panose="020F0502020204030204" pitchFamily="34" charset="0"/>
            </a:endParaRPr>
          </a:p>
        </p:txBody>
      </p:sp>
      <p:sp>
        <p:nvSpPr>
          <p:cNvPr id="10" name="TextBox 9">
            <a:extLst>
              <a:ext uri="{FF2B5EF4-FFF2-40B4-BE49-F238E27FC236}">
                <a16:creationId xmlns:a16="http://schemas.microsoft.com/office/drawing/2014/main" id="{0BBCF341-7C4D-E2A4-F2B0-1FC1B11FFECB}"/>
              </a:ext>
            </a:extLst>
          </p:cNvPr>
          <p:cNvSpPr txBox="1"/>
          <p:nvPr/>
        </p:nvSpPr>
        <p:spPr>
          <a:xfrm>
            <a:off x="5120192" y="2824897"/>
            <a:ext cx="5435900" cy="830997"/>
          </a:xfrm>
          <a:prstGeom prst="rect">
            <a:avLst/>
          </a:prstGeom>
          <a:noFill/>
        </p:spPr>
        <p:txBody>
          <a:bodyPr wrap="square" rtlCol="0">
            <a:spAutoFit/>
          </a:bodyPr>
          <a:lstStyle/>
          <a:p>
            <a:r>
              <a:rPr lang="en-US" sz="1600"/>
              <a:t>Real-world pragmatic studies to </a:t>
            </a:r>
            <a:r>
              <a:rPr lang="en-US" sz="1600">
                <a:latin typeface="+mj-lt"/>
              </a:rPr>
              <a:t>detect the undetected people with heart failure </a:t>
            </a:r>
            <a:r>
              <a:rPr lang="en-US" sz="1600"/>
              <a:t>(new care pathways, case-finding algorithms, diagnostic tools to identify people at high risk)</a:t>
            </a:r>
            <a:endParaRPr lang="en-GB" sz="1600"/>
          </a:p>
        </p:txBody>
      </p:sp>
      <p:sp>
        <p:nvSpPr>
          <p:cNvPr id="11" name="TextBox 10">
            <a:extLst>
              <a:ext uri="{FF2B5EF4-FFF2-40B4-BE49-F238E27FC236}">
                <a16:creationId xmlns:a16="http://schemas.microsoft.com/office/drawing/2014/main" id="{C56EBA58-7632-F37B-E870-557C493784A8}"/>
              </a:ext>
            </a:extLst>
          </p:cNvPr>
          <p:cNvSpPr txBox="1"/>
          <p:nvPr/>
        </p:nvSpPr>
        <p:spPr>
          <a:xfrm>
            <a:off x="5101512" y="3924325"/>
            <a:ext cx="5540362" cy="830997"/>
          </a:xfrm>
          <a:prstGeom prst="rect">
            <a:avLst/>
          </a:prstGeom>
          <a:noFill/>
        </p:spPr>
        <p:txBody>
          <a:bodyPr wrap="square" rtlCol="0">
            <a:spAutoFit/>
          </a:bodyPr>
          <a:lstStyle/>
          <a:p>
            <a:r>
              <a:rPr lang="en-US" sz="1600"/>
              <a:t>Research, AI and bioinformatics to increase understanding of disease mechanisms of </a:t>
            </a:r>
            <a:r>
              <a:rPr lang="en-US" sz="1600" err="1"/>
              <a:t>HFrEF</a:t>
            </a:r>
            <a:r>
              <a:rPr lang="en-US" sz="1600"/>
              <a:t> and HFpEF and develop new targeted therapies that </a:t>
            </a:r>
            <a:r>
              <a:rPr lang="en-US" sz="1600">
                <a:latin typeface="+mj-lt"/>
              </a:rPr>
              <a:t>modify disease progression</a:t>
            </a:r>
            <a:r>
              <a:rPr lang="en-US" sz="1600"/>
              <a:t>.</a:t>
            </a:r>
            <a:endParaRPr lang="en-GB" sz="1600"/>
          </a:p>
        </p:txBody>
      </p:sp>
      <p:sp>
        <p:nvSpPr>
          <p:cNvPr id="12" name="TextBox 11">
            <a:extLst>
              <a:ext uri="{FF2B5EF4-FFF2-40B4-BE49-F238E27FC236}">
                <a16:creationId xmlns:a16="http://schemas.microsoft.com/office/drawing/2014/main" id="{B63EA140-F4C8-3F62-55B6-9C8005EE863B}"/>
              </a:ext>
            </a:extLst>
          </p:cNvPr>
          <p:cNvSpPr txBox="1"/>
          <p:nvPr/>
        </p:nvSpPr>
        <p:spPr>
          <a:xfrm>
            <a:off x="5120192" y="4996084"/>
            <a:ext cx="5521682" cy="830997"/>
          </a:xfrm>
          <a:prstGeom prst="rect">
            <a:avLst/>
          </a:prstGeom>
          <a:noFill/>
        </p:spPr>
        <p:txBody>
          <a:bodyPr wrap="square" rtlCol="0">
            <a:spAutoFit/>
          </a:bodyPr>
          <a:lstStyle/>
          <a:p>
            <a:r>
              <a:rPr lang="en-US" sz="1600"/>
              <a:t>Priority for people with heart failure! Impact of heart failure on physical, mental and social wellbeing. Understand relationship between </a:t>
            </a:r>
            <a:r>
              <a:rPr lang="en-US" sz="1600">
                <a:latin typeface="+mj-lt"/>
              </a:rPr>
              <a:t>psychological stress and heart failure</a:t>
            </a:r>
            <a:r>
              <a:rPr lang="en-US" sz="1600"/>
              <a:t>. </a:t>
            </a:r>
            <a:endParaRPr lang="en-GB" sz="1600"/>
          </a:p>
        </p:txBody>
      </p:sp>
    </p:spTree>
    <p:extLst>
      <p:ext uri="{BB962C8B-B14F-4D97-AF65-F5344CB8AC3E}">
        <p14:creationId xmlns:p14="http://schemas.microsoft.com/office/powerpoint/2010/main" val="233770078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45A6CACE-A007-55DD-F189-02520A32A663}"/>
              </a:ext>
            </a:extLst>
          </p:cNvPr>
          <p:cNvSpPr txBox="1"/>
          <p:nvPr/>
        </p:nvSpPr>
        <p:spPr>
          <a:xfrm>
            <a:off x="2303999" y="1512000"/>
            <a:ext cx="8750687" cy="3960000"/>
          </a:xfrm>
          <a:prstGeom prst="rect">
            <a:avLst/>
          </a:prstGeom>
          <a:noFill/>
        </p:spPr>
        <p:txBody>
          <a:bodyPr wrap="square" lIns="91440" tIns="45720" rIns="91440" bIns="45720" rtlCol="0" anchor="ctr">
            <a:noAutofit/>
          </a:bodyPr>
          <a:lstStyle/>
          <a:p>
            <a:r>
              <a:rPr lang="en-US" sz="5400">
                <a:latin typeface="+mj-lt"/>
              </a:rPr>
              <a:t>Keynote address </a:t>
            </a:r>
          </a:p>
          <a:p>
            <a:endParaRPr lang="en-US" sz="5400">
              <a:latin typeface="+mj-lt"/>
            </a:endParaRPr>
          </a:p>
          <a:p>
            <a:pPr marL="0" marR="0" lvl="0" indent="0" algn="l" defTabSz="914400" rtl="0" eaLnBrk="1" fontAlgn="auto" latinLnBrk="0" hangingPunct="1">
              <a:lnSpc>
                <a:spcPct val="100000"/>
              </a:lnSpc>
              <a:spcBef>
                <a:spcPts val="600"/>
              </a:spcBef>
              <a:spcAft>
                <a:spcPts val="0"/>
              </a:spcAft>
              <a:buClrTx/>
              <a:buSzTx/>
              <a:buFontTx/>
              <a:buNone/>
              <a:tabLst/>
              <a:defRPr/>
            </a:pPr>
            <a:r>
              <a:rPr lang="en-US" sz="3600">
                <a:latin typeface="+mj-lt"/>
              </a:rPr>
              <a:t>Micheál Martin 		</a:t>
            </a:r>
            <a:endParaRPr lang="en-US" sz="3600">
              <a:latin typeface="+mj-lt"/>
              <a:ea typeface="Roboto Condensed Bold"/>
              <a:cs typeface="Roboto Condensed Bold"/>
            </a:endParaRPr>
          </a:p>
          <a:p>
            <a:r>
              <a:rPr lang="en-US" sz="2000"/>
              <a:t>Current Tánaiste of Ireland; 		</a:t>
            </a:r>
            <a:br>
              <a:rPr lang="en-US" sz="2000"/>
            </a:br>
            <a:r>
              <a:rPr lang="en-US" sz="2000"/>
              <a:t>former </a:t>
            </a:r>
            <a:r>
              <a:rPr lang="en-US" sz="2000">
                <a:ea typeface="+mn-lt"/>
                <a:cs typeface="+mn-lt"/>
              </a:rPr>
              <a:t>Taoiseach</a:t>
            </a:r>
            <a:r>
              <a:rPr lang="en-US" sz="2000"/>
              <a:t> of Ireland</a:t>
            </a:r>
          </a:p>
        </p:txBody>
      </p:sp>
      <p:pic>
        <p:nvPicPr>
          <p:cNvPr id="2" name="Picture 1" descr="A red triangle with a heart in the middle&#10;&#10;Description automatically generated">
            <a:extLst>
              <a:ext uri="{FF2B5EF4-FFF2-40B4-BE49-F238E27FC236}">
                <a16:creationId xmlns:a16="http://schemas.microsoft.com/office/drawing/2014/main" id="{639DB250-112F-43DC-6BFB-E7B2F7E5B5E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548592" y="169993"/>
            <a:ext cx="1463949" cy="1293995"/>
          </a:xfrm>
          <a:prstGeom prst="rect">
            <a:avLst/>
          </a:prstGeom>
        </p:spPr>
      </p:pic>
    </p:spTree>
    <p:extLst>
      <p:ext uri="{BB962C8B-B14F-4D97-AF65-F5344CB8AC3E}">
        <p14:creationId xmlns:p14="http://schemas.microsoft.com/office/powerpoint/2010/main" val="3043537114"/>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2419B8B9-E6E4-4C6F-AC44-1E03388EA405}"/>
              </a:ext>
            </a:extLst>
          </p:cNvPr>
          <p:cNvSpPr/>
          <p:nvPr/>
        </p:nvSpPr>
        <p:spPr>
          <a:xfrm>
            <a:off x="0" y="4359413"/>
            <a:ext cx="12192000" cy="153627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0E73CBF6-433B-4689-87CF-BE49D74FC3EB}"/>
              </a:ext>
            </a:extLst>
          </p:cNvPr>
          <p:cNvSpPr/>
          <p:nvPr/>
        </p:nvSpPr>
        <p:spPr>
          <a:xfrm>
            <a:off x="2478545" y="294642"/>
            <a:ext cx="45719" cy="2199928"/>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87151363-DB0A-4FAA-B772-C666326AE400}"/>
              </a:ext>
            </a:extLst>
          </p:cNvPr>
          <p:cNvSpPr txBox="1"/>
          <p:nvPr/>
        </p:nvSpPr>
        <p:spPr>
          <a:xfrm>
            <a:off x="2574342" y="178374"/>
            <a:ext cx="9198557" cy="1490344"/>
          </a:xfrm>
          <a:prstGeom prst="rect">
            <a:avLst/>
          </a:prstGeom>
          <a:noFill/>
          <a:ln>
            <a:noFill/>
          </a:ln>
        </p:spPr>
        <p:txBody>
          <a:bodyPr wrap="square" rtlCol="0">
            <a:spAutoFit/>
          </a:bodyPr>
          <a:lstStyle/>
          <a:p>
            <a:pPr>
              <a:lnSpc>
                <a:spcPct val="150000"/>
              </a:lnSpc>
            </a:pPr>
            <a:r>
              <a:rPr lang="fr-BE" sz="3200" b="1" err="1"/>
              <a:t>Biomarkers</a:t>
            </a:r>
            <a:r>
              <a:rPr lang="fr-BE" sz="3200" b="1"/>
              <a:t>: the new </a:t>
            </a:r>
            <a:r>
              <a:rPr lang="fr-BE" sz="3200" b="1" err="1"/>
              <a:t>frontier</a:t>
            </a:r>
            <a:r>
              <a:rPr lang="fr-BE" sz="3200" b="1"/>
              <a:t> of diagnostics and management</a:t>
            </a:r>
            <a:endParaRPr lang="id-ID" sz="3200" b="1">
              <a:solidFill>
                <a:srgbClr val="0070C0"/>
              </a:solidFill>
              <a:latin typeface="Trebuchet MS" panose="020B0703020202090204" pitchFamily="34" charset="0"/>
              <a:ea typeface="Verdana" panose="020B0604030504040204" pitchFamily="34" charset="0"/>
              <a:cs typeface="Verdana" panose="020B0604030504040204" pitchFamily="34" charset="0"/>
            </a:endParaRPr>
          </a:p>
        </p:txBody>
      </p:sp>
      <p:sp>
        <p:nvSpPr>
          <p:cNvPr id="13" name="TextBox 12">
            <a:extLst>
              <a:ext uri="{FF2B5EF4-FFF2-40B4-BE49-F238E27FC236}">
                <a16:creationId xmlns:a16="http://schemas.microsoft.com/office/drawing/2014/main" id="{0256247A-B878-364D-8449-798B5AEC7B06}"/>
              </a:ext>
            </a:extLst>
          </p:cNvPr>
          <p:cNvSpPr txBox="1"/>
          <p:nvPr/>
        </p:nvSpPr>
        <p:spPr>
          <a:xfrm>
            <a:off x="2653314" y="2094460"/>
            <a:ext cx="5639388" cy="400110"/>
          </a:xfrm>
          <a:prstGeom prst="rect">
            <a:avLst/>
          </a:prstGeom>
          <a:noFill/>
          <a:ln>
            <a:noFill/>
          </a:ln>
        </p:spPr>
        <p:txBody>
          <a:bodyPr wrap="square" rtlCol="0">
            <a:spAutoFit/>
          </a:bodyPr>
          <a:lstStyle/>
          <a:p>
            <a:r>
              <a:rPr lang="id-ID" sz="2000">
                <a:latin typeface="Trebuchet MS" panose="020B0703020202090204" pitchFamily="34" charset="0"/>
              </a:rPr>
              <a:t>Prof. Damien Gruson</a:t>
            </a:r>
          </a:p>
        </p:txBody>
      </p:sp>
      <p:pic>
        <p:nvPicPr>
          <p:cNvPr id="15" name="Image 1">
            <a:extLst>
              <a:ext uri="{FF2B5EF4-FFF2-40B4-BE49-F238E27FC236}">
                <a16:creationId xmlns:a16="http://schemas.microsoft.com/office/drawing/2014/main" id="{66286E9A-587D-3D4B-9CAF-3408EB751B43}"/>
              </a:ext>
            </a:extLst>
          </p:cNvPr>
          <p:cNvPicPr>
            <a:picLocks noChangeAspect="1"/>
          </p:cNvPicPr>
          <p:nvPr/>
        </p:nvPicPr>
        <p:blipFill>
          <a:blip r:embed="rId2">
            <a:extLst>
              <a:ext uri="{28A0092B-C50C-407E-A947-70E740481C1C}">
                <a14:useLocalDpi xmlns:a14="http://schemas.microsoft.com/office/drawing/2010/main" val="0"/>
              </a:ext>
            </a:extLst>
          </a:blip>
          <a:srcRect b="16895"/>
          <a:stretch>
            <a:fillRect/>
          </a:stretch>
        </p:blipFill>
        <p:spPr bwMode="auto">
          <a:xfrm>
            <a:off x="119607" y="1300513"/>
            <a:ext cx="2229888" cy="75979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Image 10">
            <a:extLst>
              <a:ext uri="{FF2B5EF4-FFF2-40B4-BE49-F238E27FC236}">
                <a16:creationId xmlns:a16="http://schemas.microsoft.com/office/drawing/2014/main" id="{1F7377D9-D57F-697D-A8CE-6A77CEE7B220}"/>
              </a:ext>
            </a:extLst>
          </p:cNvPr>
          <p:cNvPicPr>
            <a:picLocks noChangeAspect="1"/>
          </p:cNvPicPr>
          <p:nvPr/>
        </p:nvPicPr>
        <p:blipFill rotWithShape="1">
          <a:blip r:embed="rId3"/>
          <a:srcRect t="35263" b="34836"/>
          <a:stretch/>
        </p:blipFill>
        <p:spPr>
          <a:xfrm>
            <a:off x="0" y="340853"/>
            <a:ext cx="2183088" cy="652758"/>
          </a:xfrm>
          <a:prstGeom prst="rect">
            <a:avLst/>
          </a:prstGeom>
        </p:spPr>
      </p:pic>
      <p:pic>
        <p:nvPicPr>
          <p:cNvPr id="16" name="Espace réservé pour une image  15" descr="Une image contenant invertébré, coelentéré, Invertébrés marins, méduse&#10;&#10;Description générée automatiquement">
            <a:extLst>
              <a:ext uri="{FF2B5EF4-FFF2-40B4-BE49-F238E27FC236}">
                <a16:creationId xmlns:a16="http://schemas.microsoft.com/office/drawing/2014/main" id="{3A4D62A5-3269-A2A5-58FB-350F4214CB8E}"/>
              </a:ext>
            </a:extLst>
          </p:cNvPr>
          <p:cNvPicPr>
            <a:picLocks noGrp="1" noChangeAspect="1"/>
          </p:cNvPicPr>
          <p:nvPr>
            <p:ph type="pic" sz="quarter" idx="13"/>
          </p:nvPr>
        </p:nvPicPr>
        <p:blipFill>
          <a:blip r:embed="rId4">
            <a:extLst>
              <a:ext uri="{28A0092B-C50C-407E-A947-70E740481C1C}">
                <a14:useLocalDpi xmlns:a14="http://schemas.microsoft.com/office/drawing/2010/main" val="0"/>
              </a:ext>
            </a:extLst>
          </a:blip>
          <a:srcRect t="19441" b="19441"/>
          <a:stretch>
            <a:fillRect/>
          </a:stretch>
        </p:blipFill>
        <p:spPr>
          <a:xfrm>
            <a:off x="2524262" y="2797956"/>
            <a:ext cx="7375489" cy="3463143"/>
          </a:xfrm>
        </p:spPr>
      </p:pic>
    </p:spTree>
    <p:extLst>
      <p:ext uri="{BB962C8B-B14F-4D97-AF65-F5344CB8AC3E}">
        <p14:creationId xmlns:p14="http://schemas.microsoft.com/office/powerpoint/2010/main" val="2762111375"/>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Placeholder 5">
            <a:extLst>
              <a:ext uri="{FF2B5EF4-FFF2-40B4-BE49-F238E27FC236}">
                <a16:creationId xmlns:a16="http://schemas.microsoft.com/office/drawing/2014/main" id="{309AEEFC-FD78-4836-A69A-5B64903D29A8}"/>
              </a:ext>
            </a:extLst>
          </p:cNvPr>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a:stretch/>
        </p:blipFill>
        <p:spPr>
          <a:xfrm>
            <a:off x="4674637" y="1868212"/>
            <a:ext cx="3629608" cy="4095355"/>
          </a:xfrm>
        </p:spPr>
      </p:pic>
      <p:sp>
        <p:nvSpPr>
          <p:cNvPr id="9" name="TextBox 8">
            <a:extLst>
              <a:ext uri="{FF2B5EF4-FFF2-40B4-BE49-F238E27FC236}">
                <a16:creationId xmlns:a16="http://schemas.microsoft.com/office/drawing/2014/main" id="{1D4EE21A-60AF-744C-A280-5D35C68E2439}"/>
              </a:ext>
            </a:extLst>
          </p:cNvPr>
          <p:cNvSpPr txBox="1"/>
          <p:nvPr/>
        </p:nvSpPr>
        <p:spPr>
          <a:xfrm>
            <a:off x="1549217" y="379757"/>
            <a:ext cx="9060691" cy="733534"/>
          </a:xfrm>
          <a:prstGeom prst="rect">
            <a:avLst/>
          </a:prstGeom>
          <a:noFill/>
          <a:ln>
            <a:noFill/>
          </a:ln>
        </p:spPr>
        <p:txBody>
          <a:bodyPr wrap="square" rtlCol="0">
            <a:spAutoFit/>
          </a:bodyPr>
          <a:lstStyle/>
          <a:p>
            <a:pPr algn="ctr">
              <a:lnSpc>
                <a:spcPts val="5000"/>
              </a:lnSpc>
            </a:pPr>
            <a:r>
              <a:rPr lang="en-US" sz="4400" err="1">
                <a:solidFill>
                  <a:srgbClr val="002060"/>
                </a:solidFill>
                <a:latin typeface="Trebuchet MS" panose="020B0703020202090204" pitchFamily="34" charset="0"/>
              </a:rPr>
              <a:t>Cliniques</a:t>
            </a:r>
            <a:r>
              <a:rPr lang="en-US" sz="4400">
                <a:solidFill>
                  <a:srgbClr val="002060"/>
                </a:solidFill>
                <a:latin typeface="Trebuchet MS" panose="020B0703020202090204" pitchFamily="34" charset="0"/>
              </a:rPr>
              <a:t> </a:t>
            </a:r>
            <a:r>
              <a:rPr lang="en-US" sz="4400" err="1">
                <a:solidFill>
                  <a:srgbClr val="002060"/>
                </a:solidFill>
                <a:latin typeface="Trebuchet MS" panose="020B0703020202090204" pitchFamily="34" charset="0"/>
              </a:rPr>
              <a:t>Universitaires</a:t>
            </a:r>
            <a:r>
              <a:rPr lang="en-US" sz="4400">
                <a:solidFill>
                  <a:srgbClr val="002060"/>
                </a:solidFill>
                <a:latin typeface="Trebuchet MS" panose="020B0703020202090204" pitchFamily="34" charset="0"/>
              </a:rPr>
              <a:t> Saint-Luc</a:t>
            </a:r>
            <a:endParaRPr lang="id-ID" sz="4400">
              <a:solidFill>
                <a:srgbClr val="002060"/>
              </a:solidFill>
              <a:latin typeface="Trebuchet MS" panose="020B0703020202090204" pitchFamily="34" charset="0"/>
            </a:endParaRPr>
          </a:p>
        </p:txBody>
      </p:sp>
      <p:sp>
        <p:nvSpPr>
          <p:cNvPr id="15" name="TextBox 14">
            <a:extLst>
              <a:ext uri="{FF2B5EF4-FFF2-40B4-BE49-F238E27FC236}">
                <a16:creationId xmlns:a16="http://schemas.microsoft.com/office/drawing/2014/main" id="{6F18DF7B-69F6-494D-A451-E4BBAB0E288C}"/>
              </a:ext>
            </a:extLst>
          </p:cNvPr>
          <p:cNvSpPr txBox="1"/>
          <p:nvPr/>
        </p:nvSpPr>
        <p:spPr>
          <a:xfrm>
            <a:off x="3259867" y="1260455"/>
            <a:ext cx="5639388" cy="400110"/>
          </a:xfrm>
          <a:prstGeom prst="rect">
            <a:avLst/>
          </a:prstGeom>
          <a:noFill/>
          <a:ln>
            <a:noFill/>
          </a:ln>
        </p:spPr>
        <p:txBody>
          <a:bodyPr wrap="square" rtlCol="0">
            <a:spAutoFit/>
          </a:bodyPr>
          <a:lstStyle/>
          <a:p>
            <a:pPr algn="ctr"/>
            <a:r>
              <a:rPr lang="id-ID" sz="2000">
                <a:solidFill>
                  <a:srgbClr val="0070C0"/>
                </a:solidFill>
                <a:latin typeface="Trebuchet MS" panose="020B0703020202090204" pitchFamily="34" charset="0"/>
              </a:rPr>
              <a:t>Brussels, Belgium</a:t>
            </a:r>
          </a:p>
        </p:txBody>
      </p:sp>
      <p:sp>
        <p:nvSpPr>
          <p:cNvPr id="18" name="TextBox 17">
            <a:extLst>
              <a:ext uri="{FF2B5EF4-FFF2-40B4-BE49-F238E27FC236}">
                <a16:creationId xmlns:a16="http://schemas.microsoft.com/office/drawing/2014/main" id="{0ABF5A95-0C72-F245-86A0-3F81972CBC88}"/>
              </a:ext>
            </a:extLst>
          </p:cNvPr>
          <p:cNvSpPr txBox="1"/>
          <p:nvPr/>
        </p:nvSpPr>
        <p:spPr>
          <a:xfrm>
            <a:off x="6371751" y="6445273"/>
            <a:ext cx="5639388" cy="215444"/>
          </a:xfrm>
          <a:prstGeom prst="rect">
            <a:avLst/>
          </a:prstGeom>
          <a:noFill/>
          <a:ln>
            <a:noFill/>
          </a:ln>
        </p:spPr>
        <p:txBody>
          <a:bodyPr wrap="square" rtlCol="0">
            <a:spAutoFit/>
          </a:bodyPr>
          <a:lstStyle/>
          <a:p>
            <a:pPr algn="r"/>
            <a:r>
              <a:rPr lang="id-ID" sz="800" err="1">
                <a:solidFill>
                  <a:schemeClr val="bg1">
                    <a:lumMod val="75000"/>
                  </a:schemeClr>
                </a:solidFill>
                <a:latin typeface="Trebuchet MS" panose="020B0703020202090204" pitchFamily="34" charset="0"/>
              </a:rPr>
              <a:t>Image</a:t>
            </a:r>
            <a:r>
              <a:rPr lang="id-ID" sz="800">
                <a:solidFill>
                  <a:schemeClr val="bg1">
                    <a:lumMod val="75000"/>
                  </a:schemeClr>
                </a:solidFill>
                <a:latin typeface="Trebuchet MS" panose="020B0703020202090204" pitchFamily="34" charset="0"/>
              </a:rPr>
              <a:t> </a:t>
            </a:r>
            <a:r>
              <a:rPr lang="id-ID" sz="800" err="1">
                <a:solidFill>
                  <a:schemeClr val="bg1">
                    <a:lumMod val="75000"/>
                  </a:schemeClr>
                </a:solidFill>
                <a:latin typeface="Trebuchet MS" panose="020B0703020202090204" pitchFamily="34" charset="0"/>
              </a:rPr>
              <a:t>source</a:t>
            </a:r>
            <a:r>
              <a:rPr lang="id-ID" sz="800">
                <a:solidFill>
                  <a:schemeClr val="bg1">
                    <a:lumMod val="75000"/>
                  </a:schemeClr>
                </a:solidFill>
                <a:latin typeface="Trebuchet MS" panose="020B0703020202090204" pitchFamily="34" charset="0"/>
              </a:rPr>
              <a:t>: </a:t>
            </a:r>
            <a:r>
              <a:rPr lang="id-ID" sz="800" err="1">
                <a:solidFill>
                  <a:schemeClr val="bg1">
                    <a:lumMod val="75000"/>
                  </a:schemeClr>
                </a:solidFill>
                <a:latin typeface="Trebuchet MS" panose="020B0703020202090204" pitchFamily="34" charset="0"/>
              </a:rPr>
              <a:t>http</a:t>
            </a:r>
            <a:r>
              <a:rPr lang="id-ID" sz="800">
                <a:solidFill>
                  <a:schemeClr val="bg1">
                    <a:lumMod val="75000"/>
                  </a:schemeClr>
                </a:solidFill>
                <a:latin typeface="Trebuchet MS" panose="020B0703020202090204" pitchFamily="34" charset="0"/>
              </a:rPr>
              <a:t>://</a:t>
            </a:r>
            <a:r>
              <a:rPr lang="id-ID" sz="800" err="1">
                <a:solidFill>
                  <a:schemeClr val="bg1">
                    <a:lumMod val="75000"/>
                  </a:schemeClr>
                </a:solidFill>
                <a:latin typeface="Trebuchet MS" panose="020B0703020202090204" pitchFamily="34" charset="0"/>
              </a:rPr>
              <a:t>www.international-saintluc.be</a:t>
            </a:r>
            <a:endParaRPr lang="id-ID" sz="800">
              <a:solidFill>
                <a:schemeClr val="bg1">
                  <a:lumMod val="75000"/>
                </a:schemeClr>
              </a:solidFill>
              <a:latin typeface="Trebuchet MS" panose="020B0703020202090204" pitchFamily="34" charset="0"/>
            </a:endParaRPr>
          </a:p>
        </p:txBody>
      </p:sp>
      <p:pic>
        <p:nvPicPr>
          <p:cNvPr id="3" name="Image 2"/>
          <p:cNvPicPr>
            <a:picLocks noChangeAspect="1"/>
          </p:cNvPicPr>
          <p:nvPr/>
        </p:nvPicPr>
        <p:blipFill>
          <a:blip r:embed="rId3"/>
          <a:stretch>
            <a:fillRect/>
          </a:stretch>
        </p:blipFill>
        <p:spPr>
          <a:xfrm>
            <a:off x="3990575" y="6059414"/>
            <a:ext cx="2088988" cy="692749"/>
          </a:xfrm>
          <a:prstGeom prst="rect">
            <a:avLst/>
          </a:prstGeom>
        </p:spPr>
      </p:pic>
      <p:pic>
        <p:nvPicPr>
          <p:cNvPr id="4" name="Espace réservé pour une image  3"/>
          <p:cNvPicPr>
            <a:picLocks noGrp="1" noChangeAspect="1"/>
          </p:cNvPicPr>
          <p:nvPr>
            <p:ph type="pic" sz="quarter" idx="14"/>
          </p:nvPr>
        </p:nvPicPr>
        <p:blipFill>
          <a:blip r:embed="rId4">
            <a:extLst>
              <a:ext uri="{28A0092B-C50C-407E-A947-70E740481C1C}">
                <a14:useLocalDpi xmlns:a14="http://schemas.microsoft.com/office/drawing/2010/main" val="0"/>
              </a:ext>
            </a:extLst>
          </a:blip>
          <a:srcRect l="12932" r="12932"/>
          <a:stretch>
            <a:fillRect/>
          </a:stretch>
        </p:blipFill>
        <p:spPr>
          <a:xfrm>
            <a:off x="242597" y="2388437"/>
            <a:ext cx="3946603" cy="3012191"/>
          </a:xfrm>
        </p:spPr>
      </p:pic>
      <p:pic>
        <p:nvPicPr>
          <p:cNvPr id="7" name="Espace réservé pour une image  6"/>
          <p:cNvPicPr>
            <a:picLocks noGrp="1" noChangeAspect="1"/>
          </p:cNvPicPr>
          <p:nvPr>
            <p:ph type="pic" sz="quarter" idx="15"/>
          </p:nvPr>
        </p:nvPicPr>
        <p:blipFill>
          <a:blip r:embed="rId5" cstate="hqprint">
            <a:extLst>
              <a:ext uri="{28A0092B-C50C-407E-A947-70E740481C1C}">
                <a14:useLocalDpi xmlns:a14="http://schemas.microsoft.com/office/drawing/2010/main" val="0"/>
              </a:ext>
            </a:extLst>
          </a:blip>
          <a:srcRect l="493" r="493"/>
          <a:stretch>
            <a:fillRect/>
          </a:stretch>
        </p:blipFill>
        <p:spPr>
          <a:xfrm>
            <a:off x="8978978" y="2071711"/>
            <a:ext cx="2884605" cy="3891856"/>
          </a:xfrm>
        </p:spPr>
      </p:pic>
    </p:spTree>
    <p:extLst>
      <p:ext uri="{BB962C8B-B14F-4D97-AF65-F5344CB8AC3E}">
        <p14:creationId xmlns:p14="http://schemas.microsoft.com/office/powerpoint/2010/main" val="111911409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48CA2F92-365A-C9A6-5F78-4D6A83771D49}"/>
              </a:ext>
            </a:extLst>
          </p:cNvPr>
          <p:cNvSpPr txBox="1"/>
          <p:nvPr/>
        </p:nvSpPr>
        <p:spPr>
          <a:xfrm>
            <a:off x="0" y="2199790"/>
            <a:ext cx="4256890" cy="584775"/>
          </a:xfrm>
          <a:prstGeom prst="rect">
            <a:avLst/>
          </a:prstGeom>
        </p:spPr>
        <p:style>
          <a:lnRef idx="3">
            <a:schemeClr val="lt1"/>
          </a:lnRef>
          <a:fillRef idx="1">
            <a:schemeClr val="dk1"/>
          </a:fillRef>
          <a:effectRef idx="1">
            <a:schemeClr val="dk1"/>
          </a:effectRef>
          <a:fontRef idx="minor">
            <a:schemeClr val="lt1"/>
          </a:fontRef>
        </p:style>
        <p:txBody>
          <a:bodyPr wrap="square" rtlCol="0">
            <a:spAutoFit/>
          </a:bodyPr>
          <a:lstStyle/>
          <a:p>
            <a:pPr algn="ctr"/>
            <a:r>
              <a:rPr lang="fr-FR" sz="3200" b="1" err="1">
                <a:solidFill>
                  <a:schemeClr val="bg1"/>
                </a:solidFill>
                <a:latin typeface="Calibri" panose="020F0502020204030204" pitchFamily="34" charset="0"/>
                <a:cs typeface="Calibri" panose="020F0502020204030204" pitchFamily="34" charset="0"/>
              </a:rPr>
              <a:t>Clinical</a:t>
            </a:r>
            <a:r>
              <a:rPr lang="fr-FR" sz="3200" b="1">
                <a:solidFill>
                  <a:schemeClr val="bg1"/>
                </a:solidFill>
                <a:latin typeface="Calibri" panose="020F0502020204030204" pitchFamily="34" charset="0"/>
                <a:cs typeface="Calibri" panose="020F0502020204030204" pitchFamily="34" charset="0"/>
              </a:rPr>
              <a:t> Value</a:t>
            </a:r>
            <a:endParaRPr lang="x-none" sz="3200" b="1">
              <a:solidFill>
                <a:schemeClr val="bg1"/>
              </a:solidFill>
              <a:latin typeface="Calibri" panose="020F0502020204030204" pitchFamily="34" charset="0"/>
              <a:cs typeface="Calibri" panose="020F0502020204030204" pitchFamily="34" charset="0"/>
            </a:endParaRPr>
          </a:p>
        </p:txBody>
      </p:sp>
      <p:sp>
        <p:nvSpPr>
          <p:cNvPr id="4" name="TextBox 1">
            <a:extLst>
              <a:ext uri="{FF2B5EF4-FFF2-40B4-BE49-F238E27FC236}">
                <a16:creationId xmlns:a16="http://schemas.microsoft.com/office/drawing/2014/main" id="{02221066-628B-8A19-E1CE-56403F7A01EF}"/>
              </a:ext>
            </a:extLst>
          </p:cNvPr>
          <p:cNvSpPr txBox="1"/>
          <p:nvPr/>
        </p:nvSpPr>
        <p:spPr>
          <a:xfrm>
            <a:off x="-1" y="3972439"/>
            <a:ext cx="4253292" cy="584775"/>
          </a:xfrm>
          <a:prstGeom prst="rect">
            <a:avLst/>
          </a:prstGeom>
        </p:spPr>
        <p:style>
          <a:lnRef idx="3">
            <a:schemeClr val="lt1"/>
          </a:lnRef>
          <a:fillRef idx="1">
            <a:schemeClr val="dk1"/>
          </a:fillRef>
          <a:effectRef idx="1">
            <a:schemeClr val="dk1"/>
          </a:effectRef>
          <a:fontRef idx="minor">
            <a:schemeClr val="lt1"/>
          </a:fontRef>
        </p:style>
        <p:txBody>
          <a:bodyPr wrap="square" rtlCol="0">
            <a:spAutoFit/>
          </a:bodyPr>
          <a:lstStyle/>
          <a:p>
            <a:pPr algn="ctr"/>
            <a:r>
              <a:rPr lang="fr-FR" sz="3200" b="1">
                <a:solidFill>
                  <a:schemeClr val="bg1"/>
                </a:solidFill>
                <a:latin typeface="Calibri" panose="020F0502020204030204" pitchFamily="34" charset="0"/>
                <a:cs typeface="Calibri" panose="020F0502020204030204" pitchFamily="34" charset="0"/>
              </a:rPr>
              <a:t>Value for Patients</a:t>
            </a:r>
            <a:endParaRPr lang="x-none" sz="3200" b="1">
              <a:solidFill>
                <a:schemeClr val="bg1"/>
              </a:solidFill>
              <a:latin typeface="Calibri" panose="020F0502020204030204" pitchFamily="34" charset="0"/>
              <a:cs typeface="Calibri" panose="020F0502020204030204" pitchFamily="34" charset="0"/>
            </a:endParaRPr>
          </a:p>
        </p:txBody>
      </p:sp>
      <p:sp>
        <p:nvSpPr>
          <p:cNvPr id="5" name="TextBox 1">
            <a:extLst>
              <a:ext uri="{FF2B5EF4-FFF2-40B4-BE49-F238E27FC236}">
                <a16:creationId xmlns:a16="http://schemas.microsoft.com/office/drawing/2014/main" id="{0203E2DE-141E-3AEF-809F-082F5BFF0F92}"/>
              </a:ext>
            </a:extLst>
          </p:cNvPr>
          <p:cNvSpPr txBox="1"/>
          <p:nvPr/>
        </p:nvSpPr>
        <p:spPr>
          <a:xfrm>
            <a:off x="-56188" y="6252723"/>
            <a:ext cx="4256890" cy="584775"/>
          </a:xfrm>
          <a:prstGeom prst="rect">
            <a:avLst/>
          </a:prstGeom>
          <a:ln/>
        </p:spPr>
        <p:style>
          <a:lnRef idx="3">
            <a:schemeClr val="lt1"/>
          </a:lnRef>
          <a:fillRef idx="1">
            <a:schemeClr val="dk1"/>
          </a:fillRef>
          <a:effectRef idx="1">
            <a:schemeClr val="dk1"/>
          </a:effectRef>
          <a:fontRef idx="minor">
            <a:schemeClr val="lt1"/>
          </a:fontRef>
        </p:style>
        <p:txBody>
          <a:bodyPr wrap="square" rtlCol="0">
            <a:spAutoFit/>
          </a:bodyPr>
          <a:lstStyle/>
          <a:p>
            <a:pPr algn="ctr"/>
            <a:r>
              <a:rPr lang="fr-FR" sz="3200" b="1" err="1">
                <a:solidFill>
                  <a:schemeClr val="bg1"/>
                </a:solidFill>
                <a:latin typeface="Calibri" panose="020F0502020204030204" pitchFamily="34" charset="0"/>
                <a:cs typeface="Calibri" panose="020F0502020204030204" pitchFamily="34" charset="0"/>
              </a:rPr>
              <a:t>Economical</a:t>
            </a:r>
            <a:r>
              <a:rPr lang="fr-FR" sz="3200" b="1">
                <a:solidFill>
                  <a:schemeClr val="bg1"/>
                </a:solidFill>
                <a:latin typeface="Calibri" panose="020F0502020204030204" pitchFamily="34" charset="0"/>
                <a:cs typeface="Calibri" panose="020F0502020204030204" pitchFamily="34" charset="0"/>
              </a:rPr>
              <a:t> Value</a:t>
            </a:r>
            <a:endParaRPr lang="x-none" sz="3200" b="1">
              <a:solidFill>
                <a:schemeClr val="bg1"/>
              </a:solidFill>
              <a:latin typeface="Calibri" panose="020F0502020204030204" pitchFamily="34" charset="0"/>
              <a:cs typeface="Calibri" panose="020F0502020204030204" pitchFamily="34" charset="0"/>
            </a:endParaRPr>
          </a:p>
        </p:txBody>
      </p:sp>
      <p:sp>
        <p:nvSpPr>
          <p:cNvPr id="6" name="TextBox 1">
            <a:extLst>
              <a:ext uri="{FF2B5EF4-FFF2-40B4-BE49-F238E27FC236}">
                <a16:creationId xmlns:a16="http://schemas.microsoft.com/office/drawing/2014/main" id="{C424C777-894C-913C-B481-6D25B4A377CC}"/>
              </a:ext>
            </a:extLst>
          </p:cNvPr>
          <p:cNvSpPr txBox="1"/>
          <p:nvPr/>
        </p:nvSpPr>
        <p:spPr>
          <a:xfrm>
            <a:off x="-1" y="5124086"/>
            <a:ext cx="4253293" cy="584775"/>
          </a:xfrm>
          <a:prstGeom prst="rect">
            <a:avLst/>
          </a:prstGeom>
        </p:spPr>
        <p:style>
          <a:lnRef idx="3">
            <a:schemeClr val="lt1"/>
          </a:lnRef>
          <a:fillRef idx="1">
            <a:schemeClr val="dk1"/>
          </a:fillRef>
          <a:effectRef idx="1">
            <a:schemeClr val="dk1"/>
          </a:effectRef>
          <a:fontRef idx="minor">
            <a:schemeClr val="lt1"/>
          </a:fontRef>
        </p:style>
        <p:txBody>
          <a:bodyPr wrap="square" rtlCol="0">
            <a:spAutoFit/>
          </a:bodyPr>
          <a:lstStyle/>
          <a:p>
            <a:pPr algn="ctr"/>
            <a:r>
              <a:rPr lang="fr-FR" sz="3200" b="1" err="1">
                <a:solidFill>
                  <a:schemeClr val="bg1"/>
                </a:solidFill>
                <a:latin typeface="Calibri" panose="020F0502020204030204" pitchFamily="34" charset="0"/>
                <a:cs typeface="Calibri" panose="020F0502020204030204" pitchFamily="34" charset="0"/>
              </a:rPr>
              <a:t>Operational</a:t>
            </a:r>
            <a:r>
              <a:rPr lang="fr-FR" sz="3200" b="1">
                <a:solidFill>
                  <a:schemeClr val="bg1"/>
                </a:solidFill>
                <a:latin typeface="Calibri" panose="020F0502020204030204" pitchFamily="34" charset="0"/>
                <a:cs typeface="Calibri" panose="020F0502020204030204" pitchFamily="34" charset="0"/>
              </a:rPr>
              <a:t> Value</a:t>
            </a:r>
            <a:endParaRPr lang="x-none" sz="3200" b="1">
              <a:solidFill>
                <a:schemeClr val="bg1"/>
              </a:solidFill>
              <a:latin typeface="Calibri" panose="020F0502020204030204" pitchFamily="34" charset="0"/>
              <a:cs typeface="Calibri" panose="020F0502020204030204" pitchFamily="34" charset="0"/>
            </a:endParaRPr>
          </a:p>
        </p:txBody>
      </p:sp>
      <p:pic>
        <p:nvPicPr>
          <p:cNvPr id="3" name="Image 2" descr="Une image contenant Équipement médical, soins de santé, médical, personne&#10;&#10;Description générée automatiquement">
            <a:extLst>
              <a:ext uri="{FF2B5EF4-FFF2-40B4-BE49-F238E27FC236}">
                <a16:creationId xmlns:a16="http://schemas.microsoft.com/office/drawing/2014/main" id="{CCF9226E-B16C-3C32-566E-7351A1647AF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4253292" cy="2201333"/>
          </a:xfrm>
          <a:prstGeom prst="rect">
            <a:avLst/>
          </a:prstGeom>
        </p:spPr>
      </p:pic>
      <p:sp>
        <p:nvSpPr>
          <p:cNvPr id="8" name="ZoneTexte 7">
            <a:extLst>
              <a:ext uri="{FF2B5EF4-FFF2-40B4-BE49-F238E27FC236}">
                <a16:creationId xmlns:a16="http://schemas.microsoft.com/office/drawing/2014/main" id="{70DC6D4E-4165-CD88-A6B3-0EED971916A0}"/>
              </a:ext>
            </a:extLst>
          </p:cNvPr>
          <p:cNvSpPr txBox="1"/>
          <p:nvPr/>
        </p:nvSpPr>
        <p:spPr>
          <a:xfrm>
            <a:off x="-1" y="2790364"/>
            <a:ext cx="4256889" cy="1077218"/>
          </a:xfrm>
          <a:prstGeom prst="rect">
            <a:avLst/>
          </a:prstGeom>
          <a:noFill/>
        </p:spPr>
        <p:txBody>
          <a:bodyPr wrap="square" rtlCol="0">
            <a:spAutoFit/>
          </a:bodyPr>
          <a:lstStyle/>
          <a:p>
            <a:pPr algn="ctr"/>
            <a:r>
              <a:rPr lang="fr-FR" sz="3200">
                <a:solidFill>
                  <a:srgbClr val="0070C0"/>
                </a:solidFill>
                <a:latin typeface="Calibri" panose="020F0502020204030204" pitchFamily="34" charset="0"/>
                <a:cs typeface="Calibri" panose="020F0502020204030204" pitchFamily="34" charset="0"/>
              </a:rPr>
              <a:t>Prevention / </a:t>
            </a:r>
            <a:r>
              <a:rPr lang="fr-FR" sz="3200" err="1">
                <a:solidFill>
                  <a:srgbClr val="0070C0"/>
                </a:solidFill>
                <a:latin typeface="Calibri" panose="020F0502020204030204" pitchFamily="34" charset="0"/>
                <a:cs typeface="Calibri" panose="020F0502020204030204" pitchFamily="34" charset="0"/>
              </a:rPr>
              <a:t>Diagnosis</a:t>
            </a:r>
            <a:r>
              <a:rPr lang="fr-FR" sz="3200">
                <a:solidFill>
                  <a:srgbClr val="0070C0"/>
                </a:solidFill>
                <a:latin typeface="Calibri" panose="020F0502020204030204" pitchFamily="34" charset="0"/>
                <a:cs typeface="Calibri" panose="020F0502020204030204" pitchFamily="34" charset="0"/>
              </a:rPr>
              <a:t> / </a:t>
            </a:r>
            <a:r>
              <a:rPr lang="fr-FR" sz="3200" err="1">
                <a:solidFill>
                  <a:srgbClr val="0070C0"/>
                </a:solidFill>
                <a:latin typeface="Calibri" panose="020F0502020204030204" pitchFamily="34" charset="0"/>
                <a:cs typeface="Calibri" panose="020F0502020204030204" pitchFamily="34" charset="0"/>
              </a:rPr>
              <a:t>Subphenotyping</a:t>
            </a:r>
            <a:endParaRPr lang="fr-FR" sz="3200">
              <a:solidFill>
                <a:srgbClr val="0070C0"/>
              </a:solidFill>
              <a:latin typeface="Calibri" panose="020F0502020204030204" pitchFamily="34" charset="0"/>
              <a:cs typeface="Calibri" panose="020F0502020204030204" pitchFamily="34" charset="0"/>
            </a:endParaRPr>
          </a:p>
        </p:txBody>
      </p:sp>
      <p:pic>
        <p:nvPicPr>
          <p:cNvPr id="9" name="Google Shape;422;p24">
            <a:extLst>
              <a:ext uri="{FF2B5EF4-FFF2-40B4-BE49-F238E27FC236}">
                <a16:creationId xmlns:a16="http://schemas.microsoft.com/office/drawing/2014/main" id="{81BFE946-509E-AEBC-9A3E-FA4ED15D1149}"/>
              </a:ext>
            </a:extLst>
          </p:cNvPr>
          <p:cNvPicPr preferRelativeResize="0"/>
          <p:nvPr/>
        </p:nvPicPr>
        <p:blipFill rotWithShape="1">
          <a:blip r:embed="rId3"/>
          <a:srcRect r="4896" b="1"/>
          <a:stretch/>
        </p:blipFill>
        <p:spPr>
          <a:xfrm>
            <a:off x="4144515" y="3153636"/>
            <a:ext cx="4703233" cy="2625590"/>
          </a:xfrm>
          <a:prstGeom prst="rect">
            <a:avLst/>
          </a:prstGeom>
          <a:noFill/>
        </p:spPr>
      </p:pic>
      <p:sp>
        <p:nvSpPr>
          <p:cNvPr id="11" name="Google Shape;423;p24">
            <a:extLst>
              <a:ext uri="{FF2B5EF4-FFF2-40B4-BE49-F238E27FC236}">
                <a16:creationId xmlns:a16="http://schemas.microsoft.com/office/drawing/2014/main" id="{43738B62-2485-C08D-9EF8-8C446A830380}"/>
              </a:ext>
            </a:extLst>
          </p:cNvPr>
          <p:cNvSpPr txBox="1"/>
          <p:nvPr/>
        </p:nvSpPr>
        <p:spPr>
          <a:xfrm>
            <a:off x="4200702" y="5673056"/>
            <a:ext cx="3106057" cy="307736"/>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fr-BE" sz="1400" b="1" i="1">
                <a:solidFill>
                  <a:schemeClr val="dk1"/>
                </a:solidFill>
                <a:latin typeface="Calibri" panose="020F0502020204030204" pitchFamily="34" charset="0"/>
                <a:ea typeface="Calibri"/>
                <a:cs typeface="Calibri" panose="020F0502020204030204" pitchFamily="34" charset="0"/>
                <a:sym typeface="Calibri"/>
              </a:rPr>
              <a:t>Gruson et al.; 2022</a:t>
            </a:r>
            <a:endParaRPr sz="1400">
              <a:latin typeface="Calibri" panose="020F0502020204030204" pitchFamily="34" charset="0"/>
              <a:cs typeface="Calibri" panose="020F0502020204030204" pitchFamily="34" charset="0"/>
            </a:endParaRPr>
          </a:p>
        </p:txBody>
      </p:sp>
      <p:pic>
        <p:nvPicPr>
          <p:cNvPr id="13" name="Image 12" descr="Une image contenant ciel, nuage, plein air, saut&#10;&#10;Description générée automatiquement">
            <a:extLst>
              <a:ext uri="{FF2B5EF4-FFF2-40B4-BE49-F238E27FC236}">
                <a16:creationId xmlns:a16="http://schemas.microsoft.com/office/drawing/2014/main" id="{AD327C9F-63EA-685E-F91B-8CB06A19EC6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256888" y="-1"/>
            <a:ext cx="4590860" cy="3228205"/>
          </a:xfrm>
          <a:prstGeom prst="rect">
            <a:avLst/>
          </a:prstGeom>
        </p:spPr>
      </p:pic>
      <p:pic>
        <p:nvPicPr>
          <p:cNvPr id="15" name="Image 14" descr="Une image contenant texte, gadget, Appareil de communications portable, personne&#10;&#10;Description générée automatiquement">
            <a:extLst>
              <a:ext uri="{FF2B5EF4-FFF2-40B4-BE49-F238E27FC236}">
                <a16:creationId xmlns:a16="http://schemas.microsoft.com/office/drawing/2014/main" id="{F4B112B5-796E-CE17-EFA5-09C093D55BC1}"/>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847748" y="0"/>
            <a:ext cx="3333750" cy="2199790"/>
          </a:xfrm>
          <a:prstGeom prst="rect">
            <a:avLst/>
          </a:prstGeom>
        </p:spPr>
      </p:pic>
      <p:sp>
        <p:nvSpPr>
          <p:cNvPr id="16" name="ZoneTexte 15">
            <a:extLst>
              <a:ext uri="{FF2B5EF4-FFF2-40B4-BE49-F238E27FC236}">
                <a16:creationId xmlns:a16="http://schemas.microsoft.com/office/drawing/2014/main" id="{4CD1003E-6330-7EC0-1B46-27435681B744}"/>
              </a:ext>
            </a:extLst>
          </p:cNvPr>
          <p:cNvSpPr txBox="1"/>
          <p:nvPr/>
        </p:nvSpPr>
        <p:spPr>
          <a:xfrm>
            <a:off x="8847748" y="4925780"/>
            <a:ext cx="3333750" cy="584775"/>
          </a:xfrm>
          <a:prstGeom prst="rect">
            <a:avLst/>
          </a:prstGeom>
          <a:solidFill>
            <a:srgbClr val="0070C0"/>
          </a:solidFill>
        </p:spPr>
        <p:style>
          <a:lnRef idx="3">
            <a:schemeClr val="lt1"/>
          </a:lnRef>
          <a:fillRef idx="1">
            <a:schemeClr val="dk1"/>
          </a:fillRef>
          <a:effectRef idx="1">
            <a:schemeClr val="dk1"/>
          </a:effectRef>
          <a:fontRef idx="minor">
            <a:schemeClr val="lt1"/>
          </a:fontRef>
        </p:style>
        <p:txBody>
          <a:bodyPr wrap="square" rtlCol="0">
            <a:spAutoFit/>
          </a:bodyPr>
          <a:lstStyle/>
          <a:p>
            <a:pPr algn="ctr"/>
            <a:r>
              <a:rPr lang="fr-FR" sz="3200" b="1" err="1">
                <a:latin typeface="Calibri" panose="020F0502020204030204" pitchFamily="34" charset="0"/>
                <a:cs typeface="Calibri" panose="020F0502020204030204" pitchFamily="34" charset="0"/>
              </a:rPr>
              <a:t>Affordable</a:t>
            </a:r>
            <a:endParaRPr lang="fr-FR" sz="3200" b="1">
              <a:latin typeface="Calibri" panose="020F0502020204030204" pitchFamily="34" charset="0"/>
              <a:cs typeface="Calibri" panose="020F0502020204030204" pitchFamily="34" charset="0"/>
            </a:endParaRPr>
          </a:p>
        </p:txBody>
      </p:sp>
      <p:sp>
        <p:nvSpPr>
          <p:cNvPr id="17" name="ZoneTexte 16">
            <a:extLst>
              <a:ext uri="{FF2B5EF4-FFF2-40B4-BE49-F238E27FC236}">
                <a16:creationId xmlns:a16="http://schemas.microsoft.com/office/drawing/2014/main" id="{834BC9C5-6DE4-EB96-4CED-24A2E632C737}"/>
              </a:ext>
            </a:extLst>
          </p:cNvPr>
          <p:cNvSpPr txBox="1"/>
          <p:nvPr/>
        </p:nvSpPr>
        <p:spPr>
          <a:xfrm>
            <a:off x="8847748" y="6257980"/>
            <a:ext cx="3333750" cy="584775"/>
          </a:xfrm>
          <a:prstGeom prst="rect">
            <a:avLst/>
          </a:prstGeom>
          <a:solidFill>
            <a:srgbClr val="0070C0"/>
          </a:solidFill>
        </p:spPr>
        <p:style>
          <a:lnRef idx="3">
            <a:schemeClr val="lt1"/>
          </a:lnRef>
          <a:fillRef idx="1">
            <a:schemeClr val="dk1"/>
          </a:fillRef>
          <a:effectRef idx="1">
            <a:schemeClr val="dk1"/>
          </a:effectRef>
          <a:fontRef idx="minor">
            <a:schemeClr val="lt1"/>
          </a:fontRef>
        </p:style>
        <p:txBody>
          <a:bodyPr wrap="square" rtlCol="0">
            <a:spAutoFit/>
          </a:bodyPr>
          <a:lstStyle/>
          <a:p>
            <a:pPr algn="ctr"/>
            <a:r>
              <a:rPr lang="fr-FR" sz="3200" b="1">
                <a:latin typeface="Calibri" panose="020F0502020204030204" pitchFamily="34" charset="0"/>
                <a:cs typeface="Calibri" panose="020F0502020204030204" pitchFamily="34" charset="0"/>
              </a:rPr>
              <a:t>Equitable </a:t>
            </a:r>
          </a:p>
        </p:txBody>
      </p:sp>
      <p:sp>
        <p:nvSpPr>
          <p:cNvPr id="18" name="ZoneTexte 17">
            <a:extLst>
              <a:ext uri="{FF2B5EF4-FFF2-40B4-BE49-F238E27FC236}">
                <a16:creationId xmlns:a16="http://schemas.microsoft.com/office/drawing/2014/main" id="{7DFD6942-BE83-C846-F603-6FE2DF7C4998}"/>
              </a:ext>
            </a:extLst>
          </p:cNvPr>
          <p:cNvSpPr txBox="1"/>
          <p:nvPr/>
        </p:nvSpPr>
        <p:spPr>
          <a:xfrm>
            <a:off x="8847748" y="2210056"/>
            <a:ext cx="3333750" cy="1077218"/>
          </a:xfrm>
          <a:prstGeom prst="rect">
            <a:avLst/>
          </a:prstGeom>
          <a:solidFill>
            <a:srgbClr val="0070C0"/>
          </a:solidFill>
        </p:spPr>
        <p:style>
          <a:lnRef idx="3">
            <a:schemeClr val="lt1"/>
          </a:lnRef>
          <a:fillRef idx="1">
            <a:schemeClr val="dk1"/>
          </a:fillRef>
          <a:effectRef idx="1">
            <a:schemeClr val="dk1"/>
          </a:effectRef>
          <a:fontRef idx="minor">
            <a:schemeClr val="lt1"/>
          </a:fontRef>
        </p:style>
        <p:txBody>
          <a:bodyPr wrap="square" rtlCol="0">
            <a:spAutoFit/>
          </a:bodyPr>
          <a:lstStyle/>
          <a:p>
            <a:pPr algn="ctr"/>
            <a:r>
              <a:rPr lang="fr-FR" sz="3200" b="1">
                <a:latin typeface="Calibri" panose="020F0502020204030204" pitchFamily="34" charset="0"/>
                <a:cs typeface="Calibri" panose="020F0502020204030204" pitchFamily="34" charset="0"/>
              </a:rPr>
              <a:t>Education </a:t>
            </a:r>
          </a:p>
          <a:p>
            <a:pPr algn="ctr"/>
            <a:r>
              <a:rPr lang="fr-FR" sz="3200" b="1" err="1">
                <a:latin typeface="Calibri" panose="020F0502020204030204" pitchFamily="34" charset="0"/>
                <a:cs typeface="Calibri" panose="020F0502020204030204" pitchFamily="34" charset="0"/>
              </a:rPr>
              <a:t>Task</a:t>
            </a:r>
            <a:r>
              <a:rPr lang="fr-FR" sz="3200" b="1">
                <a:latin typeface="Calibri" panose="020F0502020204030204" pitchFamily="34" charset="0"/>
                <a:cs typeface="Calibri" panose="020F0502020204030204" pitchFamily="34" charset="0"/>
              </a:rPr>
              <a:t> </a:t>
            </a:r>
            <a:r>
              <a:rPr lang="fr-FR" sz="3200" b="1" err="1">
                <a:latin typeface="Calibri" panose="020F0502020204030204" pitchFamily="34" charset="0"/>
                <a:cs typeface="Calibri" panose="020F0502020204030204" pitchFamily="34" charset="0"/>
              </a:rPr>
              <a:t>Shifting</a:t>
            </a:r>
            <a:endParaRPr lang="fr-FR" sz="3200" b="1">
              <a:latin typeface="Calibri" panose="020F0502020204030204" pitchFamily="34" charset="0"/>
              <a:cs typeface="Calibri" panose="020F0502020204030204" pitchFamily="34" charset="0"/>
            </a:endParaRPr>
          </a:p>
        </p:txBody>
      </p:sp>
      <p:sp>
        <p:nvSpPr>
          <p:cNvPr id="19" name="ZoneTexte 18">
            <a:extLst>
              <a:ext uri="{FF2B5EF4-FFF2-40B4-BE49-F238E27FC236}">
                <a16:creationId xmlns:a16="http://schemas.microsoft.com/office/drawing/2014/main" id="{D47EF1FB-9974-EC08-9BF9-85C964656CCD}"/>
              </a:ext>
            </a:extLst>
          </p:cNvPr>
          <p:cNvSpPr txBox="1"/>
          <p:nvPr/>
        </p:nvSpPr>
        <p:spPr>
          <a:xfrm>
            <a:off x="8847748" y="3755499"/>
            <a:ext cx="3333750" cy="584775"/>
          </a:xfrm>
          <a:prstGeom prst="rect">
            <a:avLst/>
          </a:prstGeom>
          <a:solidFill>
            <a:srgbClr val="0070C0"/>
          </a:solidFill>
        </p:spPr>
        <p:style>
          <a:lnRef idx="3">
            <a:schemeClr val="lt1"/>
          </a:lnRef>
          <a:fillRef idx="1">
            <a:schemeClr val="dk1"/>
          </a:fillRef>
          <a:effectRef idx="1">
            <a:schemeClr val="dk1"/>
          </a:effectRef>
          <a:fontRef idx="minor">
            <a:schemeClr val="lt1"/>
          </a:fontRef>
        </p:style>
        <p:txBody>
          <a:bodyPr wrap="square" rtlCol="0">
            <a:spAutoFit/>
          </a:bodyPr>
          <a:lstStyle/>
          <a:p>
            <a:pPr algn="ctr"/>
            <a:r>
              <a:rPr lang="fr-FR" sz="3200" b="1">
                <a:latin typeface="Calibri" panose="020F0502020204030204" pitchFamily="34" charset="0"/>
                <a:cs typeface="Calibri" panose="020F0502020204030204" pitchFamily="34" charset="0"/>
              </a:rPr>
              <a:t>Legal Framework</a:t>
            </a:r>
          </a:p>
        </p:txBody>
      </p:sp>
      <p:sp>
        <p:nvSpPr>
          <p:cNvPr id="20" name="TextBox 1">
            <a:extLst>
              <a:ext uri="{FF2B5EF4-FFF2-40B4-BE49-F238E27FC236}">
                <a16:creationId xmlns:a16="http://schemas.microsoft.com/office/drawing/2014/main" id="{872AB71B-9D20-FD1C-9CCA-1B4A58BD4C8A}"/>
              </a:ext>
            </a:extLst>
          </p:cNvPr>
          <p:cNvSpPr txBox="1"/>
          <p:nvPr/>
        </p:nvSpPr>
        <p:spPr>
          <a:xfrm>
            <a:off x="4200702" y="6010560"/>
            <a:ext cx="4647045" cy="584775"/>
          </a:xfrm>
          <a:prstGeom prst="rect">
            <a:avLst/>
          </a:prstGeom>
          <a:solidFill>
            <a:schemeClr val="accent3">
              <a:lumMod val="90000"/>
              <a:lumOff val="10000"/>
            </a:schemeClr>
          </a:solidFill>
          <a:ln/>
        </p:spPr>
        <p:style>
          <a:lnRef idx="3">
            <a:schemeClr val="lt1"/>
          </a:lnRef>
          <a:fillRef idx="1">
            <a:schemeClr val="dk1"/>
          </a:fillRef>
          <a:effectRef idx="1">
            <a:schemeClr val="dk1"/>
          </a:effectRef>
          <a:fontRef idx="minor">
            <a:schemeClr val="lt1"/>
          </a:fontRef>
        </p:style>
        <p:txBody>
          <a:bodyPr wrap="square" rtlCol="0">
            <a:spAutoFit/>
          </a:bodyPr>
          <a:lstStyle/>
          <a:p>
            <a:pPr algn="ctr"/>
            <a:r>
              <a:rPr lang="fr-FR" sz="3200" b="1">
                <a:solidFill>
                  <a:schemeClr val="bg1"/>
                </a:solidFill>
                <a:latin typeface="Calibri" panose="020F0502020204030204" pitchFamily="34" charset="0"/>
                <a:cs typeface="Calibri" panose="020F0502020204030204" pitchFamily="34" charset="0"/>
              </a:rPr>
              <a:t>DATA</a:t>
            </a:r>
            <a:endParaRPr lang="x-none" sz="3200" b="1">
              <a:solidFill>
                <a:schemeClr val="bg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861174871"/>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7DBEF1AB-080D-4045-96A6-7F87E549EA0A}"/>
              </a:ext>
            </a:extLst>
          </p:cNvPr>
          <p:cNvSpPr>
            <a:spLocks noGrp="1"/>
          </p:cNvSpPr>
          <p:nvPr>
            <p:ph type="title"/>
          </p:nvPr>
        </p:nvSpPr>
        <p:spPr>
          <a:xfrm>
            <a:off x="579338" y="2343143"/>
            <a:ext cx="6950053" cy="2761265"/>
          </a:xfrm>
        </p:spPr>
        <p:txBody>
          <a:bodyPr/>
          <a:lstStyle/>
          <a:p>
            <a:pPr algn="ctr"/>
            <a:r>
              <a:rPr lang="en-US" sz="4800">
                <a:solidFill>
                  <a:srgbClr val="2F5597"/>
                </a:solidFill>
              </a:rPr>
              <a:t>Multimodal approaches for personalized heart failure management</a:t>
            </a:r>
            <a:endParaRPr lang="fr-FR" sz="4800">
              <a:solidFill>
                <a:srgbClr val="2F5597"/>
              </a:solidFill>
            </a:endParaRPr>
          </a:p>
        </p:txBody>
      </p:sp>
      <p:cxnSp>
        <p:nvCxnSpPr>
          <p:cNvPr id="4" name="Straight Connector 3"/>
          <p:cNvCxnSpPr/>
          <p:nvPr/>
        </p:nvCxnSpPr>
        <p:spPr>
          <a:xfrm flipV="1">
            <a:off x="2662636" y="4798487"/>
            <a:ext cx="2783457" cy="23004"/>
          </a:xfrm>
          <a:prstGeom prst="line">
            <a:avLst/>
          </a:prstGeom>
          <a:ln w="41275">
            <a:solidFill>
              <a:srgbClr val="004B90"/>
            </a:solidFill>
          </a:ln>
        </p:spPr>
        <p:style>
          <a:lnRef idx="1">
            <a:schemeClr val="accent1"/>
          </a:lnRef>
          <a:fillRef idx="0">
            <a:schemeClr val="accent1"/>
          </a:fillRef>
          <a:effectRef idx="0">
            <a:schemeClr val="accent1"/>
          </a:effectRef>
          <a:fontRef idx="minor">
            <a:schemeClr val="tx1"/>
          </a:fontRef>
        </p:style>
      </p:cxnSp>
      <p:sp>
        <p:nvSpPr>
          <p:cNvPr id="3" name="TextBox 2"/>
          <p:cNvSpPr txBox="1"/>
          <p:nvPr/>
        </p:nvSpPr>
        <p:spPr>
          <a:xfrm>
            <a:off x="1988593" y="5060846"/>
            <a:ext cx="4300344" cy="913199"/>
          </a:xfrm>
          <a:prstGeom prst="rect">
            <a:avLst/>
          </a:prstGeom>
          <a:noFill/>
        </p:spPr>
        <p:txBody>
          <a:bodyPr wrap="none" rtlCol="0">
            <a:spAutoFit/>
          </a:bodyPr>
          <a:lstStyle/>
          <a:p>
            <a:pPr algn="ctr"/>
            <a:r>
              <a:rPr lang="fr-FR" sz="2667" b="1">
                <a:solidFill>
                  <a:srgbClr val="2F5597"/>
                </a:solidFill>
                <a:latin typeface="Calibri" panose="020F0502020204030204" pitchFamily="34" charset="0"/>
                <a:ea typeface="Roboto Slab"/>
                <a:cs typeface="Calibri" panose="020F0502020204030204" pitchFamily="34" charset="0"/>
                <a:sym typeface="Roboto Slab"/>
              </a:rPr>
              <a:t>Yvan Devaux, PhD</a:t>
            </a:r>
          </a:p>
          <a:p>
            <a:pPr algn="ctr"/>
            <a:r>
              <a:rPr lang="fr-FR" sz="2667" b="1">
                <a:solidFill>
                  <a:srgbClr val="2F5597"/>
                </a:solidFill>
                <a:latin typeface="Calibri" panose="020F0502020204030204" pitchFamily="34" charset="0"/>
                <a:ea typeface="Roboto Slab"/>
                <a:cs typeface="Calibri" panose="020F0502020204030204" pitchFamily="34" charset="0"/>
                <a:sym typeface="Roboto Slab"/>
              </a:rPr>
              <a:t>Cardiovascular Research Unit</a:t>
            </a:r>
            <a:endParaRPr lang="fr-CH" sz="2667" b="1">
              <a:solidFill>
                <a:srgbClr val="2F5597"/>
              </a:solidFill>
              <a:latin typeface="Calibri" panose="020F0502020204030204" pitchFamily="34" charset="0"/>
              <a:ea typeface="Roboto Slab"/>
              <a:cs typeface="Calibri" panose="020F0502020204030204" pitchFamily="34" charset="0"/>
              <a:sym typeface="Roboto Slab"/>
            </a:endParaRPr>
          </a:p>
        </p:txBody>
      </p:sp>
      <p:sp>
        <p:nvSpPr>
          <p:cNvPr id="5" name="TextBox 4"/>
          <p:cNvSpPr txBox="1"/>
          <p:nvPr/>
        </p:nvSpPr>
        <p:spPr>
          <a:xfrm>
            <a:off x="7823295" y="5860858"/>
            <a:ext cx="4043799" cy="830997"/>
          </a:xfrm>
          <a:prstGeom prst="rect">
            <a:avLst/>
          </a:prstGeom>
          <a:noFill/>
        </p:spPr>
        <p:txBody>
          <a:bodyPr wrap="none" rtlCol="0">
            <a:spAutoFit/>
          </a:bodyPr>
          <a:lstStyle/>
          <a:p>
            <a:r>
              <a:rPr lang="en-GB" sz="1600" b="1">
                <a:solidFill>
                  <a:srgbClr val="FF0000"/>
                </a:solidFill>
                <a:latin typeface="Calibri" panose="020F0502020204030204" pitchFamily="34" charset="0"/>
                <a:ea typeface="Roboto Slab"/>
                <a:cs typeface="Calibri" panose="020F0502020204030204" pitchFamily="34" charset="0"/>
                <a:sym typeface="Roboto Slab"/>
              </a:rPr>
              <a:t>European Heart Failure Mission launch event </a:t>
            </a:r>
            <a:endParaRPr lang="fr-CH" sz="1600" b="1">
              <a:solidFill>
                <a:srgbClr val="FF0000"/>
              </a:solidFill>
              <a:latin typeface="Calibri" panose="020F0502020204030204" pitchFamily="34" charset="0"/>
              <a:ea typeface="Roboto Slab"/>
              <a:cs typeface="Calibri" panose="020F0502020204030204" pitchFamily="34" charset="0"/>
              <a:sym typeface="Roboto Slab"/>
            </a:endParaRPr>
          </a:p>
          <a:p>
            <a:r>
              <a:rPr lang="fr-FR" sz="1600" b="1">
                <a:solidFill>
                  <a:srgbClr val="FF0000"/>
                </a:solidFill>
                <a:latin typeface="Calibri" panose="020F0502020204030204" pitchFamily="34" charset="0"/>
                <a:ea typeface="Roboto Slab"/>
                <a:cs typeface="Calibri" panose="020F0502020204030204" pitchFamily="34" charset="0"/>
                <a:sym typeface="Roboto Slab"/>
              </a:rPr>
              <a:t>25 </a:t>
            </a:r>
            <a:r>
              <a:rPr lang="fr-FR" sz="1600" b="1" err="1">
                <a:solidFill>
                  <a:srgbClr val="FF0000"/>
                </a:solidFill>
                <a:latin typeface="Calibri" panose="020F0502020204030204" pitchFamily="34" charset="0"/>
                <a:ea typeface="Roboto Slab"/>
                <a:cs typeface="Calibri" panose="020F0502020204030204" pitchFamily="34" charset="0"/>
                <a:sym typeface="Roboto Slab"/>
              </a:rPr>
              <a:t>October</a:t>
            </a:r>
            <a:r>
              <a:rPr lang="fr-FR" sz="1600" b="1">
                <a:solidFill>
                  <a:srgbClr val="FF0000"/>
                </a:solidFill>
                <a:latin typeface="Calibri" panose="020F0502020204030204" pitchFamily="34" charset="0"/>
                <a:ea typeface="Roboto Slab"/>
                <a:cs typeface="Calibri" panose="020F0502020204030204" pitchFamily="34" charset="0"/>
                <a:sym typeface="Roboto Slab"/>
              </a:rPr>
              <a:t> 2023, </a:t>
            </a:r>
            <a:r>
              <a:rPr lang="fr-FR" sz="1600" b="1" err="1">
                <a:solidFill>
                  <a:srgbClr val="FF0000"/>
                </a:solidFill>
                <a:latin typeface="Calibri" panose="020F0502020204030204" pitchFamily="34" charset="0"/>
                <a:ea typeface="Roboto Slab"/>
                <a:cs typeface="Calibri" panose="020F0502020204030204" pitchFamily="34" charset="0"/>
                <a:sym typeface="Roboto Slab"/>
              </a:rPr>
              <a:t>European</a:t>
            </a:r>
            <a:r>
              <a:rPr lang="fr-FR" sz="1600" b="1">
                <a:solidFill>
                  <a:srgbClr val="FF0000"/>
                </a:solidFill>
                <a:latin typeface="Calibri" panose="020F0502020204030204" pitchFamily="34" charset="0"/>
                <a:ea typeface="Roboto Slab"/>
                <a:cs typeface="Calibri" panose="020F0502020204030204" pitchFamily="34" charset="0"/>
                <a:sym typeface="Roboto Slab"/>
              </a:rPr>
              <a:t> </a:t>
            </a:r>
            <a:r>
              <a:rPr lang="fr-FR" sz="1600" b="1" err="1">
                <a:solidFill>
                  <a:srgbClr val="FF0000"/>
                </a:solidFill>
                <a:latin typeface="Calibri" panose="020F0502020204030204" pitchFamily="34" charset="0"/>
                <a:ea typeface="Roboto Slab"/>
                <a:cs typeface="Calibri" panose="020F0502020204030204" pitchFamily="34" charset="0"/>
                <a:sym typeface="Roboto Slab"/>
              </a:rPr>
              <a:t>Parliament</a:t>
            </a:r>
            <a:r>
              <a:rPr lang="fr-FR" sz="1600" b="1">
                <a:solidFill>
                  <a:srgbClr val="FF0000"/>
                </a:solidFill>
                <a:latin typeface="Calibri" panose="020F0502020204030204" pitchFamily="34" charset="0"/>
                <a:ea typeface="Roboto Slab"/>
                <a:cs typeface="Calibri" panose="020F0502020204030204" pitchFamily="34" charset="0"/>
                <a:sym typeface="Roboto Slab"/>
              </a:rPr>
              <a:t> </a:t>
            </a:r>
            <a:br>
              <a:rPr lang="fr-FR" sz="1600" b="1">
                <a:solidFill>
                  <a:srgbClr val="FF0000"/>
                </a:solidFill>
                <a:latin typeface="Calibri" panose="020F0502020204030204" pitchFamily="34" charset="0"/>
                <a:ea typeface="Roboto Slab"/>
                <a:cs typeface="Calibri" panose="020F0502020204030204" pitchFamily="34" charset="0"/>
                <a:sym typeface="Roboto Slab"/>
              </a:rPr>
            </a:br>
            <a:r>
              <a:rPr lang="fr-FR" sz="1600" b="1">
                <a:solidFill>
                  <a:srgbClr val="FF0000"/>
                </a:solidFill>
                <a:latin typeface="Calibri" panose="020F0502020204030204" pitchFamily="34" charset="0"/>
                <a:ea typeface="Roboto Slab"/>
                <a:cs typeface="Calibri" panose="020F0502020204030204" pitchFamily="34" charset="0"/>
                <a:sym typeface="Roboto Slab"/>
              </a:rPr>
              <a:t>14.00–16.00 CET</a:t>
            </a:r>
            <a:endParaRPr lang="fr-CH" sz="2400"/>
          </a:p>
        </p:txBody>
      </p:sp>
    </p:spTree>
    <p:extLst>
      <p:ext uri="{BB962C8B-B14F-4D97-AF65-F5344CB8AC3E}">
        <p14:creationId xmlns:p14="http://schemas.microsoft.com/office/powerpoint/2010/main" val="2855663604"/>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numéro de diapositive 2">
            <a:extLst>
              <a:ext uri="{FF2B5EF4-FFF2-40B4-BE49-F238E27FC236}">
                <a16:creationId xmlns:a16="http://schemas.microsoft.com/office/drawing/2014/main" id="{141D23E6-CA3F-A94C-9246-83B035D17926}"/>
              </a:ext>
            </a:extLst>
          </p:cNvPr>
          <p:cNvSpPr>
            <a:spLocks noGrp="1"/>
          </p:cNvSpPr>
          <p:nvPr>
            <p:ph type="sldNum" idx="10"/>
          </p:nvPr>
        </p:nvSpPr>
        <p:spPr/>
        <p:txBody>
          <a:bodyPr/>
          <a:lstStyle/>
          <a:p>
            <a:fld id="{00000000-1234-1234-1234-123412341234}" type="slidenum">
              <a:rPr lang="en-GB" smtClean="0"/>
              <a:pPr/>
              <a:t>34</a:t>
            </a:fld>
            <a:endParaRPr lang="en-GB"/>
          </a:p>
        </p:txBody>
      </p:sp>
      <p:sp>
        <p:nvSpPr>
          <p:cNvPr id="7" name="Titre 1">
            <a:extLst>
              <a:ext uri="{FF2B5EF4-FFF2-40B4-BE49-F238E27FC236}">
                <a16:creationId xmlns:a16="http://schemas.microsoft.com/office/drawing/2014/main" id="{C27B9E06-F991-6D44-B0C2-528E7C07D32C}"/>
              </a:ext>
            </a:extLst>
          </p:cNvPr>
          <p:cNvSpPr>
            <a:spLocks noGrp="1"/>
          </p:cNvSpPr>
          <p:nvPr>
            <p:ph type="title"/>
          </p:nvPr>
        </p:nvSpPr>
        <p:spPr>
          <a:xfrm>
            <a:off x="697039" y="747572"/>
            <a:ext cx="5981667" cy="1058171"/>
          </a:xfrm>
        </p:spPr>
        <p:txBody>
          <a:bodyPr/>
          <a:lstStyle/>
          <a:p>
            <a:r>
              <a:rPr lang="fr-FR"/>
              <a:t>Mission and vision</a:t>
            </a:r>
          </a:p>
        </p:txBody>
      </p:sp>
      <p:pic>
        <p:nvPicPr>
          <p:cNvPr id="5" name="target red.png"/>
          <p:cNvPicPr>
            <a:picLocks noChangeAspect="1"/>
          </p:cNvPicPr>
          <p:nvPr/>
        </p:nvPicPr>
        <p:blipFill>
          <a:blip r:embed="rId2"/>
          <a:stretch>
            <a:fillRect/>
          </a:stretch>
        </p:blipFill>
        <p:spPr>
          <a:xfrm>
            <a:off x="408700" y="2365749"/>
            <a:ext cx="559593" cy="559593"/>
          </a:xfrm>
          <a:prstGeom prst="rect">
            <a:avLst/>
          </a:prstGeom>
          <a:ln w="12700">
            <a:miter lim="400000"/>
          </a:ln>
        </p:spPr>
      </p:pic>
      <p:pic>
        <p:nvPicPr>
          <p:cNvPr id="8" name="eye (1) blue.png"/>
          <p:cNvPicPr>
            <a:picLocks noChangeAspect="1"/>
          </p:cNvPicPr>
          <p:nvPr/>
        </p:nvPicPr>
        <p:blipFill>
          <a:blip r:embed="rId3"/>
          <a:srcRect t="16778" b="17244"/>
          <a:stretch>
            <a:fillRect/>
          </a:stretch>
        </p:blipFill>
        <p:spPr>
          <a:xfrm>
            <a:off x="425657" y="3757473"/>
            <a:ext cx="542764" cy="358097"/>
          </a:xfrm>
          <a:prstGeom prst="rect">
            <a:avLst/>
          </a:prstGeom>
          <a:ln w="12700">
            <a:miter lim="400000"/>
          </a:ln>
        </p:spPr>
      </p:pic>
      <p:sp>
        <p:nvSpPr>
          <p:cNvPr id="9" name="Shape 132"/>
          <p:cNvSpPr txBox="1">
            <a:spLocks/>
          </p:cNvSpPr>
          <p:nvPr/>
        </p:nvSpPr>
        <p:spPr>
          <a:xfrm>
            <a:off x="1066613" y="2365748"/>
            <a:ext cx="10197336" cy="3280099"/>
          </a:xfrm>
          <a:prstGeom prst="rect">
            <a:avLst/>
          </a:prstGeom>
        </p:spPr>
        <p:txBody>
          <a:bodyPr lIns="0" tIns="0" rIns="0" bIns="0"/>
          <a:lstStyle>
            <a:lvl1pPr marL="0" indent="0" algn="l" defTabSz="685800" rtl="0" eaLnBrk="1" latinLnBrk="0" hangingPunct="1">
              <a:lnSpc>
                <a:spcPct val="90000"/>
              </a:lnSpc>
              <a:spcBef>
                <a:spcPts val="750"/>
              </a:spcBef>
              <a:buFont typeface="Arial"/>
              <a:buNone/>
              <a:defRPr sz="2100" kern="1200" baseline="0">
                <a:solidFill>
                  <a:schemeClr val="tx1"/>
                </a:solidFill>
                <a:latin typeface="Calibri" charset="0"/>
                <a:ea typeface="Calibri" charset="0"/>
                <a:cs typeface="Calibri" charset="0"/>
              </a:defRPr>
            </a:lvl1pPr>
            <a:lvl2pPr marL="514350" indent="-171450" algn="l" defTabSz="685800" rtl="0" eaLnBrk="1" latinLnBrk="0" hangingPunct="1">
              <a:lnSpc>
                <a:spcPct val="90000"/>
              </a:lnSpc>
              <a:spcBef>
                <a:spcPts val="375"/>
              </a:spcBef>
              <a:buFont typeface="Arial"/>
              <a:buChar char="•"/>
              <a:defRPr sz="1800" kern="1200">
                <a:solidFill>
                  <a:schemeClr val="bg2">
                    <a:lumMod val="50000"/>
                  </a:schemeClr>
                </a:solidFill>
                <a:latin typeface="+mn-lt"/>
                <a:ea typeface="+mn-ea"/>
                <a:cs typeface="+mn-cs"/>
              </a:defRPr>
            </a:lvl2pPr>
            <a:lvl3pPr marL="857250" indent="-171450" algn="l" defTabSz="685800" rtl="0" eaLnBrk="1" latinLnBrk="0" hangingPunct="1">
              <a:lnSpc>
                <a:spcPct val="90000"/>
              </a:lnSpc>
              <a:spcBef>
                <a:spcPts val="375"/>
              </a:spcBef>
              <a:buFont typeface="Arial"/>
              <a:buChar char="•"/>
              <a:defRPr sz="1500" kern="1200">
                <a:solidFill>
                  <a:schemeClr val="bg2">
                    <a:lumMod val="50000"/>
                  </a:schemeClr>
                </a:solidFill>
                <a:latin typeface="+mn-lt"/>
                <a:ea typeface="+mn-ea"/>
                <a:cs typeface="+mn-cs"/>
              </a:defRPr>
            </a:lvl3pPr>
            <a:lvl4pPr marL="1200150" indent="-171450" algn="l" defTabSz="685800" rtl="0" eaLnBrk="1" latinLnBrk="0" hangingPunct="1">
              <a:lnSpc>
                <a:spcPct val="90000"/>
              </a:lnSpc>
              <a:spcBef>
                <a:spcPts val="375"/>
              </a:spcBef>
              <a:buFont typeface="Arial"/>
              <a:buChar char="•"/>
              <a:defRPr sz="1350" kern="1200">
                <a:solidFill>
                  <a:schemeClr val="bg2">
                    <a:lumMod val="50000"/>
                  </a:schemeClr>
                </a:solidFill>
                <a:latin typeface="+mn-lt"/>
                <a:ea typeface="+mn-ea"/>
                <a:cs typeface="+mn-cs"/>
              </a:defRPr>
            </a:lvl4pPr>
            <a:lvl5pPr marL="1543050" indent="-171450" algn="l" defTabSz="685800" rtl="0" eaLnBrk="1" latinLnBrk="0" hangingPunct="1">
              <a:lnSpc>
                <a:spcPct val="90000"/>
              </a:lnSpc>
              <a:spcBef>
                <a:spcPts val="375"/>
              </a:spcBef>
              <a:buFont typeface="Arial"/>
              <a:buChar char="•"/>
              <a:defRPr sz="1350" kern="1200">
                <a:solidFill>
                  <a:schemeClr val="bg2">
                    <a:lumMod val="50000"/>
                  </a:schemeClr>
                </a:solidFill>
                <a:latin typeface="+mn-lt"/>
                <a:ea typeface="+mn-ea"/>
                <a:cs typeface="+mn-cs"/>
              </a:defRPr>
            </a:lvl5pPr>
            <a:lvl6pPr marL="1885950" indent="-171450" algn="l" defTabSz="685800" rtl="0" eaLnBrk="1" latinLnBrk="0" hangingPunct="1">
              <a:lnSpc>
                <a:spcPct val="90000"/>
              </a:lnSpc>
              <a:spcBef>
                <a:spcPts val="375"/>
              </a:spcBef>
              <a:buFont typeface="Arial"/>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a:buChar char="•"/>
              <a:defRPr sz="1350" kern="1200">
                <a:solidFill>
                  <a:schemeClr val="tx1"/>
                </a:solidFill>
                <a:latin typeface="+mn-lt"/>
                <a:ea typeface="+mn-ea"/>
                <a:cs typeface="+mn-cs"/>
              </a:defRPr>
            </a:lvl9pPr>
          </a:lstStyle>
          <a:p>
            <a:pPr defTabSz="509318">
              <a:spcBef>
                <a:spcPts val="3656"/>
              </a:spcBef>
              <a:defRPr sz="3348"/>
            </a:pPr>
            <a:r>
              <a:rPr lang="en-US" sz="2667">
                <a:solidFill>
                  <a:srgbClr val="002060"/>
                </a:solidFill>
              </a:rPr>
              <a:t>Foster the development of </a:t>
            </a:r>
            <a:r>
              <a:rPr lang="en-US" sz="2667" b="1">
                <a:solidFill>
                  <a:srgbClr val="002060"/>
                </a:solidFill>
              </a:rPr>
              <a:t>personalized medicine </a:t>
            </a:r>
            <a:r>
              <a:rPr lang="en-US" sz="2667">
                <a:solidFill>
                  <a:srgbClr val="002060"/>
                </a:solidFill>
              </a:rPr>
              <a:t>to reduce the socio-economic burden of heart failure</a:t>
            </a:r>
            <a:endParaRPr lang="en-US" sz="2667" b="1">
              <a:solidFill>
                <a:srgbClr val="002060"/>
              </a:solidFill>
            </a:endParaRPr>
          </a:p>
          <a:p>
            <a:pPr defTabSz="509318">
              <a:spcBef>
                <a:spcPts val="3656"/>
              </a:spcBef>
              <a:defRPr sz="3348"/>
            </a:pPr>
            <a:r>
              <a:rPr lang="en-US" sz="2667">
                <a:solidFill>
                  <a:srgbClr val="002060"/>
                </a:solidFill>
                <a:latin typeface="+mn-lt"/>
              </a:rPr>
              <a:t>Heart failure is a complex disease which requires a </a:t>
            </a:r>
            <a:r>
              <a:rPr lang="en-US" sz="2667" b="1">
                <a:solidFill>
                  <a:srgbClr val="002060"/>
                </a:solidFill>
                <a:latin typeface="+mn-lt"/>
              </a:rPr>
              <a:t>holistic approach </a:t>
            </a:r>
            <a:r>
              <a:rPr lang="en-US" sz="2667">
                <a:solidFill>
                  <a:srgbClr val="002060"/>
                </a:solidFill>
                <a:latin typeface="+mn-lt"/>
              </a:rPr>
              <a:t>combining multidisciplinary expertise </a:t>
            </a:r>
          </a:p>
        </p:txBody>
      </p:sp>
      <p:pic>
        <p:nvPicPr>
          <p:cNvPr id="10" name="Picture 9"/>
          <p:cNvPicPr>
            <a:picLocks noChangeAspect="1"/>
          </p:cNvPicPr>
          <p:nvPr/>
        </p:nvPicPr>
        <p:blipFill>
          <a:blip r:embed="rId4"/>
          <a:stretch>
            <a:fillRect/>
          </a:stretch>
        </p:blipFill>
        <p:spPr>
          <a:xfrm>
            <a:off x="6580189" y="4064274"/>
            <a:ext cx="5611812" cy="2678149"/>
          </a:xfrm>
          <a:prstGeom prst="rect">
            <a:avLst/>
          </a:prstGeom>
        </p:spPr>
      </p:pic>
    </p:spTree>
    <p:extLst>
      <p:ext uri="{BB962C8B-B14F-4D97-AF65-F5344CB8AC3E}">
        <p14:creationId xmlns:p14="http://schemas.microsoft.com/office/powerpoint/2010/main" val="305953876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re 1">
            <a:extLst>
              <a:ext uri="{FF2B5EF4-FFF2-40B4-BE49-F238E27FC236}">
                <a16:creationId xmlns:a16="http://schemas.microsoft.com/office/drawing/2014/main" id="{C27B9E06-F991-6D44-B0C2-528E7C07D32C}"/>
              </a:ext>
            </a:extLst>
          </p:cNvPr>
          <p:cNvSpPr>
            <a:spLocks noGrp="1"/>
          </p:cNvSpPr>
          <p:nvPr>
            <p:ph type="title"/>
          </p:nvPr>
        </p:nvSpPr>
        <p:spPr>
          <a:xfrm>
            <a:off x="697039" y="747572"/>
            <a:ext cx="5981667" cy="1058171"/>
          </a:xfrm>
        </p:spPr>
        <p:txBody>
          <a:bodyPr/>
          <a:lstStyle/>
          <a:p>
            <a:r>
              <a:rPr lang="fr-FR" err="1"/>
              <a:t>Proposal</a:t>
            </a:r>
            <a:endParaRPr lang="fr-FR"/>
          </a:p>
        </p:txBody>
      </p:sp>
      <p:pic>
        <p:nvPicPr>
          <p:cNvPr id="11" name="Picture 2" descr="C:\Users\dilin\Desktop\Interaction coeur cerveau police.png"/>
          <p:cNvPicPr>
            <a:picLocks noChangeAspect="1" noChangeArrowheads="1"/>
          </p:cNvPicPr>
          <p:nvPr/>
        </p:nvPicPr>
        <p:blipFill>
          <a:blip r:embed="rId2" cstate="print"/>
          <a:srcRect/>
          <a:stretch>
            <a:fillRect/>
          </a:stretch>
        </p:blipFill>
        <p:spPr bwMode="auto">
          <a:xfrm>
            <a:off x="4038060" y="237803"/>
            <a:ext cx="4523213" cy="6395380"/>
          </a:xfrm>
          <a:prstGeom prst="rect">
            <a:avLst/>
          </a:prstGeom>
          <a:noFill/>
        </p:spPr>
      </p:pic>
    </p:spTree>
    <p:extLst>
      <p:ext uri="{BB962C8B-B14F-4D97-AF65-F5344CB8AC3E}">
        <p14:creationId xmlns:p14="http://schemas.microsoft.com/office/powerpoint/2010/main" val="148889841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re 1">
            <a:extLst>
              <a:ext uri="{FF2B5EF4-FFF2-40B4-BE49-F238E27FC236}">
                <a16:creationId xmlns:a16="http://schemas.microsoft.com/office/drawing/2014/main" id="{C27B9E06-F991-6D44-B0C2-528E7C07D32C}"/>
              </a:ext>
            </a:extLst>
          </p:cNvPr>
          <p:cNvSpPr>
            <a:spLocks noGrp="1"/>
          </p:cNvSpPr>
          <p:nvPr>
            <p:ph type="title"/>
          </p:nvPr>
        </p:nvSpPr>
        <p:spPr>
          <a:xfrm>
            <a:off x="697039" y="747572"/>
            <a:ext cx="5981667" cy="1058171"/>
          </a:xfrm>
        </p:spPr>
        <p:txBody>
          <a:bodyPr/>
          <a:lstStyle/>
          <a:p>
            <a:r>
              <a:rPr lang="fr-FR" err="1"/>
              <a:t>Proposal</a:t>
            </a:r>
            <a:endParaRPr lang="fr-FR"/>
          </a:p>
        </p:txBody>
      </p:sp>
      <p:pic>
        <p:nvPicPr>
          <p:cNvPr id="11" name="Picture 2" descr="C:\Users\dilin\Desktop\Interaction coeur cerveau police.png"/>
          <p:cNvPicPr>
            <a:picLocks noChangeAspect="1" noChangeArrowheads="1"/>
          </p:cNvPicPr>
          <p:nvPr/>
        </p:nvPicPr>
        <p:blipFill>
          <a:blip r:embed="rId2" cstate="print"/>
          <a:srcRect/>
          <a:stretch>
            <a:fillRect/>
          </a:stretch>
        </p:blipFill>
        <p:spPr bwMode="auto">
          <a:xfrm>
            <a:off x="4994467" y="2290353"/>
            <a:ext cx="2203067" cy="3114920"/>
          </a:xfrm>
          <a:prstGeom prst="rect">
            <a:avLst/>
          </a:prstGeom>
          <a:noFill/>
        </p:spPr>
      </p:pic>
      <p:graphicFrame>
        <p:nvGraphicFramePr>
          <p:cNvPr id="4" name="Diagram 3"/>
          <p:cNvGraphicFramePr/>
          <p:nvPr/>
        </p:nvGraphicFramePr>
        <p:xfrm>
          <a:off x="1741715" y="296093"/>
          <a:ext cx="8900160" cy="636596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41879416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A red triangle with a heart in the middle&#10;&#10;Description automatically generated">
            <a:extLst>
              <a:ext uri="{FF2B5EF4-FFF2-40B4-BE49-F238E27FC236}">
                <a16:creationId xmlns:a16="http://schemas.microsoft.com/office/drawing/2014/main" id="{185462DF-6526-82CD-D69E-5648B1396B1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548592" y="169993"/>
            <a:ext cx="1463949" cy="1293995"/>
          </a:xfrm>
          <a:prstGeom prst="rect">
            <a:avLst/>
          </a:prstGeom>
        </p:spPr>
      </p:pic>
      <p:sp>
        <p:nvSpPr>
          <p:cNvPr id="3" name="TextBox 2">
            <a:extLst>
              <a:ext uri="{FF2B5EF4-FFF2-40B4-BE49-F238E27FC236}">
                <a16:creationId xmlns:a16="http://schemas.microsoft.com/office/drawing/2014/main" id="{BB6A171A-6365-91BE-A734-4B77EE5D84A8}"/>
              </a:ext>
            </a:extLst>
          </p:cNvPr>
          <p:cNvSpPr txBox="1"/>
          <p:nvPr/>
        </p:nvSpPr>
        <p:spPr>
          <a:xfrm>
            <a:off x="2304000" y="514840"/>
            <a:ext cx="7851874" cy="1295394"/>
          </a:xfrm>
          <a:prstGeom prst="rect">
            <a:avLst/>
          </a:prstGeom>
          <a:noFill/>
        </p:spPr>
        <p:txBody>
          <a:bodyPr wrap="square" lIns="91440" tIns="45720" rIns="91440" bIns="45720" rtlCol="0" anchor="t">
            <a:noAutofit/>
          </a:bodyPr>
          <a:lstStyle/>
          <a:p>
            <a:r>
              <a:rPr lang="en-US" sz="3200">
                <a:solidFill>
                  <a:schemeClr val="accent1"/>
                </a:solidFill>
                <a:latin typeface="+mj-lt"/>
                <a:ea typeface="Roboto Condensed Bold"/>
                <a:cs typeface="Roboto Condensed Bold"/>
              </a:rPr>
              <a:t>SPECIAL TOPIC II:</a:t>
            </a:r>
            <a:r>
              <a:rPr lang="en-US" sz="3200">
                <a:solidFill>
                  <a:schemeClr val="accent4"/>
                </a:solidFill>
                <a:latin typeface="+mj-lt"/>
                <a:ea typeface="Roboto Condensed Bold"/>
                <a:cs typeface="Roboto Condensed Bold"/>
              </a:rPr>
              <a:t> </a:t>
            </a:r>
            <a:r>
              <a:rPr lang="en-US" sz="3200">
                <a:latin typeface="+mj-lt"/>
                <a:ea typeface="Roboto Condensed Bold"/>
                <a:cs typeface="Roboto Condensed Bold"/>
              </a:rPr>
              <a:t>new frontiers in medicine and how the EU can help  </a:t>
            </a:r>
          </a:p>
        </p:txBody>
      </p:sp>
      <p:sp>
        <p:nvSpPr>
          <p:cNvPr id="4" name="TextBox 3">
            <a:extLst>
              <a:ext uri="{FF2B5EF4-FFF2-40B4-BE49-F238E27FC236}">
                <a16:creationId xmlns:a16="http://schemas.microsoft.com/office/drawing/2014/main" id="{E5282D41-9539-D440-A1A2-24EAF619E981}"/>
              </a:ext>
            </a:extLst>
          </p:cNvPr>
          <p:cNvSpPr txBox="1"/>
          <p:nvPr/>
        </p:nvSpPr>
        <p:spPr>
          <a:xfrm>
            <a:off x="2304000" y="2685707"/>
            <a:ext cx="6741526" cy="3960000"/>
          </a:xfrm>
          <a:prstGeom prst="rect">
            <a:avLst/>
          </a:prstGeom>
          <a:noFill/>
        </p:spPr>
        <p:txBody>
          <a:bodyPr wrap="square" lIns="91440" tIns="45720" rIns="91440" bIns="45720" rtlCol="0" anchor="t">
            <a:noAutofit/>
          </a:bodyPr>
          <a:lstStyle/>
          <a:p>
            <a:endParaRPr lang="en-GB" sz="5400">
              <a:latin typeface="+mj-lt"/>
            </a:endParaRPr>
          </a:p>
          <a:p>
            <a:r>
              <a:rPr lang="en-GB" sz="5400">
                <a:latin typeface="+mj-lt"/>
              </a:rPr>
              <a:t>Audience discussion </a:t>
            </a:r>
            <a:endParaRPr lang="pt-BR" sz="4800">
              <a:latin typeface="+mj-lt"/>
            </a:endParaRPr>
          </a:p>
        </p:txBody>
      </p:sp>
    </p:spTree>
    <p:extLst>
      <p:ext uri="{BB962C8B-B14F-4D97-AF65-F5344CB8AC3E}">
        <p14:creationId xmlns:p14="http://schemas.microsoft.com/office/powerpoint/2010/main" val="3531640235"/>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45A6CACE-A007-55DD-F189-02520A32A663}"/>
              </a:ext>
            </a:extLst>
          </p:cNvPr>
          <p:cNvSpPr txBox="1"/>
          <p:nvPr/>
        </p:nvSpPr>
        <p:spPr>
          <a:xfrm>
            <a:off x="2304000" y="1512000"/>
            <a:ext cx="5514110" cy="3960000"/>
          </a:xfrm>
          <a:prstGeom prst="rect">
            <a:avLst/>
          </a:prstGeom>
          <a:noFill/>
        </p:spPr>
        <p:txBody>
          <a:bodyPr wrap="square" lIns="91440" tIns="45720" rIns="91440" bIns="45720" rtlCol="0" anchor="t">
            <a:noAutofit/>
          </a:bodyPr>
          <a:lstStyle/>
          <a:p>
            <a:r>
              <a:rPr lang="en-US" sz="4000">
                <a:latin typeface="+mj-lt"/>
              </a:rPr>
              <a:t>Reaction from the European Commission</a:t>
            </a:r>
          </a:p>
          <a:p>
            <a:endParaRPr lang="en-US" sz="4000">
              <a:solidFill>
                <a:schemeClr val="tx1"/>
              </a:solidFill>
              <a:latin typeface="+mj-lt"/>
            </a:endParaRPr>
          </a:p>
          <a:p>
            <a:r>
              <a:rPr lang="en-US" sz="3600">
                <a:latin typeface="+mj-lt"/>
              </a:rPr>
              <a:t>Dr Fergal Donnelly</a:t>
            </a:r>
            <a:r>
              <a:rPr lang="en-US" sz="3600"/>
              <a:t>  </a:t>
            </a:r>
            <a:endParaRPr lang="en-US" sz="3600">
              <a:ea typeface="Roboto Light"/>
              <a:cs typeface="Roboto Light"/>
            </a:endParaRPr>
          </a:p>
          <a:p>
            <a:r>
              <a:rPr lang="en-US" sz="2000">
                <a:latin typeface="+mn-lt"/>
              </a:rPr>
              <a:t>Principal Scientific Officer, </a:t>
            </a:r>
            <a:br>
              <a:rPr lang="en-US" sz="2000">
                <a:latin typeface="+mn-lt"/>
              </a:rPr>
            </a:br>
            <a:r>
              <a:rPr lang="en-US" sz="2000">
                <a:latin typeface="+mn-lt"/>
              </a:rPr>
              <a:t>DG Research &amp; Innovation</a:t>
            </a:r>
            <a:endParaRPr lang="en-US" sz="2000">
              <a:latin typeface="+mn-lt"/>
              <a:ea typeface="Roboto Light"/>
              <a:cs typeface="Roboto Light"/>
            </a:endParaRPr>
          </a:p>
        </p:txBody>
      </p:sp>
      <p:pic>
        <p:nvPicPr>
          <p:cNvPr id="2" name="Picture 1" descr="A red triangle with a heart in the middle&#10;&#10;Description automatically generated">
            <a:extLst>
              <a:ext uri="{FF2B5EF4-FFF2-40B4-BE49-F238E27FC236}">
                <a16:creationId xmlns:a16="http://schemas.microsoft.com/office/drawing/2014/main" id="{185462DF-6526-82CD-D69E-5648B1396B1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548592" y="169993"/>
            <a:ext cx="1463949" cy="1293995"/>
          </a:xfrm>
          <a:prstGeom prst="rect">
            <a:avLst/>
          </a:prstGeom>
        </p:spPr>
      </p:pic>
    </p:spTree>
    <p:extLst>
      <p:ext uri="{BB962C8B-B14F-4D97-AF65-F5344CB8AC3E}">
        <p14:creationId xmlns:p14="http://schemas.microsoft.com/office/powerpoint/2010/main" val="4154068232"/>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Espaço Reservado para Texto 4">
            <a:extLst>
              <a:ext uri="{FF2B5EF4-FFF2-40B4-BE49-F238E27FC236}">
                <a16:creationId xmlns:a16="http://schemas.microsoft.com/office/drawing/2014/main" id="{596C61B6-0973-4F28-9471-01ABF6BA41BE}"/>
              </a:ext>
            </a:extLst>
          </p:cNvPr>
          <p:cNvSpPr txBox="1">
            <a:spLocks/>
          </p:cNvSpPr>
          <p:nvPr/>
        </p:nvSpPr>
        <p:spPr>
          <a:xfrm>
            <a:off x="8184423" y="5588000"/>
            <a:ext cx="3186584" cy="1066800"/>
          </a:xfrm>
          <a:prstGeom prst="rect">
            <a:avLst/>
          </a:prstGeom>
        </p:spPr>
        <p:txBody>
          <a:bodyPr vert="horz" lIns="91440" tIns="45720" rIns="91440" bIns="45720" rtlCol="0">
            <a:noAutofit/>
          </a:bodyPr>
          <a:lstStyle>
            <a:lvl1pPr marL="0" indent="0" algn="l" defTabSz="914400" rtl="0" eaLnBrk="1" latinLnBrk="0" hangingPunct="1">
              <a:lnSpc>
                <a:spcPct val="100000"/>
              </a:lnSpc>
              <a:spcBef>
                <a:spcPts val="0"/>
              </a:spcBef>
              <a:spcAft>
                <a:spcPts val="1800"/>
              </a:spcAft>
              <a:buClr>
                <a:schemeClr val="tx2"/>
              </a:buClr>
              <a:buFont typeface="Arial" panose="020B0604020202020204" pitchFamily="34" charset="0"/>
              <a:buNone/>
              <a:defRPr sz="1200" b="1" i="0" kern="1200" cap="all" baseline="0">
                <a:solidFill>
                  <a:schemeClr val="tx1"/>
                </a:solidFill>
                <a:latin typeface="+mn-lt"/>
                <a:ea typeface="+mn-ea"/>
                <a:cs typeface="+mn-cs"/>
              </a:defRPr>
            </a:lvl1pPr>
            <a:lvl2pPr marL="685800" indent="-228600" algn="l" defTabSz="914400" rtl="0" eaLnBrk="1" latinLnBrk="0" hangingPunct="1">
              <a:lnSpc>
                <a:spcPct val="100000"/>
              </a:lnSpc>
              <a:spcBef>
                <a:spcPts val="500"/>
              </a:spcBef>
              <a:spcAft>
                <a:spcPts val="1800"/>
              </a:spcAft>
              <a:buClr>
                <a:schemeClr val="tx2"/>
              </a:buClr>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500"/>
              </a:spcBef>
              <a:spcAft>
                <a:spcPts val="1800"/>
              </a:spcAft>
              <a:buClr>
                <a:schemeClr val="tx2"/>
              </a:buClr>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500"/>
              </a:spcBef>
              <a:spcAft>
                <a:spcPts val="1800"/>
              </a:spcAft>
              <a:buClr>
                <a:schemeClr val="tx2"/>
              </a:buClr>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500"/>
              </a:spcBef>
              <a:spcAft>
                <a:spcPts val="1800"/>
              </a:spcAft>
              <a:buClr>
                <a:schemeClr val="tx2"/>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Aft>
                <a:spcPts val="600"/>
              </a:spcAft>
            </a:pPr>
            <a:r>
              <a:rPr lang="fr-BE" sz="1400" cap="none" dirty="0"/>
              <a:t>Fergal DONNELLY.</a:t>
            </a:r>
          </a:p>
          <a:p>
            <a:pPr>
              <a:spcAft>
                <a:spcPts val="600"/>
              </a:spcAft>
            </a:pPr>
            <a:r>
              <a:rPr lang="fr-BE" b="0" dirty="0"/>
              <a:t>People Directorate</a:t>
            </a:r>
          </a:p>
          <a:p>
            <a:pPr>
              <a:spcAft>
                <a:spcPts val="600"/>
              </a:spcAft>
            </a:pPr>
            <a:r>
              <a:rPr lang="fr-BE" b="0" dirty="0"/>
              <a:t>DG Research &amp; Innovation</a:t>
            </a:r>
            <a:endParaRPr lang="en-GB" b="0" dirty="0"/>
          </a:p>
          <a:p>
            <a:endParaRPr lang="pt-PT" dirty="0"/>
          </a:p>
        </p:txBody>
      </p:sp>
      <p:sp>
        <p:nvSpPr>
          <p:cNvPr id="11" name="Retângulo 10">
            <a:extLst>
              <a:ext uri="{FF2B5EF4-FFF2-40B4-BE49-F238E27FC236}">
                <a16:creationId xmlns:a16="http://schemas.microsoft.com/office/drawing/2014/main" id="{E58462BF-2E58-4768-AFD1-986E9E18E099}"/>
              </a:ext>
            </a:extLst>
          </p:cNvPr>
          <p:cNvSpPr/>
          <p:nvPr/>
        </p:nvSpPr>
        <p:spPr>
          <a:xfrm>
            <a:off x="8184423" y="4499393"/>
            <a:ext cx="2331177" cy="892552"/>
          </a:xfrm>
          <a:prstGeom prst="rect">
            <a:avLst/>
          </a:prstGeom>
        </p:spPr>
        <p:txBody>
          <a:bodyPr wrap="square">
            <a:spAutoFit/>
          </a:bodyPr>
          <a:lstStyle/>
          <a:p>
            <a:r>
              <a:rPr lang="en-US" sz="2000" dirty="0">
                <a:solidFill>
                  <a:schemeClr val="accent2"/>
                </a:solidFill>
              </a:rPr>
              <a:t>Cluster 1</a:t>
            </a:r>
          </a:p>
          <a:p>
            <a:r>
              <a:rPr lang="en-US" sz="3200" b="1" dirty="0">
                <a:solidFill>
                  <a:schemeClr val="accent2"/>
                </a:solidFill>
              </a:rPr>
              <a:t>Health</a:t>
            </a:r>
            <a:endParaRPr lang="pt-PT" sz="3200" dirty="0"/>
          </a:p>
        </p:txBody>
      </p:sp>
      <p:sp>
        <p:nvSpPr>
          <p:cNvPr id="2" name="TextBox 1"/>
          <p:cNvSpPr txBox="1"/>
          <p:nvPr/>
        </p:nvSpPr>
        <p:spPr>
          <a:xfrm>
            <a:off x="100584" y="6470134"/>
            <a:ext cx="1414170" cy="276999"/>
          </a:xfrm>
          <a:prstGeom prst="rect">
            <a:avLst/>
          </a:prstGeom>
          <a:noFill/>
        </p:spPr>
        <p:txBody>
          <a:bodyPr wrap="none" rtlCol="0">
            <a:spAutoFit/>
          </a:bodyPr>
          <a:lstStyle/>
          <a:p>
            <a:r>
              <a:rPr lang="fr-BE" sz="1200" dirty="0" err="1"/>
              <a:t>Event</a:t>
            </a:r>
            <a:r>
              <a:rPr lang="fr-BE" sz="1200" dirty="0"/>
              <a:t>, place, date</a:t>
            </a:r>
            <a:endParaRPr lang="en-GB" sz="1200" dirty="0"/>
          </a:p>
        </p:txBody>
      </p:sp>
    </p:spTree>
    <p:extLst>
      <p:ext uri="{BB962C8B-B14F-4D97-AF65-F5344CB8AC3E}">
        <p14:creationId xmlns:p14="http://schemas.microsoft.com/office/powerpoint/2010/main" val="112137184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45A6CACE-A007-55DD-F189-02520A32A663}"/>
              </a:ext>
            </a:extLst>
          </p:cNvPr>
          <p:cNvSpPr txBox="1"/>
          <p:nvPr/>
        </p:nvSpPr>
        <p:spPr>
          <a:xfrm>
            <a:off x="2303999" y="1512000"/>
            <a:ext cx="8750687" cy="3960000"/>
          </a:xfrm>
          <a:prstGeom prst="rect">
            <a:avLst/>
          </a:prstGeom>
          <a:noFill/>
        </p:spPr>
        <p:txBody>
          <a:bodyPr wrap="square" lIns="91440" tIns="45720" rIns="91440" bIns="45720" rtlCol="0" anchor="ctr">
            <a:noAutofit/>
          </a:bodyPr>
          <a:lstStyle/>
          <a:p>
            <a:pPr marL="0" marR="0" lvl="0" indent="0" algn="l" defTabSz="914400" rtl="0" eaLnBrk="1" fontAlgn="auto" latinLnBrk="0" hangingPunct="1">
              <a:lnSpc>
                <a:spcPct val="100000"/>
              </a:lnSpc>
              <a:spcBef>
                <a:spcPts val="600"/>
              </a:spcBef>
              <a:spcAft>
                <a:spcPts val="0"/>
              </a:spcAft>
              <a:buClrTx/>
              <a:buSzTx/>
              <a:buFontTx/>
              <a:buNone/>
              <a:tabLst/>
              <a:defRPr/>
            </a:pPr>
            <a:endParaRPr lang="en-US" sz="3600">
              <a:solidFill>
                <a:srgbClr val="000000"/>
              </a:solidFill>
              <a:latin typeface="Roboto Condensed Bold"/>
            </a:endParaRPr>
          </a:p>
          <a:p>
            <a:pPr marL="0" marR="0" lvl="0" indent="0" algn="l" defTabSz="914400" rtl="0" eaLnBrk="1" fontAlgn="auto" latinLnBrk="0" hangingPunct="1">
              <a:lnSpc>
                <a:spcPct val="100000"/>
              </a:lnSpc>
              <a:spcBef>
                <a:spcPts val="600"/>
              </a:spcBef>
              <a:spcAft>
                <a:spcPts val="0"/>
              </a:spcAft>
              <a:buClrTx/>
              <a:buSzTx/>
              <a:buFontTx/>
              <a:buNone/>
              <a:tabLst/>
              <a:defRPr/>
            </a:pPr>
            <a:r>
              <a:rPr lang="en-US" sz="5400">
                <a:solidFill>
                  <a:srgbClr val="000000"/>
                </a:solidFill>
                <a:latin typeface="Roboto Condensed Bold"/>
              </a:rPr>
              <a:t>Address from co-chairs of the MEP Heart Group</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sz="3600">
              <a:solidFill>
                <a:srgbClr val="000000"/>
              </a:solidFill>
              <a:latin typeface="Roboto Condensed Bold"/>
            </a:endParaRPr>
          </a:p>
          <a:p>
            <a:pPr marL="0" marR="0" lvl="0" indent="0" algn="l" defTabSz="914400" rtl="0" eaLnBrk="1" fontAlgn="auto" latinLnBrk="0" hangingPunct="1">
              <a:lnSpc>
                <a:spcPct val="100000"/>
              </a:lnSpc>
              <a:spcBef>
                <a:spcPts val="600"/>
              </a:spcBef>
              <a:spcAft>
                <a:spcPts val="0"/>
              </a:spcAft>
              <a:buClrTx/>
              <a:buSzTx/>
              <a:buFontTx/>
              <a:buNone/>
              <a:tabLst/>
              <a:defRPr/>
            </a:pPr>
            <a:r>
              <a:rPr lang="en-US" sz="3600">
                <a:solidFill>
                  <a:srgbClr val="000000"/>
                </a:solidFill>
                <a:latin typeface="Roboto Condensed Bold"/>
              </a:rPr>
              <a:t>Brando </a:t>
            </a:r>
            <a:r>
              <a:rPr lang="en-US" sz="3600" err="1">
                <a:solidFill>
                  <a:srgbClr val="000000"/>
                </a:solidFill>
                <a:latin typeface="Roboto Condensed Bold"/>
              </a:rPr>
              <a:t>Benifei</a:t>
            </a:r>
            <a:r>
              <a:rPr lang="en-US" sz="3600">
                <a:solidFill>
                  <a:srgbClr val="000000"/>
                </a:solidFill>
                <a:latin typeface="Roboto Condensed Bold"/>
              </a:rPr>
              <a:t> MEP</a:t>
            </a:r>
          </a:p>
          <a:p>
            <a:pPr marL="0" marR="0" lvl="0" indent="0" algn="l" defTabSz="914400" rtl="0" eaLnBrk="1" fontAlgn="auto" latinLnBrk="0" hangingPunct="1">
              <a:lnSpc>
                <a:spcPct val="100000"/>
              </a:lnSpc>
              <a:spcBef>
                <a:spcPts val="600"/>
              </a:spcBef>
              <a:spcAft>
                <a:spcPts val="0"/>
              </a:spcAft>
              <a:buClrTx/>
              <a:buSzTx/>
              <a:buFontTx/>
              <a:buNone/>
              <a:tabLst/>
              <a:defRPr/>
            </a:pPr>
            <a:r>
              <a:rPr lang="en-US" sz="3600">
                <a:latin typeface="+mj-lt"/>
              </a:rPr>
              <a:t>Maria da </a:t>
            </a:r>
            <a:r>
              <a:rPr lang="en-GB" sz="3600" b="0" i="0">
                <a:solidFill>
                  <a:srgbClr val="1E1E1F"/>
                </a:solidFill>
                <a:effectLst/>
                <a:latin typeface="+mj-lt"/>
              </a:rPr>
              <a:t>Graça </a:t>
            </a:r>
            <a:r>
              <a:rPr lang="en-US" sz="3600">
                <a:latin typeface="+mj-lt"/>
              </a:rPr>
              <a:t>Carvalho MEP	</a:t>
            </a:r>
            <a:r>
              <a:rPr lang="en-US" sz="3600">
                <a:solidFill>
                  <a:srgbClr val="000000"/>
                </a:solidFill>
                <a:latin typeface="Roboto Condensed Bold"/>
              </a:rPr>
              <a:t>  </a:t>
            </a:r>
            <a:r>
              <a:rPr kumimoji="0" lang="en-US" sz="3600" b="0" i="0" u="none" strike="noStrike" kern="1200" cap="none" spc="0" normalizeH="0" baseline="0" noProof="0">
                <a:ln>
                  <a:noFill/>
                </a:ln>
                <a:solidFill>
                  <a:srgbClr val="000000"/>
                </a:solidFill>
                <a:effectLst/>
                <a:uLnTx/>
                <a:uFillTx/>
                <a:latin typeface="Roboto Condensed Bold"/>
                <a:ea typeface="+mn-ea"/>
                <a:cs typeface="+mn-cs"/>
              </a:rPr>
              <a:t> </a:t>
            </a:r>
            <a:endParaRPr lang="en-US" sz="3600">
              <a:latin typeface="+mj-lt"/>
              <a:ea typeface="Roboto Condensed Bold"/>
              <a:cs typeface="Roboto Condensed Bold"/>
            </a:endParaRPr>
          </a:p>
        </p:txBody>
      </p:sp>
      <p:pic>
        <p:nvPicPr>
          <p:cNvPr id="2" name="Picture 1" descr="A red triangle with a heart in the middle&#10;&#10;Description automatically generated">
            <a:extLst>
              <a:ext uri="{FF2B5EF4-FFF2-40B4-BE49-F238E27FC236}">
                <a16:creationId xmlns:a16="http://schemas.microsoft.com/office/drawing/2014/main" id="{639DB250-112F-43DC-6BFB-E7B2F7E5B5E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548592" y="169993"/>
            <a:ext cx="1463949" cy="1293995"/>
          </a:xfrm>
          <a:prstGeom prst="rect">
            <a:avLst/>
          </a:prstGeom>
        </p:spPr>
      </p:pic>
    </p:spTree>
    <p:extLst>
      <p:ext uri="{BB962C8B-B14F-4D97-AF65-F5344CB8AC3E}">
        <p14:creationId xmlns:p14="http://schemas.microsoft.com/office/powerpoint/2010/main" val="981554354"/>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831086" y="3001909"/>
            <a:ext cx="654782" cy="651365"/>
            <a:chOff x="831086" y="3001909"/>
            <a:chExt cx="654782" cy="651365"/>
          </a:xfrm>
        </p:grpSpPr>
        <p:sp>
          <p:nvSpPr>
            <p:cNvPr id="3" name="Oval 2"/>
            <p:cNvSpPr/>
            <p:nvPr/>
          </p:nvSpPr>
          <p:spPr>
            <a:xfrm>
              <a:off x="834477" y="3005274"/>
              <a:ext cx="648000" cy="648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a:ea typeface="+mn-ea"/>
                <a:cs typeface="+mn-cs"/>
              </a:endParaRPr>
            </a:p>
          </p:txBody>
        </p:sp>
        <p:pic>
          <p:nvPicPr>
            <p:cNvPr id="5" name="Picture 4"/>
            <p:cNvPicPr>
              <a:picLocks noChangeAspect="1"/>
            </p:cNvPicPr>
            <p:nvPr/>
          </p:nvPicPr>
          <p:blipFill rotWithShape="1">
            <a:blip r:embed="rId2" cstate="print">
              <a:extLst>
                <a:ext uri="{28A0092B-C50C-407E-A947-70E740481C1C}">
                  <a14:useLocalDpi xmlns:a14="http://schemas.microsoft.com/office/drawing/2010/main" val="0"/>
                </a:ext>
              </a:extLst>
            </a:blip>
            <a:srcRect r="7855" b="8967"/>
            <a:stretch/>
          </p:blipFill>
          <p:spPr>
            <a:xfrm>
              <a:off x="831086" y="3001909"/>
              <a:ext cx="654782" cy="646874"/>
            </a:xfrm>
            <a:prstGeom prst="rect">
              <a:avLst/>
            </a:prstGeom>
          </p:spPr>
        </p:pic>
      </p:grpSp>
      <p:sp>
        <p:nvSpPr>
          <p:cNvPr id="11" name="Title 1"/>
          <p:cNvSpPr txBox="1">
            <a:spLocks/>
          </p:cNvSpPr>
          <p:nvPr/>
        </p:nvSpPr>
        <p:spPr>
          <a:xfrm>
            <a:off x="838800" y="468000"/>
            <a:ext cx="5367000" cy="885601"/>
          </a:xfrm>
          <a:prstGeom prst="rect">
            <a:avLst/>
          </a:prstGeom>
        </p:spPr>
        <p:txBody>
          <a:bodyPr vert="horz" lIns="91440" tIns="45720" rIns="91440" bIns="0" rtlCol="0" anchor="t" anchorCtr="0">
            <a:noAutofit/>
          </a:bodyPr>
          <a:lstStyle>
            <a:lvl1pPr algn="l" defTabSz="914400" rtl="0" eaLnBrk="1" latinLnBrk="0" hangingPunct="1">
              <a:lnSpc>
                <a:spcPct val="90000"/>
              </a:lnSpc>
              <a:spcBef>
                <a:spcPct val="0"/>
              </a:spcBef>
              <a:buNone/>
              <a:defRPr sz="3000" b="1" kern="1200">
                <a:solidFill>
                  <a:schemeClr val="accent2"/>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GB" sz="3200" b="1" i="0" u="none" strike="noStrike" kern="1200" cap="none" spc="0" normalizeH="0" baseline="0" noProof="0" dirty="0">
                <a:ln>
                  <a:noFill/>
                </a:ln>
                <a:solidFill>
                  <a:srgbClr val="034EA2"/>
                </a:solidFill>
                <a:effectLst/>
                <a:uLnTx/>
                <a:uFillTx/>
                <a:latin typeface="Arial" panose="020B0604020202020204" pitchFamily="34" charset="0"/>
                <a:ea typeface="+mj-ea"/>
                <a:cs typeface="Arial" panose="020B0604020202020204" pitchFamily="34" charset="0"/>
              </a:rPr>
              <a:t>Lessons Learned</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GB" sz="2200" b="0" i="0" u="none" strike="noStrike" kern="1200" cap="none" spc="0" normalizeH="0" baseline="0" noProof="0" dirty="0">
                <a:ln>
                  <a:noFill/>
                </a:ln>
                <a:solidFill>
                  <a:srgbClr val="4D4D4D"/>
                </a:solidFill>
                <a:effectLst/>
                <a:uLnTx/>
                <a:uFillTx/>
                <a:latin typeface="Arial" panose="020B0604020202020204" pitchFamily="34" charset="0"/>
                <a:ea typeface="+mj-ea"/>
                <a:cs typeface="Arial" panose="020B0604020202020204" pitchFamily="34" charset="0"/>
              </a:rPr>
              <a:t>from Horizon 2020 Interim Evaluation</a:t>
            </a:r>
            <a:endParaRPr kumimoji="0" lang="en-GB" sz="2200" b="0" i="0" u="none" strike="noStrike" kern="1200" cap="none" spc="0" normalizeH="0" baseline="0" noProof="0" dirty="0">
              <a:ln>
                <a:noFill/>
              </a:ln>
              <a:solidFill>
                <a:srgbClr val="4D4D4D"/>
              </a:solidFill>
              <a:effectLst/>
              <a:uLnTx/>
              <a:uFillTx/>
              <a:latin typeface="Arial"/>
              <a:ea typeface="+mj-ea"/>
              <a:cs typeface="+mj-cs"/>
            </a:endParaRPr>
          </a:p>
        </p:txBody>
      </p:sp>
      <p:sp>
        <p:nvSpPr>
          <p:cNvPr id="13" name="Title 1"/>
          <p:cNvSpPr>
            <a:spLocks noGrp="1"/>
          </p:cNvSpPr>
          <p:nvPr>
            <p:ph type="title"/>
          </p:nvPr>
        </p:nvSpPr>
        <p:spPr>
          <a:xfrm>
            <a:off x="6828268" y="468000"/>
            <a:ext cx="4401817" cy="885139"/>
          </a:xfrm>
        </p:spPr>
        <p:txBody>
          <a:bodyPr anchor="t" anchorCtr="0">
            <a:normAutofit fontScale="90000"/>
          </a:bodyPr>
          <a:lstStyle/>
          <a:p>
            <a:pPr>
              <a:lnSpc>
                <a:spcPct val="100000"/>
              </a:lnSpc>
            </a:pPr>
            <a:r>
              <a:rPr lang="en-GB" dirty="0">
                <a:solidFill>
                  <a:schemeClr val="tx2"/>
                </a:solidFill>
                <a:latin typeface="Arial" panose="020B0604020202020204" pitchFamily="34" charset="0"/>
                <a:cs typeface="Arial" panose="020B0604020202020204" pitchFamily="34" charset="0"/>
              </a:rPr>
              <a:t>Key Novelties</a:t>
            </a:r>
            <a:br>
              <a:rPr lang="en-GB" dirty="0">
                <a:solidFill>
                  <a:schemeClr val="tx2"/>
                </a:solidFill>
                <a:latin typeface="Arial" panose="020B0604020202020204" pitchFamily="34" charset="0"/>
                <a:cs typeface="Arial" panose="020B0604020202020204" pitchFamily="34" charset="0"/>
              </a:rPr>
            </a:br>
            <a:r>
              <a:rPr lang="en-GB" sz="2400" b="0" dirty="0">
                <a:solidFill>
                  <a:schemeClr val="tx1"/>
                </a:solidFill>
                <a:latin typeface="Arial" panose="020B0604020202020204" pitchFamily="34" charset="0"/>
                <a:cs typeface="Arial" panose="020B0604020202020204" pitchFamily="34" charset="0"/>
              </a:rPr>
              <a:t>in Horizon Europe</a:t>
            </a:r>
            <a:endParaRPr lang="en-GB" sz="2400" b="0" dirty="0">
              <a:solidFill>
                <a:schemeClr val="tx1"/>
              </a:solidFill>
            </a:endParaRPr>
          </a:p>
        </p:txBody>
      </p:sp>
      <p:sp>
        <p:nvSpPr>
          <p:cNvPr id="15" name="Rectangle 14"/>
          <p:cNvSpPr/>
          <p:nvPr/>
        </p:nvSpPr>
        <p:spPr>
          <a:xfrm>
            <a:off x="6910085" y="1652303"/>
            <a:ext cx="4320000" cy="432000"/>
          </a:xfrm>
          <a:prstGeom prst="rect">
            <a:avLst/>
          </a:prstGeom>
          <a:solidFill>
            <a:schemeClr val="accent2"/>
          </a:solidFill>
          <a:ln w="28575" cmpd="sng">
            <a:noFill/>
            <a:prstDash val="sysDot"/>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a:ln>
                  <a:noFill/>
                </a:ln>
                <a:solidFill>
                  <a:srgbClr val="FFFFFF"/>
                </a:solidFill>
                <a:effectLst/>
                <a:uLnTx/>
                <a:uFillTx/>
                <a:latin typeface="Arial"/>
                <a:ea typeface="+mn-ea"/>
                <a:cs typeface="+mn-cs"/>
              </a:rPr>
              <a:t>European Innovation Council</a:t>
            </a:r>
          </a:p>
        </p:txBody>
      </p:sp>
      <p:sp>
        <p:nvSpPr>
          <p:cNvPr id="16" name="Rectangle 15"/>
          <p:cNvSpPr/>
          <p:nvPr/>
        </p:nvSpPr>
        <p:spPr>
          <a:xfrm>
            <a:off x="6910085" y="2372947"/>
            <a:ext cx="4320000" cy="432000"/>
          </a:xfrm>
          <a:prstGeom prst="rect">
            <a:avLst/>
          </a:prstGeom>
          <a:solidFill>
            <a:schemeClr val="accent2"/>
          </a:solidFill>
          <a:ln w="28575" cmpd="sng">
            <a:noFill/>
            <a:prstDash val="sysDot"/>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a:ln>
                  <a:noFill/>
                </a:ln>
                <a:solidFill>
                  <a:srgbClr val="FFFFFF"/>
                </a:solidFill>
                <a:effectLst/>
                <a:uLnTx/>
                <a:uFillTx/>
                <a:latin typeface="Arial"/>
                <a:ea typeface="+mn-ea"/>
                <a:cs typeface="+mn-cs"/>
              </a:rPr>
              <a:t>EU Missions</a:t>
            </a:r>
          </a:p>
        </p:txBody>
      </p:sp>
      <p:sp>
        <p:nvSpPr>
          <p:cNvPr id="17" name="Rectangle 16"/>
          <p:cNvSpPr/>
          <p:nvPr/>
        </p:nvSpPr>
        <p:spPr>
          <a:xfrm>
            <a:off x="6910085" y="3127348"/>
            <a:ext cx="4320000" cy="432000"/>
          </a:xfrm>
          <a:prstGeom prst="rect">
            <a:avLst/>
          </a:prstGeom>
          <a:solidFill>
            <a:schemeClr val="accent2"/>
          </a:solidFill>
          <a:ln w="28575" cmpd="sng">
            <a:noFill/>
            <a:prstDash val="sysDot"/>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a:ln>
                  <a:noFill/>
                </a:ln>
                <a:solidFill>
                  <a:srgbClr val="FFFFFF"/>
                </a:solidFill>
                <a:effectLst/>
                <a:uLnTx/>
                <a:uFillTx/>
                <a:latin typeface="Arial"/>
                <a:ea typeface="+mn-ea"/>
                <a:cs typeface="+mn-cs"/>
              </a:rPr>
              <a:t>New approach to partnerships</a:t>
            </a:r>
          </a:p>
        </p:txBody>
      </p:sp>
      <p:sp>
        <p:nvSpPr>
          <p:cNvPr id="18" name="Rectangle 17"/>
          <p:cNvSpPr/>
          <p:nvPr/>
        </p:nvSpPr>
        <p:spPr>
          <a:xfrm>
            <a:off x="6910085" y="3852478"/>
            <a:ext cx="4320000" cy="432000"/>
          </a:xfrm>
          <a:prstGeom prst="rect">
            <a:avLst/>
          </a:prstGeom>
          <a:solidFill>
            <a:schemeClr val="accent2"/>
          </a:solidFill>
          <a:ln w="28575" cmpd="sng">
            <a:noFill/>
            <a:prstDash val="sysDot"/>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a:ln>
                  <a:noFill/>
                </a:ln>
                <a:solidFill>
                  <a:srgbClr val="FFFFFF"/>
                </a:solidFill>
                <a:effectLst/>
                <a:uLnTx/>
                <a:uFillTx/>
                <a:latin typeface="Arial"/>
                <a:ea typeface="+mn-ea"/>
                <a:cs typeface="+mn-cs"/>
              </a:rPr>
              <a:t>Open science policy</a:t>
            </a:r>
          </a:p>
        </p:txBody>
      </p:sp>
      <p:sp>
        <p:nvSpPr>
          <p:cNvPr id="19" name="Rectangle 18"/>
          <p:cNvSpPr/>
          <p:nvPr/>
        </p:nvSpPr>
        <p:spPr>
          <a:xfrm>
            <a:off x="6910085" y="5327523"/>
            <a:ext cx="4320000" cy="432000"/>
          </a:xfrm>
          <a:prstGeom prst="rect">
            <a:avLst/>
          </a:prstGeom>
          <a:solidFill>
            <a:schemeClr val="accent2"/>
          </a:solidFill>
          <a:ln w="28575" cmpd="sng">
            <a:noFill/>
            <a:prstDash val="sysDot"/>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a:ln>
                  <a:noFill/>
                </a:ln>
                <a:solidFill>
                  <a:srgbClr val="FFFFFF"/>
                </a:solidFill>
                <a:effectLst/>
                <a:uLnTx/>
                <a:uFillTx/>
                <a:latin typeface="Arial"/>
                <a:ea typeface="+mn-ea"/>
                <a:cs typeface="+mn-cs"/>
              </a:rPr>
              <a:t>Spreading Excellence</a:t>
            </a:r>
          </a:p>
        </p:txBody>
      </p:sp>
      <p:pic>
        <p:nvPicPr>
          <p:cNvPr id="21" name="Picture 2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63926" y="1455752"/>
            <a:ext cx="791326" cy="789103"/>
          </a:xfrm>
          <a:prstGeom prst="rect">
            <a:avLst/>
          </a:prstGeom>
        </p:spPr>
      </p:pic>
      <p:pic>
        <p:nvPicPr>
          <p:cNvPr id="22" name="Picture 2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63926" y="2194396"/>
            <a:ext cx="789103" cy="789103"/>
          </a:xfrm>
          <a:prstGeom prst="rect">
            <a:avLst/>
          </a:prstGeom>
        </p:spPr>
      </p:pic>
      <p:pic>
        <p:nvPicPr>
          <p:cNvPr id="23" name="Picture 2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63926" y="4412738"/>
            <a:ext cx="789103" cy="789103"/>
          </a:xfrm>
          <a:prstGeom prst="rect">
            <a:avLst/>
          </a:prstGeom>
        </p:spPr>
      </p:pic>
      <p:pic>
        <p:nvPicPr>
          <p:cNvPr id="24" name="Picture 2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763926" y="3671684"/>
            <a:ext cx="791326" cy="789103"/>
          </a:xfrm>
          <a:prstGeom prst="rect">
            <a:avLst/>
          </a:prstGeom>
        </p:spPr>
      </p:pic>
      <p:pic>
        <p:nvPicPr>
          <p:cNvPr id="26" name="Picture 2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63926" y="5148972"/>
            <a:ext cx="789103" cy="789103"/>
          </a:xfrm>
          <a:prstGeom prst="rect">
            <a:avLst/>
          </a:prstGeom>
        </p:spPr>
      </p:pic>
      <p:sp>
        <p:nvSpPr>
          <p:cNvPr id="41" name="Rectangle 40"/>
          <p:cNvSpPr/>
          <p:nvPr/>
        </p:nvSpPr>
        <p:spPr>
          <a:xfrm>
            <a:off x="1562049" y="1636854"/>
            <a:ext cx="4320000" cy="432000"/>
          </a:xfrm>
          <a:prstGeom prst="rect">
            <a:avLst/>
          </a:prstGeom>
          <a:solidFill>
            <a:schemeClr val="bg1"/>
          </a:solidFill>
          <a:ln w="28575" cmpd="sng">
            <a:noFill/>
            <a:prstDash val="sysDot"/>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a:ln>
                  <a:noFill/>
                </a:ln>
                <a:solidFill>
                  <a:srgbClr val="4D4D4D"/>
                </a:solidFill>
                <a:effectLst/>
                <a:uLnTx/>
                <a:uFillTx/>
                <a:latin typeface="Arial"/>
                <a:ea typeface="+mn-ea"/>
                <a:cs typeface="+mn-cs"/>
              </a:rPr>
              <a:t>Support breakthrough innovation</a:t>
            </a:r>
          </a:p>
        </p:txBody>
      </p:sp>
      <p:sp>
        <p:nvSpPr>
          <p:cNvPr id="42" name="Rectangle 41"/>
          <p:cNvSpPr/>
          <p:nvPr/>
        </p:nvSpPr>
        <p:spPr>
          <a:xfrm>
            <a:off x="1562049" y="2248510"/>
            <a:ext cx="4320000" cy="660211"/>
          </a:xfrm>
          <a:prstGeom prst="rect">
            <a:avLst/>
          </a:prstGeom>
          <a:solidFill>
            <a:schemeClr val="bg1"/>
          </a:solidFill>
          <a:ln w="28575" cmpd="sng">
            <a:noFill/>
            <a:prstDash val="sysDot"/>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a:ln>
                  <a:noFill/>
                </a:ln>
                <a:solidFill>
                  <a:srgbClr val="4D4D4D"/>
                </a:solidFill>
                <a:effectLst/>
                <a:uLnTx/>
                <a:uFillTx/>
                <a:latin typeface="Arial"/>
                <a:ea typeface="+mn-ea"/>
                <a:cs typeface="+mn-cs"/>
              </a:rPr>
              <a:t>Create more impact through mission-orientation and citizens' involvement</a:t>
            </a:r>
          </a:p>
        </p:txBody>
      </p:sp>
      <p:sp>
        <p:nvSpPr>
          <p:cNvPr id="43" name="Rectangle 42"/>
          <p:cNvSpPr/>
          <p:nvPr/>
        </p:nvSpPr>
        <p:spPr>
          <a:xfrm>
            <a:off x="1562049" y="4591289"/>
            <a:ext cx="4320000" cy="432000"/>
          </a:xfrm>
          <a:prstGeom prst="rect">
            <a:avLst/>
          </a:prstGeom>
          <a:solidFill>
            <a:schemeClr val="bg1"/>
          </a:solidFill>
          <a:ln w="28575" cmpd="sng">
            <a:noFill/>
            <a:prstDash val="sysDot"/>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a:ln>
                  <a:noFill/>
                </a:ln>
                <a:solidFill>
                  <a:srgbClr val="4D4D4D"/>
                </a:solidFill>
                <a:effectLst/>
                <a:uLnTx/>
                <a:uFillTx/>
                <a:latin typeface="Arial"/>
                <a:ea typeface="+mn-ea"/>
                <a:cs typeface="+mn-cs"/>
              </a:rPr>
              <a:t>Strengthen international cooperation</a:t>
            </a:r>
          </a:p>
        </p:txBody>
      </p:sp>
      <p:sp>
        <p:nvSpPr>
          <p:cNvPr id="44" name="Rectangle 43"/>
          <p:cNvSpPr/>
          <p:nvPr/>
        </p:nvSpPr>
        <p:spPr>
          <a:xfrm>
            <a:off x="1562049" y="3850235"/>
            <a:ext cx="4320000" cy="432000"/>
          </a:xfrm>
          <a:prstGeom prst="rect">
            <a:avLst/>
          </a:prstGeom>
          <a:solidFill>
            <a:schemeClr val="bg1"/>
          </a:solidFill>
          <a:ln w="28575" cmpd="sng">
            <a:noFill/>
            <a:prstDash val="sysDot"/>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a:ln>
                  <a:noFill/>
                </a:ln>
                <a:solidFill>
                  <a:srgbClr val="4D4D4D"/>
                </a:solidFill>
                <a:effectLst/>
                <a:uLnTx/>
                <a:uFillTx/>
                <a:latin typeface="Arial"/>
                <a:ea typeface="+mn-ea"/>
                <a:cs typeface="+mn-cs"/>
              </a:rPr>
              <a:t>Reinforce openness</a:t>
            </a:r>
          </a:p>
        </p:txBody>
      </p:sp>
      <p:sp>
        <p:nvSpPr>
          <p:cNvPr id="45" name="Rectangle 44"/>
          <p:cNvSpPr/>
          <p:nvPr/>
        </p:nvSpPr>
        <p:spPr>
          <a:xfrm>
            <a:off x="1562049" y="3119213"/>
            <a:ext cx="4320000" cy="432000"/>
          </a:xfrm>
          <a:prstGeom prst="rect">
            <a:avLst/>
          </a:prstGeom>
          <a:solidFill>
            <a:schemeClr val="bg1"/>
          </a:solidFill>
          <a:ln w="28575" cmpd="sng">
            <a:noFill/>
            <a:prstDash val="sysDot"/>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a:ln>
                  <a:noFill/>
                </a:ln>
                <a:solidFill>
                  <a:srgbClr val="4D4D4D"/>
                </a:solidFill>
                <a:effectLst/>
                <a:uLnTx/>
                <a:uFillTx/>
                <a:latin typeface="Arial"/>
                <a:ea typeface="+mn-ea"/>
                <a:cs typeface="+mn-cs"/>
              </a:rPr>
              <a:t>Rationalise partnerships’ landscape</a:t>
            </a:r>
          </a:p>
        </p:txBody>
      </p:sp>
      <p:sp>
        <p:nvSpPr>
          <p:cNvPr id="46" name="Rectangle 45"/>
          <p:cNvSpPr/>
          <p:nvPr/>
        </p:nvSpPr>
        <p:spPr>
          <a:xfrm>
            <a:off x="1562049" y="5327523"/>
            <a:ext cx="4320000" cy="432000"/>
          </a:xfrm>
          <a:prstGeom prst="rect">
            <a:avLst/>
          </a:prstGeom>
          <a:solidFill>
            <a:schemeClr val="bg1"/>
          </a:solidFill>
          <a:ln w="28575" cmpd="sng">
            <a:noFill/>
            <a:prstDash val="sysDot"/>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a:ln>
                  <a:noFill/>
                </a:ln>
                <a:solidFill>
                  <a:srgbClr val="4D4D4D"/>
                </a:solidFill>
                <a:effectLst/>
                <a:uLnTx/>
                <a:uFillTx/>
                <a:latin typeface="Arial"/>
                <a:ea typeface="+mn-ea"/>
                <a:cs typeface="+mn-cs"/>
              </a:rPr>
              <a:t>Encourage participation </a:t>
            </a:r>
          </a:p>
        </p:txBody>
      </p:sp>
      <p:grpSp>
        <p:nvGrpSpPr>
          <p:cNvPr id="8" name="Group 7"/>
          <p:cNvGrpSpPr/>
          <p:nvPr/>
        </p:nvGrpSpPr>
        <p:grpSpPr>
          <a:xfrm>
            <a:off x="6016286" y="1673814"/>
            <a:ext cx="617139" cy="4060309"/>
            <a:chOff x="5958230" y="1673814"/>
            <a:chExt cx="617139" cy="4060309"/>
          </a:xfrm>
        </p:grpSpPr>
        <p:sp>
          <p:nvSpPr>
            <p:cNvPr id="47" name="Right Arrow 46"/>
            <p:cNvSpPr/>
            <p:nvPr/>
          </p:nvSpPr>
          <p:spPr>
            <a:xfrm>
              <a:off x="5958230" y="1673814"/>
              <a:ext cx="617139" cy="352978"/>
            </a:xfrm>
            <a:prstGeom prst="rightArrow">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a:ea typeface="+mn-ea"/>
                <a:cs typeface="+mn-cs"/>
              </a:endParaRPr>
            </a:p>
          </p:txBody>
        </p:sp>
        <p:sp>
          <p:nvSpPr>
            <p:cNvPr id="48" name="Right Arrow 47"/>
            <p:cNvSpPr/>
            <p:nvPr/>
          </p:nvSpPr>
          <p:spPr>
            <a:xfrm>
              <a:off x="5958230" y="2414456"/>
              <a:ext cx="617139" cy="352978"/>
            </a:xfrm>
            <a:prstGeom prst="rightArrow">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a:ea typeface="+mn-ea"/>
                <a:cs typeface="+mn-cs"/>
              </a:endParaRPr>
            </a:p>
          </p:txBody>
        </p:sp>
        <p:sp>
          <p:nvSpPr>
            <p:cNvPr id="49" name="Right Arrow 48"/>
            <p:cNvSpPr/>
            <p:nvPr/>
          </p:nvSpPr>
          <p:spPr>
            <a:xfrm>
              <a:off x="5958230" y="3164955"/>
              <a:ext cx="617139" cy="352978"/>
            </a:xfrm>
            <a:prstGeom prst="rightArrow">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a:ea typeface="+mn-ea"/>
                <a:cs typeface="+mn-cs"/>
              </a:endParaRPr>
            </a:p>
          </p:txBody>
        </p:sp>
        <p:sp>
          <p:nvSpPr>
            <p:cNvPr id="50" name="Right Arrow 49"/>
            <p:cNvSpPr/>
            <p:nvPr/>
          </p:nvSpPr>
          <p:spPr>
            <a:xfrm>
              <a:off x="5958230" y="3906203"/>
              <a:ext cx="617139" cy="352978"/>
            </a:xfrm>
            <a:prstGeom prst="rightArrow">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a:ea typeface="+mn-ea"/>
                <a:cs typeface="+mn-cs"/>
              </a:endParaRPr>
            </a:p>
          </p:txBody>
        </p:sp>
        <p:sp>
          <p:nvSpPr>
            <p:cNvPr id="51" name="Right Arrow 50"/>
            <p:cNvSpPr/>
            <p:nvPr/>
          </p:nvSpPr>
          <p:spPr>
            <a:xfrm>
              <a:off x="5958230" y="4643240"/>
              <a:ext cx="617139" cy="352978"/>
            </a:xfrm>
            <a:prstGeom prst="rightArrow">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a:ea typeface="+mn-ea"/>
                <a:cs typeface="+mn-cs"/>
              </a:endParaRPr>
            </a:p>
          </p:txBody>
        </p:sp>
        <p:sp>
          <p:nvSpPr>
            <p:cNvPr id="52" name="Right Arrow 51"/>
            <p:cNvSpPr/>
            <p:nvPr/>
          </p:nvSpPr>
          <p:spPr>
            <a:xfrm>
              <a:off x="5958230" y="5381145"/>
              <a:ext cx="617139" cy="352978"/>
            </a:xfrm>
            <a:prstGeom prst="rightArrow">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a:ea typeface="+mn-ea"/>
                <a:cs typeface="+mn-cs"/>
              </a:endParaRPr>
            </a:p>
          </p:txBody>
        </p:sp>
      </p:grpSp>
      <p:sp>
        <p:nvSpPr>
          <p:cNvPr id="30" name="Rectangle 29"/>
          <p:cNvSpPr/>
          <p:nvPr/>
        </p:nvSpPr>
        <p:spPr>
          <a:xfrm>
            <a:off x="6910085" y="4576454"/>
            <a:ext cx="4320000" cy="432000"/>
          </a:xfrm>
          <a:prstGeom prst="rect">
            <a:avLst/>
          </a:prstGeom>
          <a:solidFill>
            <a:schemeClr val="accent2"/>
          </a:solidFill>
          <a:ln w="28575" cmpd="sng">
            <a:noFill/>
            <a:prstDash val="sysDot"/>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a:ln>
                  <a:noFill/>
                </a:ln>
                <a:solidFill>
                  <a:srgbClr val="FFFFFF"/>
                </a:solidFill>
                <a:effectLst/>
                <a:uLnTx/>
                <a:uFillTx/>
                <a:latin typeface="Arial"/>
                <a:ea typeface="+mn-ea"/>
                <a:cs typeface="+mn-cs"/>
              </a:rPr>
              <a:t>Extended association possibilities</a:t>
            </a:r>
          </a:p>
        </p:txBody>
      </p:sp>
      <p:pic>
        <p:nvPicPr>
          <p:cNvPr id="4" name="Picture 3"/>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38371" y="3624587"/>
            <a:ext cx="721476" cy="724251"/>
          </a:xfrm>
          <a:prstGeom prst="rect">
            <a:avLst/>
          </a:prstGeom>
        </p:spPr>
      </p:pic>
    </p:spTree>
    <p:extLst>
      <p:ext uri="{BB962C8B-B14F-4D97-AF65-F5344CB8AC3E}">
        <p14:creationId xmlns:p14="http://schemas.microsoft.com/office/powerpoint/2010/main" val="3940618528"/>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ext Placeholder 2"/>
          <p:cNvSpPr txBox="1">
            <a:spLocks/>
          </p:cNvSpPr>
          <p:nvPr/>
        </p:nvSpPr>
        <p:spPr>
          <a:xfrm>
            <a:off x="2236566" y="5788077"/>
            <a:ext cx="7718867" cy="415028"/>
          </a:xfrm>
          <a:prstGeom prst="rect">
            <a:avLst/>
          </a:prstGeom>
          <a:ln w="12700">
            <a:noFill/>
          </a:ln>
        </p:spPr>
        <p:txBody>
          <a:bodyPr vert="horz" lIns="91440" tIns="45720" rIns="91440" bIns="45720" rtlCol="0">
            <a:noAutofit/>
          </a:bodyPr>
          <a:lstStyle>
            <a:defPPr>
              <a:defRPr lang="en-US"/>
            </a:defPPr>
            <a:lvl1pPr marL="0" indent="0" algn="l" defTabSz="914400" rtl="0" eaLnBrk="1" latinLnBrk="0" hangingPunct="1">
              <a:spcAft>
                <a:spcPts val="0"/>
              </a:spcAft>
              <a:buNone/>
              <a:defRPr sz="2000" b="1" kern="1200">
                <a:solidFill>
                  <a:schemeClr val="tx2"/>
                </a:solidFill>
                <a:latin typeface="+mn-lt"/>
                <a:ea typeface="+mn-ea"/>
                <a:cs typeface="+mn-cs"/>
              </a:defRPr>
            </a:lvl1pPr>
            <a:lvl2pPr marL="0" indent="0" algn="l" defTabSz="914400" rtl="0" eaLnBrk="1" latinLnBrk="0" hangingPunct="1">
              <a:buNone/>
              <a:defRPr sz="1800" b="1" kern="1200">
                <a:solidFill>
                  <a:schemeClr val="accent2"/>
                </a:solidFill>
                <a:latin typeface="+mn-lt"/>
                <a:ea typeface="+mn-ea"/>
                <a:cs typeface="+mn-cs"/>
              </a:defRPr>
            </a:lvl2pPr>
            <a:lvl3pPr marL="914400" algn="l" defTabSz="914400" rtl="0" eaLnBrk="1" latinLnBrk="0" hangingPunct="1">
              <a:defRPr sz="2000" kern="1200">
                <a:solidFill>
                  <a:schemeClr val="tx1"/>
                </a:solidFill>
                <a:latin typeface="+mn-lt"/>
                <a:ea typeface="+mn-ea"/>
                <a:cs typeface="+mn-cs"/>
              </a:defRPr>
            </a:lvl3pPr>
            <a:lvl4pPr marL="1371600" algn="l" defTabSz="914400" rtl="0" eaLnBrk="1" latinLnBrk="0" hangingPunct="1">
              <a:defRPr sz="2000" kern="1200">
                <a:solidFill>
                  <a:schemeClr val="tx1"/>
                </a:solidFill>
                <a:latin typeface="+mn-lt"/>
                <a:ea typeface="+mn-ea"/>
                <a:cs typeface="+mn-cs"/>
              </a:defRPr>
            </a:lvl4pPr>
            <a:lvl5pPr marL="1828800" algn="l" defTabSz="914400" rtl="0" eaLnBrk="1" latinLnBrk="0" hangingPunct="1">
              <a:defRPr sz="20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E" sz="1200" b="0" i="0" u="none" strike="noStrike" kern="1200" cap="none" spc="0" normalizeH="0" baseline="0" noProof="0" dirty="0">
                <a:ln>
                  <a:noFill/>
                </a:ln>
                <a:solidFill>
                  <a:srgbClr val="4D4D4D"/>
                </a:solidFill>
                <a:effectLst/>
                <a:uLnTx/>
                <a:uFillTx/>
                <a:latin typeface="Arial"/>
                <a:ea typeface="+mn-ea"/>
                <a:cs typeface="+mn-cs"/>
              </a:rPr>
              <a:t>*</a:t>
            </a:r>
            <a:r>
              <a:rPr kumimoji="0" lang="en-IE" sz="1200" b="1" i="0" u="none" strike="noStrike" kern="1200" cap="none" spc="0" normalizeH="0" baseline="0" noProof="0" dirty="0">
                <a:ln>
                  <a:noFill/>
                </a:ln>
                <a:solidFill>
                  <a:srgbClr val="034EA2"/>
                </a:solidFill>
                <a:effectLst/>
                <a:uLnTx/>
                <a:uFillTx/>
                <a:latin typeface="Arial"/>
                <a:ea typeface="+mn-ea"/>
                <a:cs typeface="+mn-cs"/>
              </a:rPr>
              <a:t> </a:t>
            </a:r>
            <a:r>
              <a:rPr kumimoji="0" lang="en-IE" sz="1200" b="0" i="0" u="none" strike="noStrike" kern="1200" cap="none" spc="0" normalizeH="0" baseline="0" noProof="0" dirty="0">
                <a:ln>
                  <a:noFill/>
                </a:ln>
                <a:solidFill>
                  <a:srgbClr val="4D4D4D"/>
                </a:solidFill>
                <a:effectLst/>
                <a:uLnTx/>
                <a:uFillTx/>
                <a:latin typeface="Arial"/>
                <a:ea typeface="+mn-ea"/>
                <a:cs typeface="+mn-cs"/>
              </a:rPr>
              <a:t>The European Institute of Innovation &amp; Technology (EIT) is not part of the Specific Programme</a:t>
            </a:r>
          </a:p>
        </p:txBody>
      </p:sp>
      <p:sp>
        <p:nvSpPr>
          <p:cNvPr id="41" name="TextBox 40"/>
          <p:cNvSpPr txBox="1"/>
          <p:nvPr/>
        </p:nvSpPr>
        <p:spPr>
          <a:xfrm>
            <a:off x="10186700" y="479024"/>
            <a:ext cx="1614684" cy="40011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000" b="1" i="0" u="none" strike="noStrike" kern="1200" cap="all" spc="0" normalizeH="0" baseline="0" noProof="0" dirty="0">
                <a:ln>
                  <a:noFill/>
                </a:ln>
                <a:solidFill>
                  <a:srgbClr val="034EA2"/>
                </a:solidFill>
                <a:effectLst/>
                <a:uLnTx/>
                <a:uFillTx/>
                <a:latin typeface="Arial" charset="0"/>
                <a:ea typeface="+mn-ea"/>
                <a:cs typeface="+mn-cs"/>
              </a:rPr>
              <a:t>EURATOM</a:t>
            </a:r>
          </a:p>
        </p:txBody>
      </p:sp>
      <p:sp>
        <p:nvSpPr>
          <p:cNvPr id="45" name="TextBox 44"/>
          <p:cNvSpPr txBox="1"/>
          <p:nvPr/>
        </p:nvSpPr>
        <p:spPr>
          <a:xfrm>
            <a:off x="3932458" y="479024"/>
            <a:ext cx="2589175" cy="40011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2000" b="1" i="0" u="none" strike="noStrike" kern="1200" cap="all" spc="0" normalizeH="0" baseline="0" noProof="0" dirty="0">
                <a:ln>
                  <a:noFill/>
                </a:ln>
                <a:solidFill>
                  <a:srgbClr val="034EA2"/>
                </a:solidFill>
                <a:effectLst/>
                <a:uLnTx/>
                <a:uFillTx/>
                <a:latin typeface="Arial" charset="0"/>
                <a:ea typeface="+mn-ea"/>
                <a:cs typeface="+mn-cs"/>
              </a:rPr>
              <a:t>HORIZON EUROPE</a:t>
            </a:r>
          </a:p>
        </p:txBody>
      </p:sp>
      <p:sp>
        <p:nvSpPr>
          <p:cNvPr id="49" name="Rectangle 48"/>
          <p:cNvSpPr/>
          <p:nvPr/>
        </p:nvSpPr>
        <p:spPr>
          <a:xfrm>
            <a:off x="540541" y="1609865"/>
            <a:ext cx="1411499" cy="3844509"/>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a:ea typeface="+mn-ea"/>
              <a:cs typeface="+mn-cs"/>
            </a:endParaRPr>
          </a:p>
        </p:txBody>
      </p:sp>
      <p:sp>
        <p:nvSpPr>
          <p:cNvPr id="54" name="Rectangle 53"/>
          <p:cNvSpPr/>
          <p:nvPr/>
        </p:nvSpPr>
        <p:spPr>
          <a:xfrm>
            <a:off x="449241" y="1127418"/>
            <a:ext cx="1658487" cy="4566926"/>
          </a:xfrm>
          <a:prstGeom prst="rect">
            <a:avLst/>
          </a:prstGeom>
          <a:gradFill flip="none" rotWithShape="1">
            <a:gsLst>
              <a:gs pos="0">
                <a:srgbClr val="9BD4F0"/>
              </a:gs>
              <a:gs pos="50000">
                <a:srgbClr val="A2D5D0"/>
              </a:gs>
              <a:gs pos="99000">
                <a:srgbClr val="B0D10E"/>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a:ea typeface="+mn-ea"/>
              <a:cs typeface="+mn-cs"/>
            </a:endParaRPr>
          </a:p>
        </p:txBody>
      </p:sp>
      <p:sp>
        <p:nvSpPr>
          <p:cNvPr id="55" name="TextBox 54"/>
          <p:cNvSpPr txBox="1"/>
          <p:nvPr/>
        </p:nvSpPr>
        <p:spPr>
          <a:xfrm>
            <a:off x="663918" y="3013999"/>
            <a:ext cx="1277779" cy="1188000"/>
          </a:xfrm>
          <a:prstGeom prst="rect">
            <a:avLst/>
          </a:prstGeom>
          <a:solidFill>
            <a:schemeClr val="bg1"/>
          </a:solidFill>
          <a:ln>
            <a:noFill/>
          </a:ln>
        </p:spPr>
        <p:txBody>
          <a:bodyPr wrap="square" rtlCol="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1200" b="1" i="0" u="none" strike="noStrike" kern="1200" cap="none" spc="0" normalizeH="0" baseline="0" noProof="0" dirty="0">
                <a:ln>
                  <a:noFill/>
                </a:ln>
                <a:solidFill>
                  <a:srgbClr val="034EA2"/>
                </a:solidFill>
                <a:effectLst/>
                <a:uLnTx/>
                <a:uFillTx/>
                <a:latin typeface="Arial" charset="0"/>
                <a:ea typeface="+mn-ea"/>
                <a:cs typeface="+mn-cs"/>
              </a:rPr>
              <a:t>Research actions</a:t>
            </a:r>
          </a:p>
        </p:txBody>
      </p:sp>
      <p:sp>
        <p:nvSpPr>
          <p:cNvPr id="58" name="TextBox 57"/>
          <p:cNvSpPr txBox="1"/>
          <p:nvPr/>
        </p:nvSpPr>
        <p:spPr>
          <a:xfrm>
            <a:off x="663919" y="4354153"/>
            <a:ext cx="1277779" cy="1188000"/>
          </a:xfrm>
          <a:prstGeom prst="rect">
            <a:avLst/>
          </a:prstGeom>
          <a:solidFill>
            <a:schemeClr val="bg1"/>
          </a:solidFill>
          <a:ln>
            <a:noFill/>
          </a:ln>
        </p:spPr>
        <p:txBody>
          <a:bodyPr wrap="square" rtlCol="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1200" b="1" i="0" u="none" strike="noStrike" kern="1200" cap="none" spc="0" normalizeH="0" baseline="0" noProof="0" dirty="0">
                <a:ln>
                  <a:noFill/>
                </a:ln>
                <a:solidFill>
                  <a:srgbClr val="034EA2"/>
                </a:solidFill>
                <a:effectLst/>
                <a:uLnTx/>
                <a:uFillTx/>
                <a:latin typeface="Arial" charset="0"/>
                <a:ea typeface="+mn-ea"/>
                <a:cs typeface="+mn-cs"/>
              </a:rPr>
              <a:t>Development actions</a:t>
            </a:r>
          </a:p>
        </p:txBody>
      </p:sp>
      <p:sp>
        <p:nvSpPr>
          <p:cNvPr id="53" name="TextBox 52"/>
          <p:cNvSpPr txBox="1"/>
          <p:nvPr/>
        </p:nvSpPr>
        <p:spPr>
          <a:xfrm>
            <a:off x="589700" y="1251733"/>
            <a:ext cx="1506062" cy="1118255"/>
          </a:xfrm>
          <a:prstGeom prst="rect">
            <a:avLst/>
          </a:prstGeom>
          <a:noFill/>
        </p:spPr>
        <p:txBody>
          <a:bodyPr wrap="square" rtlCol="0">
            <a:spAutoFit/>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0" lang="en-IE" sz="1400" b="1" i="0" u="none" strike="noStrike" kern="1200" cap="all" spc="0" normalizeH="0" baseline="0" noProof="0" dirty="0">
                <a:ln>
                  <a:noFill/>
                </a:ln>
                <a:solidFill>
                  <a:srgbClr val="931680"/>
                </a:solidFill>
                <a:effectLst/>
                <a:uLnTx/>
                <a:uFillTx/>
                <a:latin typeface="Arial"/>
                <a:ea typeface="+mn-ea"/>
                <a:cs typeface="+mn-cs"/>
              </a:rPr>
              <a:t>Specific Programme: European Defence Fund</a:t>
            </a:r>
            <a:endParaRPr kumimoji="0" lang="en-IE" sz="1400" b="0" i="0" u="none" strike="noStrike" kern="1200" cap="all" spc="0" normalizeH="0" baseline="0" noProof="0" dirty="0">
              <a:ln>
                <a:noFill/>
              </a:ln>
              <a:solidFill>
                <a:srgbClr val="931680"/>
              </a:solidFill>
              <a:effectLst/>
              <a:uLnTx/>
              <a:uFillTx/>
              <a:latin typeface="Arial"/>
              <a:ea typeface="+mn-ea"/>
              <a:cs typeface="+mn-cs"/>
            </a:endParaRPr>
          </a:p>
        </p:txBody>
      </p:sp>
      <p:cxnSp>
        <p:nvCxnSpPr>
          <p:cNvPr id="68" name="Straight Connector 67"/>
          <p:cNvCxnSpPr/>
          <p:nvPr/>
        </p:nvCxnSpPr>
        <p:spPr>
          <a:xfrm>
            <a:off x="442953" y="951966"/>
            <a:ext cx="9506192" cy="0"/>
          </a:xfrm>
          <a:prstGeom prst="line">
            <a:avLst/>
          </a:prstGeom>
          <a:ln w="762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a:off x="10068942" y="951966"/>
            <a:ext cx="1701446" cy="0"/>
          </a:xfrm>
          <a:prstGeom prst="line">
            <a:avLst/>
          </a:prstGeom>
          <a:ln w="76200">
            <a:solidFill>
              <a:schemeClr val="tx2"/>
            </a:solidFill>
          </a:ln>
        </p:spPr>
        <p:style>
          <a:lnRef idx="1">
            <a:schemeClr val="accent1"/>
          </a:lnRef>
          <a:fillRef idx="0">
            <a:schemeClr val="accent1"/>
          </a:fillRef>
          <a:effectRef idx="0">
            <a:schemeClr val="accent1"/>
          </a:effectRef>
          <a:fontRef idx="minor">
            <a:schemeClr val="tx1"/>
          </a:fontRef>
        </p:style>
      </p:cxnSp>
      <p:sp>
        <p:nvSpPr>
          <p:cNvPr id="39" name="Rectangle 38"/>
          <p:cNvSpPr/>
          <p:nvPr/>
        </p:nvSpPr>
        <p:spPr>
          <a:xfrm>
            <a:off x="10075230" y="1120690"/>
            <a:ext cx="1701446" cy="4616033"/>
          </a:xfrm>
          <a:prstGeom prst="rect">
            <a:avLst/>
          </a:prstGeom>
          <a:gradFill flip="none" rotWithShape="1">
            <a:gsLst>
              <a:gs pos="0">
                <a:srgbClr val="9BD4F0"/>
              </a:gs>
              <a:gs pos="50000">
                <a:srgbClr val="A2D5D0"/>
              </a:gs>
              <a:gs pos="99000">
                <a:srgbClr val="B0D10E"/>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a:ea typeface="+mn-ea"/>
              <a:cs typeface="+mn-cs"/>
            </a:endParaRPr>
          </a:p>
        </p:txBody>
      </p:sp>
      <p:grpSp>
        <p:nvGrpSpPr>
          <p:cNvPr id="84" name="Group 83"/>
          <p:cNvGrpSpPr/>
          <p:nvPr/>
        </p:nvGrpSpPr>
        <p:grpSpPr>
          <a:xfrm>
            <a:off x="10295953" y="1331859"/>
            <a:ext cx="1260000" cy="4216709"/>
            <a:chOff x="10324155" y="1331859"/>
            <a:chExt cx="1260000" cy="4216709"/>
          </a:xfrm>
        </p:grpSpPr>
        <p:sp>
          <p:nvSpPr>
            <p:cNvPr id="42" name="TextBox 41"/>
            <p:cNvSpPr txBox="1">
              <a:spLocks/>
            </p:cNvSpPr>
            <p:nvPr/>
          </p:nvSpPr>
          <p:spPr>
            <a:xfrm>
              <a:off x="10324155" y="1331859"/>
              <a:ext cx="1260000" cy="1296000"/>
            </a:xfrm>
            <a:prstGeom prst="rect">
              <a:avLst/>
            </a:prstGeom>
            <a:solidFill>
              <a:schemeClr val="bg1"/>
            </a:solidFill>
            <a:ln>
              <a:noFill/>
            </a:ln>
          </p:spPr>
          <p:txBody>
            <a:bodyPr wrap="square" rtlCol="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1200" b="1" i="0" u="none" strike="noStrike" kern="1200" cap="none" spc="0" normalizeH="0" baseline="0" noProof="0" dirty="0">
                  <a:ln>
                    <a:noFill/>
                  </a:ln>
                  <a:solidFill>
                    <a:srgbClr val="034EA2"/>
                  </a:solidFill>
                  <a:effectLst/>
                  <a:uLnTx/>
                  <a:uFillTx/>
                  <a:latin typeface="Arial" charset="0"/>
                  <a:ea typeface="+mn-ea"/>
                  <a:cs typeface="+mn-cs"/>
                </a:rPr>
                <a:t>Fusion</a:t>
              </a:r>
            </a:p>
          </p:txBody>
        </p:sp>
        <p:sp>
          <p:nvSpPr>
            <p:cNvPr id="44" name="TextBox 43"/>
            <p:cNvSpPr txBox="1"/>
            <p:nvPr/>
          </p:nvSpPr>
          <p:spPr>
            <a:xfrm>
              <a:off x="10324290" y="4252568"/>
              <a:ext cx="1259730" cy="1296000"/>
            </a:xfrm>
            <a:prstGeom prst="rect">
              <a:avLst/>
            </a:prstGeom>
            <a:solidFill>
              <a:schemeClr val="bg1"/>
            </a:solidFill>
            <a:ln>
              <a:noFill/>
            </a:ln>
          </p:spPr>
          <p:txBody>
            <a:bodyPr wrap="square" rtlCol="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1200" b="1" i="0" u="none" strike="noStrike" kern="1200" cap="none" spc="0" normalizeH="0" baseline="0" noProof="0" dirty="0">
                  <a:ln>
                    <a:noFill/>
                  </a:ln>
                  <a:solidFill>
                    <a:srgbClr val="034EA2"/>
                  </a:solidFill>
                  <a:effectLst/>
                  <a:uLnTx/>
                  <a:uFillTx/>
                  <a:latin typeface="Arial" charset="0"/>
                  <a:ea typeface="+mn-ea"/>
                  <a:cs typeface="+mn-cs"/>
                </a:rPr>
                <a:t>Joint Research </a:t>
              </a:r>
              <a:r>
                <a:rPr kumimoji="0" lang="en-GB" sz="1200" b="1" i="0" u="none" strike="noStrike" kern="1200" cap="none" spc="0" normalizeH="0" baseline="0" noProof="0" dirty="0" err="1">
                  <a:ln>
                    <a:noFill/>
                  </a:ln>
                  <a:solidFill>
                    <a:srgbClr val="034EA2"/>
                  </a:solidFill>
                  <a:effectLst/>
                  <a:uLnTx/>
                  <a:uFillTx/>
                  <a:latin typeface="Arial" charset="0"/>
                  <a:ea typeface="+mn-ea"/>
                  <a:cs typeface="+mn-cs"/>
                </a:rPr>
                <a:t>Center</a:t>
              </a:r>
              <a:endParaRPr kumimoji="0" lang="en-GB" sz="1200" b="1" i="0" u="none" strike="noStrike" kern="1200" cap="none" spc="0" normalizeH="0" baseline="0" noProof="0" dirty="0">
                <a:ln>
                  <a:noFill/>
                </a:ln>
                <a:solidFill>
                  <a:srgbClr val="034EA2"/>
                </a:solidFill>
                <a:effectLst/>
                <a:uLnTx/>
                <a:uFillTx/>
                <a:latin typeface="Arial" charset="0"/>
                <a:ea typeface="+mn-ea"/>
                <a:cs typeface="+mn-cs"/>
              </a:endParaRPr>
            </a:p>
          </p:txBody>
        </p:sp>
        <p:sp>
          <p:nvSpPr>
            <p:cNvPr id="73" name="TextBox 72"/>
            <p:cNvSpPr txBox="1">
              <a:spLocks/>
            </p:cNvSpPr>
            <p:nvPr/>
          </p:nvSpPr>
          <p:spPr>
            <a:xfrm>
              <a:off x="10324155" y="2792213"/>
              <a:ext cx="1260000" cy="1296000"/>
            </a:xfrm>
            <a:prstGeom prst="rect">
              <a:avLst/>
            </a:prstGeom>
            <a:solidFill>
              <a:schemeClr val="bg1"/>
            </a:solidFill>
            <a:ln>
              <a:noFill/>
            </a:ln>
          </p:spPr>
          <p:txBody>
            <a:bodyPr wrap="square" rtlCol="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1200" b="1" i="0" u="none" strike="noStrike" kern="1200" cap="none" spc="0" normalizeH="0" baseline="0" noProof="0" dirty="0">
                  <a:ln>
                    <a:noFill/>
                  </a:ln>
                  <a:solidFill>
                    <a:srgbClr val="034EA2"/>
                  </a:solidFill>
                  <a:effectLst/>
                  <a:uLnTx/>
                  <a:uFillTx/>
                  <a:latin typeface="Arial" charset="0"/>
                  <a:ea typeface="+mn-ea"/>
                  <a:cs typeface="+mn-cs"/>
                </a:rPr>
                <a:t>Fission</a:t>
              </a:r>
            </a:p>
          </p:txBody>
        </p:sp>
      </p:grpSp>
      <p:sp>
        <p:nvSpPr>
          <p:cNvPr id="5" name="Rectangle 4"/>
          <p:cNvSpPr/>
          <p:nvPr/>
        </p:nvSpPr>
        <p:spPr>
          <a:xfrm>
            <a:off x="2236569" y="1120690"/>
            <a:ext cx="7718864" cy="4573653"/>
          </a:xfrm>
          <a:prstGeom prst="rect">
            <a:avLst/>
          </a:prstGeom>
          <a:gradFill flip="none" rotWithShape="1">
            <a:gsLst>
              <a:gs pos="0">
                <a:srgbClr val="9BD4F0"/>
              </a:gs>
              <a:gs pos="50000">
                <a:srgbClr val="A2D5D0"/>
              </a:gs>
              <a:gs pos="99000">
                <a:srgbClr val="B0D10E"/>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a:ea typeface="+mn-ea"/>
              <a:cs typeface="+mn-cs"/>
            </a:endParaRPr>
          </a:p>
        </p:txBody>
      </p:sp>
      <p:sp>
        <p:nvSpPr>
          <p:cNvPr id="47" name="TextBox 46"/>
          <p:cNvSpPr txBox="1"/>
          <p:nvPr/>
        </p:nvSpPr>
        <p:spPr>
          <a:xfrm>
            <a:off x="3009298" y="1251733"/>
            <a:ext cx="632427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E" sz="1400" b="1" i="0" u="none" strike="noStrike" kern="1200" cap="all" spc="0" normalizeH="0" baseline="0" noProof="0" dirty="0">
                <a:ln>
                  <a:noFill/>
                </a:ln>
                <a:solidFill>
                  <a:srgbClr val="931680"/>
                </a:solidFill>
                <a:effectLst/>
                <a:uLnTx/>
                <a:uFillTx/>
                <a:latin typeface="Arial"/>
                <a:ea typeface="+mn-ea"/>
                <a:cs typeface="+mn-cs"/>
              </a:rPr>
              <a:t>Specific Programme</a:t>
            </a:r>
            <a:r>
              <a:rPr kumimoji="0" lang="en-IE" sz="1400" b="1" i="0" u="none" strike="noStrike" kern="1200" cap="all" spc="0" normalizeH="0" baseline="0" noProof="0" dirty="0">
                <a:ln>
                  <a:noFill/>
                </a:ln>
                <a:solidFill>
                  <a:srgbClr val="034EA2"/>
                </a:solidFill>
                <a:effectLst/>
                <a:uLnTx/>
                <a:uFillTx/>
                <a:latin typeface="Arial"/>
                <a:ea typeface="+mn-ea"/>
                <a:cs typeface="+mn-cs"/>
              </a:rPr>
              <a:t> </a:t>
            </a:r>
            <a:r>
              <a:rPr kumimoji="0" lang="en-IE" sz="1400" b="1" i="0" u="none" strike="noStrike" kern="1200" cap="all" spc="0" normalizeH="0" baseline="0" noProof="0" dirty="0">
                <a:ln>
                  <a:noFill/>
                </a:ln>
                <a:solidFill>
                  <a:srgbClr val="931680"/>
                </a:solidFill>
                <a:effectLst/>
                <a:uLnTx/>
                <a:uFillTx/>
                <a:latin typeface="Arial"/>
                <a:ea typeface="+mn-ea"/>
                <a:cs typeface="+mn-cs"/>
              </a:rPr>
              <a:t>implementing Horizon Europe &amp; EIT</a:t>
            </a:r>
            <a:r>
              <a:rPr kumimoji="0" lang="en-IE" sz="1400" b="1" i="0" u="none" strike="noStrike" kern="1200" cap="all" spc="0" normalizeH="0" baseline="30000" noProof="0" dirty="0">
                <a:ln>
                  <a:noFill/>
                </a:ln>
                <a:solidFill>
                  <a:srgbClr val="931680"/>
                </a:solidFill>
                <a:effectLst/>
                <a:uLnTx/>
                <a:uFillTx/>
                <a:latin typeface="Arial"/>
                <a:ea typeface="+mn-ea"/>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E" sz="1200" b="0" i="1" u="none" strike="noStrike" kern="1200" cap="none" spc="0" normalizeH="0" baseline="0" noProof="0" dirty="0">
                <a:ln>
                  <a:noFill/>
                </a:ln>
                <a:solidFill>
                  <a:srgbClr val="034EA2"/>
                </a:solidFill>
                <a:effectLst/>
                <a:uLnTx/>
                <a:uFillTx/>
                <a:latin typeface="Arial"/>
                <a:ea typeface="+mn-ea"/>
                <a:cs typeface="+mn-cs"/>
              </a:rPr>
              <a:t>Exclusive focus on civil applications</a:t>
            </a:r>
            <a:r>
              <a:rPr kumimoji="0" lang="en-IE" sz="1200" b="0" i="0" u="none" strike="noStrike" kern="1200" cap="all" spc="0" normalizeH="0" baseline="0" noProof="0" dirty="0">
                <a:ln>
                  <a:noFill/>
                </a:ln>
                <a:solidFill>
                  <a:srgbClr val="034EA2"/>
                </a:solidFill>
                <a:effectLst/>
                <a:uLnTx/>
                <a:uFillTx/>
                <a:latin typeface="Arial"/>
                <a:ea typeface="+mn-ea"/>
                <a:cs typeface="+mn-cs"/>
              </a:rPr>
              <a:t> </a:t>
            </a:r>
          </a:p>
        </p:txBody>
      </p:sp>
      <p:sp>
        <p:nvSpPr>
          <p:cNvPr id="18" name="TextBox 17"/>
          <p:cNvSpPr txBox="1"/>
          <p:nvPr/>
        </p:nvSpPr>
        <p:spPr>
          <a:xfrm>
            <a:off x="2236567" y="4991917"/>
            <a:ext cx="7651273" cy="271911"/>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1100" b="1" i="0" u="none" strike="noStrike" kern="1200" cap="all" spc="0" normalizeH="0" baseline="0" noProof="0" dirty="0">
                <a:ln>
                  <a:noFill/>
                </a:ln>
                <a:solidFill>
                  <a:srgbClr val="034EA2"/>
                </a:solidFill>
                <a:effectLst/>
                <a:uLnTx/>
                <a:uFillTx/>
                <a:latin typeface="Arial" charset="0"/>
                <a:ea typeface="+mn-ea"/>
                <a:cs typeface="+mn-cs"/>
              </a:rPr>
              <a:t>Widening Participation and Strengthening the European</a:t>
            </a:r>
            <a:r>
              <a:rPr kumimoji="0" lang="en-GB" sz="1100" b="1" i="0" u="none" strike="noStrike" kern="1200" cap="none" spc="0" normalizeH="0" baseline="0" noProof="0" dirty="0">
                <a:ln>
                  <a:noFill/>
                </a:ln>
                <a:solidFill>
                  <a:srgbClr val="FFFFFF"/>
                </a:solidFill>
                <a:effectLst/>
                <a:uLnTx/>
                <a:uFillTx/>
                <a:latin typeface="Arial" charset="0"/>
                <a:ea typeface="+mn-ea"/>
                <a:cs typeface="+mn-cs"/>
              </a:rPr>
              <a:t> </a:t>
            </a:r>
            <a:r>
              <a:rPr kumimoji="0" lang="en-GB" sz="1100" b="1" i="0" u="none" strike="noStrike" kern="1200" cap="all" spc="0" normalizeH="0" baseline="0" noProof="0" dirty="0">
                <a:ln>
                  <a:noFill/>
                </a:ln>
                <a:solidFill>
                  <a:srgbClr val="034EA2"/>
                </a:solidFill>
                <a:effectLst/>
                <a:uLnTx/>
                <a:uFillTx/>
                <a:latin typeface="Arial" charset="0"/>
                <a:ea typeface="+mn-ea"/>
                <a:cs typeface="+mn-cs"/>
              </a:rPr>
              <a:t>Research Area</a:t>
            </a:r>
          </a:p>
        </p:txBody>
      </p:sp>
      <p:sp>
        <p:nvSpPr>
          <p:cNvPr id="19" name="TextBox 18"/>
          <p:cNvSpPr txBox="1"/>
          <p:nvPr/>
        </p:nvSpPr>
        <p:spPr>
          <a:xfrm>
            <a:off x="6018261" y="5286958"/>
            <a:ext cx="3708000" cy="261610"/>
          </a:xfrm>
          <a:prstGeom prst="rect">
            <a:avLst/>
          </a:prstGeom>
          <a:solidFill>
            <a:schemeClr val="bg1"/>
          </a:solidFill>
          <a:ln>
            <a:noFill/>
          </a:ln>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034EA2"/>
                </a:solidFill>
                <a:effectLst/>
                <a:uLnTx/>
                <a:uFillTx/>
                <a:latin typeface="Arial" charset="0"/>
                <a:ea typeface="+mn-ea"/>
                <a:cs typeface="+mn-cs"/>
              </a:rPr>
              <a:t>Reforming &amp; Enhancing the European R&amp;I system</a:t>
            </a:r>
          </a:p>
        </p:txBody>
      </p:sp>
      <p:sp>
        <p:nvSpPr>
          <p:cNvPr id="20" name="TextBox 19"/>
          <p:cNvSpPr txBox="1"/>
          <p:nvPr/>
        </p:nvSpPr>
        <p:spPr>
          <a:xfrm>
            <a:off x="2417533" y="5280543"/>
            <a:ext cx="3420000" cy="261610"/>
          </a:xfrm>
          <a:prstGeom prst="rect">
            <a:avLst/>
          </a:prstGeom>
          <a:solidFill>
            <a:schemeClr val="bg1"/>
          </a:solidFill>
          <a:ln>
            <a:noFill/>
          </a:ln>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034EA2"/>
                </a:solidFill>
                <a:effectLst/>
                <a:uLnTx/>
                <a:uFillTx/>
                <a:latin typeface="Arial" charset="0"/>
                <a:ea typeface="+mn-ea"/>
                <a:cs typeface="+mn-cs"/>
              </a:rPr>
              <a:t>Widening participation &amp; spreading excellence</a:t>
            </a:r>
            <a:endParaRPr kumimoji="0" lang="en-GB" sz="1100" b="1" i="0" u="none" strike="noStrike" kern="1200" cap="none" spc="0" normalizeH="0" baseline="0" noProof="0" dirty="0">
              <a:ln>
                <a:noFill/>
              </a:ln>
              <a:solidFill>
                <a:srgbClr val="034EA2"/>
              </a:solidFill>
              <a:effectLst/>
              <a:uLnTx/>
              <a:uFillTx/>
              <a:latin typeface="Arial" charset="0"/>
              <a:ea typeface="+mn-ea"/>
              <a:cs typeface="+mn-cs"/>
            </a:endParaRPr>
          </a:p>
        </p:txBody>
      </p:sp>
      <p:cxnSp>
        <p:nvCxnSpPr>
          <p:cNvPr id="6" name="Straight Connector 5"/>
          <p:cNvCxnSpPr/>
          <p:nvPr/>
        </p:nvCxnSpPr>
        <p:spPr>
          <a:xfrm>
            <a:off x="7440248" y="2599975"/>
            <a:ext cx="0" cy="1993454"/>
          </a:xfrm>
          <a:prstGeom prst="line">
            <a:avLst/>
          </a:prstGeom>
          <a:ln w="28575">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4690973" y="2586105"/>
            <a:ext cx="0" cy="1993454"/>
          </a:xfrm>
          <a:prstGeom prst="line">
            <a:avLst/>
          </a:prstGeom>
          <a:ln w="28575">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236566" y="4848807"/>
            <a:ext cx="7742445" cy="0"/>
          </a:xfrm>
          <a:prstGeom prst="line">
            <a:avLst/>
          </a:prstGeom>
          <a:ln w="762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78" name="Group 77"/>
          <p:cNvGrpSpPr/>
          <p:nvPr/>
        </p:nvGrpSpPr>
        <p:grpSpPr>
          <a:xfrm>
            <a:off x="2417533" y="1804100"/>
            <a:ext cx="2180988" cy="1837254"/>
            <a:chOff x="2417533" y="1928084"/>
            <a:chExt cx="2180988" cy="1837254"/>
          </a:xfrm>
        </p:grpSpPr>
        <p:sp>
          <p:nvSpPr>
            <p:cNvPr id="12" name="TextBox 11"/>
            <p:cNvSpPr txBox="1"/>
            <p:nvPr/>
          </p:nvSpPr>
          <p:spPr>
            <a:xfrm>
              <a:off x="2906521" y="1928084"/>
              <a:ext cx="1692000" cy="446276"/>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200" b="1" i="0" u="none" strike="noStrike" kern="1200" cap="none" spc="0" normalizeH="0" baseline="0" noProof="0" dirty="0">
                  <a:ln>
                    <a:noFill/>
                  </a:ln>
                  <a:solidFill>
                    <a:srgbClr val="931680"/>
                  </a:solidFill>
                  <a:effectLst/>
                  <a:uLnTx/>
                  <a:uFillTx/>
                  <a:latin typeface="Arial" charset="0"/>
                  <a:ea typeface="+mn-ea"/>
                  <a:cs typeface="+mn-cs"/>
                </a:rPr>
                <a:t>Pillar I</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1" i="0" u="none" strike="noStrike" kern="1200" cap="all" spc="0" normalizeH="0" baseline="0" noProof="0" dirty="0">
                  <a:ln>
                    <a:noFill/>
                  </a:ln>
                  <a:solidFill>
                    <a:srgbClr val="034EA2"/>
                  </a:solidFill>
                  <a:effectLst/>
                  <a:uLnTx/>
                  <a:uFillTx/>
                  <a:latin typeface="Arial" charset="0"/>
                  <a:ea typeface="+mn-ea"/>
                  <a:cs typeface="+mn-cs"/>
                </a:rPr>
                <a:t>Excellent Science</a:t>
              </a:r>
            </a:p>
          </p:txBody>
        </p:sp>
        <p:sp>
          <p:nvSpPr>
            <p:cNvPr id="15" name="TextBox 14"/>
            <p:cNvSpPr txBox="1"/>
            <p:nvPr/>
          </p:nvSpPr>
          <p:spPr>
            <a:xfrm>
              <a:off x="2417533" y="2723959"/>
              <a:ext cx="2088000" cy="261610"/>
            </a:xfrm>
            <a:prstGeom prst="rect">
              <a:avLst/>
            </a:prstGeom>
            <a:solidFill>
              <a:schemeClr val="bg1"/>
            </a:solidFill>
            <a:ln>
              <a:noFill/>
            </a:ln>
          </p:spPr>
          <p:style>
            <a:lnRef idx="2">
              <a:schemeClr val="accent6"/>
            </a:lnRef>
            <a:fillRef idx="1">
              <a:schemeClr val="lt1"/>
            </a:fillRef>
            <a:effectRef idx="0">
              <a:schemeClr val="accent6"/>
            </a:effectRef>
            <a:fontRef idx="minor">
              <a:schemeClr val="dk1"/>
            </a:fontRef>
          </p:style>
          <p:txBody>
            <a:bodyPr wrap="square" rtlCol="0">
              <a:spAutoFit/>
            </a:bodyPr>
            <a:lstStyle/>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GB" sz="1100" b="1" i="0" u="none" strike="noStrike" kern="1200" cap="none" spc="0" normalizeH="0" baseline="0" noProof="0" dirty="0">
                  <a:ln>
                    <a:noFill/>
                  </a:ln>
                  <a:solidFill>
                    <a:srgbClr val="034EA2"/>
                  </a:solidFill>
                  <a:effectLst/>
                  <a:uLnTx/>
                  <a:uFillTx/>
                  <a:latin typeface="Arial" charset="0"/>
                  <a:ea typeface="+mn-ea"/>
                  <a:cs typeface="+mn-cs"/>
                </a:rPr>
                <a:t>European Research Council</a:t>
              </a:r>
            </a:p>
          </p:txBody>
        </p:sp>
        <p:sp>
          <p:nvSpPr>
            <p:cNvPr id="16" name="TextBox 15"/>
            <p:cNvSpPr txBox="1"/>
            <p:nvPr/>
          </p:nvSpPr>
          <p:spPr>
            <a:xfrm>
              <a:off x="2417533" y="3109945"/>
              <a:ext cx="2088000" cy="261610"/>
            </a:xfrm>
            <a:prstGeom prst="rect">
              <a:avLst/>
            </a:prstGeom>
            <a:solidFill>
              <a:schemeClr val="bg1"/>
            </a:solidFill>
            <a:ln>
              <a:noFill/>
            </a:ln>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1100" b="1" i="0" u="none" strike="noStrike" kern="1200" cap="none" spc="0" normalizeH="0" baseline="0" noProof="0" dirty="0">
                  <a:ln>
                    <a:noFill/>
                  </a:ln>
                  <a:solidFill>
                    <a:srgbClr val="034EA2"/>
                  </a:solidFill>
                  <a:effectLst/>
                  <a:uLnTx/>
                  <a:uFillTx/>
                  <a:latin typeface="Arial" charset="0"/>
                  <a:ea typeface="+mn-ea"/>
                  <a:cs typeface="+mn-cs"/>
                </a:rPr>
                <a:t>Marie </a:t>
              </a:r>
              <a:r>
                <a:rPr kumimoji="0" lang="en-GB" sz="1100" b="1" i="0" u="none" strike="noStrike" kern="1200" cap="none" spc="0" normalizeH="0" baseline="0" noProof="0" dirty="0" err="1">
                  <a:ln>
                    <a:noFill/>
                  </a:ln>
                  <a:solidFill>
                    <a:srgbClr val="034EA2"/>
                  </a:solidFill>
                  <a:effectLst/>
                  <a:uLnTx/>
                  <a:uFillTx/>
                  <a:latin typeface="Arial" charset="0"/>
                  <a:ea typeface="+mn-ea"/>
                  <a:cs typeface="+mn-cs"/>
                </a:rPr>
                <a:t>Skłodowska</a:t>
              </a:r>
              <a:r>
                <a:rPr kumimoji="0" lang="en-GB" sz="1100" b="1" i="0" u="none" strike="noStrike" kern="1200" cap="none" spc="0" normalizeH="0" baseline="0" noProof="0" dirty="0">
                  <a:ln>
                    <a:noFill/>
                  </a:ln>
                  <a:solidFill>
                    <a:srgbClr val="034EA2"/>
                  </a:solidFill>
                  <a:effectLst/>
                  <a:uLnTx/>
                  <a:uFillTx/>
                  <a:latin typeface="Arial" charset="0"/>
                  <a:ea typeface="+mn-ea"/>
                  <a:cs typeface="+mn-cs"/>
                </a:rPr>
                <a:t>-Curie</a:t>
              </a:r>
            </a:p>
          </p:txBody>
        </p:sp>
        <p:sp>
          <p:nvSpPr>
            <p:cNvPr id="17" name="TextBox 16"/>
            <p:cNvSpPr txBox="1"/>
            <p:nvPr/>
          </p:nvSpPr>
          <p:spPr>
            <a:xfrm>
              <a:off x="2417533" y="3503728"/>
              <a:ext cx="2088000" cy="261610"/>
            </a:xfrm>
            <a:prstGeom prst="rect">
              <a:avLst/>
            </a:prstGeom>
            <a:solidFill>
              <a:schemeClr val="bg1"/>
            </a:solidFill>
            <a:ln>
              <a:noFill/>
            </a:ln>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1100" b="1" i="0" u="none" strike="noStrike" kern="1200" cap="none" spc="0" normalizeH="0" baseline="0" noProof="0" dirty="0">
                  <a:ln>
                    <a:noFill/>
                  </a:ln>
                  <a:solidFill>
                    <a:srgbClr val="034EA2"/>
                  </a:solidFill>
                  <a:effectLst/>
                  <a:uLnTx/>
                  <a:uFillTx/>
                  <a:latin typeface="Arial" charset="0"/>
                  <a:ea typeface="+mn-ea"/>
                  <a:cs typeface="+mn-cs"/>
                </a:rPr>
                <a:t>Research Infrastructures</a:t>
              </a:r>
            </a:p>
          </p:txBody>
        </p:sp>
        <p:pic>
          <p:nvPicPr>
            <p:cNvPr id="74" name="Picture 7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435011" y="2006928"/>
              <a:ext cx="477305" cy="477305"/>
            </a:xfrm>
            <a:prstGeom prst="rect">
              <a:avLst/>
            </a:prstGeom>
          </p:spPr>
        </p:pic>
      </p:grpSp>
      <p:grpSp>
        <p:nvGrpSpPr>
          <p:cNvPr id="80" name="Group 79"/>
          <p:cNvGrpSpPr/>
          <p:nvPr/>
        </p:nvGrpSpPr>
        <p:grpSpPr>
          <a:xfrm>
            <a:off x="7638261" y="1804100"/>
            <a:ext cx="2171501" cy="2370983"/>
            <a:chOff x="7638261" y="1928084"/>
            <a:chExt cx="2171501" cy="2370983"/>
          </a:xfrm>
        </p:grpSpPr>
        <p:sp>
          <p:nvSpPr>
            <p:cNvPr id="13" name="TextBox 12"/>
            <p:cNvSpPr txBox="1"/>
            <p:nvPr/>
          </p:nvSpPr>
          <p:spPr>
            <a:xfrm>
              <a:off x="8117762" y="1928084"/>
              <a:ext cx="1692000" cy="446276"/>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200" b="1" i="0" u="none" strike="noStrike" kern="1200" cap="none" spc="0" normalizeH="0" baseline="0" noProof="0" dirty="0">
                  <a:ln>
                    <a:noFill/>
                  </a:ln>
                  <a:solidFill>
                    <a:srgbClr val="931680"/>
                  </a:solidFill>
                  <a:effectLst/>
                  <a:uLnTx/>
                  <a:uFillTx/>
                  <a:latin typeface="Arial" charset="0"/>
                  <a:ea typeface="+mn-ea"/>
                  <a:cs typeface="+mn-cs"/>
                </a:rPr>
                <a:t>Pillar III</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1" i="0" u="none" strike="noStrike" kern="1200" cap="all" spc="0" normalizeH="0" baseline="0" noProof="0" dirty="0">
                  <a:ln>
                    <a:noFill/>
                  </a:ln>
                  <a:solidFill>
                    <a:srgbClr val="034EA2"/>
                  </a:solidFill>
                  <a:effectLst/>
                  <a:uLnTx/>
                  <a:uFillTx/>
                  <a:latin typeface="Arial" charset="0"/>
                  <a:ea typeface="+mn-ea"/>
                  <a:cs typeface="+mn-cs"/>
                </a:rPr>
                <a:t>Innovative</a:t>
              </a:r>
              <a:r>
                <a:rPr kumimoji="0" lang="en-GB" sz="1100" b="0" i="0" u="none" strike="noStrike" kern="1200" cap="none" spc="0" normalizeH="0" baseline="0" noProof="0" dirty="0">
                  <a:ln>
                    <a:noFill/>
                  </a:ln>
                  <a:solidFill>
                    <a:srgbClr val="FFFFFF"/>
                  </a:solidFill>
                  <a:effectLst/>
                  <a:uLnTx/>
                  <a:uFillTx/>
                  <a:latin typeface="Arial" charset="0"/>
                  <a:ea typeface="+mn-ea"/>
                  <a:cs typeface="+mn-cs"/>
                </a:rPr>
                <a:t> </a:t>
              </a:r>
              <a:r>
                <a:rPr kumimoji="0" lang="en-GB" sz="1100" b="1" i="0" u="none" strike="noStrike" kern="1200" cap="all" spc="0" normalizeH="0" baseline="0" noProof="0" dirty="0">
                  <a:ln>
                    <a:noFill/>
                  </a:ln>
                  <a:solidFill>
                    <a:srgbClr val="034EA2"/>
                  </a:solidFill>
                  <a:effectLst/>
                  <a:uLnTx/>
                  <a:uFillTx/>
                  <a:latin typeface="Arial" charset="0"/>
                  <a:ea typeface="+mn-ea"/>
                  <a:cs typeface="+mn-cs"/>
                </a:rPr>
                <a:t>Europe</a:t>
              </a:r>
            </a:p>
          </p:txBody>
        </p:sp>
        <p:sp>
          <p:nvSpPr>
            <p:cNvPr id="21" name="TextBox 20"/>
            <p:cNvSpPr txBox="1"/>
            <p:nvPr/>
          </p:nvSpPr>
          <p:spPr>
            <a:xfrm>
              <a:off x="7638261" y="2742919"/>
              <a:ext cx="2088000" cy="430887"/>
            </a:xfrm>
            <a:prstGeom prst="rect">
              <a:avLst/>
            </a:prstGeom>
            <a:solidFill>
              <a:schemeClr val="bg1"/>
            </a:solidFill>
            <a:ln>
              <a:noFill/>
            </a:ln>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1100" b="1" i="0" u="none" strike="noStrike" kern="1200" cap="none" spc="0" normalizeH="0" baseline="0" noProof="0" dirty="0">
                  <a:ln>
                    <a:noFill/>
                  </a:ln>
                  <a:solidFill>
                    <a:srgbClr val="034EA2"/>
                  </a:solidFill>
                  <a:effectLst/>
                  <a:uLnTx/>
                  <a:uFillTx/>
                  <a:latin typeface="Arial" charset="0"/>
                  <a:ea typeface="+mn-ea"/>
                  <a:cs typeface="+mn-cs"/>
                </a:rPr>
                <a:t>European Innovation Council</a:t>
              </a:r>
            </a:p>
          </p:txBody>
        </p:sp>
        <p:sp>
          <p:nvSpPr>
            <p:cNvPr id="22" name="TextBox 21"/>
            <p:cNvSpPr txBox="1"/>
            <p:nvPr/>
          </p:nvSpPr>
          <p:spPr>
            <a:xfrm>
              <a:off x="7638261" y="3308035"/>
              <a:ext cx="2088000" cy="430887"/>
            </a:xfrm>
            <a:prstGeom prst="rect">
              <a:avLst/>
            </a:prstGeom>
            <a:solidFill>
              <a:schemeClr val="bg1"/>
            </a:solidFill>
            <a:ln>
              <a:noFill/>
            </a:ln>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1100" b="1" i="0" u="none" strike="noStrike" kern="1200" cap="none" spc="0" normalizeH="0" baseline="0" noProof="0" dirty="0">
                  <a:ln>
                    <a:noFill/>
                  </a:ln>
                  <a:solidFill>
                    <a:srgbClr val="034EA2"/>
                  </a:solidFill>
                  <a:effectLst/>
                  <a:uLnTx/>
                  <a:uFillTx/>
                  <a:latin typeface="Arial" charset="0"/>
                  <a:ea typeface="+mn-ea"/>
                  <a:cs typeface="+mn-cs"/>
                </a:rPr>
                <a:t>European Innovation E</a:t>
              </a:r>
              <a:r>
                <a:rPr kumimoji="0" lang="en-GB" sz="1100" b="1" i="0" u="none" strike="noStrike" kern="1200" cap="none" spc="0" normalizeH="0" baseline="0" noProof="0" dirty="0" err="1">
                  <a:ln>
                    <a:noFill/>
                  </a:ln>
                  <a:solidFill>
                    <a:srgbClr val="034EA2"/>
                  </a:solidFill>
                  <a:effectLst/>
                  <a:uLnTx/>
                  <a:uFillTx/>
                  <a:latin typeface="Arial" charset="0"/>
                  <a:ea typeface="+mn-ea"/>
                  <a:cs typeface="+mn-cs"/>
                </a:rPr>
                <a:t>cosystems</a:t>
              </a:r>
              <a:endParaRPr kumimoji="0" lang="en-GB" sz="1100" b="1" i="0" u="none" strike="noStrike" kern="1200" cap="none" spc="0" normalizeH="0" baseline="0" noProof="0" dirty="0">
                <a:ln>
                  <a:noFill/>
                </a:ln>
                <a:solidFill>
                  <a:srgbClr val="034EA2"/>
                </a:solidFill>
                <a:effectLst/>
                <a:uLnTx/>
                <a:uFillTx/>
                <a:latin typeface="Arial" charset="0"/>
                <a:ea typeface="+mn-ea"/>
                <a:cs typeface="+mn-cs"/>
              </a:endParaRPr>
            </a:p>
          </p:txBody>
        </p:sp>
        <p:sp>
          <p:nvSpPr>
            <p:cNvPr id="23" name="TextBox 22"/>
            <p:cNvSpPr txBox="1"/>
            <p:nvPr/>
          </p:nvSpPr>
          <p:spPr>
            <a:xfrm>
              <a:off x="7638261" y="3868180"/>
              <a:ext cx="2088000" cy="430887"/>
            </a:xfrm>
            <a:prstGeom prst="rect">
              <a:avLst/>
            </a:prstGeom>
            <a:solidFill>
              <a:schemeClr val="bg2"/>
            </a:solidFill>
            <a:ln>
              <a:noFill/>
            </a:ln>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034EA2"/>
                  </a:solidFill>
                  <a:effectLst/>
                  <a:uLnTx/>
                  <a:uFillTx/>
                  <a:latin typeface="Arial" charset="0"/>
                  <a:ea typeface="+mn-ea"/>
                  <a:cs typeface="+mn-cs"/>
                </a:rPr>
                <a:t>European Institute of Innovation &amp; Technology</a:t>
              </a:r>
              <a:r>
                <a:rPr kumimoji="0" lang="en-IE" sz="1100" b="1" i="0" u="none" strike="noStrike" kern="1200" cap="none" spc="0" normalizeH="0" baseline="0" noProof="0" dirty="0">
                  <a:ln>
                    <a:noFill/>
                  </a:ln>
                  <a:solidFill>
                    <a:srgbClr val="034EA2"/>
                  </a:solidFill>
                  <a:effectLst/>
                  <a:uLnTx/>
                  <a:uFillTx/>
                  <a:latin typeface="Arial" charset="0"/>
                  <a:ea typeface="+mn-ea"/>
                  <a:cs typeface="+mn-cs"/>
                </a:rPr>
                <a:t>*</a:t>
              </a:r>
              <a:endParaRPr kumimoji="0" lang="en-GB" sz="1100" b="1" i="0" u="none" strike="noStrike" kern="1200" cap="none" spc="0" normalizeH="0" baseline="0" noProof="0" dirty="0">
                <a:ln>
                  <a:noFill/>
                </a:ln>
                <a:solidFill>
                  <a:srgbClr val="034EA2"/>
                </a:solidFill>
                <a:effectLst/>
                <a:uLnTx/>
                <a:uFillTx/>
                <a:latin typeface="Arial" charset="0"/>
                <a:ea typeface="+mn-ea"/>
                <a:cs typeface="+mn-cs"/>
              </a:endParaRPr>
            </a:p>
          </p:txBody>
        </p:sp>
        <p:pic>
          <p:nvPicPr>
            <p:cNvPr id="75" name="Picture 7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651126" y="2006928"/>
              <a:ext cx="526806" cy="526806"/>
            </a:xfrm>
            <a:prstGeom prst="rect">
              <a:avLst/>
            </a:prstGeom>
          </p:spPr>
        </p:pic>
      </p:grpSp>
      <p:grpSp>
        <p:nvGrpSpPr>
          <p:cNvPr id="79" name="Group 78"/>
          <p:cNvGrpSpPr/>
          <p:nvPr/>
        </p:nvGrpSpPr>
        <p:grpSpPr>
          <a:xfrm>
            <a:off x="4853299" y="1804100"/>
            <a:ext cx="2494706" cy="2789329"/>
            <a:chOff x="4853299" y="1928084"/>
            <a:chExt cx="2494706" cy="2789329"/>
          </a:xfrm>
        </p:grpSpPr>
        <p:sp>
          <p:nvSpPr>
            <p:cNvPr id="14" name="TextBox 13"/>
            <p:cNvSpPr txBox="1"/>
            <p:nvPr/>
          </p:nvSpPr>
          <p:spPr>
            <a:xfrm>
              <a:off x="5412179" y="1928084"/>
              <a:ext cx="1935826" cy="78483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200" b="1" i="0" u="none" strike="noStrike" kern="1200" cap="none" spc="0" normalizeH="0" baseline="0" noProof="0" dirty="0">
                  <a:ln>
                    <a:noFill/>
                  </a:ln>
                  <a:solidFill>
                    <a:srgbClr val="931680"/>
                  </a:solidFill>
                  <a:effectLst/>
                  <a:uLnTx/>
                  <a:uFillTx/>
                  <a:latin typeface="Arial" charset="0"/>
                  <a:ea typeface="+mn-ea"/>
                  <a:cs typeface="+mn-cs"/>
                </a:rPr>
                <a:t>Pillar II</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1" i="0" u="none" strike="noStrike" kern="1200" cap="all" spc="0" normalizeH="0" baseline="0" noProof="0" dirty="0">
                  <a:ln>
                    <a:noFill/>
                  </a:ln>
                  <a:solidFill>
                    <a:srgbClr val="034EA2"/>
                  </a:solidFill>
                  <a:effectLst/>
                  <a:uLnTx/>
                  <a:uFillTx/>
                  <a:latin typeface="Arial" charset="0"/>
                  <a:ea typeface="+mn-ea"/>
                  <a:cs typeface="+mn-cs"/>
                </a:rPr>
                <a:t>Global Challenges &amp; European Industrial Competitiveness</a:t>
              </a:r>
            </a:p>
          </p:txBody>
        </p:sp>
        <p:sp>
          <p:nvSpPr>
            <p:cNvPr id="24" name="TextBox 23"/>
            <p:cNvSpPr txBox="1"/>
            <p:nvPr/>
          </p:nvSpPr>
          <p:spPr>
            <a:xfrm>
              <a:off x="5130299" y="2723959"/>
              <a:ext cx="2160173" cy="1615827"/>
            </a:xfrm>
            <a:prstGeom prst="rect">
              <a:avLst/>
            </a:prstGeom>
            <a:solidFill>
              <a:schemeClr val="bg1"/>
            </a:solidFill>
          </p:spPr>
          <p:txBody>
            <a:bodyPr wrap="square" rtlCol="0">
              <a:spAutoFit/>
            </a:bodyPr>
            <a:lstStyle/>
            <a:p>
              <a:pPr marL="108000" marR="0" lvl="0" indent="-108000" algn="l" defTabSz="914400" rtl="0" eaLnBrk="1" fontAlgn="base" latinLnBrk="0" hangingPunct="1">
                <a:lnSpc>
                  <a:spcPct val="100000"/>
                </a:lnSpc>
                <a:spcBef>
                  <a:spcPct val="0"/>
                </a:spcBef>
                <a:spcAft>
                  <a:spcPct val="0"/>
                </a:spcAft>
                <a:buClr>
                  <a:srgbClr val="034EA2"/>
                </a:buClr>
                <a:buSzTx/>
                <a:buFont typeface="Arial" panose="020B0604020202020204" pitchFamily="34" charset="0"/>
                <a:buChar char="•"/>
                <a:tabLst/>
                <a:defRPr/>
              </a:pPr>
              <a:r>
                <a:rPr kumimoji="0" lang="en-US" sz="1100" b="1" i="0" u="none" strike="noStrike" kern="1200" cap="none" spc="0" normalizeH="0" baseline="0" noProof="0" dirty="0">
                  <a:ln>
                    <a:noFill/>
                  </a:ln>
                  <a:solidFill>
                    <a:srgbClr val="034EA2"/>
                  </a:solidFill>
                  <a:effectLst/>
                  <a:uLnTx/>
                  <a:uFillTx/>
                  <a:latin typeface="Arial" charset="0"/>
                  <a:ea typeface="+mn-ea"/>
                  <a:cs typeface="+mn-cs"/>
                </a:rPr>
                <a:t>Health</a:t>
              </a:r>
            </a:p>
            <a:p>
              <a:pPr marL="108000" marR="0" lvl="0" indent="-108000" algn="l" defTabSz="914400" rtl="0" eaLnBrk="1" fontAlgn="base" latinLnBrk="0" hangingPunct="1">
                <a:lnSpc>
                  <a:spcPct val="100000"/>
                </a:lnSpc>
                <a:spcBef>
                  <a:spcPct val="0"/>
                </a:spcBef>
                <a:spcAft>
                  <a:spcPct val="0"/>
                </a:spcAft>
                <a:buClr>
                  <a:srgbClr val="034EA2"/>
                </a:buClr>
                <a:buSzTx/>
                <a:buFont typeface="Arial" panose="020B0604020202020204" pitchFamily="34" charset="0"/>
                <a:buChar char="•"/>
                <a:tabLst/>
                <a:defRPr/>
              </a:pPr>
              <a:r>
                <a:rPr kumimoji="0" lang="en-GB" sz="1100" b="1" i="0" u="none" strike="noStrike" kern="1200" cap="none" spc="0" normalizeH="0" baseline="0" noProof="0" dirty="0">
                  <a:ln>
                    <a:noFill/>
                  </a:ln>
                  <a:solidFill>
                    <a:srgbClr val="034EA2"/>
                  </a:solidFill>
                  <a:effectLst/>
                  <a:uLnTx/>
                  <a:uFillTx/>
                  <a:latin typeface="Arial" charset="0"/>
                  <a:ea typeface="+mn-ea"/>
                  <a:cs typeface="+mn-cs"/>
                </a:rPr>
                <a:t>Culture, Creativity &amp; Inclusive Society </a:t>
              </a:r>
            </a:p>
            <a:p>
              <a:pPr marL="108000" marR="0" lvl="0" indent="-108000" algn="l" defTabSz="914400" rtl="0" eaLnBrk="1" fontAlgn="base" latinLnBrk="0" hangingPunct="1">
                <a:lnSpc>
                  <a:spcPct val="100000"/>
                </a:lnSpc>
                <a:spcBef>
                  <a:spcPct val="0"/>
                </a:spcBef>
                <a:spcAft>
                  <a:spcPct val="0"/>
                </a:spcAft>
                <a:buClr>
                  <a:srgbClr val="034EA2"/>
                </a:buClr>
                <a:buSzTx/>
                <a:buFont typeface="Arial" panose="020B0604020202020204" pitchFamily="34" charset="0"/>
                <a:buChar char="•"/>
                <a:tabLst/>
                <a:defRPr/>
              </a:pPr>
              <a:r>
                <a:rPr kumimoji="0" lang="en-US" sz="1100" b="1" i="0" u="none" strike="noStrike" kern="1200" cap="none" spc="0" normalizeH="0" baseline="0" noProof="0" dirty="0">
                  <a:ln>
                    <a:noFill/>
                  </a:ln>
                  <a:solidFill>
                    <a:srgbClr val="034EA2"/>
                  </a:solidFill>
                  <a:effectLst/>
                  <a:uLnTx/>
                  <a:uFillTx/>
                  <a:latin typeface="Arial" charset="0"/>
                  <a:ea typeface="+mn-ea"/>
                  <a:cs typeface="+mn-cs"/>
                </a:rPr>
                <a:t>Civil Security for Society</a:t>
              </a:r>
            </a:p>
            <a:p>
              <a:pPr marL="108000" marR="0" lvl="0" indent="-108000" algn="l" defTabSz="914400" rtl="0" eaLnBrk="1" fontAlgn="base" latinLnBrk="0" hangingPunct="1">
                <a:lnSpc>
                  <a:spcPct val="100000"/>
                </a:lnSpc>
                <a:spcBef>
                  <a:spcPct val="0"/>
                </a:spcBef>
                <a:spcAft>
                  <a:spcPct val="0"/>
                </a:spcAft>
                <a:buClr>
                  <a:srgbClr val="034EA2"/>
                </a:buClr>
                <a:buSzTx/>
                <a:buFont typeface="Arial" panose="020B0604020202020204" pitchFamily="34" charset="0"/>
                <a:buChar char="•"/>
                <a:tabLst/>
                <a:defRPr/>
              </a:pPr>
              <a:r>
                <a:rPr kumimoji="0" lang="en-US" sz="1100" b="1" i="0" u="none" strike="noStrike" kern="1200" cap="none" spc="0" normalizeH="0" baseline="0" noProof="0" dirty="0">
                  <a:ln>
                    <a:noFill/>
                  </a:ln>
                  <a:solidFill>
                    <a:srgbClr val="034EA2"/>
                  </a:solidFill>
                  <a:effectLst/>
                  <a:uLnTx/>
                  <a:uFillTx/>
                  <a:latin typeface="Arial" charset="0"/>
                  <a:ea typeface="+mn-ea"/>
                  <a:cs typeface="+mn-cs"/>
                </a:rPr>
                <a:t>Digital, Industry &amp; Space</a:t>
              </a:r>
            </a:p>
            <a:p>
              <a:pPr marL="108000" marR="0" lvl="0" indent="-108000" algn="l" defTabSz="914400" rtl="0" eaLnBrk="1" fontAlgn="base" latinLnBrk="0" hangingPunct="1">
                <a:lnSpc>
                  <a:spcPct val="100000"/>
                </a:lnSpc>
                <a:spcBef>
                  <a:spcPct val="0"/>
                </a:spcBef>
                <a:spcAft>
                  <a:spcPct val="0"/>
                </a:spcAft>
                <a:buClr>
                  <a:srgbClr val="034EA2"/>
                </a:buClr>
                <a:buSzTx/>
                <a:buFont typeface="Arial" panose="020B0604020202020204" pitchFamily="34" charset="0"/>
                <a:buChar char="•"/>
                <a:tabLst/>
                <a:defRPr/>
              </a:pPr>
              <a:r>
                <a:rPr kumimoji="0" lang="en-US" sz="1100" b="1" i="0" u="none" strike="noStrike" kern="1200" cap="none" spc="0" normalizeH="0" baseline="0" noProof="0" dirty="0">
                  <a:ln>
                    <a:noFill/>
                  </a:ln>
                  <a:solidFill>
                    <a:srgbClr val="034EA2"/>
                  </a:solidFill>
                  <a:effectLst/>
                  <a:uLnTx/>
                  <a:uFillTx/>
                  <a:latin typeface="Arial" charset="0"/>
                  <a:ea typeface="+mn-ea"/>
                  <a:cs typeface="+mn-cs"/>
                </a:rPr>
                <a:t>Climate, Energy &amp; Mobility</a:t>
              </a:r>
            </a:p>
            <a:p>
              <a:pPr marL="108000" marR="0" lvl="0" indent="-108000" algn="l" defTabSz="914400" rtl="0" eaLnBrk="1" fontAlgn="base" latinLnBrk="0" hangingPunct="1">
                <a:lnSpc>
                  <a:spcPct val="100000"/>
                </a:lnSpc>
                <a:spcBef>
                  <a:spcPct val="0"/>
                </a:spcBef>
                <a:spcAft>
                  <a:spcPct val="0"/>
                </a:spcAft>
                <a:buClr>
                  <a:srgbClr val="034EA2"/>
                </a:buClr>
                <a:buSzTx/>
                <a:buFont typeface="Arial" panose="020B0604020202020204" pitchFamily="34" charset="0"/>
                <a:buChar char="•"/>
                <a:tabLst/>
                <a:defRPr/>
              </a:pPr>
              <a:r>
                <a:rPr kumimoji="0" lang="en-US" sz="1100" b="1" i="0" u="none" strike="noStrike" kern="1200" cap="none" spc="0" normalizeH="0" baseline="0" noProof="0" dirty="0">
                  <a:ln>
                    <a:noFill/>
                  </a:ln>
                  <a:solidFill>
                    <a:srgbClr val="034EA2"/>
                  </a:solidFill>
                  <a:effectLst/>
                  <a:uLnTx/>
                  <a:uFillTx/>
                  <a:latin typeface="Arial" charset="0"/>
                  <a:ea typeface="+mn-ea"/>
                  <a:cs typeface="+mn-cs"/>
                </a:rPr>
                <a:t>Food, </a:t>
              </a:r>
              <a:r>
                <a:rPr kumimoji="0" lang="en-US" sz="1100" b="1" i="0" u="none" strike="noStrike" kern="1200" cap="none" spc="0" normalizeH="0" baseline="0" noProof="0" dirty="0" err="1">
                  <a:ln>
                    <a:noFill/>
                  </a:ln>
                  <a:solidFill>
                    <a:srgbClr val="034EA2"/>
                  </a:solidFill>
                  <a:effectLst/>
                  <a:uLnTx/>
                  <a:uFillTx/>
                  <a:latin typeface="Arial" charset="0"/>
                  <a:ea typeface="+mn-ea"/>
                  <a:cs typeface="+mn-cs"/>
                </a:rPr>
                <a:t>Bioeconomy</a:t>
              </a:r>
              <a:r>
                <a:rPr kumimoji="0" lang="en-US" sz="1100" b="1" i="0" u="none" strike="noStrike" kern="1200" cap="none" spc="0" normalizeH="0" baseline="0" noProof="0" dirty="0">
                  <a:ln>
                    <a:noFill/>
                  </a:ln>
                  <a:solidFill>
                    <a:srgbClr val="034EA2"/>
                  </a:solidFill>
                  <a:effectLst/>
                  <a:uLnTx/>
                  <a:uFillTx/>
                  <a:latin typeface="Arial" charset="0"/>
                  <a:ea typeface="+mn-ea"/>
                  <a:cs typeface="+mn-cs"/>
                </a:rPr>
                <a:t>, Natural Resources, Agriculture &amp; Environment</a:t>
              </a:r>
            </a:p>
          </p:txBody>
        </p:sp>
        <p:sp>
          <p:nvSpPr>
            <p:cNvPr id="27" name="TextBox 26"/>
            <p:cNvSpPr txBox="1"/>
            <p:nvPr/>
          </p:nvSpPr>
          <p:spPr>
            <a:xfrm rot="16200000">
              <a:off x="4413500" y="3163758"/>
              <a:ext cx="1156597" cy="276999"/>
            </a:xfrm>
            <a:prstGeom prst="rect">
              <a:avLst/>
            </a:prstGeom>
            <a:solidFill>
              <a:schemeClr val="bg1"/>
            </a:solid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1200" b="1" i="0" u="none" strike="noStrike" kern="1200" cap="none" spc="0" normalizeH="0" baseline="0" noProof="0" dirty="0">
                  <a:ln>
                    <a:noFill/>
                  </a:ln>
                  <a:solidFill>
                    <a:srgbClr val="034EA2"/>
                  </a:solidFill>
                  <a:effectLst/>
                  <a:uLnTx/>
                  <a:uFillTx/>
                  <a:latin typeface="Arial" charset="0"/>
                  <a:ea typeface="+mn-ea"/>
                  <a:cs typeface="+mn-cs"/>
                </a:rPr>
                <a:t>Clusters</a:t>
              </a:r>
            </a:p>
          </p:txBody>
        </p:sp>
        <p:sp>
          <p:nvSpPr>
            <p:cNvPr id="37" name="TextBox 36"/>
            <p:cNvSpPr txBox="1"/>
            <p:nvPr/>
          </p:nvSpPr>
          <p:spPr>
            <a:xfrm>
              <a:off x="5130297" y="4455803"/>
              <a:ext cx="2160175" cy="261610"/>
            </a:xfrm>
            <a:prstGeom prst="rect">
              <a:avLst/>
            </a:prstGeom>
            <a:solidFill>
              <a:schemeClr val="bg1"/>
            </a:solidFill>
            <a:ln>
              <a:noFill/>
            </a:ln>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1100" b="1" i="0" u="none" strike="noStrike" kern="1200" cap="none" spc="0" normalizeH="0" baseline="0" noProof="0" dirty="0">
                  <a:ln>
                    <a:noFill/>
                  </a:ln>
                  <a:solidFill>
                    <a:srgbClr val="034EA2"/>
                  </a:solidFill>
                  <a:effectLst/>
                  <a:uLnTx/>
                  <a:uFillTx/>
                  <a:latin typeface="Arial" charset="0"/>
                  <a:ea typeface="+mn-ea"/>
                  <a:cs typeface="+mn-cs"/>
                </a:rPr>
                <a:t>Joint Research Centre</a:t>
              </a:r>
            </a:p>
          </p:txBody>
        </p:sp>
        <p:pic>
          <p:nvPicPr>
            <p:cNvPr id="76" name="Picture 7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866761" y="2037924"/>
              <a:ext cx="487121" cy="487408"/>
            </a:xfrm>
            <a:prstGeom prst="rect">
              <a:avLst/>
            </a:prstGeom>
          </p:spPr>
        </p:pic>
      </p:grpSp>
      <p:sp>
        <p:nvSpPr>
          <p:cNvPr id="83" name="TextBox 82"/>
          <p:cNvSpPr txBox="1"/>
          <p:nvPr/>
        </p:nvSpPr>
        <p:spPr>
          <a:xfrm>
            <a:off x="588954" y="2313383"/>
            <a:ext cx="1506062"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E" sz="1200" b="0" i="1" u="none" strike="noStrike" kern="1200" cap="none" spc="0" normalizeH="0" baseline="0" noProof="0" dirty="0">
                <a:ln>
                  <a:noFill/>
                </a:ln>
                <a:solidFill>
                  <a:srgbClr val="034EA2"/>
                </a:solidFill>
                <a:effectLst/>
                <a:uLnTx/>
                <a:uFillTx/>
                <a:latin typeface="Arial"/>
                <a:ea typeface="+mn-ea"/>
                <a:cs typeface="+mn-cs"/>
              </a:rPr>
              <a:t>Exclusive focus on defence research </a:t>
            </a:r>
            <a:br>
              <a:rPr kumimoji="0" lang="en-IE" sz="1200" b="0" i="1" u="none" strike="noStrike" kern="1200" cap="none" spc="0" normalizeH="0" baseline="0" noProof="0" dirty="0">
                <a:ln>
                  <a:noFill/>
                </a:ln>
                <a:solidFill>
                  <a:srgbClr val="034EA2"/>
                </a:solidFill>
                <a:effectLst/>
                <a:uLnTx/>
                <a:uFillTx/>
                <a:latin typeface="Arial"/>
                <a:ea typeface="+mn-ea"/>
                <a:cs typeface="+mn-cs"/>
              </a:rPr>
            </a:br>
            <a:r>
              <a:rPr kumimoji="0" lang="en-IE" sz="1200" b="0" i="1" u="none" strike="noStrike" kern="1200" cap="none" spc="0" normalizeH="0" baseline="0" noProof="0" dirty="0">
                <a:ln>
                  <a:noFill/>
                </a:ln>
                <a:solidFill>
                  <a:srgbClr val="034EA2"/>
                </a:solidFill>
                <a:effectLst/>
                <a:uLnTx/>
                <a:uFillTx/>
                <a:latin typeface="Arial"/>
                <a:ea typeface="+mn-ea"/>
                <a:cs typeface="+mn-cs"/>
              </a:rPr>
              <a:t>&amp; development</a:t>
            </a:r>
          </a:p>
        </p:txBody>
      </p:sp>
    </p:spTree>
    <p:extLst>
      <p:ext uri="{BB962C8B-B14F-4D97-AF65-F5344CB8AC3E}">
        <p14:creationId xmlns:p14="http://schemas.microsoft.com/office/powerpoint/2010/main" val="2984208499"/>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 Placeholder 2"/>
          <p:cNvSpPr txBox="1">
            <a:spLocks/>
          </p:cNvSpPr>
          <p:nvPr/>
        </p:nvSpPr>
        <p:spPr>
          <a:xfrm>
            <a:off x="5919262" y="2367446"/>
            <a:ext cx="5388044" cy="984705"/>
          </a:xfrm>
          <a:prstGeom prst="rect">
            <a:avLst/>
          </a:prstGeom>
        </p:spPr>
        <p:txBody>
          <a:bodyPr vert="horz" lIns="91440" tIns="45720" rIns="91440" bIns="45720" rtlCol="0">
            <a:noAutofit/>
          </a:bodyPr>
          <a:lstStyle>
            <a:defPPr>
              <a:defRPr lang="en-US"/>
            </a:defPPr>
            <a:lvl1pPr marL="0" indent="0" algn="l" defTabSz="914400" rtl="0" eaLnBrk="1" latinLnBrk="0" hangingPunct="1">
              <a:spcAft>
                <a:spcPts val="0"/>
              </a:spcAft>
              <a:buNone/>
              <a:defRPr sz="2000" b="1" kern="1200">
                <a:solidFill>
                  <a:schemeClr val="tx2"/>
                </a:solidFill>
                <a:latin typeface="+mn-lt"/>
                <a:ea typeface="+mn-ea"/>
                <a:cs typeface="+mn-cs"/>
              </a:defRPr>
            </a:lvl1pPr>
            <a:lvl2pPr marL="0" indent="0" algn="l" defTabSz="914400" rtl="0" eaLnBrk="1" latinLnBrk="0" hangingPunct="1">
              <a:buNone/>
              <a:defRPr sz="1800" b="1" kern="1200">
                <a:solidFill>
                  <a:schemeClr val="accent2"/>
                </a:solidFill>
                <a:latin typeface="+mn-lt"/>
                <a:ea typeface="+mn-ea"/>
                <a:cs typeface="+mn-cs"/>
              </a:defRPr>
            </a:lvl2pPr>
            <a:lvl3pPr marL="914400" algn="l" defTabSz="914400" rtl="0" eaLnBrk="1" latinLnBrk="0" hangingPunct="1">
              <a:defRPr sz="2000" kern="1200">
                <a:solidFill>
                  <a:schemeClr val="tx1"/>
                </a:solidFill>
                <a:latin typeface="+mn-lt"/>
                <a:ea typeface="+mn-ea"/>
                <a:cs typeface="+mn-cs"/>
              </a:defRPr>
            </a:lvl3pPr>
            <a:lvl4pPr marL="1371600" algn="l" defTabSz="914400" rtl="0" eaLnBrk="1" latinLnBrk="0" hangingPunct="1">
              <a:defRPr sz="2000" kern="1200">
                <a:solidFill>
                  <a:schemeClr val="tx1"/>
                </a:solidFill>
                <a:latin typeface="+mn-lt"/>
                <a:ea typeface="+mn-ea"/>
                <a:cs typeface="+mn-cs"/>
              </a:defRPr>
            </a:lvl4pPr>
            <a:lvl5pPr marL="1828800" algn="l" defTabSz="914400" rtl="0" eaLnBrk="1" latinLnBrk="0" hangingPunct="1">
              <a:defRPr sz="20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srgbClr val="034EA2"/>
                </a:solidFill>
                <a:effectLst/>
                <a:uLnTx/>
                <a:uFillTx/>
                <a:latin typeface="Arial"/>
                <a:ea typeface="+mn-ea"/>
                <a:cs typeface="+mn-cs"/>
              </a:rPr>
              <a:t>Political agreement December 2020</a:t>
            </a:r>
          </a:p>
          <a:p>
            <a:pPr marL="0" marR="0" lvl="0" indent="0" algn="l" defTabSz="914400" rtl="0" eaLnBrk="1" fontAlgn="auto" latinLnBrk="0" hangingPunct="1">
              <a:lnSpc>
                <a:spcPct val="100000"/>
              </a:lnSpc>
              <a:spcBef>
                <a:spcPts val="0"/>
              </a:spcBef>
              <a:spcAft>
                <a:spcPts val="0"/>
              </a:spcAft>
              <a:buClrTx/>
              <a:buSzTx/>
              <a:buFontTx/>
              <a:buNone/>
              <a:tabLst/>
              <a:defRPr sz="2160" b="1" i="0" u="none" strike="noStrike" kern="1200" baseline="0">
                <a:solidFill>
                  <a:srgbClr val="F8A907"/>
                </a:solidFill>
                <a:latin typeface="+mn-lt"/>
                <a:ea typeface="+mn-ea"/>
                <a:cs typeface="+mn-cs"/>
              </a:defRPr>
            </a:pPr>
            <a:r>
              <a:rPr kumimoji="0" lang="en-US" sz="1800" b="1" i="1" u="none" strike="noStrike" kern="1200" cap="none" spc="0" normalizeH="0" baseline="0" noProof="0" dirty="0">
                <a:ln>
                  <a:noFill/>
                </a:ln>
                <a:solidFill>
                  <a:srgbClr val="4D4D4D"/>
                </a:solidFill>
                <a:effectLst/>
                <a:uLnTx/>
                <a:uFillTx/>
                <a:latin typeface="Arial"/>
                <a:ea typeface="+mn-ea"/>
                <a:cs typeface="+mn-cs"/>
              </a:rPr>
              <a:t>€ billion in current prices</a:t>
            </a:r>
          </a:p>
        </p:txBody>
      </p:sp>
      <p:grpSp>
        <p:nvGrpSpPr>
          <p:cNvPr id="2" name="Group 1"/>
          <p:cNvGrpSpPr/>
          <p:nvPr/>
        </p:nvGrpSpPr>
        <p:grpSpPr>
          <a:xfrm>
            <a:off x="-148528" y="2367446"/>
            <a:ext cx="11340000" cy="3907751"/>
            <a:chOff x="-116444" y="2003430"/>
            <a:chExt cx="11340000" cy="3907751"/>
          </a:xfrm>
        </p:grpSpPr>
        <p:graphicFrame>
          <p:nvGraphicFramePr>
            <p:cNvPr id="8" name="Chart 7"/>
            <p:cNvGraphicFramePr/>
            <p:nvPr/>
          </p:nvGraphicFramePr>
          <p:xfrm>
            <a:off x="-116444" y="2003430"/>
            <a:ext cx="11340000" cy="3907751"/>
          </p:xfrm>
          <a:graphic>
            <a:graphicData uri="http://schemas.openxmlformats.org/drawingml/2006/chart">
              <c:chart xmlns:c="http://schemas.openxmlformats.org/drawingml/2006/chart" xmlns:r="http://schemas.openxmlformats.org/officeDocument/2006/relationships" r:id="rId2"/>
            </a:graphicData>
          </a:graphic>
        </p:graphicFrame>
        <p:sp>
          <p:nvSpPr>
            <p:cNvPr id="15" name="Oval 14"/>
            <p:cNvSpPr/>
            <p:nvPr/>
          </p:nvSpPr>
          <p:spPr>
            <a:xfrm>
              <a:off x="2632006" y="2868093"/>
              <a:ext cx="2178424" cy="2178424"/>
            </a:xfrm>
            <a:prstGeom prst="ellipse">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a:ea typeface="+mn-ea"/>
                <a:cs typeface="+mn-cs"/>
              </a:endParaRPr>
            </a:p>
          </p:txBody>
        </p:sp>
      </p:grpSp>
      <p:sp>
        <p:nvSpPr>
          <p:cNvPr id="7" name="Title 1"/>
          <p:cNvSpPr txBox="1">
            <a:spLocks/>
          </p:cNvSpPr>
          <p:nvPr/>
        </p:nvSpPr>
        <p:spPr>
          <a:xfrm>
            <a:off x="838200" y="467999"/>
            <a:ext cx="10515600" cy="1392885"/>
          </a:xfrm>
          <a:prstGeom prst="rect">
            <a:avLst/>
          </a:prstGeom>
        </p:spPr>
        <p:txBody>
          <a:bodyPr vert="horz" lIns="91440" tIns="45720" rIns="91440" bIns="0" rtlCol="0" anchor="t" anchorCtr="0">
            <a:noAutofit/>
          </a:bodyPr>
          <a:lstStyle>
            <a:lvl1pPr algn="l" defTabSz="914400" rtl="0" eaLnBrk="1" latinLnBrk="0" hangingPunct="1">
              <a:lnSpc>
                <a:spcPct val="90000"/>
              </a:lnSpc>
              <a:spcBef>
                <a:spcPct val="0"/>
              </a:spcBef>
              <a:buNone/>
              <a:defRPr sz="3000" b="1" kern="1200">
                <a:solidFill>
                  <a:schemeClr val="accent2"/>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fr-BE" sz="3600" b="1" i="0" u="none" strike="noStrike" kern="1200" cap="none" spc="-50" normalizeH="0" baseline="0" noProof="0" dirty="0">
                <a:ln>
                  <a:noFill/>
                </a:ln>
                <a:solidFill>
                  <a:srgbClr val="931680"/>
                </a:solidFill>
                <a:effectLst/>
                <a:uLnTx/>
                <a:uFillTx/>
                <a:latin typeface="Arial"/>
                <a:ea typeface="+mj-ea"/>
                <a:cs typeface="+mj-cs"/>
              </a:rPr>
              <a:t>Horizon Europe Budget: </a:t>
            </a:r>
            <a:r>
              <a:rPr kumimoji="0" lang="en-GB" sz="3600" b="1" i="0" u="none" strike="noStrike" kern="1200" cap="none" spc="-50" normalizeH="0" baseline="0" noProof="0" dirty="0">
                <a:ln>
                  <a:noFill/>
                </a:ln>
                <a:solidFill>
                  <a:srgbClr val="931680"/>
                </a:solidFill>
                <a:effectLst/>
                <a:uLnTx/>
                <a:uFillTx/>
                <a:latin typeface="Arial"/>
                <a:ea typeface="+mj-ea"/>
                <a:cs typeface="Arial" panose="020B0604020202020204" pitchFamily="34" charset="0"/>
              </a:rPr>
              <a:t>€95.5 billion (2021-2027)</a:t>
            </a:r>
          </a:p>
          <a:p>
            <a:pPr marL="0" marR="0" lvl="0" indent="0" algn="l" defTabSz="914400" rtl="0" eaLnBrk="1" fontAlgn="auto" latinLnBrk="0" hangingPunct="1">
              <a:lnSpc>
                <a:spcPts val="3400"/>
              </a:lnSpc>
              <a:spcBef>
                <a:spcPct val="0"/>
              </a:spcBef>
              <a:spcAft>
                <a:spcPts val="0"/>
              </a:spcAft>
              <a:buClrTx/>
              <a:buSzTx/>
              <a:buFontTx/>
              <a:buNone/>
              <a:tabLst/>
              <a:defRPr/>
            </a:pPr>
            <a:r>
              <a:rPr kumimoji="0" lang="en-GB" sz="2400" b="0" i="0" u="none" strike="noStrike" kern="1200" cap="none" spc="-50" normalizeH="0" baseline="0" noProof="0" dirty="0">
                <a:ln>
                  <a:noFill/>
                </a:ln>
                <a:solidFill>
                  <a:srgbClr val="4D4D4D"/>
                </a:solidFill>
                <a:effectLst/>
                <a:uLnTx/>
                <a:uFillTx/>
                <a:latin typeface="Arial"/>
                <a:ea typeface="+mj-ea"/>
                <a:cs typeface="Arial" panose="020B0604020202020204" pitchFamily="34" charset="0"/>
              </a:rPr>
              <a:t>(including €5.4 billion from NGEU – </a:t>
            </a:r>
            <a:r>
              <a:rPr kumimoji="0" lang="en-US" sz="2400" b="0" i="0" u="none" strike="noStrike" kern="1200" cap="none" spc="-50" normalizeH="0" baseline="0" noProof="0" dirty="0">
                <a:ln>
                  <a:noFill/>
                </a:ln>
                <a:solidFill>
                  <a:srgbClr val="4D4D4D"/>
                </a:solidFill>
                <a:effectLst/>
                <a:uLnTx/>
                <a:uFillTx/>
                <a:latin typeface="Arial"/>
                <a:ea typeface="+mj-ea"/>
                <a:cs typeface="+mj-cs"/>
              </a:rPr>
              <a:t>Next Generation Europe – </a:t>
            </a:r>
            <a:r>
              <a:rPr kumimoji="0" lang="en-US" sz="2400" b="0" i="0" u="none" strike="noStrike" kern="1200" cap="none" spc="-50" normalizeH="0" baseline="0" noProof="0" dirty="0" err="1">
                <a:ln>
                  <a:noFill/>
                </a:ln>
                <a:solidFill>
                  <a:srgbClr val="4D4D4D"/>
                </a:solidFill>
                <a:effectLst/>
                <a:uLnTx/>
                <a:uFillTx/>
                <a:latin typeface="Arial"/>
                <a:ea typeface="+mj-ea"/>
                <a:cs typeface="+mj-cs"/>
              </a:rPr>
              <a:t>programme</a:t>
            </a:r>
            <a:r>
              <a:rPr kumimoji="0" lang="en-US" sz="2400" b="0" i="0" u="none" strike="noStrike" kern="1200" cap="none" spc="-50" normalizeH="0" baseline="0" noProof="0" dirty="0">
                <a:ln>
                  <a:noFill/>
                </a:ln>
                <a:solidFill>
                  <a:srgbClr val="4D4D4D"/>
                </a:solidFill>
                <a:effectLst/>
                <a:uLnTx/>
                <a:uFillTx/>
                <a:latin typeface="Arial"/>
                <a:ea typeface="+mj-ea"/>
                <a:cs typeface="+mj-cs"/>
              </a:rPr>
              <a:t> of EU for Recovery from COVID-19 crisis</a:t>
            </a:r>
            <a:r>
              <a:rPr kumimoji="0" lang="en-GB" sz="2400" b="0" i="0" u="none" strike="noStrike" kern="1200" cap="none" spc="-50" normalizeH="0" baseline="0" noProof="0" dirty="0">
                <a:ln>
                  <a:noFill/>
                </a:ln>
                <a:solidFill>
                  <a:srgbClr val="4D4D4D"/>
                </a:solidFill>
                <a:effectLst/>
                <a:uLnTx/>
                <a:uFillTx/>
                <a:latin typeface="Arial"/>
                <a:ea typeface="+mj-ea"/>
                <a:cs typeface="Arial" panose="020B0604020202020204" pitchFamily="34" charset="0"/>
              </a:rPr>
              <a:t>)</a:t>
            </a:r>
          </a:p>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GB" sz="3600" b="1" i="0" u="none" strike="noStrike" kern="1200" cap="none" spc="-50" normalizeH="0" baseline="0" noProof="0" dirty="0">
              <a:ln>
                <a:noFill/>
              </a:ln>
              <a:solidFill>
                <a:srgbClr val="931680"/>
              </a:solidFill>
              <a:effectLst/>
              <a:uLnTx/>
              <a:uFillTx/>
              <a:latin typeface="Arial"/>
              <a:ea typeface="+mj-ea"/>
              <a:cs typeface="+mj-cs"/>
            </a:endParaRPr>
          </a:p>
        </p:txBody>
      </p:sp>
    </p:spTree>
    <p:extLst>
      <p:ext uri="{BB962C8B-B14F-4D97-AF65-F5344CB8AC3E}">
        <p14:creationId xmlns:p14="http://schemas.microsoft.com/office/powerpoint/2010/main" val="2099443862"/>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200" y="482861"/>
            <a:ext cx="10515600" cy="1107720"/>
          </a:xfrm>
        </p:spPr>
        <p:txBody>
          <a:bodyPr anchor="t" anchorCtr="0">
            <a:normAutofit fontScale="90000"/>
          </a:bodyPr>
          <a:lstStyle/>
          <a:p>
            <a:r>
              <a:rPr lang="en-GB" sz="2400" b="0" dirty="0">
                <a:solidFill>
                  <a:srgbClr val="931680"/>
                </a:solidFill>
                <a:latin typeface="Arial" panose="020B0604020202020204" pitchFamily="34" charset="0"/>
                <a:cs typeface="Arial" panose="020B0604020202020204" pitchFamily="34" charset="0"/>
              </a:rPr>
              <a:t>Pillar II</a:t>
            </a:r>
            <a:br>
              <a:rPr lang="en-GB" sz="3600" dirty="0">
                <a:solidFill>
                  <a:srgbClr val="931680"/>
                </a:solidFill>
                <a:latin typeface="Arial" panose="020B0604020202020204" pitchFamily="34" charset="0"/>
                <a:cs typeface="Arial" panose="020B0604020202020204" pitchFamily="34" charset="0"/>
              </a:rPr>
            </a:br>
            <a:r>
              <a:rPr lang="en-GB" sz="4000" dirty="0">
                <a:solidFill>
                  <a:srgbClr val="931680"/>
                </a:solidFill>
              </a:rPr>
              <a:t>Budget for clusters &amp; for JRC </a:t>
            </a:r>
            <a:br>
              <a:rPr lang="fr-BE" dirty="0">
                <a:solidFill>
                  <a:srgbClr val="931680"/>
                </a:solidFill>
              </a:rPr>
            </a:br>
            <a:endParaRPr lang="en-GB" dirty="0">
              <a:solidFill>
                <a:srgbClr val="931680"/>
              </a:solidFill>
            </a:endParaRPr>
          </a:p>
        </p:txBody>
      </p:sp>
      <p:graphicFrame>
        <p:nvGraphicFramePr>
          <p:cNvPr id="5" name="Table 4"/>
          <p:cNvGraphicFramePr>
            <a:graphicFrameLocks noGrp="1"/>
          </p:cNvGraphicFramePr>
          <p:nvPr/>
        </p:nvGraphicFramePr>
        <p:xfrm>
          <a:off x="947119" y="1801601"/>
          <a:ext cx="10406681" cy="4077360"/>
        </p:xfrm>
        <a:graphic>
          <a:graphicData uri="http://schemas.openxmlformats.org/drawingml/2006/table">
            <a:tbl>
              <a:tblPr firstRow="1" bandRow="1">
                <a:tableStyleId>{21E4AEA4-8DFA-4A89-87EB-49C32662AFE0}</a:tableStyleId>
              </a:tblPr>
              <a:tblGrid>
                <a:gridCol w="1331132">
                  <a:extLst>
                    <a:ext uri="{9D8B030D-6E8A-4147-A177-3AD203B41FA5}">
                      <a16:colId xmlns:a16="http://schemas.microsoft.com/office/drawing/2014/main" val="830535194"/>
                    </a:ext>
                  </a:extLst>
                </a:gridCol>
                <a:gridCol w="5655927">
                  <a:extLst>
                    <a:ext uri="{9D8B030D-6E8A-4147-A177-3AD203B41FA5}">
                      <a16:colId xmlns:a16="http://schemas.microsoft.com/office/drawing/2014/main" val="149708092"/>
                    </a:ext>
                  </a:extLst>
                </a:gridCol>
                <a:gridCol w="3419622">
                  <a:extLst>
                    <a:ext uri="{9D8B030D-6E8A-4147-A177-3AD203B41FA5}">
                      <a16:colId xmlns:a16="http://schemas.microsoft.com/office/drawing/2014/main" val="2430912899"/>
                    </a:ext>
                  </a:extLst>
                </a:gridCol>
              </a:tblGrid>
              <a:tr h="576000">
                <a:tc>
                  <a:txBody>
                    <a:bodyPr/>
                    <a:lstStyle/>
                    <a:p>
                      <a:r>
                        <a:rPr lang="fr-BE" dirty="0"/>
                        <a:t>Cluster 1</a:t>
                      </a:r>
                      <a:endParaRPr lang="en-GB" dirty="0"/>
                    </a:p>
                  </a:txBody>
                  <a:tcPr anchor="ctr">
                    <a:lnL w="6350" cap="flat" cmpd="sng" algn="ctr">
                      <a:solidFill>
                        <a:schemeClr val="tx1">
                          <a:lumMod val="60000"/>
                          <a:lumOff val="40000"/>
                        </a:schemeClr>
                      </a:solidFill>
                      <a:prstDash val="solid"/>
                      <a:round/>
                      <a:headEnd type="none" w="med" len="med"/>
                      <a:tailEnd type="none" w="med" len="med"/>
                    </a:lnL>
                    <a:lnR w="6350" cap="flat" cmpd="sng" algn="ctr">
                      <a:solidFill>
                        <a:schemeClr val="tx1">
                          <a:lumMod val="60000"/>
                          <a:lumOff val="40000"/>
                        </a:schemeClr>
                      </a:solidFill>
                      <a:prstDash val="solid"/>
                      <a:round/>
                      <a:headEnd type="none" w="med" len="med"/>
                      <a:tailEnd type="none" w="med" len="med"/>
                    </a:lnR>
                    <a:lnT w="6350" cap="flat" cmpd="sng" algn="ctr">
                      <a:solidFill>
                        <a:schemeClr val="tx1">
                          <a:lumMod val="60000"/>
                          <a:lumOff val="40000"/>
                        </a:schemeClr>
                      </a:solidFill>
                      <a:prstDash val="solid"/>
                      <a:round/>
                      <a:headEnd type="none" w="med" len="med"/>
                      <a:tailEnd type="none" w="med" len="med"/>
                    </a:lnT>
                    <a:lnB w="38100" cmpd="sng">
                      <a:noFill/>
                    </a:lnB>
                    <a:lnTlToBr w="12700" cmpd="sng">
                      <a:noFill/>
                      <a:prstDash val="solid"/>
                    </a:lnTlToBr>
                    <a:lnBlToTr w="12700" cmpd="sng">
                      <a:noFill/>
                      <a:prstDash val="solid"/>
                    </a:lnBlToTr>
                    <a:solidFill>
                      <a:schemeClr val="accent4"/>
                    </a:solidFill>
                  </a:tcPr>
                </a:tc>
                <a:tc>
                  <a:txBody>
                    <a:bodyPr/>
                    <a:lstStyle/>
                    <a:p>
                      <a:r>
                        <a:rPr lang="fr-BE" dirty="0" err="1">
                          <a:solidFill>
                            <a:schemeClr val="tx1"/>
                          </a:solidFill>
                        </a:rPr>
                        <a:t>Health</a:t>
                      </a:r>
                      <a:endParaRPr lang="en-GB" dirty="0">
                        <a:solidFill>
                          <a:schemeClr val="tx1"/>
                        </a:solidFill>
                      </a:endParaRPr>
                    </a:p>
                  </a:txBody>
                  <a:tcPr anchor="ctr">
                    <a:lnL w="6350" cap="flat" cmpd="sng" algn="ctr">
                      <a:solidFill>
                        <a:schemeClr val="tx1">
                          <a:lumMod val="60000"/>
                          <a:lumOff val="40000"/>
                        </a:schemeClr>
                      </a:solidFill>
                      <a:prstDash val="solid"/>
                      <a:round/>
                      <a:headEnd type="none" w="med" len="med"/>
                      <a:tailEnd type="none" w="med" len="med"/>
                    </a:lnL>
                    <a:lnR w="6350" cap="flat" cmpd="sng" algn="ctr">
                      <a:solidFill>
                        <a:schemeClr val="tx1">
                          <a:lumMod val="60000"/>
                          <a:lumOff val="40000"/>
                        </a:schemeClr>
                      </a:solidFill>
                      <a:prstDash val="solid"/>
                      <a:round/>
                      <a:headEnd type="none" w="med" len="med"/>
                      <a:tailEnd type="none" w="med" len="med"/>
                    </a:lnR>
                    <a:lnT w="6350" cap="flat" cmpd="sng" algn="ctr">
                      <a:solidFill>
                        <a:schemeClr val="tx1">
                          <a:lumMod val="60000"/>
                          <a:lumOff val="40000"/>
                        </a:schemeClr>
                      </a:solidFill>
                      <a:prstDash val="solid"/>
                      <a:round/>
                      <a:headEnd type="none" w="med" len="med"/>
                      <a:tailEnd type="none" w="med" len="med"/>
                    </a:lnT>
                    <a:lnB w="6350"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de-DE" sz="1800" dirty="0">
                          <a:solidFill>
                            <a:srgbClr val="C00000"/>
                          </a:solidFill>
                          <a:effectLst>
                            <a:outerShdw blurRad="38100" dist="38100" dir="2700000" algn="tl">
                              <a:srgbClr val="000000">
                                <a:alpha val="43137"/>
                              </a:srgbClr>
                            </a:outerShdw>
                          </a:effectLst>
                        </a:rPr>
                        <a:t>€</a:t>
                      </a:r>
                      <a:r>
                        <a:rPr lang="en-GB" sz="1800" dirty="0">
                          <a:solidFill>
                            <a:srgbClr val="C00000"/>
                          </a:solidFill>
                          <a:effectLst>
                            <a:outerShdw blurRad="38100" dist="38100" dir="2700000" algn="tl">
                              <a:srgbClr val="000000">
                                <a:alpha val="43137"/>
                              </a:srgbClr>
                            </a:outerShdw>
                          </a:effectLst>
                        </a:rPr>
                        <a:t>8.246</a:t>
                      </a:r>
                      <a:r>
                        <a:rPr lang="de-DE" sz="1800" dirty="0">
                          <a:solidFill>
                            <a:srgbClr val="C00000"/>
                          </a:solidFill>
                          <a:effectLst>
                            <a:outerShdw blurRad="38100" dist="38100" dir="2700000" algn="tl">
                              <a:srgbClr val="000000">
                                <a:alpha val="43137"/>
                              </a:srgbClr>
                            </a:outerShdw>
                          </a:effectLst>
                        </a:rPr>
                        <a:t> </a:t>
                      </a:r>
                      <a:r>
                        <a:rPr lang="de-DE" sz="1800" dirty="0" err="1">
                          <a:solidFill>
                            <a:srgbClr val="C00000"/>
                          </a:solidFill>
                          <a:effectLst>
                            <a:outerShdw blurRad="38100" dist="38100" dir="2700000" algn="tl">
                              <a:srgbClr val="000000">
                                <a:alpha val="43137"/>
                              </a:srgbClr>
                            </a:outerShdw>
                          </a:effectLst>
                        </a:rPr>
                        <a:t>billion</a:t>
                      </a:r>
                      <a:endParaRPr lang="en-GB" sz="1800" dirty="0">
                        <a:solidFill>
                          <a:srgbClr val="C00000"/>
                        </a:solidFill>
                        <a:effectLst>
                          <a:outerShdw blurRad="38100" dist="38100" dir="2700000" algn="tl">
                            <a:srgbClr val="000000">
                              <a:alpha val="43137"/>
                            </a:srgbClr>
                          </a:outerShdw>
                        </a:effectLst>
                      </a:endParaRPr>
                    </a:p>
                    <a:p>
                      <a:pPr algn="r"/>
                      <a:r>
                        <a:rPr lang="en-GB" sz="1400" b="0" dirty="0">
                          <a:solidFill>
                            <a:srgbClr val="C00000"/>
                          </a:solidFill>
                        </a:rPr>
                        <a:t>(including </a:t>
                      </a:r>
                      <a:r>
                        <a:rPr lang="de-DE" sz="1400" b="0" dirty="0">
                          <a:solidFill>
                            <a:srgbClr val="C00000"/>
                          </a:solidFill>
                        </a:rPr>
                        <a:t>€</a:t>
                      </a:r>
                      <a:r>
                        <a:rPr lang="en-GB" sz="1400" b="0" dirty="0">
                          <a:solidFill>
                            <a:srgbClr val="C00000"/>
                          </a:solidFill>
                        </a:rPr>
                        <a:t>1.35 billion from NGEU)</a:t>
                      </a:r>
                    </a:p>
                  </a:txBody>
                  <a:tcPr anchor="ctr">
                    <a:lnL w="6350" cap="flat" cmpd="sng" algn="ctr">
                      <a:solidFill>
                        <a:schemeClr val="tx1">
                          <a:lumMod val="60000"/>
                          <a:lumOff val="40000"/>
                        </a:schemeClr>
                      </a:solidFill>
                      <a:prstDash val="solid"/>
                      <a:round/>
                      <a:headEnd type="none" w="med" len="med"/>
                      <a:tailEnd type="none" w="med" len="med"/>
                    </a:lnL>
                    <a:lnR w="6350" cap="flat" cmpd="sng" algn="ctr">
                      <a:solidFill>
                        <a:schemeClr val="tx1">
                          <a:lumMod val="60000"/>
                          <a:lumOff val="40000"/>
                        </a:schemeClr>
                      </a:solidFill>
                      <a:prstDash val="solid"/>
                      <a:round/>
                      <a:headEnd type="none" w="med" len="med"/>
                      <a:tailEnd type="none" w="med" len="med"/>
                    </a:lnR>
                    <a:lnT w="6350" cap="flat" cmpd="sng" algn="ctr">
                      <a:solidFill>
                        <a:schemeClr val="tx1">
                          <a:lumMod val="60000"/>
                          <a:lumOff val="40000"/>
                        </a:schemeClr>
                      </a:solidFill>
                      <a:prstDash val="solid"/>
                      <a:round/>
                      <a:headEnd type="none" w="med" len="med"/>
                      <a:tailEnd type="none" w="med" len="med"/>
                    </a:lnT>
                    <a:lnB w="6350"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59619846"/>
                  </a:ext>
                </a:extLst>
              </a:tr>
              <a:tr h="576000">
                <a:tc>
                  <a:txBody>
                    <a:bodyPr/>
                    <a:lstStyle/>
                    <a:p>
                      <a:r>
                        <a:rPr lang="fr-BE" b="1" dirty="0">
                          <a:solidFill>
                            <a:schemeClr val="bg1"/>
                          </a:solidFill>
                        </a:rPr>
                        <a:t>Cluster 2</a:t>
                      </a:r>
                      <a:endParaRPr lang="en-GB" b="1" dirty="0">
                        <a:solidFill>
                          <a:schemeClr val="bg1"/>
                        </a:solidFill>
                      </a:endParaRPr>
                    </a:p>
                  </a:txBody>
                  <a:tcPr anchor="ctr">
                    <a:lnL w="6350" cap="flat" cmpd="sng" algn="ctr">
                      <a:solidFill>
                        <a:schemeClr val="tx1">
                          <a:lumMod val="60000"/>
                          <a:lumOff val="40000"/>
                        </a:schemeClr>
                      </a:solidFill>
                      <a:prstDash val="solid"/>
                      <a:round/>
                      <a:headEnd type="none" w="med" len="med"/>
                      <a:tailEnd type="none" w="med" len="med"/>
                    </a:lnL>
                    <a:lnR w="6350" cap="flat" cmpd="sng" algn="ctr">
                      <a:solidFill>
                        <a:schemeClr val="tx1">
                          <a:lumMod val="60000"/>
                          <a:lumOff val="40000"/>
                        </a:schemeClr>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chemeClr val="tx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800" b="1" dirty="0">
                          <a:solidFill>
                            <a:schemeClr val="tx1"/>
                          </a:solidFill>
                        </a:rPr>
                        <a:t>Culture, Creativity &amp; Inclusive Societies</a:t>
                      </a:r>
                    </a:p>
                  </a:txBody>
                  <a:tcPr anchor="ctr">
                    <a:lnL w="6350" cap="flat" cmpd="sng" algn="ctr">
                      <a:solidFill>
                        <a:schemeClr val="tx1">
                          <a:lumMod val="60000"/>
                          <a:lumOff val="40000"/>
                        </a:schemeClr>
                      </a:solidFill>
                      <a:prstDash val="solid"/>
                      <a:round/>
                      <a:headEnd type="none" w="med" len="med"/>
                      <a:tailEnd type="none" w="med" len="med"/>
                    </a:lnL>
                    <a:lnR w="6350" cap="flat" cmpd="sng" algn="ctr">
                      <a:solidFill>
                        <a:schemeClr val="tx1">
                          <a:lumMod val="60000"/>
                          <a:lumOff val="40000"/>
                        </a:schemeClr>
                      </a:solidFill>
                      <a:prstDash val="solid"/>
                      <a:round/>
                      <a:headEnd type="none" w="med" len="med"/>
                      <a:tailEnd type="none" w="med" len="med"/>
                    </a:lnR>
                    <a:lnT w="6350" cap="flat" cmpd="sng" algn="ctr">
                      <a:solidFill>
                        <a:schemeClr val="tx1">
                          <a:lumMod val="60000"/>
                          <a:lumOff val="40000"/>
                        </a:schemeClr>
                      </a:solidFill>
                      <a:prstDash val="solid"/>
                      <a:round/>
                      <a:headEnd type="none" w="med" len="med"/>
                      <a:tailEnd type="none" w="med" len="med"/>
                    </a:lnT>
                    <a:lnB w="6350"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de-DE" sz="1800" b="1" dirty="0">
                          <a:solidFill>
                            <a:schemeClr val="tx1"/>
                          </a:solidFill>
                        </a:rPr>
                        <a:t>€</a:t>
                      </a:r>
                      <a:r>
                        <a:rPr lang="en-GB" sz="1800" b="1" dirty="0">
                          <a:solidFill>
                            <a:schemeClr val="tx1"/>
                          </a:solidFill>
                        </a:rPr>
                        <a:t>2.280 </a:t>
                      </a:r>
                      <a:r>
                        <a:rPr lang="de-DE" sz="1800" b="1" dirty="0" err="1">
                          <a:solidFill>
                            <a:schemeClr val="tx1"/>
                          </a:solidFill>
                        </a:rPr>
                        <a:t>billion</a:t>
                      </a:r>
                      <a:endParaRPr lang="en-GB" sz="1800" b="1" dirty="0">
                        <a:solidFill>
                          <a:schemeClr val="tx1"/>
                        </a:solidFill>
                      </a:endParaRPr>
                    </a:p>
                  </a:txBody>
                  <a:tcPr anchor="ctr">
                    <a:lnL w="6350" cap="flat" cmpd="sng" algn="ctr">
                      <a:solidFill>
                        <a:schemeClr val="tx1">
                          <a:lumMod val="60000"/>
                          <a:lumOff val="40000"/>
                        </a:schemeClr>
                      </a:solidFill>
                      <a:prstDash val="solid"/>
                      <a:round/>
                      <a:headEnd type="none" w="med" len="med"/>
                      <a:tailEnd type="none" w="med" len="med"/>
                    </a:lnL>
                    <a:lnR w="6350" cap="flat" cmpd="sng" algn="ctr">
                      <a:solidFill>
                        <a:schemeClr val="tx1">
                          <a:lumMod val="60000"/>
                          <a:lumOff val="40000"/>
                        </a:schemeClr>
                      </a:solidFill>
                      <a:prstDash val="solid"/>
                      <a:round/>
                      <a:headEnd type="none" w="med" len="med"/>
                      <a:tailEnd type="none" w="med" len="med"/>
                    </a:lnR>
                    <a:lnT w="6350" cap="flat" cmpd="sng" algn="ctr">
                      <a:solidFill>
                        <a:schemeClr val="tx1">
                          <a:lumMod val="60000"/>
                          <a:lumOff val="40000"/>
                        </a:schemeClr>
                      </a:solidFill>
                      <a:prstDash val="solid"/>
                      <a:round/>
                      <a:headEnd type="none" w="med" len="med"/>
                      <a:tailEnd type="none" w="med" len="med"/>
                    </a:lnT>
                    <a:lnB w="6350"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15700391"/>
                  </a:ext>
                </a:extLst>
              </a:tr>
              <a:tr h="5760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BE" b="1" dirty="0">
                          <a:solidFill>
                            <a:schemeClr val="bg1"/>
                          </a:solidFill>
                        </a:rPr>
                        <a:t>Cluster 3</a:t>
                      </a:r>
                      <a:endParaRPr lang="en-GB" b="1" dirty="0">
                        <a:solidFill>
                          <a:schemeClr val="bg1"/>
                        </a:solidFill>
                      </a:endParaRPr>
                    </a:p>
                  </a:txBody>
                  <a:tcPr anchor="ctr">
                    <a:lnL w="6350" cap="flat" cmpd="sng" algn="ctr">
                      <a:solidFill>
                        <a:schemeClr val="tx1">
                          <a:lumMod val="60000"/>
                          <a:lumOff val="40000"/>
                        </a:schemeClr>
                      </a:solidFill>
                      <a:prstDash val="solid"/>
                      <a:round/>
                      <a:headEnd type="none" w="med" len="med"/>
                      <a:tailEnd type="none" w="med" len="med"/>
                    </a:lnL>
                    <a:lnR w="6350" cap="flat" cmpd="sng" algn="ctr">
                      <a:solidFill>
                        <a:schemeClr val="tx1">
                          <a:lumMod val="60000"/>
                          <a:lumOff val="40000"/>
                        </a:schemeClr>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chemeClr val="accent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800" b="1" dirty="0">
                          <a:solidFill>
                            <a:schemeClr val="tx1"/>
                          </a:solidFill>
                        </a:rPr>
                        <a:t>Civil Security for Society</a:t>
                      </a:r>
                    </a:p>
                  </a:txBody>
                  <a:tcPr anchor="ctr">
                    <a:lnL w="6350" cap="flat" cmpd="sng" algn="ctr">
                      <a:solidFill>
                        <a:schemeClr val="tx1">
                          <a:lumMod val="60000"/>
                          <a:lumOff val="40000"/>
                        </a:schemeClr>
                      </a:solidFill>
                      <a:prstDash val="solid"/>
                      <a:round/>
                      <a:headEnd type="none" w="med" len="med"/>
                      <a:tailEnd type="none" w="med" len="med"/>
                    </a:lnL>
                    <a:lnR w="6350" cap="flat" cmpd="sng" algn="ctr">
                      <a:solidFill>
                        <a:schemeClr val="tx1">
                          <a:lumMod val="60000"/>
                          <a:lumOff val="40000"/>
                        </a:schemeClr>
                      </a:solidFill>
                      <a:prstDash val="solid"/>
                      <a:round/>
                      <a:headEnd type="none" w="med" len="med"/>
                      <a:tailEnd type="none" w="med" len="med"/>
                    </a:lnR>
                    <a:lnT w="6350" cap="flat" cmpd="sng" algn="ctr">
                      <a:solidFill>
                        <a:schemeClr val="tx1">
                          <a:lumMod val="60000"/>
                          <a:lumOff val="40000"/>
                        </a:schemeClr>
                      </a:solidFill>
                      <a:prstDash val="solid"/>
                      <a:round/>
                      <a:headEnd type="none" w="med" len="med"/>
                      <a:tailEnd type="none" w="med" len="med"/>
                    </a:lnT>
                    <a:lnB w="6350"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de-DE" sz="1800" b="1" dirty="0">
                          <a:solidFill>
                            <a:schemeClr val="tx1"/>
                          </a:solidFill>
                        </a:rPr>
                        <a:t>€</a:t>
                      </a:r>
                      <a:r>
                        <a:rPr lang="en-GB" sz="1800" b="1" dirty="0">
                          <a:solidFill>
                            <a:schemeClr val="tx1"/>
                          </a:solidFill>
                        </a:rPr>
                        <a:t>1.596</a:t>
                      </a:r>
                      <a:r>
                        <a:rPr lang="de-DE" sz="1800" b="1" dirty="0">
                          <a:solidFill>
                            <a:schemeClr val="tx1"/>
                          </a:solidFill>
                        </a:rPr>
                        <a:t> </a:t>
                      </a:r>
                      <a:r>
                        <a:rPr lang="de-DE" sz="1800" b="1" dirty="0" err="1">
                          <a:solidFill>
                            <a:schemeClr val="tx1"/>
                          </a:solidFill>
                        </a:rPr>
                        <a:t>billion</a:t>
                      </a:r>
                      <a:endParaRPr lang="en-GB" sz="1800" b="1" dirty="0">
                        <a:solidFill>
                          <a:schemeClr val="tx1"/>
                        </a:solidFill>
                      </a:endParaRPr>
                    </a:p>
                  </a:txBody>
                  <a:tcPr anchor="ctr">
                    <a:lnL w="6350" cap="flat" cmpd="sng" algn="ctr">
                      <a:solidFill>
                        <a:schemeClr val="tx1">
                          <a:lumMod val="60000"/>
                          <a:lumOff val="40000"/>
                        </a:schemeClr>
                      </a:solidFill>
                      <a:prstDash val="solid"/>
                      <a:round/>
                      <a:headEnd type="none" w="med" len="med"/>
                      <a:tailEnd type="none" w="med" len="med"/>
                    </a:lnL>
                    <a:lnR w="6350" cap="flat" cmpd="sng" algn="ctr">
                      <a:solidFill>
                        <a:schemeClr val="tx1">
                          <a:lumMod val="60000"/>
                          <a:lumOff val="40000"/>
                        </a:schemeClr>
                      </a:solidFill>
                      <a:prstDash val="solid"/>
                      <a:round/>
                      <a:headEnd type="none" w="med" len="med"/>
                      <a:tailEnd type="none" w="med" len="med"/>
                    </a:lnR>
                    <a:lnT w="6350" cap="flat" cmpd="sng" algn="ctr">
                      <a:solidFill>
                        <a:schemeClr val="tx1">
                          <a:lumMod val="60000"/>
                          <a:lumOff val="40000"/>
                        </a:schemeClr>
                      </a:solidFill>
                      <a:prstDash val="solid"/>
                      <a:round/>
                      <a:headEnd type="none" w="med" len="med"/>
                      <a:tailEnd type="none" w="med" len="med"/>
                    </a:lnT>
                    <a:lnB w="6350"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353861886"/>
                  </a:ext>
                </a:extLst>
              </a:tr>
              <a:tr h="5760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BE" b="1" dirty="0">
                          <a:solidFill>
                            <a:schemeClr val="bg1"/>
                          </a:solidFill>
                        </a:rPr>
                        <a:t>Cluster 4</a:t>
                      </a:r>
                      <a:endParaRPr lang="en-GB" b="1" dirty="0">
                        <a:solidFill>
                          <a:schemeClr val="bg1"/>
                        </a:solidFill>
                      </a:endParaRPr>
                    </a:p>
                  </a:txBody>
                  <a:tcPr anchor="ctr">
                    <a:lnL w="6350" cap="flat" cmpd="sng" algn="ctr">
                      <a:solidFill>
                        <a:schemeClr val="tx1">
                          <a:lumMod val="60000"/>
                          <a:lumOff val="40000"/>
                        </a:schemeClr>
                      </a:solidFill>
                      <a:prstDash val="solid"/>
                      <a:round/>
                      <a:headEnd type="none" w="med" len="med"/>
                      <a:tailEnd type="none" w="med" len="med"/>
                    </a:lnL>
                    <a:lnR w="6350" cap="flat" cmpd="sng" algn="ctr">
                      <a:solidFill>
                        <a:schemeClr val="tx1">
                          <a:lumMod val="60000"/>
                          <a:lumOff val="40000"/>
                        </a:schemeClr>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chemeClr val="accent3"/>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800" b="1" dirty="0">
                          <a:solidFill>
                            <a:schemeClr val="tx1"/>
                          </a:solidFill>
                        </a:rPr>
                        <a:t>Digital, Industry &amp; Space</a:t>
                      </a:r>
                    </a:p>
                  </a:txBody>
                  <a:tcPr anchor="ctr">
                    <a:lnL w="6350" cap="flat" cmpd="sng" algn="ctr">
                      <a:solidFill>
                        <a:schemeClr val="tx1">
                          <a:lumMod val="60000"/>
                          <a:lumOff val="40000"/>
                        </a:schemeClr>
                      </a:solidFill>
                      <a:prstDash val="solid"/>
                      <a:round/>
                      <a:headEnd type="none" w="med" len="med"/>
                      <a:tailEnd type="none" w="med" len="med"/>
                    </a:lnL>
                    <a:lnR w="6350" cap="flat" cmpd="sng" algn="ctr">
                      <a:solidFill>
                        <a:schemeClr val="tx1">
                          <a:lumMod val="60000"/>
                          <a:lumOff val="40000"/>
                        </a:schemeClr>
                      </a:solidFill>
                      <a:prstDash val="solid"/>
                      <a:round/>
                      <a:headEnd type="none" w="med" len="med"/>
                      <a:tailEnd type="none" w="med" len="med"/>
                    </a:lnR>
                    <a:lnT w="6350" cap="flat" cmpd="sng" algn="ctr">
                      <a:solidFill>
                        <a:schemeClr val="tx1">
                          <a:lumMod val="60000"/>
                          <a:lumOff val="40000"/>
                        </a:schemeClr>
                      </a:solidFill>
                      <a:prstDash val="solid"/>
                      <a:round/>
                      <a:headEnd type="none" w="med" len="med"/>
                      <a:tailEnd type="none" w="med" len="med"/>
                    </a:lnT>
                    <a:lnB w="6350"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de-DE" sz="1800" b="1" dirty="0">
                          <a:solidFill>
                            <a:schemeClr val="tx1"/>
                          </a:solidFill>
                        </a:rPr>
                        <a:t>€</a:t>
                      </a:r>
                      <a:r>
                        <a:rPr lang="en-GB" sz="1800" b="1" dirty="0">
                          <a:solidFill>
                            <a:schemeClr val="tx1"/>
                          </a:solidFill>
                        </a:rPr>
                        <a:t>15.349</a:t>
                      </a:r>
                      <a:r>
                        <a:rPr lang="de-DE" sz="1800" b="1" dirty="0">
                          <a:solidFill>
                            <a:schemeClr val="tx1"/>
                          </a:solidFill>
                        </a:rPr>
                        <a:t> </a:t>
                      </a:r>
                      <a:r>
                        <a:rPr lang="de-DE" sz="1800" b="1" dirty="0" err="1">
                          <a:solidFill>
                            <a:schemeClr val="tx1"/>
                          </a:solidFill>
                        </a:rPr>
                        <a:t>billion</a:t>
                      </a:r>
                      <a:endParaRPr lang="de-DE" sz="1800" b="1" dirty="0">
                        <a:solidFill>
                          <a:schemeClr val="tx1"/>
                        </a:solidFill>
                      </a:endParaRPr>
                    </a:p>
                    <a:p>
                      <a:pPr marL="0" marR="0" lvl="0" indent="0" algn="r" defTabSz="914400" rtl="0" eaLnBrk="1" fontAlgn="auto" latinLnBrk="0" hangingPunct="1">
                        <a:lnSpc>
                          <a:spcPct val="100000"/>
                        </a:lnSpc>
                        <a:spcBef>
                          <a:spcPts val="0"/>
                        </a:spcBef>
                        <a:spcAft>
                          <a:spcPts val="0"/>
                        </a:spcAft>
                        <a:buClrTx/>
                        <a:buSzTx/>
                        <a:buFontTx/>
                        <a:buNone/>
                        <a:tabLst/>
                        <a:defRPr/>
                      </a:pPr>
                      <a:r>
                        <a:rPr lang="en-GB" sz="1400" dirty="0">
                          <a:solidFill>
                            <a:schemeClr val="tx1"/>
                          </a:solidFill>
                        </a:rPr>
                        <a:t>(including </a:t>
                      </a:r>
                      <a:r>
                        <a:rPr lang="de-DE" sz="1400" b="0" dirty="0">
                          <a:solidFill>
                            <a:schemeClr val="tx1"/>
                          </a:solidFill>
                        </a:rPr>
                        <a:t>€</a:t>
                      </a:r>
                      <a:r>
                        <a:rPr lang="en-GB" sz="1400" dirty="0">
                          <a:solidFill>
                            <a:schemeClr val="tx1"/>
                          </a:solidFill>
                        </a:rPr>
                        <a:t>1.35 </a:t>
                      </a:r>
                      <a:r>
                        <a:rPr lang="en-GB" sz="1400" b="0" dirty="0">
                          <a:solidFill>
                            <a:schemeClr val="tx1"/>
                          </a:solidFill>
                        </a:rPr>
                        <a:t>billion</a:t>
                      </a:r>
                      <a:r>
                        <a:rPr lang="en-GB" sz="1400" dirty="0">
                          <a:solidFill>
                            <a:schemeClr val="tx1"/>
                          </a:solidFill>
                        </a:rPr>
                        <a:t> from NGEU)</a:t>
                      </a:r>
                    </a:p>
                  </a:txBody>
                  <a:tcPr anchor="ctr">
                    <a:lnL w="6350" cap="flat" cmpd="sng" algn="ctr">
                      <a:solidFill>
                        <a:schemeClr val="tx1">
                          <a:lumMod val="60000"/>
                          <a:lumOff val="40000"/>
                        </a:schemeClr>
                      </a:solidFill>
                      <a:prstDash val="solid"/>
                      <a:round/>
                      <a:headEnd type="none" w="med" len="med"/>
                      <a:tailEnd type="none" w="med" len="med"/>
                    </a:lnL>
                    <a:lnR w="6350" cap="flat" cmpd="sng" algn="ctr">
                      <a:solidFill>
                        <a:schemeClr val="tx1">
                          <a:lumMod val="60000"/>
                          <a:lumOff val="40000"/>
                        </a:schemeClr>
                      </a:solidFill>
                      <a:prstDash val="solid"/>
                      <a:round/>
                      <a:headEnd type="none" w="med" len="med"/>
                      <a:tailEnd type="none" w="med" len="med"/>
                    </a:lnR>
                    <a:lnT w="6350" cap="flat" cmpd="sng" algn="ctr">
                      <a:solidFill>
                        <a:schemeClr val="tx1">
                          <a:lumMod val="60000"/>
                          <a:lumOff val="40000"/>
                        </a:schemeClr>
                      </a:solidFill>
                      <a:prstDash val="solid"/>
                      <a:round/>
                      <a:headEnd type="none" w="med" len="med"/>
                      <a:tailEnd type="none" w="med" len="med"/>
                    </a:lnT>
                    <a:lnB w="6350"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35131816"/>
                  </a:ext>
                </a:extLst>
              </a:tr>
              <a:tr h="5760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BE" b="1" dirty="0">
                          <a:solidFill>
                            <a:schemeClr val="bg1"/>
                          </a:solidFill>
                        </a:rPr>
                        <a:t>Cluster 5</a:t>
                      </a:r>
                      <a:endParaRPr lang="en-GB" b="1" dirty="0">
                        <a:solidFill>
                          <a:schemeClr val="bg1"/>
                        </a:solidFill>
                      </a:endParaRPr>
                    </a:p>
                  </a:txBody>
                  <a:tcPr anchor="ctr">
                    <a:lnL w="6350" cap="flat" cmpd="sng" algn="ctr">
                      <a:solidFill>
                        <a:schemeClr val="tx1">
                          <a:lumMod val="60000"/>
                          <a:lumOff val="40000"/>
                        </a:schemeClr>
                      </a:solidFill>
                      <a:prstDash val="solid"/>
                      <a:round/>
                      <a:headEnd type="none" w="med" len="med"/>
                      <a:tailEnd type="none" w="med" len="med"/>
                    </a:lnL>
                    <a:lnR w="6350" cap="flat" cmpd="sng" algn="ctr">
                      <a:solidFill>
                        <a:schemeClr val="tx1">
                          <a:lumMod val="60000"/>
                          <a:lumOff val="40000"/>
                        </a:schemeClr>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chemeClr val="accent6"/>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800" b="1" dirty="0">
                          <a:solidFill>
                            <a:schemeClr val="tx1"/>
                          </a:solidFill>
                        </a:rPr>
                        <a:t>Climate, Energy &amp; Mobility</a:t>
                      </a:r>
                    </a:p>
                  </a:txBody>
                  <a:tcPr anchor="ctr">
                    <a:lnL w="6350" cap="flat" cmpd="sng" algn="ctr">
                      <a:solidFill>
                        <a:schemeClr val="tx1">
                          <a:lumMod val="60000"/>
                          <a:lumOff val="40000"/>
                        </a:schemeClr>
                      </a:solidFill>
                      <a:prstDash val="solid"/>
                      <a:round/>
                      <a:headEnd type="none" w="med" len="med"/>
                      <a:tailEnd type="none" w="med" len="med"/>
                    </a:lnL>
                    <a:lnR w="6350" cap="flat" cmpd="sng" algn="ctr">
                      <a:solidFill>
                        <a:schemeClr val="tx1">
                          <a:lumMod val="60000"/>
                          <a:lumOff val="40000"/>
                        </a:schemeClr>
                      </a:solidFill>
                      <a:prstDash val="solid"/>
                      <a:round/>
                      <a:headEnd type="none" w="med" len="med"/>
                      <a:tailEnd type="none" w="med" len="med"/>
                    </a:lnR>
                    <a:lnT w="6350" cap="flat" cmpd="sng" algn="ctr">
                      <a:solidFill>
                        <a:schemeClr val="tx1">
                          <a:lumMod val="60000"/>
                          <a:lumOff val="40000"/>
                        </a:schemeClr>
                      </a:solidFill>
                      <a:prstDash val="solid"/>
                      <a:round/>
                      <a:headEnd type="none" w="med" len="med"/>
                      <a:tailEnd type="none" w="med" len="med"/>
                    </a:lnT>
                    <a:lnB w="6350"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de-DE" sz="1800" b="1" dirty="0">
                          <a:solidFill>
                            <a:schemeClr val="tx1"/>
                          </a:solidFill>
                        </a:rPr>
                        <a:t>€</a:t>
                      </a:r>
                      <a:r>
                        <a:rPr lang="en-GB" sz="1800" b="1" dirty="0">
                          <a:solidFill>
                            <a:schemeClr val="tx1"/>
                          </a:solidFill>
                        </a:rPr>
                        <a:t>15.123</a:t>
                      </a:r>
                      <a:r>
                        <a:rPr lang="de-DE" sz="1800" b="1" dirty="0">
                          <a:solidFill>
                            <a:schemeClr val="tx1"/>
                          </a:solidFill>
                        </a:rPr>
                        <a:t> </a:t>
                      </a:r>
                      <a:r>
                        <a:rPr lang="de-DE" sz="1800" b="1" dirty="0" err="1">
                          <a:solidFill>
                            <a:schemeClr val="tx1"/>
                          </a:solidFill>
                        </a:rPr>
                        <a:t>billion</a:t>
                      </a:r>
                      <a:endParaRPr lang="en-GB" sz="1800" b="1" dirty="0">
                        <a:solidFill>
                          <a:schemeClr val="tx1"/>
                        </a:solidFill>
                      </a:endParaRPr>
                    </a:p>
                    <a:p>
                      <a:pPr algn="r"/>
                      <a:r>
                        <a:rPr lang="en-GB" sz="1400" b="0" dirty="0">
                          <a:solidFill>
                            <a:schemeClr val="tx1"/>
                          </a:solidFill>
                        </a:rPr>
                        <a:t>(including </a:t>
                      </a:r>
                      <a:r>
                        <a:rPr lang="de-DE" sz="1400" b="0" dirty="0">
                          <a:solidFill>
                            <a:schemeClr val="tx1"/>
                          </a:solidFill>
                        </a:rPr>
                        <a:t>€</a:t>
                      </a:r>
                      <a:r>
                        <a:rPr lang="en-GB" sz="1400" b="0" dirty="0">
                          <a:solidFill>
                            <a:schemeClr val="tx1"/>
                          </a:solidFill>
                        </a:rPr>
                        <a:t>1.35 billion from NGEU)</a:t>
                      </a:r>
                    </a:p>
                  </a:txBody>
                  <a:tcPr anchor="ctr">
                    <a:lnL w="6350" cap="flat" cmpd="sng" algn="ctr">
                      <a:solidFill>
                        <a:schemeClr val="tx1">
                          <a:lumMod val="60000"/>
                          <a:lumOff val="40000"/>
                        </a:schemeClr>
                      </a:solidFill>
                      <a:prstDash val="solid"/>
                      <a:round/>
                      <a:headEnd type="none" w="med" len="med"/>
                      <a:tailEnd type="none" w="med" len="med"/>
                    </a:lnL>
                    <a:lnR w="6350" cap="flat" cmpd="sng" algn="ctr">
                      <a:solidFill>
                        <a:schemeClr val="tx1">
                          <a:lumMod val="60000"/>
                          <a:lumOff val="40000"/>
                        </a:schemeClr>
                      </a:solidFill>
                      <a:prstDash val="solid"/>
                      <a:round/>
                      <a:headEnd type="none" w="med" len="med"/>
                      <a:tailEnd type="none" w="med" len="med"/>
                    </a:lnR>
                    <a:lnT w="6350" cap="flat" cmpd="sng" algn="ctr">
                      <a:solidFill>
                        <a:schemeClr val="tx1">
                          <a:lumMod val="60000"/>
                          <a:lumOff val="40000"/>
                        </a:schemeClr>
                      </a:solidFill>
                      <a:prstDash val="solid"/>
                      <a:round/>
                      <a:headEnd type="none" w="med" len="med"/>
                      <a:tailEnd type="none" w="med" len="med"/>
                    </a:lnT>
                    <a:lnB w="6350"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983087292"/>
                  </a:ext>
                </a:extLst>
              </a:tr>
              <a:tr h="6120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BE" b="1" dirty="0">
                          <a:solidFill>
                            <a:schemeClr val="bg1"/>
                          </a:solidFill>
                        </a:rPr>
                        <a:t>Cluster 6</a:t>
                      </a:r>
                      <a:endParaRPr lang="en-GB" b="1" dirty="0">
                        <a:solidFill>
                          <a:schemeClr val="bg1"/>
                        </a:solidFill>
                      </a:endParaRPr>
                    </a:p>
                  </a:txBody>
                  <a:tcPr anchor="ctr">
                    <a:lnL w="6350" cap="flat" cmpd="sng" algn="ctr">
                      <a:solidFill>
                        <a:schemeClr val="tx1">
                          <a:lumMod val="60000"/>
                          <a:lumOff val="40000"/>
                        </a:schemeClr>
                      </a:solidFill>
                      <a:prstDash val="solid"/>
                      <a:round/>
                      <a:headEnd type="none" w="med" len="med"/>
                      <a:tailEnd type="none" w="med" len="med"/>
                    </a:lnL>
                    <a:lnR w="6350" cap="flat" cmpd="sng" algn="ctr">
                      <a:solidFill>
                        <a:schemeClr val="tx1">
                          <a:lumMod val="60000"/>
                          <a:lumOff val="40000"/>
                        </a:schemeClr>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chemeClr val="accent2"/>
                    </a:solidFill>
                  </a:tcPr>
                </a:tc>
                <a:tc>
                  <a:txBody>
                    <a:bodyPr/>
                    <a:lstStyle/>
                    <a:p>
                      <a:pPr marL="0" marR="0" lvl="0" indent="0" algn="l" defTabSz="914400" rtl="0" eaLnBrk="1" fontAlgn="auto" latinLnBrk="0" hangingPunct="1">
                        <a:lnSpc>
                          <a:spcPts val="2000"/>
                        </a:lnSpc>
                        <a:spcBef>
                          <a:spcPts val="0"/>
                        </a:spcBef>
                        <a:spcAft>
                          <a:spcPts val="0"/>
                        </a:spcAft>
                        <a:buClrTx/>
                        <a:buSzTx/>
                        <a:buFontTx/>
                        <a:buNone/>
                        <a:tabLst/>
                        <a:defRPr/>
                      </a:pPr>
                      <a:r>
                        <a:rPr lang="en-GB" sz="1800" b="1" spc="-70" dirty="0">
                          <a:solidFill>
                            <a:schemeClr val="tx1"/>
                          </a:solidFill>
                        </a:rPr>
                        <a:t>Food, </a:t>
                      </a:r>
                      <a:r>
                        <a:rPr lang="en-GB" sz="1800" b="1" spc="-70" dirty="0" err="1">
                          <a:solidFill>
                            <a:schemeClr val="tx1"/>
                          </a:solidFill>
                        </a:rPr>
                        <a:t>Bioeconomy</a:t>
                      </a:r>
                      <a:r>
                        <a:rPr lang="en-GB" sz="1800" b="1" spc="-70" dirty="0">
                          <a:solidFill>
                            <a:schemeClr val="tx1"/>
                          </a:solidFill>
                        </a:rPr>
                        <a:t>, Natural Resources, </a:t>
                      </a:r>
                      <a:br>
                        <a:rPr lang="en-GB" sz="1800" b="1" spc="-70" dirty="0">
                          <a:solidFill>
                            <a:schemeClr val="tx1"/>
                          </a:solidFill>
                        </a:rPr>
                      </a:br>
                      <a:r>
                        <a:rPr lang="en-GB" sz="1800" b="1" spc="-70" dirty="0">
                          <a:solidFill>
                            <a:schemeClr val="tx1"/>
                          </a:solidFill>
                        </a:rPr>
                        <a:t>Agriculture &amp; Environment</a:t>
                      </a:r>
                    </a:p>
                  </a:txBody>
                  <a:tcPr anchor="ctr">
                    <a:lnL w="6350" cap="flat" cmpd="sng" algn="ctr">
                      <a:solidFill>
                        <a:schemeClr val="tx1">
                          <a:lumMod val="60000"/>
                          <a:lumOff val="40000"/>
                        </a:schemeClr>
                      </a:solidFill>
                      <a:prstDash val="solid"/>
                      <a:round/>
                      <a:headEnd type="none" w="med" len="med"/>
                      <a:tailEnd type="none" w="med" len="med"/>
                    </a:lnL>
                    <a:lnR w="6350" cap="flat" cmpd="sng" algn="ctr">
                      <a:solidFill>
                        <a:schemeClr val="tx1">
                          <a:lumMod val="60000"/>
                          <a:lumOff val="40000"/>
                        </a:schemeClr>
                      </a:solidFill>
                      <a:prstDash val="solid"/>
                      <a:round/>
                      <a:headEnd type="none" w="med" len="med"/>
                      <a:tailEnd type="none" w="med" len="med"/>
                    </a:lnR>
                    <a:lnT w="6350" cap="flat" cmpd="sng" algn="ctr">
                      <a:solidFill>
                        <a:schemeClr val="tx1">
                          <a:lumMod val="60000"/>
                          <a:lumOff val="40000"/>
                        </a:schemeClr>
                      </a:solidFill>
                      <a:prstDash val="solid"/>
                      <a:round/>
                      <a:headEnd type="none" w="med" len="med"/>
                      <a:tailEnd type="none" w="med" len="med"/>
                    </a:lnT>
                    <a:lnB w="6350"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de-DE" sz="1800" b="1" dirty="0">
                          <a:solidFill>
                            <a:schemeClr val="tx1"/>
                          </a:solidFill>
                        </a:rPr>
                        <a:t>€</a:t>
                      </a:r>
                      <a:r>
                        <a:rPr lang="en-GB" sz="1800" b="1" dirty="0">
                          <a:solidFill>
                            <a:schemeClr val="tx1"/>
                          </a:solidFill>
                        </a:rPr>
                        <a:t>8.952</a:t>
                      </a:r>
                      <a:r>
                        <a:rPr lang="de-DE" sz="1800" b="1" dirty="0">
                          <a:solidFill>
                            <a:schemeClr val="tx1"/>
                          </a:solidFill>
                        </a:rPr>
                        <a:t> </a:t>
                      </a:r>
                      <a:r>
                        <a:rPr lang="de-DE" sz="1800" b="1" dirty="0" err="1">
                          <a:solidFill>
                            <a:schemeClr val="tx1"/>
                          </a:solidFill>
                        </a:rPr>
                        <a:t>billion</a:t>
                      </a:r>
                      <a:endParaRPr lang="en-GB" sz="1800" b="1" dirty="0">
                        <a:solidFill>
                          <a:schemeClr val="tx1"/>
                        </a:solidFill>
                      </a:endParaRPr>
                    </a:p>
                  </a:txBody>
                  <a:tcPr anchor="ctr">
                    <a:lnL w="6350" cap="flat" cmpd="sng" algn="ctr">
                      <a:solidFill>
                        <a:schemeClr val="tx1">
                          <a:lumMod val="60000"/>
                          <a:lumOff val="40000"/>
                        </a:schemeClr>
                      </a:solidFill>
                      <a:prstDash val="solid"/>
                      <a:round/>
                      <a:headEnd type="none" w="med" len="med"/>
                      <a:tailEnd type="none" w="med" len="med"/>
                    </a:lnL>
                    <a:lnR w="6350" cap="flat" cmpd="sng" algn="ctr">
                      <a:solidFill>
                        <a:schemeClr val="tx1">
                          <a:lumMod val="60000"/>
                          <a:lumOff val="40000"/>
                        </a:schemeClr>
                      </a:solidFill>
                      <a:prstDash val="solid"/>
                      <a:round/>
                      <a:headEnd type="none" w="med" len="med"/>
                      <a:tailEnd type="none" w="med" len="med"/>
                    </a:lnR>
                    <a:lnT w="6350" cap="flat" cmpd="sng" algn="ctr">
                      <a:solidFill>
                        <a:schemeClr val="tx1">
                          <a:lumMod val="60000"/>
                          <a:lumOff val="40000"/>
                        </a:schemeClr>
                      </a:solidFill>
                      <a:prstDash val="solid"/>
                      <a:round/>
                      <a:headEnd type="none" w="med" len="med"/>
                      <a:tailEnd type="none" w="med" len="med"/>
                    </a:lnT>
                    <a:lnB w="6350"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938588236"/>
                  </a:ext>
                </a:extLst>
              </a:tr>
              <a:tr h="576000">
                <a:tc>
                  <a:txBody>
                    <a:bodyPr/>
                    <a:lstStyle/>
                    <a:p>
                      <a:endParaRPr lang="en-GB" b="1" dirty="0">
                        <a:solidFill>
                          <a:schemeClr val="bg1"/>
                        </a:solidFill>
                      </a:endParaRPr>
                    </a:p>
                  </a:txBody>
                  <a:tcPr anchor="ctr">
                    <a:lnL w="6350" cap="flat" cmpd="sng" algn="ctr">
                      <a:solidFill>
                        <a:schemeClr val="tx1">
                          <a:lumMod val="60000"/>
                          <a:lumOff val="40000"/>
                        </a:schemeClr>
                      </a:solidFill>
                      <a:prstDash val="solid"/>
                      <a:round/>
                      <a:headEnd type="none" w="med" len="med"/>
                      <a:tailEnd type="none" w="med" len="med"/>
                    </a:lnL>
                    <a:lnR w="6350" cap="flat" cmpd="sng" algn="ctr">
                      <a:solidFill>
                        <a:schemeClr val="tx1">
                          <a:lumMod val="60000"/>
                          <a:lumOff val="40000"/>
                        </a:schemeClr>
                      </a:solidFill>
                      <a:prstDash val="solid"/>
                      <a:round/>
                      <a:headEnd type="none" w="med" len="med"/>
                      <a:tailEnd type="none" w="med" len="med"/>
                    </a:lnR>
                    <a:lnT w="12700" cmpd="sng">
                      <a:noFill/>
                    </a:lnT>
                    <a:lnB w="6350"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en-GB" sz="1800" b="1" dirty="0">
                          <a:solidFill>
                            <a:schemeClr val="tx1"/>
                          </a:solidFill>
                        </a:rPr>
                        <a:t>JRC (non-nuclear direct actions)</a:t>
                      </a:r>
                      <a:endParaRPr lang="en-GB" b="1" dirty="0">
                        <a:solidFill>
                          <a:schemeClr val="tx1"/>
                        </a:solidFill>
                      </a:endParaRPr>
                    </a:p>
                  </a:txBody>
                  <a:tcPr anchor="ctr">
                    <a:lnL w="6350" cap="flat" cmpd="sng" algn="ctr">
                      <a:solidFill>
                        <a:schemeClr val="tx1">
                          <a:lumMod val="60000"/>
                          <a:lumOff val="40000"/>
                        </a:schemeClr>
                      </a:solidFill>
                      <a:prstDash val="solid"/>
                      <a:round/>
                      <a:headEnd type="none" w="med" len="med"/>
                      <a:tailEnd type="none" w="med" len="med"/>
                    </a:lnL>
                    <a:lnR w="6350" cap="flat" cmpd="sng" algn="ctr">
                      <a:solidFill>
                        <a:schemeClr val="tx1">
                          <a:lumMod val="60000"/>
                          <a:lumOff val="40000"/>
                        </a:schemeClr>
                      </a:solidFill>
                      <a:prstDash val="solid"/>
                      <a:round/>
                      <a:headEnd type="none" w="med" len="med"/>
                      <a:tailEnd type="none" w="med" len="med"/>
                    </a:lnR>
                    <a:lnT w="6350" cap="flat" cmpd="sng" algn="ctr">
                      <a:solidFill>
                        <a:schemeClr val="tx1">
                          <a:lumMod val="60000"/>
                          <a:lumOff val="40000"/>
                        </a:schemeClr>
                      </a:solidFill>
                      <a:prstDash val="solid"/>
                      <a:round/>
                      <a:headEnd type="none" w="med" len="med"/>
                      <a:tailEnd type="none" w="med" len="med"/>
                    </a:lnT>
                    <a:lnB w="6350"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de-DE" sz="1800" b="1" dirty="0">
                          <a:solidFill>
                            <a:schemeClr val="tx1"/>
                          </a:solidFill>
                        </a:rPr>
                        <a:t>€</a:t>
                      </a:r>
                      <a:r>
                        <a:rPr lang="en-GB" sz="1800" b="1" dirty="0">
                          <a:solidFill>
                            <a:schemeClr val="tx1"/>
                          </a:solidFill>
                        </a:rPr>
                        <a:t>1.970 </a:t>
                      </a:r>
                      <a:r>
                        <a:rPr lang="de-DE" sz="1800" b="1" dirty="0" err="1">
                          <a:solidFill>
                            <a:schemeClr val="tx1"/>
                          </a:solidFill>
                        </a:rPr>
                        <a:t>billion</a:t>
                      </a:r>
                      <a:endParaRPr lang="en-GB" sz="1800" b="1" dirty="0">
                        <a:solidFill>
                          <a:schemeClr val="tx1"/>
                        </a:solidFill>
                      </a:endParaRPr>
                    </a:p>
                  </a:txBody>
                  <a:tcPr anchor="ctr">
                    <a:lnL w="6350" cap="flat" cmpd="sng" algn="ctr">
                      <a:solidFill>
                        <a:schemeClr val="tx1">
                          <a:lumMod val="60000"/>
                          <a:lumOff val="40000"/>
                        </a:schemeClr>
                      </a:solidFill>
                      <a:prstDash val="solid"/>
                      <a:round/>
                      <a:headEnd type="none" w="med" len="med"/>
                      <a:tailEnd type="none" w="med" len="med"/>
                    </a:lnL>
                    <a:lnR w="6350" cap="flat" cmpd="sng" algn="ctr">
                      <a:solidFill>
                        <a:schemeClr val="tx1">
                          <a:lumMod val="60000"/>
                          <a:lumOff val="40000"/>
                        </a:schemeClr>
                      </a:solidFill>
                      <a:prstDash val="solid"/>
                      <a:round/>
                      <a:headEnd type="none" w="med" len="med"/>
                      <a:tailEnd type="none" w="med" len="med"/>
                    </a:lnR>
                    <a:lnT w="6350" cap="flat" cmpd="sng" algn="ctr">
                      <a:solidFill>
                        <a:schemeClr val="tx1">
                          <a:lumMod val="60000"/>
                          <a:lumOff val="40000"/>
                        </a:schemeClr>
                      </a:solidFill>
                      <a:prstDash val="solid"/>
                      <a:round/>
                      <a:headEnd type="none" w="med" len="med"/>
                      <a:tailEnd type="none" w="med" len="med"/>
                    </a:lnT>
                    <a:lnB w="6350"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85838009"/>
                  </a:ext>
                </a:extLst>
              </a:tr>
            </a:tbl>
          </a:graphicData>
        </a:graphic>
      </p:graphicFrame>
      <p:sp>
        <p:nvSpPr>
          <p:cNvPr id="25" name="Title 1"/>
          <p:cNvSpPr txBox="1">
            <a:spLocks/>
          </p:cNvSpPr>
          <p:nvPr/>
        </p:nvSpPr>
        <p:spPr>
          <a:xfrm>
            <a:off x="9487546" y="1463039"/>
            <a:ext cx="1866254" cy="338561"/>
          </a:xfrm>
          <a:prstGeom prst="rect">
            <a:avLst/>
          </a:prstGeom>
        </p:spPr>
        <p:txBody>
          <a:bodyPr vert="horz" wrap="square" lIns="91440" tIns="45720" rIns="91440" bIns="0" rtlCol="0" anchor="t" anchorCtr="0">
            <a:normAutofit fontScale="97500"/>
          </a:bodyPr>
          <a:lstStyle>
            <a:lvl1pPr algn="l" defTabSz="914400" rtl="0" eaLnBrk="1" latinLnBrk="0" hangingPunct="1">
              <a:lnSpc>
                <a:spcPct val="100000"/>
              </a:lnSpc>
              <a:spcBef>
                <a:spcPct val="0"/>
              </a:spcBef>
              <a:buNone/>
              <a:defRPr sz="3600" b="1" kern="1200">
                <a:solidFill>
                  <a:schemeClr val="accent2"/>
                </a:solidFill>
                <a:latin typeface="+mj-lt"/>
                <a:ea typeface="+mj-ea"/>
                <a:cs typeface="+mj-cs"/>
              </a:defRPr>
            </a:lvl1pPr>
          </a:lstStyle>
          <a:p>
            <a:pPr marL="0" marR="0" lvl="0" indent="0" algn="r" defTabSz="914400" rtl="0" eaLnBrk="1" fontAlgn="auto" latinLnBrk="0" hangingPunct="1">
              <a:lnSpc>
                <a:spcPct val="100000"/>
              </a:lnSpc>
              <a:spcBef>
                <a:spcPct val="0"/>
              </a:spcBef>
              <a:spcAft>
                <a:spcPts val="0"/>
              </a:spcAft>
              <a:buClrTx/>
              <a:buSzTx/>
              <a:buFontTx/>
              <a:buNone/>
              <a:tabLst/>
              <a:defRPr/>
            </a:pPr>
            <a:r>
              <a:rPr kumimoji="0" lang="en-GB" sz="1400" b="0" i="1" u="none" strike="noStrike" kern="1200" cap="none" spc="0" normalizeH="0" baseline="0" noProof="0" dirty="0">
                <a:ln>
                  <a:noFill/>
                </a:ln>
                <a:solidFill>
                  <a:srgbClr val="4D4D4D"/>
                </a:solidFill>
                <a:effectLst/>
                <a:uLnTx/>
                <a:uFillTx/>
                <a:latin typeface="Arial"/>
                <a:ea typeface="+mj-ea"/>
                <a:cs typeface="+mj-cs"/>
              </a:rPr>
              <a:t>in current prices</a:t>
            </a:r>
            <a:endParaRPr kumimoji="0" lang="en-GB" sz="1400" b="1" i="1" u="none" strike="noStrike" kern="1200" cap="all" spc="0" normalizeH="0" baseline="0" noProof="0" dirty="0">
              <a:ln>
                <a:noFill/>
              </a:ln>
              <a:solidFill>
                <a:srgbClr val="4D4D4D"/>
              </a:solidFill>
              <a:effectLst/>
              <a:uLnTx/>
              <a:uFillTx/>
              <a:latin typeface="Arial"/>
              <a:ea typeface="+mj-ea"/>
              <a:cs typeface="+mj-cs"/>
            </a:endParaRPr>
          </a:p>
        </p:txBody>
      </p:sp>
      <p:sp>
        <p:nvSpPr>
          <p:cNvPr id="26" name="Text Placeholder 2"/>
          <p:cNvSpPr txBox="1">
            <a:spLocks/>
          </p:cNvSpPr>
          <p:nvPr/>
        </p:nvSpPr>
        <p:spPr>
          <a:xfrm>
            <a:off x="838200" y="6010061"/>
            <a:ext cx="9638655" cy="562707"/>
          </a:xfrm>
          <a:prstGeom prst="rect">
            <a:avLst/>
          </a:prstGeom>
        </p:spPr>
        <p:txBody>
          <a:bodyPr vert="horz" lIns="90000" tIns="45720" rIns="91440" bIns="45720" rtlCol="0">
            <a:noAutofit/>
          </a:bodyPr>
          <a:lstStyle>
            <a:defPPr>
              <a:defRPr lang="en-US"/>
            </a:defPPr>
            <a:lvl1pPr marL="0" indent="0" algn="l" defTabSz="914400" rtl="0" eaLnBrk="1" latinLnBrk="0" hangingPunct="1">
              <a:spcAft>
                <a:spcPts val="0"/>
              </a:spcAft>
              <a:buNone/>
              <a:defRPr sz="2000" b="1" kern="1200">
                <a:solidFill>
                  <a:schemeClr val="tx2"/>
                </a:solidFill>
                <a:latin typeface="+mn-lt"/>
                <a:ea typeface="+mn-ea"/>
                <a:cs typeface="+mn-cs"/>
              </a:defRPr>
            </a:lvl1pPr>
            <a:lvl2pPr marL="0" indent="0" algn="l" defTabSz="914400" rtl="0" eaLnBrk="1" latinLnBrk="0" hangingPunct="1">
              <a:buNone/>
              <a:defRPr sz="1800" b="1" kern="1200">
                <a:solidFill>
                  <a:schemeClr val="accent2"/>
                </a:solidFill>
                <a:latin typeface="+mn-lt"/>
                <a:ea typeface="+mn-ea"/>
                <a:cs typeface="+mn-cs"/>
              </a:defRPr>
            </a:lvl2pPr>
            <a:lvl3pPr marL="914400" algn="l" defTabSz="914400" rtl="0" eaLnBrk="1" latinLnBrk="0" hangingPunct="1">
              <a:defRPr sz="2000" kern="1200">
                <a:solidFill>
                  <a:schemeClr val="tx1"/>
                </a:solidFill>
                <a:latin typeface="+mn-lt"/>
                <a:ea typeface="+mn-ea"/>
                <a:cs typeface="+mn-cs"/>
              </a:defRPr>
            </a:lvl3pPr>
            <a:lvl4pPr marL="1371600" algn="l" defTabSz="914400" rtl="0" eaLnBrk="1" latinLnBrk="0" hangingPunct="1">
              <a:defRPr sz="2000" kern="1200">
                <a:solidFill>
                  <a:schemeClr val="tx1"/>
                </a:solidFill>
                <a:latin typeface="+mn-lt"/>
                <a:ea typeface="+mn-ea"/>
                <a:cs typeface="+mn-cs"/>
              </a:defRPr>
            </a:lvl4pPr>
            <a:lvl5pPr marL="1828800" algn="l" defTabSz="914400" rtl="0" eaLnBrk="1" latinLnBrk="0" hangingPunct="1">
              <a:defRPr sz="20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ts val="1900"/>
              </a:lnSpc>
              <a:spcBef>
                <a:spcPts val="0"/>
              </a:spcBef>
              <a:spcAft>
                <a:spcPts val="0"/>
              </a:spcAft>
              <a:buClrTx/>
              <a:buSzTx/>
              <a:buFontTx/>
              <a:buNone/>
              <a:tabLst/>
              <a:defRPr/>
            </a:pPr>
            <a:r>
              <a:rPr kumimoji="0" lang="en-GB" sz="1400" b="0" i="0" u="none" strike="noStrike" kern="0" cap="none" spc="0" normalizeH="0" baseline="0" noProof="0" dirty="0">
                <a:ln>
                  <a:noFill/>
                </a:ln>
                <a:solidFill>
                  <a:srgbClr val="4D4D4D"/>
                </a:solidFill>
                <a:effectLst/>
                <a:uLnTx/>
                <a:uFillTx/>
                <a:latin typeface="Arial"/>
                <a:ea typeface="+mn-ea"/>
                <a:cs typeface="Arial" panose="020B0604020202020204" pitchFamily="34" charset="0"/>
              </a:rPr>
              <a:t>Clusters are including a budget for Partnerships and Missions</a:t>
            </a:r>
          </a:p>
          <a:p>
            <a:pPr marL="0" marR="0" lvl="0" indent="0" algn="l" defTabSz="914400" rtl="0" eaLnBrk="1" fontAlgn="auto" latinLnBrk="0" hangingPunct="1">
              <a:lnSpc>
                <a:spcPts val="1900"/>
              </a:lnSpc>
              <a:spcBef>
                <a:spcPts val="0"/>
              </a:spcBef>
              <a:spcAft>
                <a:spcPts val="0"/>
              </a:spcAft>
              <a:buClrTx/>
              <a:buSzTx/>
              <a:buFontTx/>
              <a:buNone/>
              <a:tabLst/>
              <a:defRPr/>
            </a:pPr>
            <a:r>
              <a:rPr kumimoji="0" lang="en-GB" sz="1400" b="0" i="0" u="none" strike="noStrike" kern="0" cap="none" spc="0" normalizeH="0" baseline="0" noProof="0" dirty="0">
                <a:ln>
                  <a:noFill/>
                </a:ln>
                <a:solidFill>
                  <a:srgbClr val="4D4D4D"/>
                </a:solidFill>
                <a:effectLst/>
                <a:uLnTx/>
                <a:uFillTx/>
                <a:latin typeface="Arial"/>
                <a:ea typeface="+mn-ea"/>
                <a:cs typeface="Arial" panose="020B0604020202020204" pitchFamily="34" charset="0"/>
              </a:rPr>
              <a:t>NGEU is Next Generation EU programme – Recovery Fund</a:t>
            </a:r>
            <a:r>
              <a:rPr kumimoji="0" lang="en-GB" sz="2400" b="1" i="0" u="none" strike="noStrike" kern="0" cap="none" spc="-50" normalizeH="0" baseline="0" noProof="0" dirty="0">
                <a:ln>
                  <a:noFill/>
                </a:ln>
                <a:solidFill>
                  <a:srgbClr val="4D4D4D"/>
                </a:solidFill>
                <a:effectLst/>
                <a:uLnTx/>
                <a:uFillTx/>
                <a:latin typeface="Arial"/>
                <a:ea typeface="+mn-ea"/>
                <a:cs typeface="Arial" panose="020B0604020202020204" pitchFamily="34" charset="0"/>
              </a:rPr>
              <a:t>	</a:t>
            </a:r>
            <a:endParaRPr kumimoji="0" lang="en-US" sz="2400" b="1" i="0" u="none" strike="noStrike" kern="0" cap="none" spc="-50" normalizeH="0" baseline="0" noProof="0" dirty="0">
              <a:ln>
                <a:noFill/>
              </a:ln>
              <a:solidFill>
                <a:srgbClr val="4D4D4D"/>
              </a:solidFill>
              <a:effectLst/>
              <a:uLnTx/>
              <a:uFillTx/>
              <a:latin typeface="Arial"/>
              <a:ea typeface="+mn-ea"/>
              <a:cs typeface="Arial" panose="020B0604020202020204" pitchFamily="34" charset="0"/>
            </a:endParaRPr>
          </a:p>
        </p:txBody>
      </p:sp>
      <p:sp>
        <p:nvSpPr>
          <p:cNvPr id="7" name="Slide Number Placeholder 3"/>
          <p:cNvSpPr>
            <a:spLocks noGrp="1"/>
          </p:cNvSpPr>
          <p:nvPr>
            <p:ph type="sldNum" sz="quarter" idx="12"/>
          </p:nvPr>
        </p:nvSpPr>
        <p:spPr>
          <a:xfrm>
            <a:off x="838200" y="6492875"/>
            <a:ext cx="2743200" cy="365125"/>
          </a:xfrm>
        </p:spPr>
        <p:txBody>
          <a:bodyPr/>
          <a:lstStyle/>
          <a:p>
            <a:fld id="{F46C79FD-C571-418B-AB0F-5EE936C85276}" type="slidenum">
              <a:rPr lang="en-GB" smtClean="0"/>
              <a:pPr/>
              <a:t>43</a:t>
            </a:fld>
            <a:endParaRPr lang="en-GB" dirty="0"/>
          </a:p>
        </p:txBody>
      </p:sp>
    </p:spTree>
    <p:extLst>
      <p:ext uri="{BB962C8B-B14F-4D97-AF65-F5344CB8AC3E}">
        <p14:creationId xmlns:p14="http://schemas.microsoft.com/office/powerpoint/2010/main" val="3375648351"/>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92313" y="692697"/>
            <a:ext cx="8229600" cy="936625"/>
          </a:xfrm>
        </p:spPr>
        <p:txBody>
          <a:bodyPr/>
          <a:lstStyle/>
          <a:p>
            <a:pPr marL="0" indent="0"/>
            <a:r>
              <a:rPr lang="en-GB" dirty="0">
                <a:solidFill>
                  <a:srgbClr val="0E4194"/>
                </a:solidFill>
              </a:rPr>
              <a:t>Main funding approaches  </a:t>
            </a:r>
          </a:p>
        </p:txBody>
      </p:sp>
      <p:sp>
        <p:nvSpPr>
          <p:cNvPr id="6" name="Content Placeholder 5"/>
          <p:cNvSpPr>
            <a:spLocks noGrp="1"/>
          </p:cNvSpPr>
          <p:nvPr>
            <p:ph idx="1"/>
          </p:nvPr>
        </p:nvSpPr>
        <p:spPr>
          <a:xfrm>
            <a:off x="1981200" y="1629322"/>
            <a:ext cx="8229600" cy="4463975"/>
          </a:xfrm>
        </p:spPr>
        <p:txBody>
          <a:bodyPr/>
          <a:lstStyle/>
          <a:p>
            <a:pPr>
              <a:spcBef>
                <a:spcPts val="1800"/>
              </a:spcBef>
            </a:pPr>
            <a:r>
              <a:rPr lang="en-GB" b="1" dirty="0">
                <a:solidFill>
                  <a:srgbClr val="0E4194"/>
                </a:solidFill>
              </a:rPr>
              <a:t>Grants to individual fellows, teams, infrastructures, innovators </a:t>
            </a:r>
            <a:r>
              <a:rPr lang="en-GB" sz="2000" dirty="0"/>
              <a:t>under Pillar 1 (ERC, MSCA) and Pillar 3 (EIC)</a:t>
            </a:r>
            <a:br>
              <a:rPr lang="en-GB" sz="2000" dirty="0"/>
            </a:br>
            <a:r>
              <a:rPr lang="en-GB" sz="1800" i="0" dirty="0">
                <a:sym typeface="Wingdings" panose="05000000000000000000" pitchFamily="2" charset="2"/>
              </a:rPr>
              <a:t></a:t>
            </a:r>
            <a:r>
              <a:rPr lang="en-GB" sz="1800" i="0" dirty="0"/>
              <a:t> bottom-up open competition</a:t>
            </a:r>
          </a:p>
          <a:p>
            <a:pPr>
              <a:spcBef>
                <a:spcPts val="1800"/>
              </a:spcBef>
            </a:pPr>
            <a:r>
              <a:rPr lang="en-GB" b="1" dirty="0">
                <a:solidFill>
                  <a:srgbClr val="0E4194"/>
                </a:solidFill>
              </a:rPr>
              <a:t>Grants to collaborative projects </a:t>
            </a:r>
            <a:r>
              <a:rPr lang="en-GB" sz="2000" dirty="0">
                <a:solidFill>
                  <a:srgbClr val="000000"/>
                </a:solidFill>
              </a:rPr>
              <a:t>(</a:t>
            </a:r>
            <a:r>
              <a:rPr lang="en-GB" sz="2000" dirty="0"/>
              <a:t>Pillar 2)</a:t>
            </a:r>
            <a:br>
              <a:rPr lang="en-GB" sz="2000" dirty="0"/>
            </a:br>
            <a:r>
              <a:rPr lang="en-GB" sz="1800" i="0" dirty="0">
                <a:sym typeface="Wingdings" panose="05000000000000000000" pitchFamily="2" charset="2"/>
              </a:rPr>
              <a:t> </a:t>
            </a:r>
            <a:r>
              <a:rPr lang="en-GB" sz="1800" i="0" dirty="0"/>
              <a:t>top-down open competition by multi/international consortia proposing projects on specific topics in response to calls for proposals</a:t>
            </a:r>
          </a:p>
          <a:p>
            <a:pPr>
              <a:spcBef>
                <a:spcPts val="1800"/>
              </a:spcBef>
            </a:pPr>
            <a:r>
              <a:rPr lang="en-GB" b="1" dirty="0">
                <a:solidFill>
                  <a:srgbClr val="0E4194"/>
                </a:solidFill>
              </a:rPr>
              <a:t>Grants to </a:t>
            </a:r>
            <a:r>
              <a:rPr lang="en-US" b="1" dirty="0">
                <a:solidFill>
                  <a:srgbClr val="0E4194"/>
                </a:solidFill>
              </a:rPr>
              <a:t>contracting authorities/entities </a:t>
            </a:r>
            <a:r>
              <a:rPr lang="en-GB" sz="2000" dirty="0">
                <a:solidFill>
                  <a:srgbClr val="878685">
                    <a:lumMod val="50000"/>
                  </a:srgbClr>
                </a:solidFill>
              </a:rPr>
              <a:t>(Pillar 2)</a:t>
            </a:r>
            <a:br>
              <a:rPr lang="en-US" b="1" dirty="0">
                <a:solidFill>
                  <a:srgbClr val="0E4194"/>
                </a:solidFill>
              </a:rPr>
            </a:br>
            <a:r>
              <a:rPr lang="en-US" sz="1800" i="0" dirty="0">
                <a:solidFill>
                  <a:srgbClr val="000000"/>
                </a:solidFill>
                <a:sym typeface="Wingdings" panose="05000000000000000000" pitchFamily="2" charset="2"/>
              </a:rPr>
              <a:t> </a:t>
            </a:r>
            <a:r>
              <a:rPr lang="en-US" sz="1800" dirty="0">
                <a:solidFill>
                  <a:srgbClr val="000000"/>
                </a:solidFill>
              </a:rPr>
              <a:t>for </a:t>
            </a:r>
            <a:r>
              <a:rPr lang="en-GB" sz="1800" dirty="0">
                <a:solidFill>
                  <a:srgbClr val="000000"/>
                </a:solidFill>
              </a:rPr>
              <a:t>pre-commercial procurement and procurement of innovative solutions </a:t>
            </a:r>
          </a:p>
          <a:p>
            <a:pPr>
              <a:spcBef>
                <a:spcPts val="1800"/>
              </a:spcBef>
            </a:pPr>
            <a:r>
              <a:rPr lang="en-GB" b="1" dirty="0">
                <a:solidFill>
                  <a:srgbClr val="0E4194"/>
                </a:solidFill>
              </a:rPr>
              <a:t>Partnerships</a:t>
            </a:r>
            <a:r>
              <a:rPr lang="en-GB" b="1" dirty="0"/>
              <a:t> </a:t>
            </a:r>
            <a:r>
              <a:rPr lang="en-GB" sz="2000" dirty="0"/>
              <a:t>between R&amp;I investors (Pillar 2 and Pillar 3)</a:t>
            </a:r>
          </a:p>
          <a:p>
            <a:pPr>
              <a:spcBef>
                <a:spcPts val="1800"/>
              </a:spcBef>
            </a:pPr>
            <a:r>
              <a:rPr lang="en-GB" b="1" dirty="0">
                <a:solidFill>
                  <a:srgbClr val="0E4194"/>
                </a:solidFill>
              </a:rPr>
              <a:t>Missions</a:t>
            </a:r>
            <a:r>
              <a:rPr lang="en-GB" b="1" dirty="0"/>
              <a:t> </a:t>
            </a:r>
            <a:r>
              <a:rPr lang="en-GB" sz="2000" dirty="0"/>
              <a:t>driven by inspirational goals for impact (Pillar 2)  </a:t>
            </a:r>
            <a:endParaRPr lang="en-GB" dirty="0"/>
          </a:p>
          <a:p>
            <a:endParaRPr lang="en-GB" dirty="0"/>
          </a:p>
        </p:txBody>
      </p:sp>
      <p:sp>
        <p:nvSpPr>
          <p:cNvPr id="4" name="Rectangle 3"/>
          <p:cNvSpPr/>
          <p:nvPr/>
        </p:nvSpPr>
        <p:spPr>
          <a:xfrm>
            <a:off x="1847528" y="6429534"/>
            <a:ext cx="1800200" cy="23982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3334529611"/>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fr-BE" dirty="0" err="1"/>
              <a:t>Pillar</a:t>
            </a:r>
            <a:r>
              <a:rPr lang="fr-BE" dirty="0"/>
              <a:t> II, Cluster 1 ‘Health’</a:t>
            </a:r>
            <a:br>
              <a:rPr lang="fr-BE" dirty="0"/>
            </a:br>
            <a:r>
              <a:rPr lang="fr-BE" sz="3200" dirty="0"/>
              <a:t>Intervention </a:t>
            </a:r>
            <a:r>
              <a:rPr lang="fr-BE" sz="3200" dirty="0" err="1"/>
              <a:t>Logic</a:t>
            </a:r>
            <a:endParaRPr lang="en-GB" dirty="0"/>
          </a:p>
        </p:txBody>
      </p:sp>
      <p:sp>
        <p:nvSpPr>
          <p:cNvPr id="3" name="Subtitle 2"/>
          <p:cNvSpPr>
            <a:spLocks noGrp="1"/>
          </p:cNvSpPr>
          <p:nvPr>
            <p:ph type="subTitle" idx="1"/>
          </p:nvPr>
        </p:nvSpPr>
        <p:spPr/>
        <p:txBody>
          <a:bodyPr/>
          <a:lstStyle/>
          <a:p>
            <a:r>
              <a:rPr lang="fr-BE" dirty="0"/>
              <a:t>HORIZON EUROPE</a:t>
            </a:r>
            <a:endParaRPr lang="en-GB" dirty="0"/>
          </a:p>
        </p:txBody>
      </p:sp>
      <p:cxnSp>
        <p:nvCxnSpPr>
          <p:cNvPr id="4" name="Straight Connector 3"/>
          <p:cNvCxnSpPr/>
          <p:nvPr/>
        </p:nvCxnSpPr>
        <p:spPr>
          <a:xfrm>
            <a:off x="1077012" y="1821102"/>
            <a:ext cx="3448493"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78508495"/>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 name="Rectangle 1"/>
          <p:cNvSpPr>
            <a:spLocks noChangeArrowheads="1"/>
          </p:cNvSpPr>
          <p:nvPr/>
        </p:nvSpPr>
        <p:spPr bwMode="auto">
          <a:xfrm>
            <a:off x="4838436" y="4561186"/>
            <a:ext cx="5506036" cy="1551855"/>
          </a:xfrm>
          <a:prstGeom prst="rect">
            <a:avLst/>
          </a:prstGeom>
          <a:solidFill>
            <a:srgbClr val="FFFFFF">
              <a:alpha val="0"/>
            </a:srgbClr>
          </a:solidFill>
          <a:ln w="9525">
            <a:solidFill>
              <a:srgbClr val="7D7D7D"/>
            </a:solidFill>
            <a:prstDash val="sysDot"/>
            <a:miter lim="800000"/>
            <a:headEnd/>
            <a:tailEnd/>
          </a:ln>
        </p:spPr>
        <p:txBody>
          <a:bodyPr/>
          <a:lstStyle/>
          <a:p>
            <a:pPr eaLnBrk="0" fontAlgn="base" hangingPunct="0">
              <a:spcBef>
                <a:spcPct val="0"/>
              </a:spcBef>
              <a:spcAft>
                <a:spcPct val="0"/>
              </a:spcAft>
              <a:defRPr/>
            </a:pPr>
            <a:endParaRPr lang="en-US" sz="2400" dirty="0">
              <a:solidFill>
                <a:srgbClr val="000000"/>
              </a:solidFill>
              <a:latin typeface="Calibri" charset="0"/>
              <a:ea typeface="ＭＳ Ｐゴシック" charset="0"/>
            </a:endParaRPr>
          </a:p>
        </p:txBody>
      </p:sp>
      <p:sp>
        <p:nvSpPr>
          <p:cNvPr id="11" name="Title 1"/>
          <p:cNvSpPr>
            <a:spLocks noGrp="1"/>
          </p:cNvSpPr>
          <p:nvPr>
            <p:ph type="title"/>
          </p:nvPr>
        </p:nvSpPr>
        <p:spPr>
          <a:xfrm>
            <a:off x="1775520" y="128083"/>
            <a:ext cx="8229600" cy="936625"/>
          </a:xfrm>
        </p:spPr>
        <p:txBody>
          <a:bodyPr/>
          <a:lstStyle/>
          <a:p>
            <a:pPr algn="ctr"/>
            <a:r>
              <a:rPr lang="en-GB" dirty="0">
                <a:solidFill>
                  <a:srgbClr val="0E4194"/>
                </a:solidFill>
              </a:rPr>
              <a:t>Cluster 1 ‘Health’ </a:t>
            </a:r>
            <a:br>
              <a:rPr lang="en-GB" dirty="0">
                <a:solidFill>
                  <a:srgbClr val="0E4194"/>
                </a:solidFill>
              </a:rPr>
            </a:br>
            <a:r>
              <a:rPr lang="en-GB" dirty="0">
                <a:solidFill>
                  <a:srgbClr val="0E4194"/>
                </a:solidFill>
              </a:rPr>
              <a:t>Orientations - Targeted impacts</a:t>
            </a:r>
          </a:p>
        </p:txBody>
      </p:sp>
      <p:sp>
        <p:nvSpPr>
          <p:cNvPr id="135" name="Rectangle 1"/>
          <p:cNvSpPr>
            <a:spLocks noChangeArrowheads="1"/>
          </p:cNvSpPr>
          <p:nvPr/>
        </p:nvSpPr>
        <p:spPr bwMode="auto">
          <a:xfrm>
            <a:off x="4837292" y="1434376"/>
            <a:ext cx="5507180" cy="3053936"/>
          </a:xfrm>
          <a:prstGeom prst="rect">
            <a:avLst/>
          </a:prstGeom>
          <a:solidFill>
            <a:srgbClr val="FFFFFF">
              <a:alpha val="0"/>
            </a:srgbClr>
          </a:solidFill>
          <a:ln w="9525">
            <a:solidFill>
              <a:srgbClr val="7D7D7D"/>
            </a:solidFill>
            <a:prstDash val="sysDot"/>
            <a:miter lim="800000"/>
            <a:headEnd/>
            <a:tailEnd/>
          </a:ln>
        </p:spPr>
        <p:txBody>
          <a:bodyPr/>
          <a:lstStyle/>
          <a:p>
            <a:pPr eaLnBrk="0" fontAlgn="base" hangingPunct="0">
              <a:spcBef>
                <a:spcPct val="0"/>
              </a:spcBef>
              <a:spcAft>
                <a:spcPct val="0"/>
              </a:spcAft>
              <a:defRPr/>
            </a:pPr>
            <a:endParaRPr lang="en-US" sz="2400" dirty="0">
              <a:solidFill>
                <a:srgbClr val="000000"/>
              </a:solidFill>
              <a:latin typeface="Calibri" charset="0"/>
              <a:ea typeface="ＭＳ Ｐゴシック" charset="0"/>
            </a:endParaRPr>
          </a:p>
        </p:txBody>
      </p:sp>
      <p:sp>
        <p:nvSpPr>
          <p:cNvPr id="136" name="Rectangle 3"/>
          <p:cNvSpPr>
            <a:spLocks noChangeArrowheads="1"/>
          </p:cNvSpPr>
          <p:nvPr/>
        </p:nvSpPr>
        <p:spPr bwMode="auto">
          <a:xfrm>
            <a:off x="4891436" y="1755457"/>
            <a:ext cx="5381029" cy="538415"/>
          </a:xfrm>
          <a:prstGeom prst="rect">
            <a:avLst/>
          </a:prstGeom>
          <a:gradFill rotWithShape="0">
            <a:gsLst>
              <a:gs pos="0">
                <a:srgbClr val="00BADA"/>
              </a:gs>
              <a:gs pos="100000">
                <a:srgbClr val="008299"/>
              </a:gs>
            </a:gsLst>
            <a:lin ang="5400000" scaled="1"/>
          </a:gradFill>
          <a:ln w="9525">
            <a:solidFill>
              <a:srgbClr val="1EA9E0"/>
            </a:solidFill>
            <a:miter lim="800000"/>
            <a:headEnd/>
            <a:tailEnd/>
          </a:ln>
        </p:spPr>
        <p:txBody>
          <a:bodyPr lIns="9524" tIns="9524" rIns="9524" bIns="9524" anchor="ctr"/>
          <a:lstStyle/>
          <a:p>
            <a:pPr defTabSz="455613" eaLnBrk="0" fontAlgn="base" hangingPunct="0">
              <a:spcBef>
                <a:spcPct val="0"/>
              </a:spcBef>
              <a:spcAft>
                <a:spcPct val="0"/>
              </a:spcAft>
              <a:defRPr/>
            </a:pPr>
            <a:r>
              <a:rPr lang="en-US" sz="1600" b="1" dirty="0">
                <a:solidFill>
                  <a:srgbClr val="FFFFFF"/>
                </a:solidFill>
                <a:latin typeface="Calibri" charset="0"/>
                <a:ea typeface="ＭＳ Ｐゴシック" charset="0"/>
              </a:rPr>
              <a:t>Improved health promotion and disease prevention throughout the life course</a:t>
            </a:r>
            <a:endParaRPr lang="en-GB" sz="1600" dirty="0">
              <a:solidFill>
                <a:srgbClr val="FFFFFF"/>
              </a:solidFill>
              <a:latin typeface="Calibri" charset="0"/>
              <a:ea typeface="ＭＳ Ｐゴシック" charset="0"/>
            </a:endParaRPr>
          </a:p>
        </p:txBody>
      </p:sp>
      <p:sp>
        <p:nvSpPr>
          <p:cNvPr id="145" name="Rectangle 17"/>
          <p:cNvSpPr>
            <a:spLocks noChangeArrowheads="1"/>
          </p:cNvSpPr>
          <p:nvPr/>
        </p:nvSpPr>
        <p:spPr bwMode="auto">
          <a:xfrm>
            <a:off x="1746984" y="1439610"/>
            <a:ext cx="2908857" cy="1310419"/>
          </a:xfrm>
          <a:prstGeom prst="rect">
            <a:avLst/>
          </a:prstGeom>
          <a:gradFill rotWithShape="0">
            <a:gsLst>
              <a:gs pos="0">
                <a:srgbClr val="99F0FF"/>
              </a:gs>
              <a:gs pos="100000">
                <a:srgbClr val="00BADA"/>
              </a:gs>
            </a:gsLst>
            <a:lin ang="5400000" scaled="1"/>
          </a:gradFill>
          <a:ln w="9525">
            <a:solidFill>
              <a:srgbClr val="7A7A7A"/>
            </a:solidFill>
            <a:miter lim="800000"/>
            <a:headEnd/>
            <a:tailEnd/>
          </a:ln>
        </p:spPr>
        <p:txBody>
          <a:bodyPr lIns="9524" tIns="9524" rIns="9524" bIns="9524" anchor="ctr"/>
          <a:lstStyle/>
          <a:p>
            <a:pPr algn="ctr" defTabSz="455613" eaLnBrk="0" fontAlgn="base" hangingPunct="0">
              <a:spcBef>
                <a:spcPct val="0"/>
              </a:spcBef>
              <a:spcAft>
                <a:spcPct val="0"/>
              </a:spcAft>
              <a:defRPr/>
            </a:pPr>
            <a:r>
              <a:rPr lang="en-GB" sz="1400" b="1" dirty="0">
                <a:solidFill>
                  <a:srgbClr val="252525"/>
                </a:solidFill>
                <a:latin typeface="Calibri" charset="0"/>
                <a:ea typeface="ＭＳ Ｐゴシック" charset="0"/>
              </a:rPr>
              <a:t>SDG 3 </a:t>
            </a:r>
            <a:r>
              <a:rPr lang="en-GB" sz="1400" dirty="0">
                <a:solidFill>
                  <a:srgbClr val="252525"/>
                </a:solidFill>
                <a:latin typeface="Calibri" charset="0"/>
                <a:ea typeface="ＭＳ Ｐゴシック" charset="0"/>
              </a:rPr>
              <a:t>- </a:t>
            </a:r>
            <a:r>
              <a:rPr lang="en-US" sz="1400" dirty="0">
                <a:solidFill>
                  <a:srgbClr val="252525"/>
                </a:solidFill>
                <a:latin typeface="Calibri" charset="0"/>
                <a:ea typeface="ＭＳ Ｐゴシック" charset="0"/>
              </a:rPr>
              <a:t>Ensure healthy lives and promote well-being for all at all ages</a:t>
            </a:r>
            <a:endParaRPr lang="en-GB" sz="1400" dirty="0">
              <a:solidFill>
                <a:srgbClr val="252525"/>
              </a:solidFill>
              <a:latin typeface="Calibri" charset="0"/>
              <a:ea typeface="ＭＳ Ｐゴシック" charset="0"/>
            </a:endParaRPr>
          </a:p>
          <a:p>
            <a:pPr algn="ctr" defTabSz="455613" eaLnBrk="0" fontAlgn="base" hangingPunct="0">
              <a:spcBef>
                <a:spcPct val="0"/>
              </a:spcBef>
              <a:spcAft>
                <a:spcPct val="0"/>
              </a:spcAft>
              <a:defRPr/>
            </a:pPr>
            <a:r>
              <a:rPr lang="en-GB" sz="1400" b="1" dirty="0">
                <a:solidFill>
                  <a:srgbClr val="252525"/>
                </a:solidFill>
                <a:latin typeface="Calibri" charset="0"/>
                <a:ea typeface="ＭＳ Ｐゴシック" charset="0"/>
              </a:rPr>
              <a:t>European Social Pillar </a:t>
            </a:r>
            <a:r>
              <a:rPr lang="en-GB" sz="1400" dirty="0">
                <a:solidFill>
                  <a:srgbClr val="252525"/>
                </a:solidFill>
                <a:latin typeface="Calibri" charset="0"/>
                <a:ea typeface="ＭＳ Ｐゴシック" charset="0"/>
              </a:rPr>
              <a:t>- </a:t>
            </a:r>
            <a:r>
              <a:rPr lang="en-US" sz="1400" dirty="0">
                <a:solidFill>
                  <a:srgbClr val="252525"/>
                </a:solidFill>
                <a:latin typeface="Calibri" charset="0"/>
                <a:ea typeface="ＭＳ Ｐゴシック" charset="0"/>
              </a:rPr>
              <a:t>Everyone has the right to timely access to affordable, preventive and curative health care of good quality</a:t>
            </a:r>
            <a:endParaRPr lang="en-GB" sz="1400" dirty="0">
              <a:solidFill>
                <a:srgbClr val="252525"/>
              </a:solidFill>
              <a:latin typeface="Calibri" charset="0"/>
              <a:ea typeface="ＭＳ Ｐゴシック" charset="0"/>
            </a:endParaRPr>
          </a:p>
        </p:txBody>
      </p:sp>
      <p:sp>
        <p:nvSpPr>
          <p:cNvPr id="147" name="Rectangle 29"/>
          <p:cNvSpPr>
            <a:spLocks noChangeArrowheads="1"/>
          </p:cNvSpPr>
          <p:nvPr/>
        </p:nvSpPr>
        <p:spPr bwMode="auto">
          <a:xfrm>
            <a:off x="1746984" y="3024152"/>
            <a:ext cx="2908856" cy="922617"/>
          </a:xfrm>
          <a:prstGeom prst="rect">
            <a:avLst/>
          </a:prstGeom>
          <a:solidFill>
            <a:srgbClr val="1B41CE"/>
          </a:solidFill>
          <a:ln w="9525">
            <a:solidFill>
              <a:srgbClr val="7A7A7A"/>
            </a:solidFill>
            <a:miter lim="800000"/>
            <a:headEnd/>
            <a:tailEnd/>
          </a:ln>
        </p:spPr>
        <p:txBody>
          <a:bodyPr lIns="54000" tIns="9524" rIns="54000" bIns="9524" anchor="ctr"/>
          <a:lstStyle/>
          <a:p>
            <a:pPr algn="ctr" defTabSz="455613" eaLnBrk="0" fontAlgn="base" hangingPunct="0">
              <a:spcBef>
                <a:spcPct val="0"/>
              </a:spcBef>
              <a:spcAft>
                <a:spcPct val="0"/>
              </a:spcAft>
              <a:defRPr/>
            </a:pPr>
            <a:r>
              <a:rPr lang="en-US" sz="1400" b="1" dirty="0">
                <a:solidFill>
                  <a:srgbClr val="FFFFFF"/>
                </a:solidFill>
                <a:latin typeface="Calibri" charset="0"/>
                <a:ea typeface="ＭＳ Ｐゴシック" charset="0"/>
              </a:rPr>
              <a:t>Protect and improve the health of EU citizens</a:t>
            </a:r>
            <a:r>
              <a:rPr lang="en-US" sz="1200" dirty="0">
                <a:solidFill>
                  <a:srgbClr val="FFFFFF"/>
                </a:solidFill>
                <a:latin typeface="Calibri" charset="0"/>
                <a:ea typeface="ＭＳ Ｐゴシック" charset="0"/>
              </a:rPr>
              <a:t>, including cross-border health threats, epidemics preparedness and global health security </a:t>
            </a:r>
            <a:endParaRPr lang="en-GB" sz="1200" dirty="0">
              <a:solidFill>
                <a:srgbClr val="FFFFFF"/>
              </a:solidFill>
              <a:latin typeface="Calibri" charset="0"/>
              <a:ea typeface="ＭＳ Ｐゴシック" charset="0"/>
            </a:endParaRPr>
          </a:p>
        </p:txBody>
      </p:sp>
      <p:sp>
        <p:nvSpPr>
          <p:cNvPr id="148" name="Rectangle 30"/>
          <p:cNvSpPr>
            <a:spLocks noChangeArrowheads="1"/>
          </p:cNvSpPr>
          <p:nvPr/>
        </p:nvSpPr>
        <p:spPr bwMode="auto">
          <a:xfrm>
            <a:off x="1746984" y="4098237"/>
            <a:ext cx="2908856" cy="914401"/>
          </a:xfrm>
          <a:prstGeom prst="rect">
            <a:avLst/>
          </a:prstGeom>
          <a:solidFill>
            <a:srgbClr val="1B41CE"/>
          </a:solidFill>
          <a:ln w="9525">
            <a:solidFill>
              <a:srgbClr val="7A7A7A"/>
            </a:solidFill>
            <a:miter lim="800000"/>
            <a:headEnd/>
            <a:tailEnd/>
          </a:ln>
        </p:spPr>
        <p:txBody>
          <a:bodyPr lIns="54000" tIns="9524" rIns="54000" bIns="9524" anchor="ctr"/>
          <a:lstStyle/>
          <a:p>
            <a:pPr algn="ctr" defTabSz="455613" eaLnBrk="0" fontAlgn="base" hangingPunct="0">
              <a:spcBef>
                <a:spcPct val="0"/>
              </a:spcBef>
              <a:spcAft>
                <a:spcPct val="0"/>
              </a:spcAft>
              <a:defRPr/>
            </a:pPr>
            <a:r>
              <a:rPr lang="en-US" sz="1400" b="1" dirty="0">
                <a:solidFill>
                  <a:srgbClr val="FFFFFF"/>
                </a:solidFill>
                <a:latin typeface="Calibri" charset="0"/>
                <a:ea typeface="ＭＳ Ｐゴシック" charset="0"/>
              </a:rPr>
              <a:t>Support equal access to modern, efficient and safe health care for all EU citizens</a:t>
            </a:r>
            <a:r>
              <a:rPr lang="en-US" sz="1200" dirty="0">
                <a:solidFill>
                  <a:srgbClr val="FFFFFF"/>
                </a:solidFill>
                <a:latin typeface="Calibri" charset="0"/>
                <a:ea typeface="ＭＳ Ｐゴシック" charset="0"/>
              </a:rPr>
              <a:t>, incl. cross-border health care </a:t>
            </a:r>
            <a:endParaRPr lang="en-GB" sz="1200" dirty="0">
              <a:solidFill>
                <a:srgbClr val="FFFFFF"/>
              </a:solidFill>
              <a:latin typeface="Calibri" charset="0"/>
              <a:ea typeface="ＭＳ Ｐゴシック" charset="0"/>
            </a:endParaRPr>
          </a:p>
        </p:txBody>
      </p:sp>
      <p:sp>
        <p:nvSpPr>
          <p:cNvPr id="149" name="Rectangle 31"/>
          <p:cNvSpPr>
            <a:spLocks noChangeArrowheads="1"/>
          </p:cNvSpPr>
          <p:nvPr/>
        </p:nvSpPr>
        <p:spPr bwMode="auto">
          <a:xfrm>
            <a:off x="1731650" y="5168857"/>
            <a:ext cx="2924191" cy="707043"/>
          </a:xfrm>
          <a:prstGeom prst="rect">
            <a:avLst/>
          </a:prstGeom>
          <a:solidFill>
            <a:srgbClr val="1B41CE"/>
          </a:solidFill>
          <a:ln w="9525">
            <a:solidFill>
              <a:srgbClr val="7A7A7A"/>
            </a:solidFill>
            <a:miter lim="800000"/>
            <a:headEnd/>
            <a:tailEnd/>
          </a:ln>
        </p:spPr>
        <p:txBody>
          <a:bodyPr lIns="9524" tIns="9524" rIns="9524" bIns="9524" anchor="ctr"/>
          <a:lstStyle/>
          <a:p>
            <a:pPr algn="ctr" defTabSz="455613" eaLnBrk="0" fontAlgn="base" hangingPunct="0">
              <a:spcBef>
                <a:spcPct val="0"/>
              </a:spcBef>
              <a:spcAft>
                <a:spcPct val="0"/>
              </a:spcAft>
              <a:defRPr/>
            </a:pPr>
            <a:r>
              <a:rPr lang="en-US" sz="1400" b="1" dirty="0">
                <a:solidFill>
                  <a:srgbClr val="FFFFFF"/>
                </a:solidFill>
                <a:latin typeface="Calibri" charset="0"/>
                <a:ea typeface="ＭＳ Ｐゴシック" charset="0"/>
              </a:rPr>
              <a:t>Improve the efficiency of Europe's health systems</a:t>
            </a:r>
            <a:r>
              <a:rPr lang="en-US" sz="1400" dirty="0">
                <a:solidFill>
                  <a:srgbClr val="FFFFFF"/>
                </a:solidFill>
                <a:latin typeface="Calibri" charset="0"/>
                <a:ea typeface="ＭＳ Ｐゴシック" charset="0"/>
              </a:rPr>
              <a:t>, </a:t>
            </a:r>
            <a:r>
              <a:rPr lang="en-US" sz="1200" dirty="0">
                <a:solidFill>
                  <a:srgbClr val="FFFFFF"/>
                </a:solidFill>
                <a:latin typeface="Calibri" charset="0"/>
                <a:ea typeface="ＭＳ Ｐゴシック" charset="0"/>
              </a:rPr>
              <a:t>incl. via the digital transformation of health and care</a:t>
            </a:r>
            <a:endParaRPr lang="en-GB" sz="1200" dirty="0">
              <a:solidFill>
                <a:srgbClr val="FFFFFF"/>
              </a:solidFill>
              <a:latin typeface="Calibri" charset="0"/>
              <a:ea typeface="ＭＳ Ｐゴシック" charset="0"/>
            </a:endParaRPr>
          </a:p>
        </p:txBody>
      </p:sp>
      <p:sp>
        <p:nvSpPr>
          <p:cNvPr id="151" name="Rectangle 34"/>
          <p:cNvSpPr>
            <a:spLocks noChangeArrowheads="1"/>
          </p:cNvSpPr>
          <p:nvPr/>
        </p:nvSpPr>
        <p:spPr bwMode="auto">
          <a:xfrm>
            <a:off x="4838436" y="1113425"/>
            <a:ext cx="5434028" cy="355600"/>
          </a:xfrm>
          <a:prstGeom prst="rect">
            <a:avLst/>
          </a:prstGeom>
          <a:noFill/>
          <a:ln>
            <a:noFill/>
          </a:ln>
          <a:extLst>
            <a:ext uri="{909E8E84-426E-40DD-AFC4-6F175D3DCCD1}">
              <a14:hiddenFill xmlns:a14="http://schemas.microsoft.com/office/drawing/2010/main">
                <a:solidFill>
                  <a:srgbClr val="B7B7B7"/>
                </a:solidFill>
              </a14:hiddenFill>
            </a:ext>
            <a:ext uri="{91240B29-F687-4F45-9708-019B960494DF}">
              <a14:hiddenLine xmlns:a14="http://schemas.microsoft.com/office/drawing/2010/main" w="9525">
                <a:solidFill>
                  <a:srgbClr val="555555"/>
                </a:solidFill>
                <a:miter lim="800000"/>
                <a:headEnd/>
                <a:tailEnd/>
              </a14:hiddenLine>
            </a:ext>
          </a:extLst>
        </p:spPr>
        <p:txBody>
          <a:bodyPr lIns="9524" tIns="9524" rIns="9524" bIns="9524" anchor="ctr"/>
          <a:lstStyle/>
          <a:p>
            <a:pPr defTabSz="455613" eaLnBrk="0" fontAlgn="base" hangingPunct="0">
              <a:spcBef>
                <a:spcPct val="0"/>
              </a:spcBef>
              <a:spcAft>
                <a:spcPct val="0"/>
              </a:spcAft>
              <a:defRPr/>
            </a:pPr>
            <a:r>
              <a:rPr lang="en-GB" sz="2000" b="1" dirty="0">
                <a:solidFill>
                  <a:srgbClr val="000000"/>
                </a:solidFill>
                <a:latin typeface="Calibri" charset="0"/>
                <a:ea typeface="ＭＳ Ｐゴシック" charset="0"/>
              </a:rPr>
              <a:t>Targeted impact - Long term (2030-2050)</a:t>
            </a:r>
          </a:p>
        </p:txBody>
      </p:sp>
      <p:sp>
        <p:nvSpPr>
          <p:cNvPr id="152" name="Rectangle 37"/>
          <p:cNvSpPr>
            <a:spLocks noChangeArrowheads="1"/>
          </p:cNvSpPr>
          <p:nvPr/>
        </p:nvSpPr>
        <p:spPr bwMode="auto">
          <a:xfrm>
            <a:off x="1746983" y="1152101"/>
            <a:ext cx="2726683" cy="282274"/>
          </a:xfrm>
          <a:prstGeom prst="rect">
            <a:avLst/>
          </a:prstGeom>
          <a:noFill/>
          <a:ln>
            <a:noFill/>
          </a:ln>
          <a:extLst>
            <a:ext uri="{909E8E84-426E-40DD-AFC4-6F175D3DCCD1}">
              <a14:hiddenFill xmlns:a14="http://schemas.microsoft.com/office/drawing/2010/main">
                <a:solidFill>
                  <a:srgbClr val="B7B7B7"/>
                </a:solidFill>
              </a14:hiddenFill>
            </a:ext>
            <a:ext uri="{91240B29-F687-4F45-9708-019B960494DF}">
              <a14:hiddenLine xmlns:a14="http://schemas.microsoft.com/office/drawing/2010/main" w="9525">
                <a:solidFill>
                  <a:srgbClr val="555555"/>
                </a:solidFill>
                <a:miter lim="800000"/>
                <a:headEnd/>
                <a:tailEnd/>
              </a14:hiddenLine>
            </a:ext>
          </a:extLst>
        </p:spPr>
        <p:txBody>
          <a:bodyPr lIns="9524" tIns="9524" rIns="9524" bIns="9524" anchor="ctr"/>
          <a:lstStyle/>
          <a:p>
            <a:pPr algn="ctr" defTabSz="455613" eaLnBrk="0" fontAlgn="base" hangingPunct="0">
              <a:spcBef>
                <a:spcPct val="0"/>
              </a:spcBef>
              <a:spcAft>
                <a:spcPct val="0"/>
              </a:spcAft>
              <a:defRPr/>
            </a:pPr>
            <a:r>
              <a:rPr lang="en-GB" sz="2400" b="1" dirty="0">
                <a:solidFill>
                  <a:srgbClr val="000000"/>
                </a:solidFill>
                <a:latin typeface="Calibri" charset="0"/>
                <a:ea typeface="ＭＳ Ｐゴシック" charset="0"/>
              </a:rPr>
              <a:t>EU policy objectives</a:t>
            </a:r>
          </a:p>
        </p:txBody>
      </p:sp>
      <p:sp>
        <p:nvSpPr>
          <p:cNvPr id="153" name="Rectangle 75"/>
          <p:cNvSpPr>
            <a:spLocks noChangeArrowheads="1"/>
          </p:cNvSpPr>
          <p:nvPr/>
        </p:nvSpPr>
        <p:spPr bwMode="auto">
          <a:xfrm>
            <a:off x="4881066" y="1530616"/>
            <a:ext cx="1828800" cy="190501"/>
          </a:xfrm>
          <a:prstGeom prst="rect">
            <a:avLst/>
          </a:prstGeom>
          <a:noFill/>
          <a:ln>
            <a:noFill/>
          </a:ln>
          <a:extLst>
            <a:ext uri="{909E8E84-426E-40DD-AFC4-6F175D3DCCD1}">
              <a14:hiddenFill xmlns:a14="http://schemas.microsoft.com/office/drawing/2010/main">
                <a:solidFill>
                  <a:srgbClr val="B7B7B7"/>
                </a:solidFill>
              </a14:hiddenFill>
            </a:ext>
            <a:ext uri="{91240B29-F687-4F45-9708-019B960494DF}">
              <a14:hiddenLine xmlns:a14="http://schemas.microsoft.com/office/drawing/2010/main" w="9525">
                <a:solidFill>
                  <a:srgbClr val="555555"/>
                </a:solidFill>
                <a:miter lim="800000"/>
                <a:headEnd/>
                <a:tailEnd/>
              </a14:hiddenLine>
            </a:ext>
          </a:extLst>
        </p:spPr>
        <p:txBody>
          <a:bodyPr lIns="9524" tIns="9524" rIns="9524" bIns="9524" anchor="ctr"/>
          <a:lstStyle/>
          <a:p>
            <a:pPr defTabSz="455613" eaLnBrk="0" fontAlgn="base" hangingPunct="0">
              <a:spcBef>
                <a:spcPct val="0"/>
              </a:spcBef>
              <a:spcAft>
                <a:spcPct val="0"/>
              </a:spcAft>
              <a:defRPr/>
            </a:pPr>
            <a:r>
              <a:rPr lang="en-GB" b="1" dirty="0">
                <a:solidFill>
                  <a:srgbClr val="000000"/>
                </a:solidFill>
                <a:latin typeface="Calibri" charset="0"/>
                <a:ea typeface="ＭＳ Ｐゴシック" charset="0"/>
              </a:rPr>
              <a:t>Societal impact</a:t>
            </a:r>
          </a:p>
        </p:txBody>
      </p:sp>
      <p:sp>
        <p:nvSpPr>
          <p:cNvPr id="154" name="Rectangle 82"/>
          <p:cNvSpPr>
            <a:spLocks noChangeArrowheads="1"/>
          </p:cNvSpPr>
          <p:nvPr/>
        </p:nvSpPr>
        <p:spPr bwMode="auto">
          <a:xfrm>
            <a:off x="4891436" y="2368304"/>
            <a:ext cx="5381029" cy="550147"/>
          </a:xfrm>
          <a:prstGeom prst="rect">
            <a:avLst/>
          </a:prstGeom>
          <a:gradFill rotWithShape="0">
            <a:gsLst>
              <a:gs pos="0">
                <a:srgbClr val="00BADA"/>
              </a:gs>
              <a:gs pos="100000">
                <a:srgbClr val="008299"/>
              </a:gs>
            </a:gsLst>
            <a:lin ang="5400000" scaled="1"/>
          </a:gradFill>
          <a:ln w="9525">
            <a:solidFill>
              <a:srgbClr val="9823B6"/>
            </a:solidFill>
            <a:miter lim="800000"/>
            <a:headEnd/>
            <a:tailEnd/>
          </a:ln>
        </p:spPr>
        <p:txBody>
          <a:bodyPr lIns="9524" tIns="9524" rIns="9524" bIns="9524" anchor="ctr"/>
          <a:lstStyle/>
          <a:p>
            <a:pPr defTabSz="455613" eaLnBrk="0" fontAlgn="base" hangingPunct="0">
              <a:spcBef>
                <a:spcPct val="0"/>
              </a:spcBef>
              <a:spcAft>
                <a:spcPct val="0"/>
              </a:spcAft>
              <a:defRPr/>
            </a:pPr>
            <a:r>
              <a:rPr lang="en-US" sz="1600" b="1" dirty="0">
                <a:solidFill>
                  <a:srgbClr val="FFFFFF"/>
                </a:solidFill>
                <a:latin typeface="Calibri" charset="0"/>
                <a:ea typeface="ＭＳ Ｐゴシック" charset="0"/>
              </a:rPr>
              <a:t>Better accounting for the environmental factors for health and well-being </a:t>
            </a:r>
            <a:endParaRPr lang="en-GB" sz="1600" dirty="0">
              <a:solidFill>
                <a:srgbClr val="FFFFFF"/>
              </a:solidFill>
              <a:latin typeface="Calibri" charset="0"/>
              <a:ea typeface="ＭＳ Ｐゴシック" charset="0"/>
            </a:endParaRPr>
          </a:p>
        </p:txBody>
      </p:sp>
      <p:sp>
        <p:nvSpPr>
          <p:cNvPr id="155" name="Rectangle 83"/>
          <p:cNvSpPr>
            <a:spLocks noChangeArrowheads="1"/>
          </p:cNvSpPr>
          <p:nvPr/>
        </p:nvSpPr>
        <p:spPr bwMode="auto">
          <a:xfrm>
            <a:off x="4891436" y="2992883"/>
            <a:ext cx="5381029" cy="852845"/>
          </a:xfrm>
          <a:prstGeom prst="rect">
            <a:avLst/>
          </a:prstGeom>
          <a:gradFill rotWithShape="0">
            <a:gsLst>
              <a:gs pos="0">
                <a:srgbClr val="00BADA"/>
              </a:gs>
              <a:gs pos="100000">
                <a:srgbClr val="008299"/>
              </a:gs>
            </a:gsLst>
            <a:lin ang="5400000" scaled="1"/>
          </a:gradFill>
          <a:ln w="9525">
            <a:solidFill>
              <a:srgbClr val="1BAA2F"/>
            </a:solidFill>
            <a:miter lim="800000"/>
            <a:headEnd/>
            <a:tailEnd/>
          </a:ln>
        </p:spPr>
        <p:txBody>
          <a:bodyPr lIns="9524" tIns="9524" rIns="9524" bIns="9524" anchor="ctr"/>
          <a:lstStyle/>
          <a:p>
            <a:pPr defTabSz="455613" eaLnBrk="0" fontAlgn="base" hangingPunct="0">
              <a:spcBef>
                <a:spcPct val="0"/>
              </a:spcBef>
              <a:spcAft>
                <a:spcPct val="0"/>
              </a:spcAft>
              <a:defRPr/>
            </a:pPr>
            <a:r>
              <a:rPr lang="en-US" sz="1600" b="1" dirty="0">
                <a:solidFill>
                  <a:srgbClr val="FFFFFF"/>
                </a:solidFill>
                <a:latin typeface="Calibri" charset="0"/>
                <a:ea typeface="ＭＳ Ｐゴシック" charset="0"/>
              </a:rPr>
              <a:t>Better fighting communicable and non-communicable diseases (including a faster response to epidemic threats) and reducing the social and societal burden that they entail</a:t>
            </a:r>
          </a:p>
        </p:txBody>
      </p:sp>
      <p:sp>
        <p:nvSpPr>
          <p:cNvPr id="156" name="Rectangle 84"/>
          <p:cNvSpPr>
            <a:spLocks noChangeArrowheads="1"/>
          </p:cNvSpPr>
          <p:nvPr/>
        </p:nvSpPr>
        <p:spPr bwMode="auto">
          <a:xfrm>
            <a:off x="4895923" y="3918600"/>
            <a:ext cx="5381029" cy="518513"/>
          </a:xfrm>
          <a:prstGeom prst="rect">
            <a:avLst/>
          </a:prstGeom>
          <a:gradFill rotWithShape="0">
            <a:gsLst>
              <a:gs pos="0">
                <a:srgbClr val="00BADA"/>
              </a:gs>
              <a:gs pos="100000">
                <a:srgbClr val="008299"/>
              </a:gs>
            </a:gsLst>
            <a:lin ang="5400000" scaled="1"/>
          </a:gradFill>
          <a:ln w="9525">
            <a:solidFill>
              <a:srgbClr val="FF0000"/>
            </a:solidFill>
            <a:miter lim="800000"/>
            <a:headEnd/>
            <a:tailEnd/>
          </a:ln>
        </p:spPr>
        <p:txBody>
          <a:bodyPr lIns="9524" tIns="9524" rIns="9524" bIns="9524" anchor="ctr"/>
          <a:lstStyle/>
          <a:p>
            <a:pPr defTabSz="455613" eaLnBrk="0" fontAlgn="base" hangingPunct="0">
              <a:spcBef>
                <a:spcPct val="0"/>
              </a:spcBef>
              <a:spcAft>
                <a:spcPct val="0"/>
              </a:spcAft>
              <a:defRPr/>
            </a:pPr>
            <a:r>
              <a:rPr lang="en-US" sz="1600" b="1" dirty="0">
                <a:solidFill>
                  <a:srgbClr val="FFFFFF"/>
                </a:solidFill>
                <a:latin typeface="Calibri" charset="0"/>
                <a:ea typeface="ＭＳ Ｐゴシック" charset="0"/>
              </a:rPr>
              <a:t>More efficient, accessible, sustainable and high-quality health care services and systems</a:t>
            </a:r>
            <a:endParaRPr lang="en-GB" sz="1600" dirty="0">
              <a:solidFill>
                <a:srgbClr val="FFFFFF"/>
              </a:solidFill>
              <a:latin typeface="Calibri" charset="0"/>
              <a:ea typeface="ＭＳ Ｐゴシック" charset="0"/>
            </a:endParaRPr>
          </a:p>
        </p:txBody>
      </p:sp>
      <p:sp>
        <p:nvSpPr>
          <p:cNvPr id="157" name="Rectangle 85"/>
          <p:cNvSpPr>
            <a:spLocks noChangeArrowheads="1"/>
          </p:cNvSpPr>
          <p:nvPr/>
        </p:nvSpPr>
        <p:spPr bwMode="auto">
          <a:xfrm>
            <a:off x="4881066" y="5458624"/>
            <a:ext cx="5383292" cy="575600"/>
          </a:xfrm>
          <a:prstGeom prst="rect">
            <a:avLst/>
          </a:prstGeom>
          <a:gradFill rotWithShape="0">
            <a:gsLst>
              <a:gs pos="0">
                <a:srgbClr val="00BADA"/>
              </a:gs>
              <a:gs pos="100000">
                <a:srgbClr val="008299"/>
              </a:gs>
            </a:gsLst>
            <a:lin ang="5400000" scaled="1"/>
          </a:gradFill>
          <a:ln w="9525">
            <a:solidFill>
              <a:srgbClr val="FFAF00"/>
            </a:solidFill>
            <a:miter lim="800000"/>
            <a:headEnd/>
            <a:tailEnd/>
          </a:ln>
        </p:spPr>
        <p:txBody>
          <a:bodyPr lIns="9524" tIns="9524" rIns="9524" bIns="9524" anchor="ctr"/>
          <a:lstStyle/>
          <a:p>
            <a:pPr defTabSz="455613" eaLnBrk="0" fontAlgn="base" hangingPunct="0">
              <a:spcBef>
                <a:spcPct val="0"/>
              </a:spcBef>
              <a:spcAft>
                <a:spcPct val="0"/>
              </a:spcAft>
              <a:defRPr/>
            </a:pPr>
            <a:r>
              <a:rPr lang="en-US" sz="1600" b="1" dirty="0">
                <a:solidFill>
                  <a:srgbClr val="FFFFFF"/>
                </a:solidFill>
                <a:latin typeface="Calibri" charset="0"/>
                <a:ea typeface="ＭＳ Ｐゴシック" charset="0"/>
              </a:rPr>
              <a:t>More innovative, sustainable and globally competitive health industries (including SMEs) </a:t>
            </a:r>
            <a:endParaRPr lang="en-GB" sz="1600" b="1" dirty="0">
              <a:solidFill>
                <a:srgbClr val="FFFFFF"/>
              </a:solidFill>
              <a:latin typeface="Calibri" charset="0"/>
              <a:ea typeface="ＭＳ Ｐゴシック" charset="0"/>
            </a:endParaRPr>
          </a:p>
        </p:txBody>
      </p:sp>
      <p:sp>
        <p:nvSpPr>
          <p:cNvPr id="158" name="Rectangle 86"/>
          <p:cNvSpPr>
            <a:spLocks noChangeArrowheads="1"/>
          </p:cNvSpPr>
          <p:nvPr/>
        </p:nvSpPr>
        <p:spPr bwMode="auto">
          <a:xfrm>
            <a:off x="4891436" y="4857794"/>
            <a:ext cx="5381029" cy="492276"/>
          </a:xfrm>
          <a:prstGeom prst="rect">
            <a:avLst/>
          </a:prstGeom>
          <a:gradFill rotWithShape="0">
            <a:gsLst>
              <a:gs pos="0">
                <a:srgbClr val="00BADA"/>
              </a:gs>
              <a:gs pos="100000">
                <a:srgbClr val="008299"/>
              </a:gs>
            </a:gsLst>
            <a:lin ang="5400000" scaled="1"/>
          </a:gradFill>
          <a:ln w="9525">
            <a:solidFill>
              <a:srgbClr val="310071"/>
            </a:solidFill>
            <a:miter lim="800000"/>
            <a:headEnd/>
            <a:tailEnd/>
          </a:ln>
        </p:spPr>
        <p:txBody>
          <a:bodyPr lIns="9524" tIns="9524" rIns="9524" bIns="9524" anchor="ctr"/>
          <a:lstStyle/>
          <a:p>
            <a:pPr defTabSz="455613" eaLnBrk="0" fontAlgn="base" hangingPunct="0">
              <a:spcBef>
                <a:spcPct val="0"/>
              </a:spcBef>
              <a:spcAft>
                <a:spcPct val="0"/>
              </a:spcAft>
              <a:defRPr/>
            </a:pPr>
            <a:r>
              <a:rPr lang="en-US" sz="1600" b="1" dirty="0">
                <a:solidFill>
                  <a:srgbClr val="FFFFFF"/>
                </a:solidFill>
                <a:latin typeface="Calibri" charset="0"/>
                <a:ea typeface="ＭＳ Ｐゴシック" charset="0"/>
              </a:rPr>
              <a:t>Better, safe and affordable health technologies, tools and digital solutions for health</a:t>
            </a:r>
            <a:endParaRPr lang="en-GB" sz="1600" b="1" dirty="0">
              <a:solidFill>
                <a:srgbClr val="FFFFFF"/>
              </a:solidFill>
              <a:latin typeface="Calibri" charset="0"/>
              <a:ea typeface="ＭＳ Ｐゴシック" charset="0"/>
            </a:endParaRPr>
          </a:p>
        </p:txBody>
      </p:sp>
      <p:sp>
        <p:nvSpPr>
          <p:cNvPr id="159" name="Rectangle 87"/>
          <p:cNvSpPr>
            <a:spLocks noChangeArrowheads="1"/>
          </p:cNvSpPr>
          <p:nvPr/>
        </p:nvSpPr>
        <p:spPr bwMode="auto">
          <a:xfrm>
            <a:off x="4837292" y="4573104"/>
            <a:ext cx="3634972" cy="272773"/>
          </a:xfrm>
          <a:prstGeom prst="rect">
            <a:avLst/>
          </a:prstGeom>
          <a:noFill/>
          <a:ln>
            <a:noFill/>
          </a:ln>
          <a:extLst>
            <a:ext uri="{909E8E84-426E-40DD-AFC4-6F175D3DCCD1}">
              <a14:hiddenFill xmlns:a14="http://schemas.microsoft.com/office/drawing/2010/main">
                <a:solidFill>
                  <a:srgbClr val="B7B7B7"/>
                </a:solidFill>
              </a14:hiddenFill>
            </a:ext>
            <a:ext uri="{91240B29-F687-4F45-9708-019B960494DF}">
              <a14:hiddenLine xmlns:a14="http://schemas.microsoft.com/office/drawing/2010/main" w="9525">
                <a:solidFill>
                  <a:srgbClr val="555555"/>
                </a:solidFill>
                <a:miter lim="800000"/>
                <a:headEnd/>
                <a:tailEnd/>
              </a14:hiddenLine>
            </a:ext>
          </a:extLst>
        </p:spPr>
        <p:txBody>
          <a:bodyPr lIns="9524" tIns="9524" rIns="9524" bIns="9524" anchor="ctr"/>
          <a:lstStyle/>
          <a:p>
            <a:pPr defTabSz="455613" eaLnBrk="0" fontAlgn="base" hangingPunct="0">
              <a:spcBef>
                <a:spcPct val="0"/>
              </a:spcBef>
              <a:spcAft>
                <a:spcPct val="0"/>
              </a:spcAft>
              <a:defRPr/>
            </a:pPr>
            <a:r>
              <a:rPr lang="en-GB" b="1" dirty="0">
                <a:solidFill>
                  <a:srgbClr val="000000"/>
                </a:solidFill>
                <a:latin typeface="Calibri" charset="0"/>
                <a:ea typeface="ＭＳ Ｐゴシック" charset="0"/>
              </a:rPr>
              <a:t>Economic and technological impact</a:t>
            </a:r>
          </a:p>
        </p:txBody>
      </p:sp>
      <p:sp>
        <p:nvSpPr>
          <p:cNvPr id="19" name="Rectangle 18"/>
          <p:cNvSpPr/>
          <p:nvPr/>
        </p:nvSpPr>
        <p:spPr>
          <a:xfrm>
            <a:off x="1847528" y="6429534"/>
            <a:ext cx="1800200" cy="23982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defRPr/>
            </a:pPr>
            <a:endParaRPr lang="en-GB">
              <a:solidFill>
                <a:srgbClr val="FFFFFF"/>
              </a:solidFill>
              <a:latin typeface="Arial"/>
            </a:endParaRPr>
          </a:p>
        </p:txBody>
      </p:sp>
    </p:spTree>
    <p:extLst>
      <p:ext uri="{BB962C8B-B14F-4D97-AF65-F5344CB8AC3E}">
        <p14:creationId xmlns:p14="http://schemas.microsoft.com/office/powerpoint/2010/main" val="2708110042"/>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2035470" y="558078"/>
            <a:ext cx="7948962" cy="998715"/>
          </a:xfrm>
          <a:prstGeom prst="rect">
            <a:avLst/>
          </a:prstGeom>
        </p:spPr>
        <p:txBody>
          <a:bodyPr/>
          <a:lstStyle>
            <a:lvl1pPr marL="358775" indent="-358775" algn="l" rtl="0" eaLnBrk="1" fontAlgn="base" hangingPunct="1">
              <a:spcBef>
                <a:spcPct val="0"/>
              </a:spcBef>
              <a:spcAft>
                <a:spcPct val="0"/>
              </a:spcAft>
              <a:defRPr sz="3000" b="1">
                <a:solidFill>
                  <a:schemeClr val="tx1"/>
                </a:solidFill>
                <a:latin typeface="+mj-lt"/>
                <a:ea typeface="+mj-ea"/>
                <a:cs typeface="+mj-cs"/>
              </a:defRPr>
            </a:lvl1pPr>
            <a:lvl2pPr marL="358775" indent="-358775" algn="l" rtl="0" eaLnBrk="1" fontAlgn="base" hangingPunct="1">
              <a:spcBef>
                <a:spcPct val="0"/>
              </a:spcBef>
              <a:spcAft>
                <a:spcPct val="0"/>
              </a:spcAft>
              <a:defRPr sz="3000" b="1">
                <a:solidFill>
                  <a:srgbClr val="0F5494"/>
                </a:solidFill>
                <a:latin typeface="Verdana" pitchFamily="34" charset="0"/>
              </a:defRPr>
            </a:lvl2pPr>
            <a:lvl3pPr marL="358775" indent="-358775" algn="l" rtl="0" eaLnBrk="1" fontAlgn="base" hangingPunct="1">
              <a:spcBef>
                <a:spcPct val="0"/>
              </a:spcBef>
              <a:spcAft>
                <a:spcPct val="0"/>
              </a:spcAft>
              <a:defRPr sz="3000" b="1">
                <a:solidFill>
                  <a:srgbClr val="0F5494"/>
                </a:solidFill>
                <a:latin typeface="Verdana" pitchFamily="34" charset="0"/>
              </a:defRPr>
            </a:lvl3pPr>
            <a:lvl4pPr marL="358775" indent="-358775" algn="l" rtl="0" eaLnBrk="1" fontAlgn="base" hangingPunct="1">
              <a:spcBef>
                <a:spcPct val="0"/>
              </a:spcBef>
              <a:spcAft>
                <a:spcPct val="0"/>
              </a:spcAft>
              <a:defRPr sz="3000" b="1">
                <a:solidFill>
                  <a:srgbClr val="0F5494"/>
                </a:solidFill>
                <a:latin typeface="Verdana" pitchFamily="34" charset="0"/>
              </a:defRPr>
            </a:lvl4pPr>
            <a:lvl5pPr marL="358775" indent="-358775" algn="l" rtl="0" eaLnBrk="1" fontAlgn="base" hangingPunct="1">
              <a:spcBef>
                <a:spcPct val="0"/>
              </a:spcBef>
              <a:spcAft>
                <a:spcPct val="0"/>
              </a:spcAft>
              <a:defRPr sz="3000" b="1">
                <a:solidFill>
                  <a:srgbClr val="0F5494"/>
                </a:solidFill>
                <a:latin typeface="Verdana" pitchFamily="34" charset="0"/>
              </a:defRPr>
            </a:lvl5pPr>
            <a:lvl6pPr marL="815975" algn="l" rtl="0" eaLnBrk="1" fontAlgn="base" hangingPunct="1">
              <a:spcBef>
                <a:spcPct val="0"/>
              </a:spcBef>
              <a:spcAft>
                <a:spcPct val="0"/>
              </a:spcAft>
              <a:defRPr sz="3000" b="1">
                <a:solidFill>
                  <a:srgbClr val="0F5494"/>
                </a:solidFill>
                <a:latin typeface="Verdana" pitchFamily="34" charset="0"/>
              </a:defRPr>
            </a:lvl6pPr>
            <a:lvl7pPr marL="1273175" algn="l" rtl="0" eaLnBrk="1" fontAlgn="base" hangingPunct="1">
              <a:spcBef>
                <a:spcPct val="0"/>
              </a:spcBef>
              <a:spcAft>
                <a:spcPct val="0"/>
              </a:spcAft>
              <a:defRPr sz="3000" b="1">
                <a:solidFill>
                  <a:srgbClr val="0F5494"/>
                </a:solidFill>
                <a:latin typeface="Verdana" pitchFamily="34" charset="0"/>
              </a:defRPr>
            </a:lvl7pPr>
            <a:lvl8pPr marL="1730375" algn="l" rtl="0" eaLnBrk="1" fontAlgn="base" hangingPunct="1">
              <a:spcBef>
                <a:spcPct val="0"/>
              </a:spcBef>
              <a:spcAft>
                <a:spcPct val="0"/>
              </a:spcAft>
              <a:defRPr sz="3000" b="1">
                <a:solidFill>
                  <a:srgbClr val="0F5494"/>
                </a:solidFill>
                <a:latin typeface="Verdana" pitchFamily="34" charset="0"/>
              </a:defRPr>
            </a:lvl8pPr>
            <a:lvl9pPr marL="2187575" algn="l" rtl="0" eaLnBrk="1" fontAlgn="base" hangingPunct="1">
              <a:spcBef>
                <a:spcPct val="0"/>
              </a:spcBef>
              <a:spcAft>
                <a:spcPct val="0"/>
              </a:spcAft>
              <a:defRPr sz="3000" b="1">
                <a:solidFill>
                  <a:srgbClr val="0F5494"/>
                </a:solidFill>
                <a:latin typeface="Verdana" pitchFamily="34" charset="0"/>
              </a:defRPr>
            </a:lvl9pPr>
          </a:lstStyle>
          <a:p>
            <a:pPr marL="0" indent="0">
              <a:buClr>
                <a:srgbClr val="404A52"/>
              </a:buClr>
            </a:pPr>
            <a:r>
              <a:rPr lang="en-GB" sz="2000" i="1" kern="0" dirty="0">
                <a:solidFill>
                  <a:srgbClr val="0E4194"/>
                </a:solidFill>
                <a:latin typeface="Arial" panose="020B0604020202020204" pitchFamily="34" charset="0"/>
                <a:cs typeface="Arial" panose="020B0604020202020204" pitchFamily="34" charset="0"/>
              </a:rPr>
              <a:t>Orientations towards the first Strategic Plan 2021-2024 </a:t>
            </a:r>
            <a:endParaRPr lang="en-GB" kern="0" dirty="0">
              <a:solidFill>
                <a:srgbClr val="0E4194"/>
              </a:solidFill>
              <a:latin typeface="Arial" panose="020B0604020202020204" pitchFamily="34" charset="0"/>
              <a:cs typeface="Arial" panose="020B0604020202020204" pitchFamily="34" charset="0"/>
            </a:endParaRPr>
          </a:p>
          <a:p>
            <a:pPr marL="0" indent="0">
              <a:buClr>
                <a:srgbClr val="404A52"/>
              </a:buClr>
            </a:pPr>
            <a:r>
              <a:rPr lang="en-GB" kern="0" dirty="0">
                <a:solidFill>
                  <a:srgbClr val="0E4194"/>
                </a:solidFill>
                <a:latin typeface="Arial" panose="020B0604020202020204" pitchFamily="34" charset="0"/>
                <a:cs typeface="Arial" panose="020B0604020202020204" pitchFamily="34" charset="0"/>
              </a:rPr>
              <a:t>Health-related R&amp;I issues across Clusters</a:t>
            </a:r>
          </a:p>
        </p:txBody>
      </p:sp>
      <p:graphicFrame>
        <p:nvGraphicFramePr>
          <p:cNvPr id="4" name="Table 3"/>
          <p:cNvGraphicFramePr>
            <a:graphicFrameLocks noGrp="1"/>
          </p:cNvGraphicFramePr>
          <p:nvPr/>
        </p:nvGraphicFramePr>
        <p:xfrm>
          <a:off x="2035470" y="1484784"/>
          <a:ext cx="8309002" cy="4785360"/>
        </p:xfrm>
        <a:graphic>
          <a:graphicData uri="http://schemas.openxmlformats.org/drawingml/2006/table">
            <a:tbl>
              <a:tblPr firstRow="1" firstCol="1" bandRow="1"/>
              <a:tblGrid>
                <a:gridCol w="3268442">
                  <a:extLst>
                    <a:ext uri="{9D8B030D-6E8A-4147-A177-3AD203B41FA5}">
                      <a16:colId xmlns:a16="http://schemas.microsoft.com/office/drawing/2014/main" val="1012721956"/>
                    </a:ext>
                  </a:extLst>
                </a:gridCol>
                <a:gridCol w="5040560">
                  <a:extLst>
                    <a:ext uri="{9D8B030D-6E8A-4147-A177-3AD203B41FA5}">
                      <a16:colId xmlns:a16="http://schemas.microsoft.com/office/drawing/2014/main" val="353770613"/>
                    </a:ext>
                  </a:extLst>
                </a:gridCol>
              </a:tblGrid>
              <a:tr h="187349">
                <a:tc>
                  <a:txBody>
                    <a:bodyPr/>
                    <a:lstStyle/>
                    <a:p>
                      <a:pPr marL="71755" marR="71755" algn="l">
                        <a:spcAft>
                          <a:spcPts val="0"/>
                        </a:spcAft>
                      </a:pPr>
                      <a:r>
                        <a:rPr lang="en-GB" sz="1600" b="1" dirty="0">
                          <a:solidFill>
                            <a:srgbClr val="FF0000"/>
                          </a:solidFill>
                          <a:effectLst>
                            <a:outerShdw blurRad="38100" dist="38100" dir="2700000" algn="tl">
                              <a:srgbClr val="000000">
                                <a:alpha val="43137"/>
                              </a:srgbClr>
                            </a:outerShdw>
                          </a:effectLst>
                          <a:latin typeface="Calibri" panose="020F0502020204030204" pitchFamily="34" charset="0"/>
                          <a:ea typeface="Calibri" panose="020F0502020204030204" pitchFamily="34" charset="0"/>
                          <a:cs typeface="Times New Roman" panose="02020603050405020304" pitchFamily="18" charset="0"/>
                        </a:rPr>
                        <a:t>Cluster 1 ‘Health’</a:t>
                      </a:r>
                      <a:r>
                        <a:rPr lang="en-GB" sz="1600" b="1" baseline="0" dirty="0">
                          <a:solidFill>
                            <a:srgbClr val="FF0000"/>
                          </a:solidFill>
                          <a:effectLst>
                            <a:outerShdw blurRad="38100" dist="38100" dir="2700000" algn="tl">
                              <a:srgbClr val="000000">
                                <a:alpha val="43137"/>
                              </a:srgbClr>
                            </a:outerShdw>
                          </a:effectLst>
                          <a:latin typeface="Calibri" panose="020F0502020204030204" pitchFamily="34" charset="0"/>
                          <a:ea typeface="Calibri" panose="020F0502020204030204" pitchFamily="34" charset="0"/>
                          <a:cs typeface="Times New Roman" panose="02020603050405020304" pitchFamily="18" charset="0"/>
                        </a:rPr>
                        <a:t> / </a:t>
                      </a:r>
                      <a:r>
                        <a:rPr lang="en-GB" sz="1600" b="1" dirty="0">
                          <a:solidFill>
                            <a:srgbClr val="FF0000"/>
                          </a:solidFill>
                          <a:effectLst>
                            <a:outerShdw blurRad="38100" dist="38100" dir="2700000" algn="tl">
                              <a:srgbClr val="000000">
                                <a:alpha val="43137"/>
                              </a:srgbClr>
                            </a:outerShdw>
                          </a:effectLst>
                          <a:latin typeface="Calibri" panose="020F0502020204030204" pitchFamily="34" charset="0"/>
                          <a:ea typeface="Calibri" panose="020F0502020204030204" pitchFamily="34" charset="0"/>
                          <a:cs typeface="Times New Roman" panose="02020603050405020304" pitchFamily="18" charset="0"/>
                        </a:rPr>
                        <a:t>Challenges 1-6</a:t>
                      </a:r>
                      <a:endParaRPr lang="en-GB" sz="1600" b="1" dirty="0">
                        <a:solidFill>
                          <a:srgbClr val="FF0000"/>
                        </a:solidFill>
                        <a:effectLst>
                          <a:outerShdw blurRad="38100" dist="38100" dir="2700000" algn="tl">
                            <a:srgbClr val="000000">
                              <a:alpha val="43137"/>
                            </a:srgbClr>
                          </a:outerShdw>
                        </a:effectLst>
                        <a:latin typeface="Times New Roman" panose="02020603050405020304" pitchFamily="18" charset="0"/>
                        <a:ea typeface="Calibri" panose="020F0502020204030204" pitchFamily="34" charset="0"/>
                        <a:cs typeface="Times New Roman" panose="02020603050405020304" pitchFamily="18" charset="0"/>
                      </a:endParaRPr>
                    </a:p>
                  </a:txBody>
                  <a:tcPr marL="31863" marR="3186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GB" sz="1600" b="1" dirty="0">
                          <a:solidFill>
                            <a:srgbClr val="FF0000"/>
                          </a:solidFill>
                          <a:effectLst>
                            <a:outerShdw blurRad="38100" dist="38100" dir="2700000" algn="tl">
                              <a:srgbClr val="000000">
                                <a:alpha val="43137"/>
                              </a:srgbClr>
                            </a:outerShdw>
                          </a:effectLst>
                          <a:latin typeface="Calibri" panose="020F0502020204030204" pitchFamily="34" charset="0"/>
                          <a:ea typeface="Calibri" panose="020F0502020204030204" pitchFamily="34" charset="0"/>
                          <a:cs typeface="Times New Roman" panose="02020603050405020304" pitchFamily="18" charset="0"/>
                        </a:rPr>
                        <a:t>Cross-cluster R&amp;I </a:t>
                      </a:r>
                      <a:r>
                        <a:rPr lang="en-GB" sz="1600" b="1" dirty="0" err="1">
                          <a:solidFill>
                            <a:srgbClr val="FF0000"/>
                          </a:solidFill>
                          <a:effectLst>
                            <a:outerShdw blurRad="38100" dist="38100" dir="2700000" algn="tl">
                              <a:srgbClr val="000000">
                                <a:alpha val="43137"/>
                              </a:srgbClr>
                            </a:outerShdw>
                          </a:effectLst>
                          <a:latin typeface="Calibri" panose="020F0502020204030204" pitchFamily="34" charset="0"/>
                          <a:ea typeface="Calibri" panose="020F0502020204030204" pitchFamily="34" charset="0"/>
                          <a:cs typeface="Times New Roman" panose="02020603050405020304" pitchFamily="18" charset="0"/>
                        </a:rPr>
                        <a:t>isues</a:t>
                      </a:r>
                      <a:endParaRPr lang="en-GB" sz="1600" b="1" dirty="0">
                        <a:solidFill>
                          <a:srgbClr val="FF0000"/>
                        </a:solidFill>
                        <a:effectLst>
                          <a:outerShdw blurRad="38100" dist="38100" dir="2700000" algn="tl">
                            <a:srgbClr val="000000">
                              <a:alpha val="43137"/>
                            </a:srgbClr>
                          </a:outerShdw>
                        </a:effectLst>
                        <a:latin typeface="Times New Roman" panose="02020603050405020304" pitchFamily="18" charset="0"/>
                        <a:ea typeface="Calibri" panose="020F0502020204030204" pitchFamily="34" charset="0"/>
                        <a:cs typeface="Times New Roman" panose="02020603050405020304" pitchFamily="18" charset="0"/>
                      </a:endParaRPr>
                    </a:p>
                  </a:txBody>
                  <a:tcPr marL="31863" marR="3186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90166730"/>
                  </a:ext>
                </a:extLst>
              </a:tr>
              <a:tr h="778866">
                <a:tc>
                  <a:txBody>
                    <a:bodyPr/>
                    <a:lstStyle/>
                    <a:p>
                      <a:pPr marL="71755" marR="71755" algn="l">
                        <a:spcAft>
                          <a:spcPts val="0"/>
                        </a:spcAft>
                      </a:pPr>
                      <a:r>
                        <a:rPr lang="en-GB" sz="1400" b="1" dirty="0">
                          <a:solidFill>
                            <a:srgbClr val="0F5494"/>
                          </a:solidFill>
                          <a:effectLst/>
                          <a:latin typeface="Calibri" panose="020F0502020204030204" pitchFamily="34" charset="0"/>
                          <a:ea typeface="Calibri" panose="020F0502020204030204" pitchFamily="34" charset="0"/>
                          <a:cs typeface="Times New Roman" panose="02020603050405020304" pitchFamily="18" charset="0"/>
                        </a:rPr>
                        <a:t>1 - Staying healthy in a rapidly changing society</a:t>
                      </a:r>
                      <a:endParaRPr lang="en-GB" sz="1400" b="1" dirty="0">
                        <a:solidFill>
                          <a:srgbClr val="0F5494"/>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31863" marR="3186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GB" sz="1200" dirty="0">
                          <a:solidFill>
                            <a:schemeClr val="accent3"/>
                          </a:solidFill>
                          <a:effectLst/>
                          <a:latin typeface="Calibri" panose="020F0502020204030204" pitchFamily="34" charset="0"/>
                          <a:ea typeface="Calibri" panose="020F0502020204030204" pitchFamily="34" charset="0"/>
                          <a:cs typeface="Times New Roman" panose="02020603050405020304" pitchFamily="18" charset="0"/>
                        </a:rPr>
                        <a:t>behaviour,</a:t>
                      </a:r>
                      <a:r>
                        <a:rPr lang="en-GB" sz="1200" baseline="0" dirty="0">
                          <a:solidFill>
                            <a:schemeClr val="accent3"/>
                          </a:solidFill>
                          <a:effectLst/>
                          <a:latin typeface="Calibri" panose="020F0502020204030204" pitchFamily="34" charset="0"/>
                          <a:ea typeface="Calibri" panose="020F0502020204030204" pitchFamily="34" charset="0"/>
                          <a:cs typeface="Times New Roman" panose="02020603050405020304" pitchFamily="18" charset="0"/>
                        </a:rPr>
                        <a:t> lifestyle and culture; </a:t>
                      </a:r>
                      <a:r>
                        <a:rPr lang="en-GB" sz="1200" dirty="0">
                          <a:solidFill>
                            <a:schemeClr val="accent3"/>
                          </a:solidFill>
                          <a:effectLst/>
                          <a:latin typeface="Calibri" panose="020F0502020204030204" pitchFamily="34" charset="0"/>
                          <a:ea typeface="Calibri" panose="020F0502020204030204" pitchFamily="34" charset="0"/>
                          <a:cs typeface="Times New Roman" panose="02020603050405020304" pitchFamily="18" charset="0"/>
                        </a:rPr>
                        <a:t>health inequalities; role of nutrition for health;</a:t>
                      </a:r>
                      <a:r>
                        <a:rPr lang="en-GB" sz="1200" baseline="0" dirty="0">
                          <a:solidFill>
                            <a:schemeClr val="accent3"/>
                          </a:solidFill>
                          <a:effectLst/>
                          <a:latin typeface="Calibri" panose="020F0502020204030204" pitchFamily="34" charset="0"/>
                          <a:ea typeface="Calibri" panose="020F0502020204030204" pitchFamily="34" charset="0"/>
                          <a:cs typeface="Times New Roman" panose="02020603050405020304" pitchFamily="18" charset="0"/>
                        </a:rPr>
                        <a:t> p</a:t>
                      </a:r>
                      <a:r>
                        <a:rPr lang="en-GB" sz="1200" dirty="0">
                          <a:solidFill>
                            <a:schemeClr val="accent3"/>
                          </a:solidFill>
                          <a:effectLst/>
                          <a:latin typeface="Calibri" panose="020F0502020204030204" pitchFamily="34" charset="0"/>
                          <a:ea typeface="Calibri" panose="020F0502020204030204" pitchFamily="34" charset="0"/>
                          <a:cs typeface="Times New Roman" panose="02020603050405020304" pitchFamily="18" charset="0"/>
                        </a:rPr>
                        <a:t>ersonalised diets; impact of food-related environmental stressors on human health; digital tools;</a:t>
                      </a:r>
                      <a:r>
                        <a:rPr lang="en-GB" sz="1200" baseline="0" dirty="0">
                          <a:solidFill>
                            <a:schemeClr val="accent3"/>
                          </a:solidFill>
                          <a:effectLst/>
                          <a:latin typeface="Calibri" panose="020F0502020204030204" pitchFamily="34" charset="0"/>
                          <a:ea typeface="Calibri" panose="020F0502020204030204" pitchFamily="34" charset="0"/>
                          <a:cs typeface="Times New Roman" panose="02020603050405020304" pitchFamily="18" charset="0"/>
                        </a:rPr>
                        <a:t> </a:t>
                      </a:r>
                      <a:r>
                        <a:rPr lang="en-GB" sz="1200" dirty="0">
                          <a:solidFill>
                            <a:schemeClr val="accent3"/>
                          </a:solidFill>
                          <a:effectLst/>
                          <a:latin typeface="Calibri" panose="020F0502020204030204" pitchFamily="34" charset="0"/>
                          <a:ea typeface="Calibri" panose="020F0502020204030204" pitchFamily="34" charset="0"/>
                          <a:cs typeface="Times New Roman" panose="02020603050405020304" pitchFamily="18" charset="0"/>
                        </a:rPr>
                        <a:t>telemedicine; smart homes; urban health; mitigating the impact of road traffic accidents and related injuries; reducing impact of air pollution from energy production and transport </a:t>
                      </a:r>
                      <a:endParaRPr lang="en-GB" sz="1200" dirty="0">
                        <a:solidFill>
                          <a:schemeClr val="accent3"/>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31863" marR="3186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0189094"/>
                  </a:ext>
                </a:extLst>
              </a:tr>
              <a:tr h="849672">
                <a:tc>
                  <a:txBody>
                    <a:bodyPr/>
                    <a:lstStyle/>
                    <a:p>
                      <a:pPr marL="71755" marR="71755" algn="l">
                        <a:spcAft>
                          <a:spcPts val="0"/>
                        </a:spcAft>
                      </a:pPr>
                      <a:r>
                        <a:rPr lang="en-GB" sz="1400" b="1" dirty="0">
                          <a:solidFill>
                            <a:srgbClr val="0F5494"/>
                          </a:solidFill>
                          <a:effectLst/>
                          <a:latin typeface="Calibri" panose="020F0502020204030204" pitchFamily="34" charset="0"/>
                          <a:ea typeface="Calibri" panose="020F0502020204030204" pitchFamily="34" charset="0"/>
                          <a:cs typeface="Times New Roman" panose="02020603050405020304" pitchFamily="18" charset="0"/>
                        </a:rPr>
                        <a:t>2 - Living and working in a health-promoting environment</a:t>
                      </a:r>
                      <a:endParaRPr lang="en-GB" sz="1400" b="1" dirty="0">
                        <a:solidFill>
                          <a:srgbClr val="0F5494"/>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31863" marR="3186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GB" sz="1200" dirty="0">
                          <a:solidFill>
                            <a:schemeClr val="accent3"/>
                          </a:solidFill>
                          <a:effectLst/>
                          <a:latin typeface="Calibri" panose="020F0502020204030204" pitchFamily="34" charset="0"/>
                          <a:ea typeface="Calibri" panose="020F0502020204030204" pitchFamily="34" charset="0"/>
                          <a:cs typeface="Times New Roman" panose="02020603050405020304" pitchFamily="18" charset="0"/>
                        </a:rPr>
                        <a:t>socio-economic health determinants</a:t>
                      </a:r>
                      <a:r>
                        <a:rPr lang="en-GB" sz="1200" baseline="0" dirty="0">
                          <a:solidFill>
                            <a:schemeClr val="accent3"/>
                          </a:solidFill>
                          <a:effectLst/>
                          <a:latin typeface="Calibri" panose="020F0502020204030204" pitchFamily="34" charset="0"/>
                          <a:ea typeface="Calibri" panose="020F0502020204030204" pitchFamily="34" charset="0"/>
                          <a:cs typeface="Times New Roman" panose="02020603050405020304" pitchFamily="18" charset="0"/>
                        </a:rPr>
                        <a:t>; </a:t>
                      </a:r>
                      <a:r>
                        <a:rPr lang="en-GB" sz="1200" dirty="0">
                          <a:solidFill>
                            <a:schemeClr val="accent3"/>
                          </a:solidFill>
                          <a:effectLst/>
                          <a:latin typeface="Calibri" panose="020F0502020204030204" pitchFamily="34" charset="0"/>
                          <a:ea typeface="Calibri" panose="020F0502020204030204" pitchFamily="34" charset="0"/>
                          <a:cs typeface="Times New Roman" panose="02020603050405020304" pitchFamily="18" charset="0"/>
                        </a:rPr>
                        <a:t>human biomonitoring; healthy ecosystems and human habitats; sustainable management of clean water, soil and air; location-based services; geo-observation and monitoring; health impact of climate change; health impact of transport-related environmental pollution; concepts/technologies for smart and healthy homes, rural areas and cities; health impact assessment  </a:t>
                      </a:r>
                      <a:endParaRPr lang="en-GB" sz="1200" dirty="0">
                        <a:solidFill>
                          <a:schemeClr val="accent3"/>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31863" marR="3186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51199807"/>
                  </a:ext>
                </a:extLst>
              </a:tr>
              <a:tr h="283224">
                <a:tc>
                  <a:txBody>
                    <a:bodyPr/>
                    <a:lstStyle/>
                    <a:p>
                      <a:pPr marL="71755" marR="71755" algn="l">
                        <a:spcAft>
                          <a:spcPts val="0"/>
                        </a:spcAft>
                      </a:pPr>
                      <a:r>
                        <a:rPr lang="en-GB" sz="1400" b="1" dirty="0">
                          <a:solidFill>
                            <a:srgbClr val="0F5494"/>
                          </a:solidFill>
                          <a:effectLst/>
                          <a:latin typeface="Calibri" panose="020F0502020204030204" pitchFamily="34" charset="0"/>
                          <a:ea typeface="Calibri" panose="020F0502020204030204" pitchFamily="34" charset="0"/>
                          <a:cs typeface="Times New Roman" panose="02020603050405020304" pitchFamily="18" charset="0"/>
                        </a:rPr>
                        <a:t>3 - Tackling diseases and reducing disease burden</a:t>
                      </a:r>
                      <a:endParaRPr lang="en-GB" sz="1400" b="1" dirty="0">
                        <a:solidFill>
                          <a:srgbClr val="0F5494"/>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31863" marR="3186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GB" sz="1200" dirty="0">
                          <a:solidFill>
                            <a:schemeClr val="accent3"/>
                          </a:solidFill>
                          <a:effectLst/>
                          <a:latin typeface="Calibri" panose="020F0502020204030204" pitchFamily="34" charset="0"/>
                          <a:ea typeface="Calibri" panose="020F0502020204030204" pitchFamily="34" charset="0"/>
                          <a:cs typeface="Times New Roman" panose="02020603050405020304" pitchFamily="18" charset="0"/>
                        </a:rPr>
                        <a:t>health security and health emergencies; risk perception</a:t>
                      </a:r>
                      <a:r>
                        <a:rPr lang="en-GB" sz="1200" baseline="0" dirty="0">
                          <a:solidFill>
                            <a:schemeClr val="accent3"/>
                          </a:solidFill>
                          <a:effectLst/>
                          <a:latin typeface="Calibri" panose="020F0502020204030204" pitchFamily="34" charset="0"/>
                          <a:ea typeface="Calibri" panose="020F0502020204030204" pitchFamily="34" charset="0"/>
                          <a:cs typeface="Times New Roman" panose="02020603050405020304" pitchFamily="18" charset="0"/>
                        </a:rPr>
                        <a:t> and communication</a:t>
                      </a:r>
                      <a:r>
                        <a:rPr lang="en-GB" sz="1200" dirty="0">
                          <a:solidFill>
                            <a:schemeClr val="accent3"/>
                          </a:solidFill>
                          <a:effectLst/>
                          <a:latin typeface="Calibri" panose="020F0502020204030204" pitchFamily="34" charset="0"/>
                          <a:ea typeface="Calibri" panose="020F0502020204030204" pitchFamily="34" charset="0"/>
                          <a:cs typeface="Times New Roman" panose="02020603050405020304" pitchFamily="18" charset="0"/>
                        </a:rPr>
                        <a:t>; decision-support systems; geo-observation and monitoring; AMR One Health</a:t>
                      </a:r>
                      <a:endParaRPr lang="en-GB" sz="1200" dirty="0">
                        <a:solidFill>
                          <a:schemeClr val="accent3"/>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31863" marR="3186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11314862"/>
                  </a:ext>
                </a:extLst>
              </a:tr>
              <a:tr h="637256">
                <a:tc>
                  <a:txBody>
                    <a:bodyPr/>
                    <a:lstStyle/>
                    <a:p>
                      <a:pPr marL="71755" marR="71755" algn="l">
                        <a:spcAft>
                          <a:spcPts val="0"/>
                        </a:spcAft>
                      </a:pPr>
                      <a:r>
                        <a:rPr lang="en-GB" sz="1400" b="1" dirty="0">
                          <a:solidFill>
                            <a:srgbClr val="0F5494"/>
                          </a:solidFill>
                          <a:effectLst/>
                          <a:latin typeface="Calibri" panose="020F0502020204030204" pitchFamily="34" charset="0"/>
                          <a:ea typeface="Calibri" panose="020F0502020204030204" pitchFamily="34" charset="0"/>
                          <a:cs typeface="Times New Roman" panose="02020603050405020304" pitchFamily="18" charset="0"/>
                        </a:rPr>
                        <a:t>4 - Ensuring access to innovative, sustainable and high-quality health care</a:t>
                      </a:r>
                      <a:endParaRPr lang="en-GB" sz="1400" b="1" dirty="0">
                        <a:solidFill>
                          <a:srgbClr val="0F5494"/>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31863" marR="3186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GB" sz="1200" dirty="0">
                          <a:solidFill>
                            <a:schemeClr val="accent3"/>
                          </a:solidFill>
                          <a:effectLst/>
                          <a:latin typeface="Calibri" panose="020F0502020204030204" pitchFamily="34" charset="0"/>
                          <a:ea typeface="Calibri" panose="020F0502020204030204" pitchFamily="34" charset="0"/>
                          <a:cs typeface="Times New Roman" panose="02020603050405020304" pitchFamily="18" charset="0"/>
                        </a:rPr>
                        <a:t>health economics and economic models  for cost-effective, fiscally sustainable and accessible health care;</a:t>
                      </a:r>
                      <a:r>
                        <a:rPr lang="en-GB" sz="1200" baseline="0" dirty="0">
                          <a:solidFill>
                            <a:schemeClr val="accent3"/>
                          </a:solidFill>
                          <a:effectLst/>
                          <a:latin typeface="Calibri" panose="020F0502020204030204" pitchFamily="34" charset="0"/>
                          <a:ea typeface="Calibri" panose="020F0502020204030204" pitchFamily="34" charset="0"/>
                          <a:cs typeface="Times New Roman" panose="02020603050405020304" pitchFamily="18" charset="0"/>
                        </a:rPr>
                        <a:t> t</a:t>
                      </a:r>
                      <a:r>
                        <a:rPr lang="en-GB" sz="1200" dirty="0">
                          <a:solidFill>
                            <a:schemeClr val="accent3"/>
                          </a:solidFill>
                          <a:effectLst/>
                          <a:latin typeface="Calibri" panose="020F0502020204030204" pitchFamily="34" charset="0"/>
                          <a:ea typeface="Calibri" panose="020F0502020204030204" pitchFamily="34" charset="0"/>
                          <a:cs typeface="Times New Roman" panose="02020603050405020304" pitchFamily="18" charset="0"/>
                        </a:rPr>
                        <a:t>ransformation/adaptation of public health systems to global changes; cybersecurity of (public) health systems, products and infrastructures of digitalised health and care;</a:t>
                      </a:r>
                      <a:r>
                        <a:rPr lang="en-GB" sz="1200" baseline="0" dirty="0">
                          <a:solidFill>
                            <a:schemeClr val="accent3"/>
                          </a:solidFill>
                          <a:effectLst/>
                          <a:latin typeface="Calibri" panose="020F0502020204030204" pitchFamily="34" charset="0"/>
                          <a:ea typeface="Calibri" panose="020F0502020204030204" pitchFamily="34" charset="0"/>
                          <a:cs typeface="Times New Roman" panose="02020603050405020304" pitchFamily="18" charset="0"/>
                        </a:rPr>
                        <a:t> </a:t>
                      </a:r>
                      <a:r>
                        <a:rPr lang="en-GB" sz="1200" dirty="0">
                          <a:solidFill>
                            <a:schemeClr val="accent3"/>
                          </a:solidFill>
                          <a:effectLst/>
                          <a:latin typeface="Calibri" panose="020F0502020204030204" pitchFamily="34" charset="0"/>
                          <a:ea typeface="Calibri" panose="020F0502020204030204" pitchFamily="34" charset="0"/>
                          <a:cs typeface="Times New Roman" panose="02020603050405020304" pitchFamily="18" charset="0"/>
                        </a:rPr>
                        <a:t>health impact assessment</a:t>
                      </a:r>
                      <a:endParaRPr lang="en-GB" sz="1200" dirty="0">
                        <a:solidFill>
                          <a:schemeClr val="accent3"/>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31863" marR="3186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35828542"/>
                  </a:ext>
                </a:extLst>
              </a:tr>
              <a:tr h="566449">
                <a:tc>
                  <a:txBody>
                    <a:bodyPr/>
                    <a:lstStyle/>
                    <a:p>
                      <a:pPr marL="71755" marR="71755" algn="l">
                        <a:spcAft>
                          <a:spcPts val="0"/>
                        </a:spcAft>
                      </a:pPr>
                      <a:r>
                        <a:rPr lang="en-GB" sz="1400" b="1" dirty="0">
                          <a:solidFill>
                            <a:srgbClr val="0F5494"/>
                          </a:solidFill>
                          <a:effectLst/>
                          <a:latin typeface="Calibri" panose="020F0502020204030204" pitchFamily="34" charset="0"/>
                          <a:ea typeface="Calibri" panose="020F0502020204030204" pitchFamily="34" charset="0"/>
                          <a:cs typeface="Times New Roman" panose="02020603050405020304" pitchFamily="18" charset="0"/>
                        </a:rPr>
                        <a:t>5 - Unlocking the full potential of new tools, technologies and digital solutions for a healthy society</a:t>
                      </a:r>
                      <a:endParaRPr lang="en-GB" sz="1400" b="1" dirty="0">
                        <a:solidFill>
                          <a:srgbClr val="0F5494"/>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31863" marR="3186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GB" sz="1200" dirty="0">
                          <a:solidFill>
                            <a:schemeClr val="accent3"/>
                          </a:solidFill>
                          <a:effectLst/>
                          <a:latin typeface="Calibri" panose="020F0502020204030204" pitchFamily="34" charset="0"/>
                          <a:ea typeface="Calibri" panose="020F0502020204030204" pitchFamily="34" charset="0"/>
                          <a:cs typeface="Times New Roman" panose="02020603050405020304" pitchFamily="18" charset="0"/>
                        </a:rPr>
                        <a:t>digitalisation of the health sector, incl. health technologies, medical devices and key enabling technologies; assisted, autonomous, independent and empowered living; smart homes; decision support systems; health impact assessment</a:t>
                      </a:r>
                      <a:endParaRPr lang="en-GB" sz="1200" dirty="0">
                        <a:solidFill>
                          <a:schemeClr val="accent3"/>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31863" marR="3186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377403814"/>
                  </a:ext>
                </a:extLst>
              </a:tr>
              <a:tr h="566450">
                <a:tc>
                  <a:txBody>
                    <a:bodyPr/>
                    <a:lstStyle/>
                    <a:p>
                      <a:pPr marL="71755" marR="71755" algn="l">
                        <a:spcAft>
                          <a:spcPts val="0"/>
                        </a:spcAft>
                      </a:pPr>
                      <a:r>
                        <a:rPr lang="en-GB" sz="1400" b="1" dirty="0">
                          <a:solidFill>
                            <a:srgbClr val="0F5494"/>
                          </a:solidFill>
                          <a:effectLst/>
                          <a:latin typeface="Calibri" panose="020F0502020204030204" pitchFamily="34" charset="0"/>
                          <a:ea typeface="Calibri" panose="020F0502020204030204" pitchFamily="34" charset="0"/>
                          <a:cs typeface="Times New Roman" panose="02020603050405020304" pitchFamily="18" charset="0"/>
                        </a:rPr>
                        <a:t>6 - Maintaining an innovative, sustainable and globally competitive health industry</a:t>
                      </a:r>
                      <a:endParaRPr lang="en-GB" sz="1400" b="1" dirty="0">
                        <a:solidFill>
                          <a:srgbClr val="0F5494"/>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31863" marR="3186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GB" sz="1200" dirty="0">
                          <a:solidFill>
                            <a:schemeClr val="accent3"/>
                          </a:solidFill>
                          <a:effectLst/>
                          <a:latin typeface="Calibri" panose="020F0502020204030204" pitchFamily="34" charset="0"/>
                          <a:ea typeface="Calibri" panose="020F0502020204030204" pitchFamily="34" charset="0"/>
                          <a:cs typeface="Times New Roman" panose="02020603050405020304" pitchFamily="18" charset="0"/>
                        </a:rPr>
                        <a:t>industrial research and innovation infrastructures (pilot plants, testing and simulation facilities, open innovation hubs); additive manufacturing (3D/4D printing, bio-printing) and other production technologies (incl. bio manufacturing); safe, smart and sustainable materials</a:t>
                      </a:r>
                      <a:endParaRPr lang="en-GB" sz="1200" dirty="0">
                        <a:solidFill>
                          <a:schemeClr val="accent3"/>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31863" marR="3186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25312840"/>
                  </a:ext>
                </a:extLst>
              </a:tr>
            </a:tbl>
          </a:graphicData>
        </a:graphic>
      </p:graphicFrame>
    </p:spTree>
    <p:extLst>
      <p:ext uri="{BB962C8B-B14F-4D97-AF65-F5344CB8AC3E}">
        <p14:creationId xmlns:p14="http://schemas.microsoft.com/office/powerpoint/2010/main" val="3196709014"/>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p:cNvSpPr>
            <a:spLocks noGrp="1"/>
          </p:cNvSpPr>
          <p:nvPr>
            <p:ph type="body" sz="quarter" idx="17"/>
          </p:nvPr>
        </p:nvSpPr>
        <p:spPr>
          <a:xfrm>
            <a:off x="838199" y="1368000"/>
            <a:ext cx="5891994" cy="4537500"/>
          </a:xfrm>
        </p:spPr>
        <p:txBody>
          <a:bodyPr/>
          <a:lstStyle/>
          <a:p>
            <a:pPr marL="0" indent="0" defTabSz="793750">
              <a:lnSpc>
                <a:spcPts val="3000"/>
              </a:lnSpc>
              <a:spcAft>
                <a:spcPts val="600"/>
              </a:spcAft>
              <a:buNone/>
            </a:pPr>
            <a:r>
              <a:rPr lang="de-DE" sz="2400" b="1" dirty="0" err="1">
                <a:solidFill>
                  <a:srgbClr val="004494"/>
                </a:solidFill>
              </a:rPr>
              <a:t>Partnerships</a:t>
            </a:r>
            <a:endParaRPr lang="de-DE" sz="1800" dirty="0">
              <a:solidFill>
                <a:srgbClr val="004494"/>
              </a:solidFill>
            </a:endParaRPr>
          </a:p>
          <a:p>
            <a:pPr marL="174625" indent="-174625">
              <a:lnSpc>
                <a:spcPts val="3000"/>
              </a:lnSpc>
              <a:spcAft>
                <a:spcPts val="600"/>
              </a:spcAft>
              <a:buFont typeface="Arial" panose="020B0604020202020204" pitchFamily="34" charset="0"/>
              <a:buChar char="•"/>
            </a:pPr>
            <a:r>
              <a:rPr lang="en-US" dirty="0">
                <a:solidFill>
                  <a:srgbClr val="004494"/>
                </a:solidFill>
              </a:rPr>
              <a:t>Strategic Plan identifies 49 co-programmed and co-funded partnerships: </a:t>
            </a:r>
          </a:p>
          <a:p>
            <a:pPr marL="1028700" lvl="1" indent="-342900">
              <a:lnSpc>
                <a:spcPts val="3000"/>
              </a:lnSpc>
              <a:spcAft>
                <a:spcPts val="600"/>
              </a:spcAft>
              <a:buFont typeface="Arial" panose="020B0604020202020204" pitchFamily="34" charset="0"/>
              <a:buChar char="‒"/>
            </a:pPr>
            <a:r>
              <a:rPr lang="en-US" dirty="0">
                <a:solidFill>
                  <a:srgbClr val="004494"/>
                </a:solidFill>
              </a:rPr>
              <a:t>public-public;</a:t>
            </a:r>
          </a:p>
          <a:p>
            <a:pPr marL="1028700" lvl="1" indent="-342900">
              <a:lnSpc>
                <a:spcPts val="3000"/>
              </a:lnSpc>
              <a:spcAft>
                <a:spcPts val="600"/>
              </a:spcAft>
              <a:buFont typeface="Arial" panose="020B0604020202020204" pitchFamily="34" charset="0"/>
              <a:buChar char="‒"/>
            </a:pPr>
            <a:r>
              <a:rPr lang="en-US" dirty="0">
                <a:solidFill>
                  <a:srgbClr val="004494"/>
                </a:solidFill>
              </a:rPr>
              <a:t>public-private;</a:t>
            </a:r>
          </a:p>
          <a:p>
            <a:pPr marL="1028700" lvl="1" indent="-342900">
              <a:lnSpc>
                <a:spcPts val="3000"/>
              </a:lnSpc>
              <a:spcAft>
                <a:spcPts val="600"/>
              </a:spcAft>
              <a:buFont typeface="Arial" panose="020B0604020202020204" pitchFamily="34" charset="0"/>
              <a:buChar char="‒"/>
            </a:pPr>
            <a:r>
              <a:rPr lang="en-US" dirty="0">
                <a:solidFill>
                  <a:srgbClr val="004494"/>
                </a:solidFill>
              </a:rPr>
              <a:t>global initiatives.</a:t>
            </a:r>
          </a:p>
          <a:p>
            <a:pPr marL="174625" indent="-174625">
              <a:lnSpc>
                <a:spcPts val="3000"/>
              </a:lnSpc>
              <a:spcAft>
                <a:spcPts val="600"/>
              </a:spcAft>
              <a:buFont typeface="Arial" panose="020B0604020202020204" pitchFamily="34" charset="0"/>
              <a:buChar char="•"/>
            </a:pPr>
            <a:r>
              <a:rPr lang="en-US" dirty="0">
                <a:solidFill>
                  <a:srgbClr val="004494"/>
                </a:solidFill>
              </a:rPr>
              <a:t>EC proposals for 10 </a:t>
            </a:r>
            <a:r>
              <a:rPr lang="en-US" dirty="0" err="1">
                <a:solidFill>
                  <a:srgbClr val="004494"/>
                </a:solidFill>
              </a:rPr>
              <a:t>institutionalised</a:t>
            </a:r>
            <a:r>
              <a:rPr lang="en-US" dirty="0">
                <a:solidFill>
                  <a:srgbClr val="004494"/>
                </a:solidFill>
              </a:rPr>
              <a:t> partnerships based on  Art 185/187 (23 Feb 2021, </a:t>
            </a:r>
            <a:r>
              <a:rPr lang="en-US" dirty="0">
                <a:solidFill>
                  <a:srgbClr val="004494"/>
                </a:solidFill>
                <a:hlinkClick r:id="rId2"/>
              </a:rPr>
              <a:t>link</a:t>
            </a:r>
            <a:r>
              <a:rPr lang="en-US" dirty="0">
                <a:solidFill>
                  <a:srgbClr val="004494"/>
                </a:solidFill>
              </a:rPr>
              <a:t>)</a:t>
            </a:r>
          </a:p>
          <a:p>
            <a:pPr marL="174625" indent="-174625">
              <a:lnSpc>
                <a:spcPts val="3000"/>
              </a:lnSpc>
              <a:spcAft>
                <a:spcPts val="600"/>
              </a:spcAft>
              <a:buFont typeface="Arial" panose="020B0604020202020204" pitchFamily="34" charset="0"/>
              <a:buChar char="•"/>
            </a:pPr>
            <a:r>
              <a:rPr lang="en-US" dirty="0">
                <a:solidFill>
                  <a:srgbClr val="004494"/>
                </a:solidFill>
                <a:hlinkClick r:id="rId3"/>
              </a:rPr>
              <a:t>link</a:t>
            </a:r>
            <a:r>
              <a:rPr lang="en-US" dirty="0">
                <a:solidFill>
                  <a:srgbClr val="004494"/>
                </a:solidFill>
              </a:rPr>
              <a:t> to HE partnerships website</a:t>
            </a:r>
            <a:endParaRPr lang="de-DE" sz="800" b="1" dirty="0">
              <a:solidFill>
                <a:srgbClr val="004494"/>
              </a:solidFill>
            </a:endParaRPr>
          </a:p>
          <a:p>
            <a:pPr marL="0" indent="0">
              <a:spcBef>
                <a:spcPts val="600"/>
              </a:spcBef>
              <a:spcAft>
                <a:spcPts val="600"/>
              </a:spcAft>
              <a:buNone/>
            </a:pPr>
            <a:endParaRPr lang="de-DE" sz="2400" b="1" dirty="0">
              <a:solidFill>
                <a:srgbClr val="004494"/>
              </a:solidFill>
            </a:endParaRPr>
          </a:p>
          <a:p>
            <a:pPr marL="0" indent="0">
              <a:spcAft>
                <a:spcPts val="0"/>
              </a:spcAft>
              <a:buNone/>
            </a:pPr>
            <a:endParaRPr lang="de-DE" sz="2400" b="1" dirty="0">
              <a:solidFill>
                <a:srgbClr val="004494"/>
              </a:solidFill>
            </a:endParaRPr>
          </a:p>
        </p:txBody>
      </p:sp>
      <p:sp>
        <p:nvSpPr>
          <p:cNvPr id="4" name="Title 3"/>
          <p:cNvSpPr>
            <a:spLocks noGrp="1"/>
          </p:cNvSpPr>
          <p:nvPr>
            <p:ph type="title"/>
          </p:nvPr>
        </p:nvSpPr>
        <p:spPr/>
        <p:txBody>
          <a:bodyPr/>
          <a:lstStyle/>
          <a:p>
            <a:r>
              <a:rPr lang="en-IE" sz="3600" dirty="0"/>
              <a:t>Horizon Europe – 49 European Partnerships</a:t>
            </a:r>
          </a:p>
        </p:txBody>
      </p:sp>
      <p:grpSp>
        <p:nvGrpSpPr>
          <p:cNvPr id="9" name="Group 8"/>
          <p:cNvGrpSpPr/>
          <p:nvPr/>
        </p:nvGrpSpPr>
        <p:grpSpPr>
          <a:xfrm>
            <a:off x="6787737" y="1283543"/>
            <a:ext cx="2336269" cy="4176079"/>
            <a:chOff x="838200" y="1516288"/>
            <a:chExt cx="1620000" cy="3707237"/>
          </a:xfrm>
        </p:grpSpPr>
        <p:sp>
          <p:nvSpPr>
            <p:cNvPr id="10" name="TextBox 9">
              <a:extLst>
                <a:ext uri="{FF2B5EF4-FFF2-40B4-BE49-F238E27FC236}">
                  <a16:creationId xmlns:a16="http://schemas.microsoft.com/office/drawing/2014/main" id="{44DD1C77-8E76-4F46-A2FE-7D7728F19F82}"/>
                </a:ext>
              </a:extLst>
            </p:cNvPr>
            <p:cNvSpPr txBox="1"/>
            <p:nvPr/>
          </p:nvSpPr>
          <p:spPr>
            <a:xfrm>
              <a:off x="838200" y="1516288"/>
              <a:ext cx="1614501" cy="360000"/>
            </a:xfrm>
            <a:prstGeom prst="rect">
              <a:avLst/>
            </a:prstGeom>
            <a:solidFill>
              <a:schemeClr val="bg1">
                <a:lumMod val="95000"/>
              </a:schemeClr>
            </a:solidFill>
            <a:ln>
              <a:solidFill>
                <a:schemeClr val="accent1"/>
              </a:solidFill>
            </a:ln>
          </p:spPr>
          <p:txBody>
            <a:bodyPr wrap="square" lIns="72000" tIns="36000" rIns="72000" bIns="3600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1" i="0" u="none" strike="noStrike" kern="1200" cap="all" spc="0" normalizeH="0" baseline="0" noProof="0" dirty="0">
                  <a:ln>
                    <a:noFill/>
                  </a:ln>
                  <a:solidFill>
                    <a:srgbClr val="931680"/>
                  </a:solidFill>
                  <a:uLnTx/>
                  <a:uFillTx/>
                  <a:latin typeface="Arial"/>
                  <a:ea typeface="+mn-ea"/>
                  <a:cs typeface="+mn-cs"/>
                </a:rPr>
                <a:t>Cluster 1</a:t>
              </a:r>
              <a:r>
                <a:rPr kumimoji="0" lang="en-US" sz="1500" b="1" i="0" u="none" strike="noStrike" kern="1200" cap="none" spc="0" normalizeH="0" baseline="0" noProof="0" dirty="0">
                  <a:ln>
                    <a:noFill/>
                  </a:ln>
                  <a:solidFill>
                    <a:srgbClr val="931680"/>
                  </a:solidFill>
                  <a:uLnTx/>
                  <a:uFillTx/>
                  <a:latin typeface="Arial"/>
                  <a:ea typeface="+mn-ea"/>
                  <a:cs typeface="+mn-cs"/>
                </a:rPr>
                <a:t>: Health</a:t>
              </a:r>
            </a:p>
          </p:txBody>
        </p:sp>
        <p:sp>
          <p:nvSpPr>
            <p:cNvPr id="11" name="TextBox 10">
              <a:extLst>
                <a:ext uri="{FF2B5EF4-FFF2-40B4-BE49-F238E27FC236}">
                  <a16:creationId xmlns:a16="http://schemas.microsoft.com/office/drawing/2014/main" id="{5CB4992C-839A-6247-9A83-9E7FE1CCA634}"/>
                </a:ext>
              </a:extLst>
            </p:cNvPr>
            <p:cNvSpPr txBox="1"/>
            <p:nvPr/>
          </p:nvSpPr>
          <p:spPr>
            <a:xfrm>
              <a:off x="838200" y="4107693"/>
              <a:ext cx="1620000" cy="360000"/>
            </a:xfrm>
            <a:prstGeom prst="rect">
              <a:avLst/>
            </a:prstGeom>
            <a:solidFill>
              <a:schemeClr val="accent5"/>
            </a:solidFill>
            <a:ln>
              <a:solidFill>
                <a:schemeClr val="accent1"/>
              </a:solidFill>
            </a:ln>
          </p:spPr>
          <p:txBody>
            <a:bodyPr wrap="square" lIns="72000" tIns="36000" rIns="72000" bIns="36000" rtlCol="0" anchor="ctr" anchorCtr="0">
              <a:noAutofit/>
            </a:bodyPr>
            <a:lstStyle>
              <a:defPPr>
                <a:defRPr lang="en-US"/>
              </a:defPPr>
              <a:lvl1pPr>
                <a:defRPr sz="1200">
                  <a:latin typeface="Georgia" panose="02040502050405020303" pitchFamily="18" charset="0"/>
                </a:defRPr>
              </a:lvl1p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en-US" b="0" i="0" u="none" strike="noStrike" kern="1200" cap="none" spc="0" normalizeH="0" baseline="0" noProof="0" dirty="0">
                  <a:ln>
                    <a:noFill/>
                  </a:ln>
                  <a:solidFill>
                    <a:srgbClr val="4D4D4D"/>
                  </a:solidFill>
                  <a:effectLst/>
                  <a:uLnTx/>
                  <a:uFillTx/>
                  <a:latin typeface="Arial"/>
                  <a:ea typeface="+mn-ea"/>
                  <a:cs typeface="+mn-cs"/>
                </a:rPr>
                <a:t>One-Health Anti Microbial Resistance**</a:t>
              </a:r>
            </a:p>
          </p:txBody>
        </p:sp>
        <p:sp>
          <p:nvSpPr>
            <p:cNvPr id="12" name="TextBox 11">
              <a:extLst>
                <a:ext uri="{FF2B5EF4-FFF2-40B4-BE49-F238E27FC236}">
                  <a16:creationId xmlns:a16="http://schemas.microsoft.com/office/drawing/2014/main" id="{FBAA10E4-2DBF-5F41-87F7-ABB0C64CD406}"/>
                </a:ext>
              </a:extLst>
            </p:cNvPr>
            <p:cNvSpPr txBox="1"/>
            <p:nvPr/>
          </p:nvSpPr>
          <p:spPr>
            <a:xfrm>
              <a:off x="838200" y="3027948"/>
              <a:ext cx="1620000" cy="360000"/>
            </a:xfrm>
            <a:prstGeom prst="rect">
              <a:avLst/>
            </a:prstGeom>
            <a:solidFill>
              <a:schemeClr val="accent5"/>
            </a:solidFill>
            <a:ln>
              <a:solidFill>
                <a:schemeClr val="accent1"/>
              </a:solidFill>
            </a:ln>
          </p:spPr>
          <p:txBody>
            <a:bodyPr wrap="square" lIns="72000" tIns="36000" rIns="72000" bIns="36000" rtlCol="0" anchor="ctr" anchorCtr="0">
              <a:noAutofit/>
            </a:bodyPr>
            <a:lstStyle>
              <a:defPPr>
                <a:defRPr lang="en-US"/>
              </a:defPPr>
              <a:lvl1pPr>
                <a:defRPr sz="1200">
                  <a:solidFill>
                    <a:schemeClr val="bg1"/>
                  </a:solidFill>
                  <a:latin typeface="Georgia" panose="02040502050405020303" pitchFamily="18" charset="0"/>
                </a:defRPr>
              </a:lvl1p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en-US" b="0" i="0" u="none" strike="noStrike" kern="1200" cap="none" spc="0" normalizeH="0" baseline="0" noProof="0" dirty="0">
                  <a:ln>
                    <a:noFill/>
                  </a:ln>
                  <a:solidFill>
                    <a:srgbClr val="4D4D4D"/>
                  </a:solidFill>
                  <a:effectLst/>
                  <a:uLnTx/>
                  <a:uFillTx/>
                  <a:latin typeface="Arial"/>
                  <a:ea typeface="+mn-ea"/>
                  <a:cs typeface="+mn-cs"/>
                </a:rPr>
                <a:t>Chemicals</a:t>
              </a:r>
              <a:r>
                <a:rPr kumimoji="0" lang="en-US" sz="1000" b="0" i="0" u="none" strike="noStrike" kern="1200" cap="none" spc="0" normalizeH="0" baseline="0" noProof="0" dirty="0">
                  <a:ln>
                    <a:noFill/>
                  </a:ln>
                  <a:solidFill>
                    <a:srgbClr val="4D4D4D"/>
                  </a:solidFill>
                  <a:effectLst/>
                  <a:uLnTx/>
                  <a:uFillTx/>
                  <a:latin typeface="Arial"/>
                  <a:ea typeface="+mn-ea"/>
                  <a:cs typeface="+mn-cs"/>
                </a:rPr>
                <a:t> risk assessment*</a:t>
              </a:r>
            </a:p>
          </p:txBody>
        </p:sp>
        <p:sp>
          <p:nvSpPr>
            <p:cNvPr id="13" name="TextBox 12">
              <a:extLst>
                <a:ext uri="{FF2B5EF4-FFF2-40B4-BE49-F238E27FC236}">
                  <a16:creationId xmlns:a16="http://schemas.microsoft.com/office/drawing/2014/main" id="{83CB3CE5-1905-DB44-8357-309F6F49ADAF}"/>
                </a:ext>
              </a:extLst>
            </p:cNvPr>
            <p:cNvSpPr txBox="1"/>
            <p:nvPr/>
          </p:nvSpPr>
          <p:spPr>
            <a:xfrm>
              <a:off x="838200" y="3459863"/>
              <a:ext cx="1620000" cy="252000"/>
            </a:xfrm>
            <a:prstGeom prst="rect">
              <a:avLst/>
            </a:prstGeom>
            <a:solidFill>
              <a:schemeClr val="accent5"/>
            </a:solidFill>
            <a:ln>
              <a:solidFill>
                <a:schemeClr val="accent1"/>
              </a:solidFill>
            </a:ln>
          </p:spPr>
          <p:txBody>
            <a:bodyPr wrap="square" lIns="72000" tIns="36000" rIns="72000" bIns="36000" rtlCol="0" anchor="ctr" anchorCtr="0">
              <a:noAutofit/>
            </a:bodyPr>
            <a:lstStyle>
              <a:defPPr>
                <a:defRPr lang="en-US"/>
              </a:defPPr>
              <a:lvl1pPr>
                <a:defRPr sz="1200">
                  <a:solidFill>
                    <a:schemeClr val="bg1"/>
                  </a:solidFill>
                  <a:latin typeface="Georgia" panose="02040502050405020303" pitchFamily="18"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rgbClr val="4D4D4D"/>
                  </a:solidFill>
                  <a:effectLst/>
                  <a:uLnTx/>
                  <a:uFillTx/>
                  <a:latin typeface="Arial"/>
                  <a:ea typeface="+mn-ea"/>
                  <a:cs typeface="+mn-cs"/>
                </a:rPr>
                <a:t>ERA for Health*</a:t>
              </a:r>
            </a:p>
          </p:txBody>
        </p:sp>
        <p:sp>
          <p:nvSpPr>
            <p:cNvPr id="14" name="TextBox 13">
              <a:extLst>
                <a:ext uri="{FF2B5EF4-FFF2-40B4-BE49-F238E27FC236}">
                  <a16:creationId xmlns:a16="http://schemas.microsoft.com/office/drawing/2014/main" id="{9BBC3853-92DD-8F4E-A33D-E2B1FF5C24EC}"/>
                </a:ext>
              </a:extLst>
            </p:cNvPr>
            <p:cNvSpPr txBox="1"/>
            <p:nvPr/>
          </p:nvSpPr>
          <p:spPr>
            <a:xfrm>
              <a:off x="838200" y="2596033"/>
              <a:ext cx="1620000" cy="360000"/>
            </a:xfrm>
            <a:prstGeom prst="rect">
              <a:avLst/>
            </a:prstGeom>
            <a:solidFill>
              <a:schemeClr val="accent5"/>
            </a:solidFill>
            <a:ln>
              <a:solidFill>
                <a:schemeClr val="accent1"/>
              </a:solidFill>
            </a:ln>
          </p:spPr>
          <p:txBody>
            <a:bodyPr wrap="square" lIns="72000" tIns="36000" rIns="72000" bIns="36000" rtlCol="0" anchor="ctr" anchorCtr="0">
              <a:noAutofit/>
            </a:bodyPr>
            <a:lstStyle>
              <a:defPPr>
                <a:defRPr lang="en-US"/>
              </a:defPPr>
              <a:lvl1pPr algn="ctr">
                <a:defRPr sz="1200">
                  <a:latin typeface="Georgia" panose="02040502050405020303" pitchFamily="18" charset="0"/>
                </a:defRPr>
              </a:lvl1p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en-US" b="0" i="0" u="none" strike="noStrike" kern="1200" cap="none" spc="0" normalizeH="0" baseline="0" noProof="0" dirty="0">
                  <a:ln>
                    <a:noFill/>
                  </a:ln>
                  <a:solidFill>
                    <a:srgbClr val="4D4D4D"/>
                  </a:solidFill>
                  <a:effectLst/>
                  <a:uLnTx/>
                  <a:uFillTx/>
                  <a:latin typeface="Arial"/>
                  <a:ea typeface="+mn-ea"/>
                  <a:cs typeface="+mn-cs"/>
                </a:rPr>
                <a:t>Transformation</a:t>
              </a:r>
              <a:r>
                <a:rPr kumimoji="0" lang="en-US" sz="1000" b="0" i="0" u="none" strike="noStrike" kern="1200" cap="none" spc="0" normalizeH="0" baseline="0" noProof="0" dirty="0">
                  <a:ln>
                    <a:noFill/>
                  </a:ln>
                  <a:solidFill>
                    <a:srgbClr val="4D4D4D"/>
                  </a:solidFill>
                  <a:effectLst/>
                  <a:uLnTx/>
                  <a:uFillTx/>
                  <a:latin typeface="Arial"/>
                  <a:ea typeface="+mn-ea"/>
                  <a:cs typeface="+mn-cs"/>
                </a:rPr>
                <a:t> of health systems*</a:t>
              </a:r>
            </a:p>
          </p:txBody>
        </p:sp>
        <p:sp>
          <p:nvSpPr>
            <p:cNvPr id="15" name="TextBox 14">
              <a:extLst>
                <a:ext uri="{FF2B5EF4-FFF2-40B4-BE49-F238E27FC236}">
                  <a16:creationId xmlns:a16="http://schemas.microsoft.com/office/drawing/2014/main" id="{60E7A830-A6CF-BF42-8F87-01EC150D99AD}"/>
                </a:ext>
              </a:extLst>
            </p:cNvPr>
            <p:cNvSpPr txBox="1"/>
            <p:nvPr/>
          </p:nvSpPr>
          <p:spPr>
            <a:xfrm>
              <a:off x="838200" y="4539608"/>
              <a:ext cx="1620000" cy="252000"/>
            </a:xfrm>
            <a:prstGeom prst="rect">
              <a:avLst/>
            </a:prstGeom>
            <a:solidFill>
              <a:schemeClr val="accent5"/>
            </a:solidFill>
            <a:ln>
              <a:solidFill>
                <a:schemeClr val="accent1"/>
              </a:solidFill>
            </a:ln>
          </p:spPr>
          <p:txBody>
            <a:bodyPr wrap="square" lIns="72000" tIns="36000" rIns="72000" bIns="36000" rtlCol="0" anchor="ctr" anchorCtr="0">
              <a:noAutofit/>
            </a:bodyPr>
            <a:lstStyle>
              <a:defPPr>
                <a:defRPr lang="en-US"/>
              </a:defPPr>
              <a:lvl1pPr>
                <a:defRPr sz="1200">
                  <a:solidFill>
                    <a:schemeClr val="bg1"/>
                  </a:solidFill>
                  <a:latin typeface="Georgia" panose="02040502050405020303" pitchFamily="18"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err="1">
                  <a:ln>
                    <a:noFill/>
                  </a:ln>
                  <a:solidFill>
                    <a:srgbClr val="4D4D4D"/>
                  </a:solidFill>
                  <a:effectLst/>
                  <a:uLnTx/>
                  <a:uFillTx/>
                  <a:latin typeface="Arial"/>
                  <a:ea typeface="+mn-ea"/>
                  <a:cs typeface="+mn-cs"/>
                </a:rPr>
                <a:t>Personalised</a:t>
              </a:r>
              <a:r>
                <a:rPr kumimoji="0" lang="en-US" b="0" i="0" u="none" strike="noStrike" kern="1200" cap="none" spc="0" normalizeH="0" baseline="0" noProof="0" dirty="0">
                  <a:ln>
                    <a:noFill/>
                  </a:ln>
                  <a:solidFill>
                    <a:srgbClr val="4D4D4D"/>
                  </a:solidFill>
                  <a:effectLst/>
                  <a:uLnTx/>
                  <a:uFillTx/>
                  <a:latin typeface="Arial"/>
                  <a:ea typeface="+mn-ea"/>
                  <a:cs typeface="+mn-cs"/>
                </a:rPr>
                <a:t> Medicine**</a:t>
              </a:r>
            </a:p>
          </p:txBody>
        </p:sp>
        <p:sp>
          <p:nvSpPr>
            <p:cNvPr id="16" name="TextBox 15">
              <a:extLst>
                <a:ext uri="{FF2B5EF4-FFF2-40B4-BE49-F238E27FC236}">
                  <a16:creationId xmlns:a16="http://schemas.microsoft.com/office/drawing/2014/main" id="{DEF4665B-750F-A749-A366-C57FA58051E8}"/>
                </a:ext>
              </a:extLst>
            </p:cNvPr>
            <p:cNvSpPr txBox="1"/>
            <p:nvPr/>
          </p:nvSpPr>
          <p:spPr>
            <a:xfrm>
              <a:off x="838200" y="3783778"/>
              <a:ext cx="1620000" cy="252000"/>
            </a:xfrm>
            <a:prstGeom prst="rect">
              <a:avLst/>
            </a:prstGeom>
            <a:solidFill>
              <a:schemeClr val="accent5"/>
            </a:solidFill>
            <a:ln>
              <a:solidFill>
                <a:schemeClr val="accent1"/>
              </a:solidFill>
            </a:ln>
          </p:spPr>
          <p:txBody>
            <a:bodyPr wrap="square" lIns="72000" tIns="36000" rIns="72000" bIns="36000" rtlCol="0" anchor="ctr" anchorCtr="0">
              <a:noAutofit/>
            </a:bodyPr>
            <a:lstStyle>
              <a:defPPr>
                <a:defRPr lang="en-US"/>
              </a:defPPr>
              <a:lvl1pPr>
                <a:defRPr sz="1200">
                  <a:solidFill>
                    <a:schemeClr val="bg1"/>
                  </a:solidFill>
                  <a:latin typeface="Georgia" panose="02040502050405020303" pitchFamily="18"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rgbClr val="4D4D4D"/>
                  </a:solidFill>
                  <a:effectLst/>
                  <a:uLnTx/>
                  <a:uFillTx/>
                  <a:latin typeface="Arial"/>
                  <a:ea typeface="+mn-ea"/>
                  <a:cs typeface="+mn-cs"/>
                </a:rPr>
                <a:t>Rare diseases**</a:t>
              </a:r>
            </a:p>
          </p:txBody>
        </p:sp>
        <p:sp>
          <p:nvSpPr>
            <p:cNvPr id="17" name="TextBox 16">
              <a:extLst>
                <a:ext uri="{FF2B5EF4-FFF2-40B4-BE49-F238E27FC236}">
                  <a16:creationId xmlns:a16="http://schemas.microsoft.com/office/drawing/2014/main" id="{EF328855-8DE1-7345-94DC-0BD4FDEADACA}"/>
                </a:ext>
              </a:extLst>
            </p:cNvPr>
            <p:cNvSpPr txBox="1"/>
            <p:nvPr/>
          </p:nvSpPr>
          <p:spPr>
            <a:xfrm>
              <a:off x="838200" y="1948203"/>
              <a:ext cx="1620000" cy="252000"/>
            </a:xfrm>
            <a:prstGeom prst="rect">
              <a:avLst/>
            </a:prstGeom>
            <a:solidFill>
              <a:schemeClr val="accent1"/>
            </a:solidFill>
            <a:ln>
              <a:solidFill>
                <a:schemeClr val="accent1"/>
              </a:solidFill>
            </a:ln>
          </p:spPr>
          <p:txBody>
            <a:bodyPr wrap="square" lIns="72000" tIns="36000" rIns="72000" bIns="36000" rtlCol="0" anchor="ctr" anchorCtr="0">
              <a:noAutofit/>
            </a:bodyPr>
            <a:lstStyle>
              <a:defPPr>
                <a:defRPr lang="en-US"/>
              </a:defPPr>
              <a:lvl1pPr>
                <a:defRPr sz="1000">
                  <a:latin typeface="Georgia" panose="02040502050405020303" pitchFamily="18"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Arial"/>
                  <a:ea typeface="+mn-ea"/>
                  <a:cs typeface="Arial" panose="020B0604020202020204" pitchFamily="34" charset="0"/>
                </a:rPr>
                <a:t>Innovative Health Initiative</a:t>
              </a:r>
            </a:p>
          </p:txBody>
        </p:sp>
        <p:sp>
          <p:nvSpPr>
            <p:cNvPr id="18" name="TextBox 17">
              <a:extLst>
                <a:ext uri="{FF2B5EF4-FFF2-40B4-BE49-F238E27FC236}">
                  <a16:creationId xmlns:a16="http://schemas.microsoft.com/office/drawing/2014/main" id="{A8ADDDF4-F7A2-724D-A4DC-32C495656226}"/>
                </a:ext>
              </a:extLst>
            </p:cNvPr>
            <p:cNvSpPr txBox="1"/>
            <p:nvPr/>
          </p:nvSpPr>
          <p:spPr>
            <a:xfrm>
              <a:off x="838200" y="2272118"/>
              <a:ext cx="1620000" cy="252000"/>
            </a:xfrm>
            <a:prstGeom prst="rect">
              <a:avLst/>
            </a:prstGeom>
            <a:solidFill>
              <a:schemeClr val="accent1"/>
            </a:solidFill>
            <a:ln>
              <a:solidFill>
                <a:schemeClr val="accent1"/>
              </a:solidFill>
            </a:ln>
          </p:spPr>
          <p:txBody>
            <a:bodyPr wrap="square" lIns="72000" tIns="36000" rIns="72000" bIns="36000" rtlCol="0" anchor="ctr" anchorCtr="0">
              <a:noAutofit/>
            </a:bodyPr>
            <a:lstStyle>
              <a:defPPr>
                <a:defRPr lang="en-US"/>
              </a:defPPr>
              <a:lvl1pPr>
                <a:defRPr sz="1000">
                  <a:latin typeface="Georgia" panose="02040502050405020303" pitchFamily="18"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rgbClr val="FFFFFF"/>
                  </a:solidFill>
                  <a:effectLst/>
                  <a:uLnTx/>
                  <a:uFillTx/>
                  <a:latin typeface="Arial"/>
                  <a:ea typeface="+mn-ea"/>
                  <a:cs typeface="Arial" panose="020B0604020202020204" pitchFamily="34" charset="0"/>
                </a:rPr>
                <a:t>Global </a:t>
              </a:r>
              <a:r>
                <a:rPr kumimoji="0" lang="en-US" sz="1200" b="0" i="0" u="none" strike="noStrike" kern="1200" cap="none" spc="0" normalizeH="0" baseline="0" noProof="0" dirty="0">
                  <a:ln>
                    <a:noFill/>
                  </a:ln>
                  <a:solidFill>
                    <a:srgbClr val="FFFFFF"/>
                  </a:solidFill>
                  <a:effectLst/>
                  <a:uLnTx/>
                  <a:uFillTx/>
                  <a:latin typeface="Arial"/>
                  <a:ea typeface="+mn-ea"/>
                  <a:cs typeface="Arial" panose="020B0604020202020204" pitchFamily="34" charset="0"/>
                </a:rPr>
                <a:t>Health</a:t>
              </a:r>
              <a:r>
                <a:rPr kumimoji="0" lang="en-US" b="0" i="0" u="none" strike="noStrike" kern="1200" cap="none" spc="0" normalizeH="0" baseline="0" noProof="0" dirty="0">
                  <a:ln>
                    <a:noFill/>
                  </a:ln>
                  <a:solidFill>
                    <a:srgbClr val="FFFFFF"/>
                  </a:solidFill>
                  <a:effectLst/>
                  <a:uLnTx/>
                  <a:uFillTx/>
                  <a:latin typeface="Arial"/>
                  <a:ea typeface="+mn-ea"/>
                  <a:cs typeface="Arial" panose="020B0604020202020204" pitchFamily="34" charset="0"/>
                </a:rPr>
                <a:t> Partnership </a:t>
              </a:r>
            </a:p>
          </p:txBody>
        </p:sp>
        <p:sp>
          <p:nvSpPr>
            <p:cNvPr id="19" name="TextBox 18">
              <a:extLst>
                <a:ext uri="{FF2B5EF4-FFF2-40B4-BE49-F238E27FC236}">
                  <a16:creationId xmlns:a16="http://schemas.microsoft.com/office/drawing/2014/main" id="{83CB3CE5-1905-DB44-8357-309F6F49ADAF}"/>
                </a:ext>
              </a:extLst>
            </p:cNvPr>
            <p:cNvSpPr txBox="1"/>
            <p:nvPr/>
          </p:nvSpPr>
          <p:spPr>
            <a:xfrm>
              <a:off x="838200" y="4863525"/>
              <a:ext cx="1620000" cy="360000"/>
            </a:xfrm>
            <a:prstGeom prst="rect">
              <a:avLst/>
            </a:prstGeom>
            <a:solidFill>
              <a:srgbClr val="FFFF00"/>
            </a:solidFill>
            <a:ln>
              <a:solidFill>
                <a:schemeClr val="accent1"/>
              </a:solidFill>
            </a:ln>
          </p:spPr>
          <p:txBody>
            <a:bodyPr wrap="square" lIns="72000" tIns="36000" rIns="72000" bIns="36000" rtlCol="0" anchor="ctr" anchorCtr="0">
              <a:noAutofit/>
            </a:bodyPr>
            <a:lstStyle>
              <a:defPPr>
                <a:defRPr lang="en-US"/>
              </a:defPPr>
              <a:lvl1pPr>
                <a:defRPr sz="1200">
                  <a:solidFill>
                    <a:schemeClr val="bg1"/>
                  </a:solidFill>
                  <a:latin typeface="Georgia" panose="02040502050405020303" pitchFamily="18"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rgbClr val="4D4D4D"/>
                  </a:solidFill>
                  <a:effectLst/>
                  <a:uLnTx/>
                  <a:uFillTx/>
                  <a:latin typeface="Arial"/>
                  <a:ea typeface="+mn-ea"/>
                  <a:cs typeface="+mn-cs"/>
                </a:rPr>
                <a:t>Pandemic Preparedness**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4D4D4D"/>
                  </a:solidFill>
                  <a:effectLst/>
                  <a:uLnTx/>
                  <a:uFillTx/>
                  <a:latin typeface="Arial"/>
                  <a:ea typeface="+mn-ea"/>
                  <a:cs typeface="+mn-cs"/>
                </a:rPr>
                <a:t>Co-funded or co-programmed</a:t>
              </a:r>
            </a:p>
          </p:txBody>
        </p:sp>
      </p:grpSp>
      <p:grpSp>
        <p:nvGrpSpPr>
          <p:cNvPr id="20" name="Group 19"/>
          <p:cNvGrpSpPr/>
          <p:nvPr/>
        </p:nvGrpSpPr>
        <p:grpSpPr>
          <a:xfrm>
            <a:off x="9335018" y="4300176"/>
            <a:ext cx="2892553" cy="742315"/>
            <a:chOff x="838199" y="5845316"/>
            <a:chExt cx="2597533" cy="742315"/>
          </a:xfrm>
        </p:grpSpPr>
        <p:sp>
          <p:nvSpPr>
            <p:cNvPr id="21" name="TextBox 20">
              <a:extLst>
                <a:ext uri="{FF2B5EF4-FFF2-40B4-BE49-F238E27FC236}">
                  <a16:creationId xmlns:a16="http://schemas.microsoft.com/office/drawing/2014/main" id="{6D9C6E30-F590-8942-AF62-D6C556712FF5}"/>
                </a:ext>
              </a:extLst>
            </p:cNvPr>
            <p:cNvSpPr txBox="1"/>
            <p:nvPr/>
          </p:nvSpPr>
          <p:spPr>
            <a:xfrm>
              <a:off x="1033875" y="5855761"/>
              <a:ext cx="2401857" cy="153888"/>
            </a:xfrm>
            <a:prstGeom prst="rect">
              <a:avLst/>
            </a:prstGeom>
            <a:noFill/>
            <a:ln>
              <a:noFill/>
            </a:ln>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4D4D4D"/>
                  </a:solidFill>
                  <a:effectLst/>
                  <a:uLnTx/>
                  <a:uFillTx/>
                  <a:latin typeface="Arial"/>
                  <a:ea typeface="+mn-ea"/>
                  <a:cs typeface="Arial" panose="020B0604020202020204" pitchFamily="34" charset="0"/>
                </a:rPr>
                <a:t>Institutionalised Partnerships (Art 185/7)</a:t>
              </a:r>
            </a:p>
          </p:txBody>
        </p:sp>
        <p:sp>
          <p:nvSpPr>
            <p:cNvPr id="22" name="TextBox 21">
              <a:extLst>
                <a:ext uri="{FF2B5EF4-FFF2-40B4-BE49-F238E27FC236}">
                  <a16:creationId xmlns:a16="http://schemas.microsoft.com/office/drawing/2014/main" id="{11C6891C-E615-FF40-B71B-29205F4F8422}"/>
                </a:ext>
              </a:extLst>
            </p:cNvPr>
            <p:cNvSpPr txBox="1"/>
            <p:nvPr/>
          </p:nvSpPr>
          <p:spPr>
            <a:xfrm>
              <a:off x="1033875" y="6240190"/>
              <a:ext cx="1071405" cy="153888"/>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4D4D4D"/>
                  </a:solidFill>
                  <a:effectLst/>
                  <a:uLnTx/>
                  <a:uFillTx/>
                  <a:latin typeface="Arial"/>
                  <a:ea typeface="+mn-ea"/>
                  <a:cs typeface="+mn-cs"/>
                </a:rPr>
                <a:t>Co-Programmed</a:t>
              </a:r>
            </a:p>
          </p:txBody>
        </p:sp>
        <p:sp>
          <p:nvSpPr>
            <p:cNvPr id="23" name="TextBox 22">
              <a:extLst>
                <a:ext uri="{FF2B5EF4-FFF2-40B4-BE49-F238E27FC236}">
                  <a16:creationId xmlns:a16="http://schemas.microsoft.com/office/drawing/2014/main" id="{11534523-6A39-314B-A27F-F678DCFA0798}"/>
                </a:ext>
              </a:extLst>
            </p:cNvPr>
            <p:cNvSpPr txBox="1"/>
            <p:nvPr/>
          </p:nvSpPr>
          <p:spPr>
            <a:xfrm>
              <a:off x="1033875" y="6433743"/>
              <a:ext cx="834868" cy="153888"/>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4D4D4D"/>
                  </a:solidFill>
                  <a:effectLst/>
                  <a:uLnTx/>
                  <a:uFillTx/>
                  <a:latin typeface="Arial"/>
                  <a:ea typeface="+mn-ea"/>
                  <a:cs typeface="+mn-cs"/>
                </a:rPr>
                <a:t>Co-Funded</a:t>
              </a:r>
            </a:p>
          </p:txBody>
        </p:sp>
        <p:sp>
          <p:nvSpPr>
            <p:cNvPr id="24" name="TextBox 23">
              <a:extLst>
                <a:ext uri="{FF2B5EF4-FFF2-40B4-BE49-F238E27FC236}">
                  <a16:creationId xmlns:a16="http://schemas.microsoft.com/office/drawing/2014/main" id="{0899A607-7F5B-F441-B0AE-2DB1119C2387}"/>
                </a:ext>
              </a:extLst>
            </p:cNvPr>
            <p:cNvSpPr txBox="1"/>
            <p:nvPr/>
          </p:nvSpPr>
          <p:spPr>
            <a:xfrm>
              <a:off x="1033874" y="6048422"/>
              <a:ext cx="2044869" cy="153888"/>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err="1">
                  <a:ln>
                    <a:noFill/>
                  </a:ln>
                  <a:solidFill>
                    <a:srgbClr val="4D4D4D"/>
                  </a:solidFill>
                  <a:effectLst/>
                  <a:uLnTx/>
                  <a:uFillTx/>
                  <a:latin typeface="Arial"/>
                  <a:ea typeface="+mn-ea"/>
                  <a:cs typeface="+mn-cs"/>
                </a:rPr>
                <a:t>Institutionalised</a:t>
              </a:r>
              <a:r>
                <a:rPr kumimoji="0" lang="en-US" sz="1000" b="0" i="0" u="none" strike="noStrike" kern="1200" cap="none" spc="0" normalizeH="0" baseline="0" noProof="0" dirty="0">
                  <a:ln>
                    <a:noFill/>
                  </a:ln>
                  <a:solidFill>
                    <a:srgbClr val="4D4D4D"/>
                  </a:solidFill>
                  <a:effectLst/>
                  <a:uLnTx/>
                  <a:uFillTx/>
                  <a:latin typeface="Arial"/>
                  <a:ea typeface="+mn-ea"/>
                  <a:cs typeface="+mn-cs"/>
                </a:rPr>
                <a:t> Partnerships / EIT KICs</a:t>
              </a:r>
            </a:p>
          </p:txBody>
        </p:sp>
        <p:sp>
          <p:nvSpPr>
            <p:cNvPr id="25" name="Rectangle 24"/>
            <p:cNvSpPr/>
            <p:nvPr/>
          </p:nvSpPr>
          <p:spPr>
            <a:xfrm>
              <a:off x="838199" y="5845316"/>
              <a:ext cx="144000" cy="14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FFFFFF"/>
                </a:solidFill>
                <a:effectLst/>
                <a:uLnTx/>
                <a:uFillTx/>
                <a:latin typeface="Arial"/>
                <a:ea typeface="+mn-ea"/>
                <a:cs typeface="+mn-cs"/>
              </a:endParaRPr>
            </a:p>
          </p:txBody>
        </p:sp>
        <p:sp>
          <p:nvSpPr>
            <p:cNvPr id="26" name="Rectangle 25"/>
            <p:cNvSpPr/>
            <p:nvPr/>
          </p:nvSpPr>
          <p:spPr>
            <a:xfrm>
              <a:off x="838199" y="6037977"/>
              <a:ext cx="144000" cy="144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FFFFFF"/>
                </a:solidFill>
                <a:effectLst/>
                <a:uLnTx/>
                <a:uFillTx/>
                <a:latin typeface="Arial"/>
                <a:ea typeface="+mn-ea"/>
                <a:cs typeface="+mn-cs"/>
              </a:endParaRPr>
            </a:p>
          </p:txBody>
        </p:sp>
        <p:sp>
          <p:nvSpPr>
            <p:cNvPr id="27" name="Rectangle 26"/>
            <p:cNvSpPr/>
            <p:nvPr/>
          </p:nvSpPr>
          <p:spPr>
            <a:xfrm>
              <a:off x="838199" y="6229745"/>
              <a:ext cx="144000" cy="144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FFFFFF"/>
                </a:solidFill>
                <a:effectLst/>
                <a:uLnTx/>
                <a:uFillTx/>
                <a:latin typeface="Arial"/>
                <a:ea typeface="+mn-ea"/>
                <a:cs typeface="+mn-cs"/>
              </a:endParaRPr>
            </a:p>
          </p:txBody>
        </p:sp>
        <p:sp>
          <p:nvSpPr>
            <p:cNvPr id="28" name="Rectangle 27"/>
            <p:cNvSpPr/>
            <p:nvPr/>
          </p:nvSpPr>
          <p:spPr>
            <a:xfrm>
              <a:off x="838199" y="6423298"/>
              <a:ext cx="144000" cy="144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FFFFFF"/>
                </a:solidFill>
                <a:effectLst/>
                <a:uLnTx/>
                <a:uFillTx/>
                <a:latin typeface="Arial"/>
                <a:ea typeface="+mn-ea"/>
                <a:cs typeface="+mn-cs"/>
              </a:endParaRPr>
            </a:p>
          </p:txBody>
        </p:sp>
      </p:grpSp>
      <p:sp>
        <p:nvSpPr>
          <p:cNvPr id="29" name="TextBox 28"/>
          <p:cNvSpPr txBox="1"/>
          <p:nvPr/>
        </p:nvSpPr>
        <p:spPr>
          <a:xfrm>
            <a:off x="9294310" y="5109920"/>
            <a:ext cx="3029860" cy="380480"/>
          </a:xfrm>
          <a:prstGeom prst="rect">
            <a:avLst/>
          </a:prstGeom>
          <a:noFill/>
        </p:spPr>
        <p:txBody>
          <a:bodyPr wrap="square" lIns="36000" tIns="36000" rIns="36000" bIns="36000" rtlCol="0">
            <a:spAutoFit/>
          </a:bodyPr>
          <a:lstStyle/>
          <a:p>
            <a:pPr marL="144000" lvl="0" indent="-144000">
              <a:defRPr/>
            </a:pPr>
            <a:r>
              <a:rPr kumimoji="0" lang="it-IT" sz="1000" b="0" i="1" u="none" strike="noStrike" kern="1200" cap="none" spc="0" normalizeH="0" baseline="0" noProof="0" dirty="0">
                <a:ln>
                  <a:noFill/>
                </a:ln>
                <a:solidFill>
                  <a:srgbClr val="4D4D4D"/>
                </a:solidFill>
                <a:effectLst/>
                <a:uLnTx/>
                <a:uFillTx/>
                <a:latin typeface="Arial"/>
              </a:rPr>
              <a:t>*</a:t>
            </a:r>
            <a:r>
              <a:rPr kumimoji="0" lang="it-IT" sz="1000" b="0" i="1" u="none" strike="noStrike" kern="1200" cap="none" spc="0" normalizeH="0" noProof="0" dirty="0">
                <a:ln>
                  <a:noFill/>
                </a:ln>
                <a:solidFill>
                  <a:srgbClr val="4D4D4D"/>
                </a:solidFill>
                <a:effectLst/>
                <a:uLnTx/>
                <a:uFillTx/>
                <a:latin typeface="Arial"/>
              </a:rPr>
              <a:t>   </a:t>
            </a:r>
            <a:r>
              <a:rPr kumimoji="0" lang="it-IT" sz="1000" b="0" i="1" u="none" strike="noStrike" kern="1200" cap="none" spc="0" normalizeH="0" noProof="0" dirty="0" err="1">
                <a:ln>
                  <a:noFill/>
                </a:ln>
                <a:solidFill>
                  <a:srgbClr val="4D4D4D"/>
                </a:solidFill>
                <a:effectLst/>
                <a:uLnTx/>
                <a:uFillTx/>
                <a:latin typeface="Arial"/>
              </a:rPr>
              <a:t>Calls</a:t>
            </a:r>
            <a:r>
              <a:rPr kumimoji="0" lang="it-IT" sz="1000" b="0" i="1" u="none" strike="noStrike" kern="1200" cap="none" spc="0" normalizeH="0" noProof="0" dirty="0">
                <a:ln>
                  <a:noFill/>
                </a:ln>
                <a:solidFill>
                  <a:srgbClr val="4D4D4D"/>
                </a:solidFill>
                <a:effectLst/>
                <a:uLnTx/>
                <a:uFillTx/>
                <a:latin typeface="Arial"/>
              </a:rPr>
              <a:t> </a:t>
            </a:r>
            <a:r>
              <a:rPr lang="it-IT" sz="1000" i="1" dirty="0">
                <a:solidFill>
                  <a:srgbClr val="4D4D4D"/>
                </a:solidFill>
              </a:rPr>
              <a:t>with opening </a:t>
            </a:r>
            <a:r>
              <a:rPr lang="it-IT" sz="1000" i="1" dirty="0" err="1">
                <a:solidFill>
                  <a:srgbClr val="4D4D4D"/>
                </a:solidFill>
              </a:rPr>
              <a:t>dates</a:t>
            </a:r>
            <a:r>
              <a:rPr lang="it-IT" sz="1000" i="1" dirty="0">
                <a:solidFill>
                  <a:srgbClr val="4D4D4D"/>
                </a:solidFill>
              </a:rPr>
              <a:t> in 2021-22</a:t>
            </a:r>
            <a:endParaRPr kumimoji="0" lang="it-IT" sz="1000" b="0" i="1" u="none" strike="noStrike" kern="1200" cap="none" spc="0" normalizeH="0" baseline="0" noProof="0" dirty="0">
              <a:ln>
                <a:noFill/>
              </a:ln>
              <a:solidFill>
                <a:srgbClr val="4D4D4D"/>
              </a:solidFill>
              <a:effectLst/>
              <a:uLnTx/>
              <a:uFillTx/>
              <a:latin typeface="Arial"/>
            </a:endParaRPr>
          </a:p>
          <a:p>
            <a:pPr marL="144000" marR="0" lvl="0" indent="-144000" algn="l" defTabSz="914400" rtl="0" eaLnBrk="1" fontAlgn="auto" latinLnBrk="0" hangingPunct="1">
              <a:lnSpc>
                <a:spcPct val="100000"/>
              </a:lnSpc>
              <a:spcBef>
                <a:spcPts val="0"/>
              </a:spcBef>
              <a:spcAft>
                <a:spcPts val="0"/>
              </a:spcAft>
              <a:buClrTx/>
              <a:buSzTx/>
              <a:buFontTx/>
              <a:buNone/>
              <a:tabLst/>
              <a:defRPr/>
            </a:pPr>
            <a:r>
              <a:rPr kumimoji="0" lang="it-IT" sz="1000" b="0" i="1" u="none" strike="noStrike" kern="1200" cap="none" spc="0" normalizeH="0" baseline="0" noProof="0" dirty="0">
                <a:ln>
                  <a:noFill/>
                </a:ln>
                <a:solidFill>
                  <a:srgbClr val="4D4D4D"/>
                </a:solidFill>
                <a:effectLst/>
                <a:uLnTx/>
                <a:uFillTx/>
                <a:latin typeface="Arial"/>
              </a:rPr>
              <a:t>**	</a:t>
            </a:r>
            <a:r>
              <a:rPr kumimoji="0" lang="it-IT" sz="1000" b="0" i="1" u="none" strike="noStrike" kern="1200" cap="none" spc="0" normalizeH="0" baseline="0" noProof="0" dirty="0" err="1">
                <a:ln>
                  <a:noFill/>
                </a:ln>
                <a:solidFill>
                  <a:srgbClr val="4D4D4D"/>
                </a:solidFill>
                <a:effectLst/>
                <a:uLnTx/>
                <a:uFillTx/>
                <a:latin typeface="Arial"/>
              </a:rPr>
              <a:t>Calls</a:t>
            </a:r>
            <a:r>
              <a:rPr kumimoji="0" lang="it-IT" sz="1000" b="0" i="1" u="none" strike="noStrike" kern="1200" cap="none" spc="0" normalizeH="0" baseline="0" noProof="0" dirty="0">
                <a:ln>
                  <a:noFill/>
                </a:ln>
                <a:solidFill>
                  <a:srgbClr val="4D4D4D"/>
                </a:solidFill>
                <a:effectLst/>
                <a:uLnTx/>
                <a:uFillTx/>
                <a:latin typeface="Arial"/>
              </a:rPr>
              <a:t> with opening </a:t>
            </a:r>
            <a:r>
              <a:rPr kumimoji="0" lang="it-IT" sz="1000" b="0" i="1" u="none" strike="noStrike" kern="1200" cap="none" spc="0" normalizeH="0" baseline="0" noProof="0" dirty="0" err="1">
                <a:ln>
                  <a:noFill/>
                </a:ln>
                <a:solidFill>
                  <a:srgbClr val="4D4D4D"/>
                </a:solidFill>
                <a:effectLst/>
                <a:uLnTx/>
                <a:uFillTx/>
                <a:latin typeface="Arial"/>
              </a:rPr>
              <a:t>dates</a:t>
            </a:r>
            <a:r>
              <a:rPr kumimoji="0" lang="it-IT" sz="1000" b="0" i="1" u="none" strike="noStrike" kern="1200" cap="none" spc="0" normalizeH="0" baseline="0" noProof="0" dirty="0">
                <a:ln>
                  <a:noFill/>
                </a:ln>
                <a:solidFill>
                  <a:srgbClr val="4D4D4D"/>
                </a:solidFill>
                <a:effectLst/>
                <a:uLnTx/>
                <a:uFillTx/>
                <a:latin typeface="Arial"/>
              </a:rPr>
              <a:t> in 2023-24</a:t>
            </a:r>
          </a:p>
        </p:txBody>
      </p:sp>
      <p:sp>
        <p:nvSpPr>
          <p:cNvPr id="30" name="Content Placeholder 4"/>
          <p:cNvSpPr txBox="1">
            <a:spLocks/>
          </p:cNvSpPr>
          <p:nvPr/>
        </p:nvSpPr>
        <p:spPr>
          <a:xfrm>
            <a:off x="6903720" y="1367689"/>
            <a:ext cx="4714878" cy="2303195"/>
          </a:xfrm>
          <a:prstGeom prst="rect">
            <a:avLst/>
          </a:prstGeom>
        </p:spPr>
        <p:txBody>
          <a:bodyPr vert="horz" lIns="91440" tIns="45720" rIns="91440" bIns="45720" rtlCol="0">
            <a:noAutofit/>
          </a:bodyPr>
          <a:lstStyle>
            <a:lvl1pPr marL="0" indent="0" algn="l" defTabSz="914400" rtl="0" eaLnBrk="1" latinLnBrk="0" hangingPunct="1">
              <a:lnSpc>
                <a:spcPct val="100000"/>
              </a:lnSpc>
              <a:spcBef>
                <a:spcPts val="0"/>
              </a:spcBef>
              <a:spcAft>
                <a:spcPts val="1800"/>
              </a:spcAft>
              <a:buClr>
                <a:schemeClr val="tx2"/>
              </a:buClr>
              <a:buFont typeface="Arial" panose="020B0604020202020204" pitchFamily="34" charset="0"/>
              <a:buNone/>
              <a:defRPr sz="2000" kern="1200">
                <a:solidFill>
                  <a:schemeClr val="tx1"/>
                </a:solidFill>
                <a:latin typeface="+mn-lt"/>
                <a:ea typeface="+mn-ea"/>
                <a:cs typeface="+mn-cs"/>
              </a:defRPr>
            </a:lvl1pPr>
            <a:lvl2pPr marL="685800" indent="-228600" algn="l" defTabSz="914400" rtl="0" eaLnBrk="1" latinLnBrk="0" hangingPunct="1">
              <a:lnSpc>
                <a:spcPct val="100000"/>
              </a:lnSpc>
              <a:spcBef>
                <a:spcPts val="500"/>
              </a:spcBef>
              <a:spcAft>
                <a:spcPts val="1800"/>
              </a:spcAft>
              <a:buClr>
                <a:schemeClr val="tx2"/>
              </a:buClr>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500"/>
              </a:spcBef>
              <a:spcAft>
                <a:spcPts val="1800"/>
              </a:spcAft>
              <a:buClr>
                <a:schemeClr val="tx2"/>
              </a:buClr>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500"/>
              </a:spcBef>
              <a:spcAft>
                <a:spcPts val="1800"/>
              </a:spcAft>
              <a:buClr>
                <a:schemeClr val="tx2"/>
              </a:buClr>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500"/>
              </a:spcBef>
              <a:spcAft>
                <a:spcPts val="1800"/>
              </a:spcAft>
              <a:buClr>
                <a:schemeClr val="tx2"/>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defTabSz="793750">
              <a:lnSpc>
                <a:spcPts val="3000"/>
              </a:lnSpc>
              <a:spcAft>
                <a:spcPts val="600"/>
              </a:spcAft>
              <a:buFont typeface="Wingdings" panose="05000000000000000000" pitchFamily="2" charset="2"/>
              <a:buChar char="à"/>
            </a:pPr>
            <a:endParaRPr lang="en-US" sz="1800" dirty="0">
              <a:solidFill>
                <a:srgbClr val="004494"/>
              </a:solidFill>
            </a:endParaRPr>
          </a:p>
          <a:p>
            <a:pPr>
              <a:spcBef>
                <a:spcPts val="600"/>
              </a:spcBef>
              <a:spcAft>
                <a:spcPts val="600"/>
              </a:spcAft>
            </a:pPr>
            <a:endParaRPr lang="de-DE" sz="800" b="1" dirty="0">
              <a:solidFill>
                <a:srgbClr val="004494"/>
              </a:solidFill>
            </a:endParaRPr>
          </a:p>
        </p:txBody>
      </p:sp>
      <p:sp>
        <p:nvSpPr>
          <p:cNvPr id="31" name="Slide Number Placeholder 3"/>
          <p:cNvSpPr txBox="1">
            <a:spLocks/>
          </p:cNvSpPr>
          <p:nvPr/>
        </p:nvSpPr>
        <p:spPr>
          <a:xfrm>
            <a:off x="5998027" y="6492875"/>
            <a:ext cx="598072" cy="365125"/>
          </a:xfrm>
          <a:prstGeom prst="rect">
            <a:avLst/>
          </a:prstGeom>
        </p:spPr>
        <p:txBody>
          <a:bodyPr vert="horz" lIns="91440" tIns="45720" rIns="91440" bIns="45720" rtlCol="0" anchor="ctr">
            <a:noAutofit/>
          </a:bodyPr>
          <a:lstStyle>
            <a:defPPr>
              <a:defRPr lang="en-US"/>
            </a:defPPr>
            <a:lvl1pPr marL="0" algn="l"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F46C79FD-C571-418B-AB0F-5EE936C85276}" type="slidenum">
              <a:rPr lang="en-GB" smtClean="0">
                <a:solidFill>
                  <a:srgbClr val="4D4D4D">
                    <a:tint val="75000"/>
                  </a:srgbClr>
                </a:solidFill>
                <a:latin typeface="Arial"/>
              </a:rPr>
              <a:pPr/>
              <a:t>48</a:t>
            </a:fld>
            <a:endParaRPr lang="en-GB" dirty="0">
              <a:solidFill>
                <a:srgbClr val="4D4D4D">
                  <a:tint val="75000"/>
                </a:srgbClr>
              </a:solidFill>
              <a:latin typeface="Arial"/>
            </a:endParaRPr>
          </a:p>
        </p:txBody>
      </p:sp>
    </p:spTree>
    <p:extLst>
      <p:ext uri="{BB962C8B-B14F-4D97-AF65-F5344CB8AC3E}">
        <p14:creationId xmlns:p14="http://schemas.microsoft.com/office/powerpoint/2010/main" val="1594169249"/>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txBox="1">
            <a:spLocks/>
          </p:cNvSpPr>
          <p:nvPr/>
        </p:nvSpPr>
        <p:spPr>
          <a:xfrm>
            <a:off x="838200" y="468000"/>
            <a:ext cx="10515600" cy="663376"/>
          </a:xfrm>
          <a:prstGeom prst="rect">
            <a:avLst/>
          </a:prstGeom>
        </p:spPr>
        <p:txBody>
          <a:bodyPr vert="horz" lIns="91440" tIns="45720" rIns="91440" bIns="0" rtlCol="0" anchor="t" anchorCtr="0">
            <a:noAutofit/>
          </a:bodyPr>
          <a:lstStyle>
            <a:lvl1pPr algn="l" defTabSz="914400" rtl="0" eaLnBrk="1" latinLnBrk="0" hangingPunct="1">
              <a:lnSpc>
                <a:spcPct val="90000"/>
              </a:lnSpc>
              <a:spcBef>
                <a:spcPct val="0"/>
              </a:spcBef>
              <a:buNone/>
              <a:defRPr sz="3000" b="1" kern="1200">
                <a:solidFill>
                  <a:schemeClr val="accent2"/>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GB" sz="3600" b="1" i="0" u="none" strike="noStrike" kern="1200" cap="none" spc="0" normalizeH="0" baseline="0" noProof="0" dirty="0">
                <a:ln>
                  <a:noFill/>
                </a:ln>
                <a:solidFill>
                  <a:srgbClr val="931680"/>
                </a:solidFill>
                <a:effectLst/>
                <a:uLnTx/>
                <a:uFillTx/>
                <a:latin typeface="Arial" panose="020B0604020202020204" pitchFamily="34" charset="0"/>
                <a:ea typeface="+mj-ea"/>
                <a:cs typeface="Arial" panose="020B0604020202020204" pitchFamily="34" charset="0"/>
              </a:rPr>
              <a:t>Synergies with other Union programmes </a:t>
            </a:r>
            <a:endParaRPr kumimoji="0" lang="en-GB" sz="3600" b="1" i="0" u="none" strike="noStrike" kern="1200" cap="none" spc="-50" normalizeH="0" baseline="0" noProof="0" dirty="0">
              <a:ln>
                <a:noFill/>
              </a:ln>
              <a:solidFill>
                <a:srgbClr val="931680"/>
              </a:solidFill>
              <a:effectLst/>
              <a:uLnTx/>
              <a:uFillTx/>
              <a:latin typeface="Arial"/>
              <a:ea typeface="+mj-ea"/>
              <a:cs typeface="+mj-cs"/>
            </a:endParaRPr>
          </a:p>
        </p:txBody>
      </p:sp>
      <p:sp>
        <p:nvSpPr>
          <p:cNvPr id="12" name="Rectangle 11"/>
          <p:cNvSpPr/>
          <p:nvPr/>
        </p:nvSpPr>
        <p:spPr>
          <a:xfrm>
            <a:off x="8329800" y="1368000"/>
            <a:ext cx="3024000" cy="4572312"/>
          </a:xfrm>
          <a:prstGeom prst="rect">
            <a:avLst/>
          </a:prstGeom>
          <a:no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tIns="10800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931680"/>
                </a:solidFill>
                <a:effectLst/>
                <a:uLnTx/>
                <a:uFillTx/>
                <a:latin typeface="Arial"/>
                <a:ea typeface="+mn-ea"/>
                <a:cs typeface="+mn-cs"/>
              </a:rPr>
              <a:t>Enhanced synergies</a:t>
            </a:r>
          </a:p>
        </p:txBody>
      </p:sp>
      <p:sp>
        <p:nvSpPr>
          <p:cNvPr id="13" name="Rectangle 12"/>
          <p:cNvSpPr/>
          <p:nvPr/>
        </p:nvSpPr>
        <p:spPr>
          <a:xfrm>
            <a:off x="8479382" y="2054498"/>
            <a:ext cx="2724837" cy="175105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all" spc="0" normalizeH="0" baseline="0" noProof="0" dirty="0">
                <a:ln>
                  <a:noFill/>
                </a:ln>
                <a:solidFill>
                  <a:srgbClr val="FFFFFF"/>
                </a:solidFill>
                <a:effectLst/>
                <a:uLnTx/>
                <a:uFillTx/>
                <a:latin typeface="Arial"/>
                <a:ea typeface="+mn-ea"/>
                <a:cs typeface="+mn-cs"/>
              </a:rPr>
              <a:t>Compatibility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FFFFFF"/>
                </a:solidFill>
                <a:effectLst/>
                <a:uLnTx/>
                <a:uFillTx/>
                <a:latin typeface="Arial"/>
                <a:ea typeface="+mn-ea"/>
                <a:cs typeface="+mn-cs"/>
              </a:rPr>
              <a:t>Harmonisation</a:t>
            </a:r>
            <a:r>
              <a:rPr kumimoji="0" lang="en-US" sz="1800" b="0" i="0" u="none" strike="noStrike" kern="1200" cap="none" spc="0" normalizeH="0" baseline="0" noProof="0" dirty="0">
                <a:ln>
                  <a:noFill/>
                </a:ln>
                <a:solidFill>
                  <a:srgbClr val="FFFFFF"/>
                </a:solidFill>
                <a:effectLst/>
                <a:uLnTx/>
                <a:uFillTx/>
                <a:latin typeface="Arial"/>
                <a:ea typeface="+mn-ea"/>
                <a:cs typeface="+mn-cs"/>
              </a:rPr>
              <a:t> of funding rules; flexible co-funding schemes; pooling </a:t>
            </a:r>
            <a:br>
              <a:rPr kumimoji="0" lang="en-US" sz="1800" b="0" i="0" u="none" strike="noStrike" kern="1200" cap="none" spc="0" normalizeH="0" baseline="0" noProof="0" dirty="0">
                <a:ln>
                  <a:noFill/>
                </a:ln>
                <a:solidFill>
                  <a:srgbClr val="FFFFFF"/>
                </a:solidFill>
                <a:effectLst/>
                <a:uLnTx/>
                <a:uFillTx/>
                <a:latin typeface="Arial"/>
                <a:ea typeface="+mn-ea"/>
                <a:cs typeface="+mn-cs"/>
              </a:rPr>
            </a:br>
            <a:r>
              <a:rPr kumimoji="0" lang="en-US" sz="1800" b="0" i="0" u="none" strike="noStrike" kern="1200" cap="none" spc="0" normalizeH="0" baseline="0" noProof="0" dirty="0">
                <a:ln>
                  <a:noFill/>
                </a:ln>
                <a:solidFill>
                  <a:srgbClr val="FFFFFF"/>
                </a:solidFill>
                <a:effectLst/>
                <a:uLnTx/>
                <a:uFillTx/>
                <a:latin typeface="Arial"/>
                <a:ea typeface="+mn-ea"/>
                <a:cs typeface="+mn-cs"/>
              </a:rPr>
              <a:t>resources at EU level </a:t>
            </a:r>
          </a:p>
        </p:txBody>
      </p:sp>
      <p:sp>
        <p:nvSpPr>
          <p:cNvPr id="48" name="Rectangle 47"/>
          <p:cNvSpPr/>
          <p:nvPr/>
        </p:nvSpPr>
        <p:spPr>
          <a:xfrm>
            <a:off x="8479381" y="3963745"/>
            <a:ext cx="2724838" cy="174647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all" spc="0" normalizeH="0" baseline="0" noProof="0" dirty="0">
                <a:ln>
                  <a:noFill/>
                </a:ln>
                <a:solidFill>
                  <a:srgbClr val="FFFFFF"/>
                </a:solidFill>
                <a:effectLst/>
                <a:uLnTx/>
                <a:uFillTx/>
                <a:latin typeface="Arial"/>
                <a:ea typeface="+mn-ea"/>
                <a:cs typeface="+mn-cs"/>
              </a:rPr>
              <a:t>Coherence &amp; complementarity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FFFFFF"/>
                </a:solidFill>
                <a:effectLst/>
                <a:uLnTx/>
                <a:uFillTx/>
                <a:latin typeface="Arial"/>
                <a:ea typeface="+mn-ea"/>
                <a:cs typeface="+mn-cs"/>
              </a:rPr>
              <a:t>Alignment of strategic priorities in support of a common vision</a:t>
            </a:r>
            <a:r>
              <a:rPr kumimoji="0" lang="fr-FR" sz="1800" b="0" i="0" u="none" strike="noStrike" kern="1200" cap="none" spc="0" normalizeH="0" baseline="0" noProof="0" dirty="0">
                <a:ln>
                  <a:noFill/>
                </a:ln>
                <a:solidFill>
                  <a:srgbClr val="FFFFFF"/>
                </a:solidFill>
                <a:effectLst/>
                <a:uLnTx/>
                <a:uFillTx/>
                <a:latin typeface="Arial"/>
                <a:ea typeface="+mn-ea"/>
                <a:cs typeface="+mn-cs"/>
              </a:rPr>
              <a:t> </a:t>
            </a: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18" name="Rectangle 17"/>
          <p:cNvSpPr/>
          <p:nvPr/>
        </p:nvSpPr>
        <p:spPr>
          <a:xfrm>
            <a:off x="838201" y="2054498"/>
            <a:ext cx="7236000" cy="3885814"/>
          </a:xfrm>
          <a:prstGeom prst="rect">
            <a:avLst/>
          </a:prstGeom>
          <a:solidFill>
            <a:schemeClr val="tx2"/>
          </a:solidFill>
          <a:ln w="31750" cmpd="sng">
            <a:noFill/>
          </a:ln>
          <a:effectLst/>
        </p:spPr>
        <p:style>
          <a:lnRef idx="1">
            <a:schemeClr val="accent1"/>
          </a:lnRef>
          <a:fillRef idx="3">
            <a:schemeClr val="accent1"/>
          </a:fillRef>
          <a:effectRef idx="2">
            <a:schemeClr val="accent1"/>
          </a:effectRef>
          <a:fontRef idx="minor">
            <a:schemeClr val="lt1"/>
          </a:fontRef>
        </p:style>
        <p:txBody>
          <a:bodyPr tIns="10800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a:ln>
                  <a:noFill/>
                </a:ln>
                <a:solidFill>
                  <a:srgbClr val="FFFFFF"/>
                </a:solidFill>
                <a:effectLst/>
                <a:uLnTx/>
                <a:uFillTx/>
                <a:latin typeface="Arial"/>
                <a:ea typeface="+mn-ea"/>
                <a:cs typeface="+mn-cs"/>
              </a:rPr>
              <a:t>Other Union Programmes, including</a:t>
            </a:r>
          </a:p>
        </p:txBody>
      </p:sp>
      <p:sp>
        <p:nvSpPr>
          <p:cNvPr id="19" name="Rectangle 18"/>
          <p:cNvSpPr/>
          <p:nvPr/>
        </p:nvSpPr>
        <p:spPr>
          <a:xfrm>
            <a:off x="838200" y="1368000"/>
            <a:ext cx="7236000" cy="57355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all" spc="0" normalizeH="0" baseline="0" noProof="0" dirty="0">
                <a:ln>
                  <a:noFill/>
                </a:ln>
                <a:solidFill>
                  <a:srgbClr val="FFFFFF"/>
                </a:solidFill>
                <a:effectLst/>
                <a:uLnTx/>
                <a:uFillTx/>
                <a:latin typeface="Arial"/>
                <a:ea typeface="+mn-ea"/>
                <a:cs typeface="+mn-cs"/>
              </a:rPr>
              <a:t>Horizon Europe</a:t>
            </a:r>
          </a:p>
        </p:txBody>
      </p:sp>
      <p:sp>
        <p:nvSpPr>
          <p:cNvPr id="27" name="Rectangle 26"/>
          <p:cNvSpPr/>
          <p:nvPr/>
        </p:nvSpPr>
        <p:spPr>
          <a:xfrm>
            <a:off x="4492479" y="3290240"/>
            <a:ext cx="1368000" cy="50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ts val="16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034EA2"/>
                </a:solidFill>
                <a:effectLst/>
                <a:uLnTx/>
                <a:uFillTx/>
                <a:latin typeface="Arial"/>
                <a:ea typeface="+mn-ea"/>
                <a:cs typeface="+mn-cs"/>
              </a:rPr>
              <a:t>Digital Europe</a:t>
            </a:r>
          </a:p>
        </p:txBody>
      </p:sp>
      <p:sp>
        <p:nvSpPr>
          <p:cNvPr id="35" name="Rectangle 34"/>
          <p:cNvSpPr/>
          <p:nvPr/>
        </p:nvSpPr>
        <p:spPr>
          <a:xfrm>
            <a:off x="3013714" y="3290240"/>
            <a:ext cx="1368000" cy="50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BE" sz="1400" b="1" i="0" u="none" strike="noStrike" kern="1200" cap="none" spc="0" normalizeH="0" baseline="0" noProof="0" dirty="0">
                <a:ln>
                  <a:noFill/>
                </a:ln>
                <a:solidFill>
                  <a:srgbClr val="034EA2"/>
                </a:solidFill>
                <a:effectLst/>
                <a:uLnTx/>
                <a:uFillTx/>
                <a:latin typeface="Arial"/>
                <a:ea typeface="+mn-ea"/>
                <a:cs typeface="+mn-cs"/>
              </a:rPr>
              <a:t>LIFE</a:t>
            </a:r>
            <a:endParaRPr kumimoji="0" lang="en-GB" sz="1400" b="1" i="0" u="none" strike="noStrike" kern="1200" cap="none" spc="0" normalizeH="0" baseline="0" noProof="0" dirty="0">
              <a:ln>
                <a:noFill/>
              </a:ln>
              <a:solidFill>
                <a:srgbClr val="034EA2"/>
              </a:solidFill>
              <a:effectLst/>
              <a:uLnTx/>
              <a:uFillTx/>
              <a:latin typeface="Arial"/>
              <a:ea typeface="+mn-ea"/>
              <a:cs typeface="+mn-cs"/>
            </a:endParaRPr>
          </a:p>
        </p:txBody>
      </p:sp>
      <p:sp>
        <p:nvSpPr>
          <p:cNvPr id="39" name="Rectangle 38"/>
          <p:cNvSpPr/>
          <p:nvPr/>
        </p:nvSpPr>
        <p:spPr>
          <a:xfrm>
            <a:off x="1023313" y="3290240"/>
            <a:ext cx="1872000" cy="50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034EA2"/>
                </a:solidFill>
                <a:effectLst/>
                <a:uLnTx/>
                <a:uFillTx/>
                <a:latin typeface="Arial"/>
                <a:ea typeface="+mn-ea"/>
                <a:cs typeface="+mn-cs"/>
              </a:rPr>
              <a:t>External Instrument</a:t>
            </a:r>
          </a:p>
        </p:txBody>
      </p:sp>
      <p:sp>
        <p:nvSpPr>
          <p:cNvPr id="41" name="Rectangle 40"/>
          <p:cNvSpPr/>
          <p:nvPr/>
        </p:nvSpPr>
        <p:spPr>
          <a:xfrm>
            <a:off x="5999954" y="3290240"/>
            <a:ext cx="1872000" cy="11548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034EA2"/>
                </a:solidFill>
                <a:effectLst/>
                <a:uLnTx/>
                <a:uFillTx/>
                <a:latin typeface="Arial"/>
                <a:ea typeface="+mn-ea"/>
                <a:cs typeface="+mn-cs"/>
              </a:rPr>
              <a:t>Internal Security Fund and Instrument for Border Management</a:t>
            </a:r>
          </a:p>
        </p:txBody>
      </p:sp>
      <p:sp>
        <p:nvSpPr>
          <p:cNvPr id="34" name="Rectangle 33"/>
          <p:cNvSpPr/>
          <p:nvPr/>
        </p:nvSpPr>
        <p:spPr>
          <a:xfrm>
            <a:off x="4492479" y="2639368"/>
            <a:ext cx="1368000" cy="50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034EA2"/>
                </a:solidFill>
                <a:effectLst/>
                <a:uLnTx/>
                <a:uFillTx/>
                <a:latin typeface="Arial"/>
                <a:ea typeface="+mn-ea"/>
                <a:cs typeface="+mn-cs"/>
              </a:rPr>
              <a:t>ESF+</a:t>
            </a:r>
          </a:p>
        </p:txBody>
      </p:sp>
      <p:sp>
        <p:nvSpPr>
          <p:cNvPr id="37" name="Rectangle 36"/>
          <p:cNvSpPr/>
          <p:nvPr/>
        </p:nvSpPr>
        <p:spPr>
          <a:xfrm>
            <a:off x="3013714" y="2639368"/>
            <a:ext cx="1368000" cy="50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err="1">
                <a:ln>
                  <a:noFill/>
                </a:ln>
                <a:solidFill>
                  <a:srgbClr val="034EA2"/>
                </a:solidFill>
                <a:effectLst/>
                <a:uLnTx/>
                <a:uFillTx/>
                <a:latin typeface="Arial"/>
                <a:ea typeface="+mn-ea"/>
                <a:cs typeface="+mn-cs"/>
              </a:rPr>
              <a:t>InvestEU</a:t>
            </a:r>
            <a:endParaRPr kumimoji="0" lang="en-GB" sz="1400" b="1" i="0" u="none" strike="noStrike" kern="1200" cap="none" spc="0" normalizeH="0" baseline="0" noProof="0" dirty="0">
              <a:ln>
                <a:noFill/>
              </a:ln>
              <a:solidFill>
                <a:srgbClr val="034EA2"/>
              </a:solidFill>
              <a:effectLst/>
              <a:uLnTx/>
              <a:uFillTx/>
              <a:latin typeface="Arial"/>
              <a:ea typeface="+mn-ea"/>
              <a:cs typeface="+mn-cs"/>
            </a:endParaRPr>
          </a:p>
        </p:txBody>
      </p:sp>
      <p:sp>
        <p:nvSpPr>
          <p:cNvPr id="40" name="Rectangle 39"/>
          <p:cNvSpPr/>
          <p:nvPr/>
        </p:nvSpPr>
        <p:spPr>
          <a:xfrm>
            <a:off x="1023313" y="2639368"/>
            <a:ext cx="1872000" cy="50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marL="0" marR="0" lvl="0" indent="0" algn="ctr" defTabSz="914400" rtl="0" eaLnBrk="1" fontAlgn="auto" latinLnBrk="0" hangingPunct="1">
              <a:lnSpc>
                <a:spcPts val="1600"/>
              </a:lnSpc>
              <a:spcBef>
                <a:spcPts val="0"/>
              </a:spcBef>
              <a:spcAft>
                <a:spcPts val="0"/>
              </a:spcAft>
              <a:buClrTx/>
              <a:buSzTx/>
              <a:buFontTx/>
              <a:buNone/>
              <a:tabLst/>
              <a:defRPr/>
            </a:pPr>
            <a:r>
              <a:rPr kumimoji="0" lang="en-GB" sz="1400" b="1" i="0" u="none" strike="noStrike" kern="1200" cap="none" spc="-50" normalizeH="0" baseline="0" noProof="0" dirty="0">
                <a:ln>
                  <a:noFill/>
                </a:ln>
                <a:solidFill>
                  <a:srgbClr val="034EA2"/>
                </a:solidFill>
                <a:effectLst/>
                <a:uLnTx/>
                <a:uFillTx/>
                <a:latin typeface="Arial"/>
                <a:ea typeface="+mn-ea"/>
                <a:cs typeface="+mn-cs"/>
              </a:rPr>
              <a:t>Common </a:t>
            </a:r>
            <a:br>
              <a:rPr kumimoji="0" lang="en-GB" sz="1400" b="1" i="0" u="none" strike="noStrike" kern="1200" cap="none" spc="-50" normalizeH="0" baseline="0" noProof="0" dirty="0">
                <a:ln>
                  <a:noFill/>
                </a:ln>
                <a:solidFill>
                  <a:srgbClr val="034EA2"/>
                </a:solidFill>
                <a:effectLst/>
                <a:uLnTx/>
                <a:uFillTx/>
                <a:latin typeface="Arial"/>
                <a:ea typeface="+mn-ea"/>
                <a:cs typeface="+mn-cs"/>
              </a:rPr>
            </a:br>
            <a:r>
              <a:rPr kumimoji="0" lang="en-GB" sz="1400" b="1" i="0" u="none" strike="noStrike" kern="1200" cap="none" spc="-50" normalizeH="0" baseline="0" noProof="0" dirty="0">
                <a:ln>
                  <a:noFill/>
                </a:ln>
                <a:solidFill>
                  <a:srgbClr val="034EA2"/>
                </a:solidFill>
                <a:effectLst/>
                <a:uLnTx/>
                <a:uFillTx/>
                <a:latin typeface="Arial"/>
                <a:ea typeface="+mn-ea"/>
                <a:cs typeface="+mn-cs"/>
              </a:rPr>
              <a:t>Agricultural Policy</a:t>
            </a:r>
          </a:p>
        </p:txBody>
      </p:sp>
      <p:sp>
        <p:nvSpPr>
          <p:cNvPr id="43" name="Rectangle 42"/>
          <p:cNvSpPr/>
          <p:nvPr/>
        </p:nvSpPr>
        <p:spPr>
          <a:xfrm>
            <a:off x="5999954" y="2639368"/>
            <a:ext cx="1872000" cy="50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034EA2"/>
                </a:solidFill>
                <a:effectLst/>
                <a:uLnTx/>
                <a:uFillTx/>
                <a:latin typeface="Arial"/>
                <a:ea typeface="+mn-ea"/>
                <a:cs typeface="+mn-cs"/>
              </a:rPr>
              <a:t>Innovation Fund</a:t>
            </a:r>
          </a:p>
        </p:txBody>
      </p:sp>
      <p:sp>
        <p:nvSpPr>
          <p:cNvPr id="36" name="Rectangle 35"/>
          <p:cNvSpPr/>
          <p:nvPr/>
        </p:nvSpPr>
        <p:spPr>
          <a:xfrm>
            <a:off x="1023313" y="4591984"/>
            <a:ext cx="1872000" cy="50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ts val="1600"/>
              </a:lnSpc>
              <a:spcBef>
                <a:spcPts val="0"/>
              </a:spcBef>
              <a:spcAft>
                <a:spcPts val="0"/>
              </a:spcAft>
              <a:buClrTx/>
              <a:buSzTx/>
              <a:buFontTx/>
              <a:buNone/>
              <a:tabLst/>
              <a:defRPr/>
            </a:pPr>
            <a:r>
              <a:rPr kumimoji="0" lang="en-GB" sz="1400" b="1" i="0" u="none" strike="noStrike" kern="1200" cap="none" spc="-50" normalizeH="0" baseline="0" noProof="0" dirty="0">
                <a:ln>
                  <a:noFill/>
                </a:ln>
                <a:solidFill>
                  <a:srgbClr val="034EA2"/>
                </a:solidFill>
                <a:effectLst/>
                <a:uLnTx/>
                <a:uFillTx/>
                <a:latin typeface="Arial"/>
                <a:ea typeface="+mn-ea"/>
                <a:cs typeface="+mn-cs"/>
              </a:rPr>
              <a:t>Connecting</a:t>
            </a:r>
          </a:p>
          <a:p>
            <a:pPr marL="0" marR="0" lvl="0" indent="0" algn="ctr" defTabSz="914400" rtl="0" eaLnBrk="1" fontAlgn="auto" latinLnBrk="0" hangingPunct="1">
              <a:lnSpc>
                <a:spcPts val="1600"/>
              </a:lnSpc>
              <a:spcBef>
                <a:spcPts val="0"/>
              </a:spcBef>
              <a:spcAft>
                <a:spcPts val="0"/>
              </a:spcAft>
              <a:buClrTx/>
              <a:buSzTx/>
              <a:buFontTx/>
              <a:buNone/>
              <a:tabLst/>
              <a:defRPr/>
            </a:pPr>
            <a:r>
              <a:rPr kumimoji="0" lang="en-GB" sz="1400" b="1" i="0" u="none" strike="noStrike" kern="1200" cap="none" spc="-50" normalizeH="0" baseline="0" noProof="0" dirty="0">
                <a:ln>
                  <a:noFill/>
                </a:ln>
                <a:solidFill>
                  <a:srgbClr val="034EA2"/>
                </a:solidFill>
                <a:effectLst/>
                <a:uLnTx/>
                <a:uFillTx/>
                <a:latin typeface="Arial"/>
                <a:ea typeface="+mn-ea"/>
                <a:cs typeface="+mn-cs"/>
              </a:rPr>
              <a:t>Europe Facility</a:t>
            </a:r>
          </a:p>
        </p:txBody>
      </p:sp>
      <p:sp>
        <p:nvSpPr>
          <p:cNvPr id="38" name="Rectangle 37"/>
          <p:cNvSpPr/>
          <p:nvPr/>
        </p:nvSpPr>
        <p:spPr>
          <a:xfrm>
            <a:off x="3013714" y="4591984"/>
            <a:ext cx="1368000" cy="50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034EA2"/>
                </a:solidFill>
                <a:effectLst/>
                <a:uLnTx/>
                <a:uFillTx/>
                <a:latin typeface="Arial"/>
                <a:ea typeface="+mn-ea"/>
                <a:cs typeface="+mn-cs"/>
              </a:rPr>
              <a:t>ERDF</a:t>
            </a:r>
          </a:p>
        </p:txBody>
      </p:sp>
      <p:sp>
        <p:nvSpPr>
          <p:cNvPr id="44" name="Rectangle 43"/>
          <p:cNvSpPr/>
          <p:nvPr/>
        </p:nvSpPr>
        <p:spPr>
          <a:xfrm>
            <a:off x="4492479" y="4591984"/>
            <a:ext cx="1368000" cy="50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034EA2"/>
                </a:solidFill>
                <a:effectLst/>
                <a:uLnTx/>
                <a:uFillTx/>
                <a:latin typeface="Arial"/>
                <a:ea typeface="+mn-ea"/>
                <a:cs typeface="+mn-cs"/>
              </a:rPr>
              <a:t>ERASMUS+</a:t>
            </a:r>
          </a:p>
        </p:txBody>
      </p:sp>
      <p:sp>
        <p:nvSpPr>
          <p:cNvPr id="31" name="Rectangle 30"/>
          <p:cNvSpPr/>
          <p:nvPr/>
        </p:nvSpPr>
        <p:spPr>
          <a:xfrm>
            <a:off x="4492479" y="3941112"/>
            <a:ext cx="1368000" cy="50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ts val="16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034EA2"/>
                </a:solidFill>
                <a:effectLst/>
                <a:uLnTx/>
                <a:uFillTx/>
                <a:latin typeface="Arial"/>
                <a:ea typeface="+mn-ea"/>
                <a:cs typeface="+mn-cs"/>
              </a:rPr>
              <a:t>Space</a:t>
            </a:r>
          </a:p>
          <a:p>
            <a:pPr marL="0" marR="0" lvl="0" indent="0" algn="ctr" defTabSz="914400" rtl="0" eaLnBrk="1" fontAlgn="auto" latinLnBrk="0" hangingPunct="1">
              <a:lnSpc>
                <a:spcPts val="16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034EA2"/>
                </a:solidFill>
                <a:effectLst/>
                <a:uLnTx/>
                <a:uFillTx/>
                <a:latin typeface="Arial"/>
                <a:ea typeface="+mn-ea"/>
                <a:cs typeface="+mn-cs"/>
              </a:rPr>
              <a:t>Programme</a:t>
            </a:r>
          </a:p>
        </p:txBody>
      </p:sp>
      <p:sp>
        <p:nvSpPr>
          <p:cNvPr id="42" name="Rectangle 41"/>
          <p:cNvSpPr/>
          <p:nvPr/>
        </p:nvSpPr>
        <p:spPr>
          <a:xfrm>
            <a:off x="5999954" y="4591984"/>
            <a:ext cx="1872000" cy="50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034EA2"/>
                </a:solidFill>
                <a:effectLst/>
                <a:uLnTx/>
                <a:uFillTx/>
                <a:latin typeface="Arial"/>
                <a:ea typeface="+mn-ea"/>
                <a:cs typeface="+mn-cs"/>
              </a:rPr>
              <a:t>Single Market Programme</a:t>
            </a:r>
          </a:p>
        </p:txBody>
      </p:sp>
      <p:sp>
        <p:nvSpPr>
          <p:cNvPr id="45" name="Rectangle 44"/>
          <p:cNvSpPr/>
          <p:nvPr/>
        </p:nvSpPr>
        <p:spPr>
          <a:xfrm>
            <a:off x="3013714" y="3941112"/>
            <a:ext cx="1368000" cy="50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034EA2"/>
                </a:solidFill>
                <a:effectLst/>
                <a:uLnTx/>
                <a:uFillTx/>
                <a:latin typeface="Arial"/>
                <a:ea typeface="+mn-ea"/>
                <a:cs typeface="+mn-cs"/>
              </a:rPr>
              <a:t>EU4Health</a:t>
            </a:r>
          </a:p>
        </p:txBody>
      </p:sp>
      <p:sp>
        <p:nvSpPr>
          <p:cNvPr id="46" name="Rectangle 45"/>
          <p:cNvSpPr/>
          <p:nvPr/>
        </p:nvSpPr>
        <p:spPr>
          <a:xfrm>
            <a:off x="1023313" y="3941112"/>
            <a:ext cx="1872000" cy="50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ts val="16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034EA2"/>
                </a:solidFill>
                <a:effectLst/>
                <a:uLnTx/>
                <a:uFillTx/>
                <a:latin typeface="Arial"/>
                <a:ea typeface="+mn-ea"/>
                <a:cs typeface="+mn-cs"/>
              </a:rPr>
              <a:t>Maritime &amp; Fisheries Fund</a:t>
            </a:r>
          </a:p>
        </p:txBody>
      </p:sp>
      <p:sp>
        <p:nvSpPr>
          <p:cNvPr id="28" name="Rectangle 27"/>
          <p:cNvSpPr/>
          <p:nvPr/>
        </p:nvSpPr>
        <p:spPr>
          <a:xfrm>
            <a:off x="4492479" y="5242856"/>
            <a:ext cx="1382049" cy="50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034EA2"/>
                </a:solidFill>
                <a:effectLst/>
                <a:uLnTx/>
                <a:uFillTx/>
                <a:latin typeface="Arial"/>
                <a:ea typeface="+mn-ea"/>
                <a:cs typeface="+mn-cs"/>
              </a:rPr>
              <a:t>Creative Europe</a:t>
            </a:r>
          </a:p>
        </p:txBody>
      </p:sp>
      <p:sp>
        <p:nvSpPr>
          <p:cNvPr id="29" name="Rectangle 28"/>
          <p:cNvSpPr/>
          <p:nvPr/>
        </p:nvSpPr>
        <p:spPr>
          <a:xfrm>
            <a:off x="5996135" y="5242856"/>
            <a:ext cx="1872000" cy="50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034EA2"/>
                </a:solidFill>
                <a:effectLst/>
                <a:uLnTx/>
                <a:uFillTx/>
                <a:latin typeface="Arial"/>
                <a:ea typeface="+mn-ea"/>
                <a:cs typeface="+mn-cs"/>
              </a:rPr>
              <a:t>Recovery and Resilience Facility</a:t>
            </a:r>
          </a:p>
        </p:txBody>
      </p:sp>
      <p:sp>
        <p:nvSpPr>
          <p:cNvPr id="30" name="Rectangle 29"/>
          <p:cNvSpPr/>
          <p:nvPr/>
        </p:nvSpPr>
        <p:spPr>
          <a:xfrm>
            <a:off x="1023313" y="5242856"/>
            <a:ext cx="1872000" cy="50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034EA2"/>
                </a:solidFill>
                <a:effectLst/>
                <a:uLnTx/>
                <a:uFillTx/>
                <a:latin typeface="Arial"/>
                <a:ea typeface="+mn-ea"/>
                <a:cs typeface="+mn-cs"/>
              </a:rPr>
              <a:t>Just Transition Mechanism</a:t>
            </a:r>
          </a:p>
        </p:txBody>
      </p:sp>
      <p:sp>
        <p:nvSpPr>
          <p:cNvPr id="49" name="Right Arrow 48"/>
          <p:cNvSpPr/>
          <p:nvPr/>
        </p:nvSpPr>
        <p:spPr>
          <a:xfrm>
            <a:off x="7671662" y="2088422"/>
            <a:ext cx="745726" cy="492460"/>
          </a:xfrm>
          <a:prstGeom prst="rightArrow">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a:ea typeface="+mn-ea"/>
              <a:cs typeface="+mn-cs"/>
            </a:endParaRPr>
          </a:p>
        </p:txBody>
      </p:sp>
      <p:sp>
        <p:nvSpPr>
          <p:cNvPr id="32" name="Slide Number Placeholder 3"/>
          <p:cNvSpPr txBox="1">
            <a:spLocks/>
          </p:cNvSpPr>
          <p:nvPr/>
        </p:nvSpPr>
        <p:spPr>
          <a:xfrm>
            <a:off x="5998027" y="6492875"/>
            <a:ext cx="598072" cy="365125"/>
          </a:xfrm>
          <a:prstGeom prst="rect">
            <a:avLst/>
          </a:prstGeom>
        </p:spPr>
        <p:txBody>
          <a:bodyPr vert="horz" lIns="91440" tIns="45720" rIns="91440" bIns="45720" rtlCol="0" anchor="ctr">
            <a:noAutofit/>
          </a:bodyPr>
          <a:lstStyle>
            <a:defPPr>
              <a:defRPr lang="en-US"/>
            </a:defPPr>
            <a:lvl1pPr marL="0" algn="l"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F46C79FD-C571-418B-AB0F-5EE936C85276}" type="slidenum">
              <a:rPr lang="en-GB" smtClean="0">
                <a:solidFill>
                  <a:srgbClr val="4D4D4D">
                    <a:tint val="75000"/>
                  </a:srgbClr>
                </a:solidFill>
                <a:latin typeface="Arial"/>
              </a:rPr>
              <a:pPr/>
              <a:t>49</a:t>
            </a:fld>
            <a:endParaRPr lang="en-GB" dirty="0">
              <a:solidFill>
                <a:srgbClr val="4D4D4D">
                  <a:tint val="75000"/>
                </a:srgbClr>
              </a:solidFill>
              <a:latin typeface="Arial"/>
            </a:endParaRPr>
          </a:p>
        </p:txBody>
      </p:sp>
    </p:spTree>
    <p:extLst>
      <p:ext uri="{BB962C8B-B14F-4D97-AF65-F5344CB8AC3E}">
        <p14:creationId xmlns:p14="http://schemas.microsoft.com/office/powerpoint/2010/main" val="390334836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45A6CACE-A007-55DD-F189-02520A32A663}"/>
              </a:ext>
            </a:extLst>
          </p:cNvPr>
          <p:cNvSpPr txBox="1"/>
          <p:nvPr/>
        </p:nvSpPr>
        <p:spPr>
          <a:xfrm>
            <a:off x="2394984" y="1716716"/>
            <a:ext cx="7392353" cy="3960000"/>
          </a:xfrm>
          <a:prstGeom prst="rect">
            <a:avLst/>
          </a:prstGeom>
          <a:noFill/>
        </p:spPr>
        <p:txBody>
          <a:bodyPr wrap="square" lIns="91440" tIns="45720" rIns="91440" bIns="45720" rtlCol="0" anchor="ctr">
            <a:noAutofit/>
          </a:bodyPr>
          <a:lstStyle/>
          <a:p>
            <a:r>
              <a:rPr lang="en-US" sz="4000">
                <a:latin typeface="+mj-lt"/>
              </a:rPr>
              <a:t>Value of optimal detection and management across the heart failure care pathway</a:t>
            </a:r>
          </a:p>
          <a:p>
            <a:endParaRPr lang="en-US" sz="4000">
              <a:solidFill>
                <a:schemeClr val="tx1"/>
              </a:solidFill>
              <a:latin typeface="+mj-lt"/>
            </a:endParaRPr>
          </a:p>
          <a:p>
            <a:r>
              <a:rPr lang="en-US" sz="3600">
                <a:latin typeface="+mj-lt"/>
              </a:rPr>
              <a:t>Professor Giuseppe Rosano</a:t>
            </a:r>
            <a:endParaRPr lang="en-US" sz="3600">
              <a:latin typeface="+mj-lt"/>
              <a:ea typeface="Roboto Condensed Bold"/>
              <a:cs typeface="Roboto Condensed Bold"/>
            </a:endParaRPr>
          </a:p>
          <a:p>
            <a:r>
              <a:rPr lang="en-US" sz="2000"/>
              <a:t>President, Heart Failure Association of the European Society of Cardiology (ESC)</a:t>
            </a:r>
          </a:p>
          <a:p>
            <a:endParaRPr lang="en-US" sz="2000">
              <a:ea typeface="Roboto Light"/>
              <a:cs typeface="Roboto Light"/>
            </a:endParaRPr>
          </a:p>
          <a:p>
            <a:r>
              <a:rPr lang="en-US" sz="3600">
                <a:latin typeface="+mj-lt"/>
              </a:rPr>
              <a:t>Janine Hogan</a:t>
            </a:r>
          </a:p>
          <a:p>
            <a:r>
              <a:rPr lang="en-US" sz="2000">
                <a:ea typeface="Roboto Light"/>
                <a:cs typeface="Roboto Light"/>
              </a:rPr>
              <a:t>Director of External Affairs, British Society for Heart Failure </a:t>
            </a:r>
          </a:p>
          <a:p>
            <a:endParaRPr lang="en-US" sz="2000">
              <a:ea typeface="Roboto Light"/>
              <a:cs typeface="Roboto Light"/>
            </a:endParaRPr>
          </a:p>
        </p:txBody>
      </p:sp>
      <p:pic>
        <p:nvPicPr>
          <p:cNvPr id="2" name="Picture 1" descr="A red triangle with a heart in the middle&#10;&#10;Description automatically generated">
            <a:extLst>
              <a:ext uri="{FF2B5EF4-FFF2-40B4-BE49-F238E27FC236}">
                <a16:creationId xmlns:a16="http://schemas.microsoft.com/office/drawing/2014/main" id="{68E1AAB3-8993-7913-E316-1FC02C81825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548592" y="169993"/>
            <a:ext cx="1463949" cy="1293995"/>
          </a:xfrm>
          <a:prstGeom prst="rect">
            <a:avLst/>
          </a:prstGeom>
        </p:spPr>
      </p:pic>
    </p:spTree>
    <p:extLst>
      <p:ext uri="{BB962C8B-B14F-4D97-AF65-F5344CB8AC3E}">
        <p14:creationId xmlns:p14="http://schemas.microsoft.com/office/powerpoint/2010/main" val="3863296970"/>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2"/>
          <p:cNvSpPr txBox="1">
            <a:spLocks/>
          </p:cNvSpPr>
          <p:nvPr/>
        </p:nvSpPr>
        <p:spPr>
          <a:xfrm>
            <a:off x="477149" y="2526957"/>
            <a:ext cx="11362396" cy="4264324"/>
          </a:xfrm>
          <a:prstGeom prst="rect">
            <a:avLst/>
          </a:prstGeom>
        </p:spPr>
        <p:txBody>
          <a:bodyPr vert="horz" lIns="91440" tIns="45720" rIns="91440" bIns="45720" rtlCol="0">
            <a:noAutofit/>
          </a:bodyPr>
          <a:lstStyle>
            <a:lvl1pPr marL="0" indent="-342900" algn="l" defTabSz="914400" rtl="0" eaLnBrk="1" latinLnBrk="0" hangingPunct="1">
              <a:lnSpc>
                <a:spcPct val="100000"/>
              </a:lnSpc>
              <a:spcBef>
                <a:spcPts val="0"/>
              </a:spcBef>
              <a:spcAft>
                <a:spcPts val="1800"/>
              </a:spcAft>
              <a:buClr>
                <a:srgbClr val="0F5494"/>
              </a:buClr>
              <a:buSzPct val="120000"/>
              <a:buFont typeface="Arial"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100000"/>
              </a:lnSpc>
              <a:spcBef>
                <a:spcPts val="500"/>
              </a:spcBef>
              <a:spcAft>
                <a:spcPts val="1800"/>
              </a:spcAft>
              <a:buClr>
                <a:srgbClr val="00AEF0"/>
              </a:buClr>
              <a:buFont typeface="Arial" panose="020B0604020202020204" pitchFamily="34" charset="0"/>
              <a:buChar char="•"/>
              <a:tabLst>
                <a:tab pos="7623175" algn="l"/>
              </a:tabLst>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500"/>
              </a:spcBef>
              <a:spcAft>
                <a:spcPts val="1800"/>
              </a:spcAft>
              <a:buClr>
                <a:schemeClr val="tx2"/>
              </a:buClr>
              <a:buFontTx/>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500"/>
              </a:spcBef>
              <a:spcAft>
                <a:spcPts val="1800"/>
              </a:spcAft>
              <a:buClr>
                <a:schemeClr val="tx2"/>
              </a:buClr>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500"/>
              </a:spcBef>
              <a:spcAft>
                <a:spcPts val="1800"/>
              </a:spcAft>
              <a:buClr>
                <a:schemeClr val="tx2"/>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5591" indent="-355591" defTabSz="914377" fontAlgn="auto">
              <a:lnSpc>
                <a:spcPts val="2600"/>
              </a:lnSpc>
              <a:spcAft>
                <a:spcPts val="600"/>
              </a:spcAft>
              <a:buNone/>
              <a:defRPr/>
            </a:pPr>
            <a:r>
              <a:rPr lang="en-IE" sz="2200" dirty="0">
                <a:solidFill>
                  <a:srgbClr val="4D4D4D">
                    <a:lumMod val="50000"/>
                  </a:srgbClr>
                </a:solidFill>
                <a:latin typeface="Arial" panose="020B0604020202020204" pitchFamily="34" charset="0"/>
                <a:cs typeface="Arial" panose="020B0604020202020204" pitchFamily="34" charset="0"/>
              </a:rPr>
              <a:t>More information</a:t>
            </a:r>
            <a:endParaRPr lang="en-GB" sz="2200" dirty="0">
              <a:solidFill>
                <a:srgbClr val="4D4D4D">
                  <a:lumMod val="50000"/>
                </a:srgbClr>
              </a:solidFill>
              <a:latin typeface="Arial" panose="020B0604020202020204" pitchFamily="34" charset="0"/>
              <a:cs typeface="Arial" panose="020B0604020202020204" pitchFamily="34" charset="0"/>
            </a:endParaRPr>
          </a:p>
          <a:p>
            <a:pPr marL="355591" indent="-355591" defTabSz="914377" fontAlgn="auto">
              <a:lnSpc>
                <a:spcPts val="2600"/>
              </a:lnSpc>
              <a:spcAft>
                <a:spcPts val="600"/>
              </a:spcAft>
              <a:defRPr/>
            </a:pPr>
            <a:r>
              <a:rPr lang="en-US" sz="2000" dirty="0">
                <a:solidFill>
                  <a:srgbClr val="0F5494"/>
                </a:solidFill>
                <a:latin typeface="Arial" panose="020B0604020202020204" pitchFamily="34" charset="0"/>
                <a:cs typeface="Arial" panose="020B0604020202020204" pitchFamily="34" charset="0"/>
              </a:rPr>
              <a:t>EU supported health research and innovation: </a:t>
            </a:r>
            <a:r>
              <a:rPr lang="en-US" sz="1600" b="0" dirty="0">
                <a:solidFill>
                  <a:srgbClr val="0F5494"/>
                </a:solidFill>
                <a:latin typeface="Arial" panose="020B0604020202020204" pitchFamily="34" charset="0"/>
                <a:cs typeface="Arial" panose="020B0604020202020204" pitchFamily="34" charset="0"/>
                <a:hlinkClick r:id="rId2"/>
              </a:rPr>
              <a:t>https://ec.europa.eu/info/research-and-innovation/research-area/health-research-and-innovation_en</a:t>
            </a:r>
            <a:r>
              <a:rPr lang="en-US" sz="1600" b="0" dirty="0">
                <a:solidFill>
                  <a:srgbClr val="0F5494"/>
                </a:solidFill>
                <a:latin typeface="Arial" panose="020B0604020202020204" pitchFamily="34" charset="0"/>
                <a:cs typeface="Arial" panose="020B0604020202020204" pitchFamily="34" charset="0"/>
              </a:rPr>
              <a:t> </a:t>
            </a:r>
          </a:p>
          <a:p>
            <a:pPr marL="355591" indent="-355591" defTabSz="914377">
              <a:lnSpc>
                <a:spcPts val="2600"/>
              </a:lnSpc>
              <a:spcAft>
                <a:spcPts val="600"/>
              </a:spcAft>
              <a:defRPr/>
            </a:pPr>
            <a:r>
              <a:rPr lang="en-US" sz="2000" dirty="0">
                <a:solidFill>
                  <a:srgbClr val="0F5494"/>
                </a:solidFill>
                <a:latin typeface="Arial" panose="020B0604020202020204" pitchFamily="34" charset="0"/>
                <a:cs typeface="Arial" panose="020B0604020202020204" pitchFamily="34" charset="0"/>
              </a:rPr>
              <a:t>Horizon Europe</a:t>
            </a:r>
            <a:r>
              <a:rPr lang="en-US" sz="2800" dirty="0">
                <a:solidFill>
                  <a:srgbClr val="0F5494"/>
                </a:solidFill>
                <a:latin typeface="Arial" panose="020B0604020202020204" pitchFamily="34" charset="0"/>
                <a:cs typeface="Arial" panose="020B0604020202020204" pitchFamily="34" charset="0"/>
              </a:rPr>
              <a:t>: </a:t>
            </a:r>
            <a:r>
              <a:rPr lang="en-US" sz="2000" dirty="0">
                <a:solidFill>
                  <a:srgbClr val="4D4D4D"/>
                </a:solidFill>
                <a:latin typeface="Arial" panose="020B0604020202020204" pitchFamily="34" charset="0"/>
                <a:cs typeface="Arial" panose="020B0604020202020204" pitchFamily="34" charset="0"/>
                <a:hlinkClick r:id="rId3"/>
              </a:rPr>
              <a:t>https://ec.europa.eu/info/horizon-europe-next-research-and-innovation-framework-programme_en</a:t>
            </a:r>
            <a:r>
              <a:rPr lang="en-US" sz="2000" dirty="0">
                <a:solidFill>
                  <a:srgbClr val="4D4D4D"/>
                </a:solidFill>
                <a:latin typeface="Arial" panose="020B0604020202020204" pitchFamily="34" charset="0"/>
                <a:cs typeface="Arial" panose="020B0604020202020204" pitchFamily="34" charset="0"/>
              </a:rPr>
              <a:t> </a:t>
            </a:r>
          </a:p>
          <a:p>
            <a:pPr marL="355591" indent="-355591" defTabSz="914377" fontAlgn="auto">
              <a:lnSpc>
                <a:spcPts val="2600"/>
              </a:lnSpc>
              <a:spcAft>
                <a:spcPts val="600"/>
              </a:spcAft>
              <a:defRPr/>
            </a:pPr>
            <a:r>
              <a:rPr lang="en-US" sz="2000" dirty="0">
                <a:solidFill>
                  <a:srgbClr val="0F5494"/>
                </a:solidFill>
                <a:latin typeface="Arial" panose="020B0604020202020204" pitchFamily="34" charset="0"/>
                <a:cs typeface="Arial" panose="020B0604020202020204" pitchFamily="34" charset="0"/>
              </a:rPr>
              <a:t>EU supported Coronavirus R&amp;I: </a:t>
            </a:r>
            <a:r>
              <a:rPr lang="en-US" sz="1600" b="0" dirty="0">
                <a:solidFill>
                  <a:srgbClr val="4D4D4D"/>
                </a:solidFill>
                <a:latin typeface="Arial" panose="020B0604020202020204" pitchFamily="34" charset="0"/>
                <a:cs typeface="Arial" panose="020B0604020202020204" pitchFamily="34" charset="0"/>
                <a:hlinkClick r:id="rId4"/>
              </a:rPr>
              <a:t>https://ec.europa.eu/info/research-and-innovation/research-area/health-research-and-innovation/coronavirus-research-and-innovation_en</a:t>
            </a:r>
            <a:r>
              <a:rPr lang="en-US" sz="1600" b="0" dirty="0">
                <a:solidFill>
                  <a:srgbClr val="4D4D4D"/>
                </a:solidFill>
                <a:latin typeface="Arial" panose="020B0604020202020204" pitchFamily="34" charset="0"/>
                <a:cs typeface="Arial" panose="020B0604020202020204" pitchFamily="34" charset="0"/>
              </a:rPr>
              <a:t> </a:t>
            </a:r>
          </a:p>
          <a:p>
            <a:pPr marL="355591" indent="-355591" defTabSz="914377" fontAlgn="auto">
              <a:lnSpc>
                <a:spcPts val="2600"/>
              </a:lnSpc>
              <a:spcAft>
                <a:spcPts val="600"/>
              </a:spcAft>
              <a:defRPr/>
            </a:pPr>
            <a:r>
              <a:rPr lang="en-US" sz="2000" dirty="0">
                <a:solidFill>
                  <a:srgbClr val="0F5494"/>
                </a:solidFill>
                <a:latin typeface="Arial" panose="020B0604020202020204" pitchFamily="34" charset="0"/>
                <a:cs typeface="Arial" panose="020B0604020202020204" pitchFamily="34" charset="0"/>
              </a:rPr>
              <a:t>European COVID-19 Data Platform: </a:t>
            </a:r>
            <a:r>
              <a:rPr lang="en-US" sz="1600" b="0" dirty="0">
                <a:solidFill>
                  <a:srgbClr val="0F5494"/>
                </a:solidFill>
                <a:latin typeface="Arial" panose="020B0604020202020204" pitchFamily="34" charset="0"/>
                <a:cs typeface="Arial" panose="020B0604020202020204" pitchFamily="34" charset="0"/>
                <a:hlinkClick r:id="rId5"/>
              </a:rPr>
              <a:t>https://www.covid19dataportal.org/about</a:t>
            </a:r>
            <a:r>
              <a:rPr lang="en-US" sz="1600" b="0" dirty="0">
                <a:solidFill>
                  <a:srgbClr val="0F5494"/>
                </a:solidFill>
                <a:latin typeface="Arial" panose="020B0604020202020204" pitchFamily="34" charset="0"/>
                <a:cs typeface="Arial" panose="020B0604020202020204" pitchFamily="34" charset="0"/>
              </a:rPr>
              <a:t>  </a:t>
            </a:r>
          </a:p>
          <a:p>
            <a:pPr marL="355591" indent="-355591" defTabSz="914377" fontAlgn="auto">
              <a:lnSpc>
                <a:spcPts val="2600"/>
              </a:lnSpc>
              <a:spcAft>
                <a:spcPts val="600"/>
              </a:spcAft>
              <a:defRPr/>
            </a:pPr>
            <a:r>
              <a:rPr lang="en-US" sz="2000" dirty="0">
                <a:solidFill>
                  <a:srgbClr val="2F5597"/>
                </a:solidFill>
                <a:latin typeface="Arial" panose="020B0604020202020204" pitchFamily="34" charset="0"/>
                <a:cs typeface="Arial" panose="020B0604020202020204" pitchFamily="34" charset="0"/>
              </a:rPr>
              <a:t>Innovative Health Initiative : </a:t>
            </a:r>
            <a:r>
              <a:rPr lang="en-US" sz="1600" dirty="0">
                <a:solidFill>
                  <a:srgbClr val="4D4D4D"/>
                </a:solidFill>
                <a:latin typeface="Arial" panose="020B0604020202020204" pitchFamily="34" charset="0"/>
                <a:cs typeface="Arial" panose="020B0604020202020204" pitchFamily="34" charset="0"/>
                <a:hlinkClick r:id="rId6"/>
              </a:rPr>
              <a:t>https://www.ihi.europa.eu/</a:t>
            </a:r>
            <a:r>
              <a:rPr lang="en-US" sz="1600" dirty="0">
                <a:solidFill>
                  <a:srgbClr val="4D4D4D"/>
                </a:solidFill>
                <a:latin typeface="Arial" panose="020B0604020202020204" pitchFamily="34" charset="0"/>
                <a:cs typeface="Arial" panose="020B0604020202020204" pitchFamily="34" charset="0"/>
              </a:rPr>
              <a:t> </a:t>
            </a:r>
            <a:endParaRPr lang="en-US" sz="1600" b="0" dirty="0">
              <a:solidFill>
                <a:srgbClr val="4D4D4D"/>
              </a:solidFill>
              <a:latin typeface="Arial" panose="020B0604020202020204" pitchFamily="34" charset="0"/>
              <a:cs typeface="Arial" panose="020B0604020202020204" pitchFamily="34" charset="0"/>
            </a:endParaRPr>
          </a:p>
        </p:txBody>
      </p:sp>
      <p:sp>
        <p:nvSpPr>
          <p:cNvPr id="5" name="Title 4"/>
          <p:cNvSpPr>
            <a:spLocks noGrp="1"/>
          </p:cNvSpPr>
          <p:nvPr>
            <p:ph type="title" idx="4294967295"/>
          </p:nvPr>
        </p:nvSpPr>
        <p:spPr>
          <a:xfrm>
            <a:off x="477148" y="642595"/>
            <a:ext cx="4317701" cy="1398587"/>
          </a:xfrm>
          <a:prstGeom prst="rect">
            <a:avLst/>
          </a:prstGeom>
        </p:spPr>
        <p:txBody>
          <a:bodyPr/>
          <a:lstStyle/>
          <a:p>
            <a:pPr marL="0" indent="0">
              <a:lnSpc>
                <a:spcPts val="4400"/>
              </a:lnSpc>
            </a:pPr>
            <a:r>
              <a:rPr lang="en-IE" sz="4400" dirty="0">
                <a:solidFill>
                  <a:srgbClr val="C00000"/>
                </a:solidFill>
                <a:effectLst>
                  <a:outerShdw blurRad="38100" dist="38100" dir="2700000" algn="tl">
                    <a:srgbClr val="000000">
                      <a:alpha val="43137"/>
                    </a:srgbClr>
                  </a:outerShdw>
                </a:effectLst>
              </a:rPr>
              <a:t>Thank you </a:t>
            </a:r>
            <a:br>
              <a:rPr lang="en-IE" sz="3600" dirty="0">
                <a:solidFill>
                  <a:srgbClr val="C00000"/>
                </a:solidFill>
              </a:rPr>
            </a:br>
            <a:r>
              <a:rPr lang="en-IE" sz="3600" b="0" dirty="0">
                <a:solidFill>
                  <a:srgbClr val="C00000"/>
                </a:solidFill>
              </a:rPr>
              <a:t>for your attention</a:t>
            </a:r>
          </a:p>
        </p:txBody>
      </p:sp>
      <p:pic>
        <p:nvPicPr>
          <p:cNvPr id="2" name="Picture 1"/>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5893938" y="6054249"/>
            <a:ext cx="6298063" cy="803753"/>
          </a:xfrm>
          <a:prstGeom prst="rect">
            <a:avLst/>
          </a:prstGeom>
        </p:spPr>
      </p:pic>
      <p:pic>
        <p:nvPicPr>
          <p:cNvPr id="3" name="Picture 2"/>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5159240" y="642595"/>
            <a:ext cx="1998213" cy="1382821"/>
          </a:xfrm>
          <a:prstGeom prst="rect">
            <a:avLst/>
          </a:prstGeom>
        </p:spPr>
      </p:pic>
    </p:spTree>
    <p:extLst>
      <p:ext uri="{BB962C8B-B14F-4D97-AF65-F5344CB8AC3E}">
        <p14:creationId xmlns:p14="http://schemas.microsoft.com/office/powerpoint/2010/main" val="4160244136"/>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45A6CACE-A007-55DD-F189-02520A32A663}"/>
              </a:ext>
            </a:extLst>
          </p:cNvPr>
          <p:cNvSpPr txBox="1"/>
          <p:nvPr/>
        </p:nvSpPr>
        <p:spPr>
          <a:xfrm>
            <a:off x="2304000" y="1512000"/>
            <a:ext cx="7902932" cy="3960000"/>
          </a:xfrm>
          <a:prstGeom prst="rect">
            <a:avLst/>
          </a:prstGeom>
          <a:noFill/>
        </p:spPr>
        <p:txBody>
          <a:bodyPr wrap="square" lIns="91440" tIns="45720" rIns="91440" bIns="45720" rtlCol="0" anchor="ctr">
            <a:noAutofit/>
          </a:bodyPr>
          <a:lstStyle/>
          <a:p>
            <a:r>
              <a:rPr lang="en-US" sz="4000">
                <a:latin typeface="+mj-lt"/>
              </a:rPr>
              <a:t>Launch of the European Heart Failure Mission Statement</a:t>
            </a:r>
            <a:endParaRPr lang="en-US" sz="4000">
              <a:solidFill>
                <a:schemeClr val="tx1"/>
              </a:solidFill>
              <a:latin typeface="+mj-lt"/>
            </a:endParaRPr>
          </a:p>
          <a:p>
            <a:endParaRPr lang="pt-BR" sz="4000">
              <a:solidFill>
                <a:schemeClr val="tx1"/>
              </a:solidFill>
              <a:latin typeface="+mj-lt"/>
            </a:endParaRPr>
          </a:p>
          <a:p>
            <a:r>
              <a:rPr lang="pt-BR" sz="3600" err="1">
                <a:latin typeface="+mj-lt"/>
              </a:rPr>
              <a:t>Dr</a:t>
            </a:r>
            <a:r>
              <a:rPr lang="pt-BR" sz="3600">
                <a:latin typeface="+mj-lt"/>
              </a:rPr>
              <a:t> </a:t>
            </a:r>
            <a:r>
              <a:rPr lang="pt-BR" sz="3600" err="1">
                <a:latin typeface="+mj-lt"/>
              </a:rPr>
              <a:t>Luis</a:t>
            </a:r>
            <a:r>
              <a:rPr lang="pt-BR" sz="3600">
                <a:latin typeface="+mj-lt"/>
              </a:rPr>
              <a:t> Filipe Pereira </a:t>
            </a:r>
            <a:endParaRPr lang="pt-BR" sz="3600">
              <a:latin typeface="+mj-lt"/>
              <a:ea typeface="Roboto Condensed Bold"/>
              <a:cs typeface="Roboto Condensed Bold"/>
            </a:endParaRPr>
          </a:p>
          <a:p>
            <a:r>
              <a:rPr lang="pt-BR" sz="2000" err="1">
                <a:latin typeface="+mn-lt"/>
              </a:rPr>
              <a:t>President</a:t>
            </a:r>
            <a:r>
              <a:rPr lang="pt-BR" sz="2000">
                <a:latin typeface="+mn-lt"/>
              </a:rPr>
              <a:t>, Associação de Apoio aos Doentes com Insuficiência Cardíaca (AADIC); </a:t>
            </a:r>
            <a:r>
              <a:rPr lang="pt-BR" sz="2000" err="1">
                <a:latin typeface="+mn-lt"/>
              </a:rPr>
              <a:t>former</a:t>
            </a:r>
            <a:r>
              <a:rPr lang="pt-BR" sz="2000">
                <a:latin typeface="+mn-lt"/>
              </a:rPr>
              <a:t> </a:t>
            </a:r>
            <a:r>
              <a:rPr lang="pt-BR" sz="2000" err="1">
                <a:latin typeface="+mn-lt"/>
              </a:rPr>
              <a:t>Minister</a:t>
            </a:r>
            <a:r>
              <a:rPr lang="pt-BR" sz="2000">
                <a:latin typeface="+mn-lt"/>
              </a:rPr>
              <a:t> for Health</a:t>
            </a:r>
            <a:r>
              <a:rPr lang="pt-BR" sz="2000"/>
              <a:t>, Portugal</a:t>
            </a:r>
            <a:endParaRPr lang="en-US" sz="2000">
              <a:latin typeface="+mn-lt"/>
            </a:endParaRPr>
          </a:p>
        </p:txBody>
      </p:sp>
      <p:pic>
        <p:nvPicPr>
          <p:cNvPr id="2" name="Picture 1" descr="A red triangle with a heart in the middle&#10;&#10;Description automatically generated">
            <a:extLst>
              <a:ext uri="{FF2B5EF4-FFF2-40B4-BE49-F238E27FC236}">
                <a16:creationId xmlns:a16="http://schemas.microsoft.com/office/drawing/2014/main" id="{BE8CC0E0-77A5-ABE1-40E8-93B4E911588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548592" y="169993"/>
            <a:ext cx="1463949" cy="1293995"/>
          </a:xfrm>
          <a:prstGeom prst="rect">
            <a:avLst/>
          </a:prstGeom>
        </p:spPr>
      </p:pic>
    </p:spTree>
    <p:extLst>
      <p:ext uri="{BB962C8B-B14F-4D97-AF65-F5344CB8AC3E}">
        <p14:creationId xmlns:p14="http://schemas.microsoft.com/office/powerpoint/2010/main" val="1195819921"/>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D2F9A65-9B7A-49C4-AF7D-E3AE0F7D6E0C}"/>
              </a:ext>
            </a:extLst>
          </p:cNvPr>
          <p:cNvSpPr>
            <a:spLocks noGrp="1"/>
          </p:cNvSpPr>
          <p:nvPr>
            <p:ph type="title"/>
          </p:nvPr>
        </p:nvSpPr>
        <p:spPr>
          <a:xfrm>
            <a:off x="831850" y="673100"/>
            <a:ext cx="4718050" cy="5484578"/>
          </a:xfrm>
        </p:spPr>
        <p:txBody>
          <a:bodyPr/>
          <a:lstStyle/>
          <a:p>
            <a:r>
              <a:rPr lang="en-US"/>
              <a:t>We call on the European Commission to act now on heart failure</a:t>
            </a:r>
            <a:br>
              <a:rPr lang="en-US"/>
            </a:br>
            <a:br>
              <a:rPr lang="en-US"/>
            </a:br>
            <a:r>
              <a:rPr lang="en-US"/>
              <a:t>to reduce premature mortality from NCDs by one third </a:t>
            </a:r>
            <a:br>
              <a:rPr lang="en-US"/>
            </a:br>
            <a:r>
              <a:rPr lang="en-US"/>
              <a:t>(SDG 3.4)</a:t>
            </a:r>
            <a:endParaRPr lang="en-GB"/>
          </a:p>
        </p:txBody>
      </p:sp>
      <p:sp>
        <p:nvSpPr>
          <p:cNvPr id="3" name="Footer Placeholder 2">
            <a:extLst>
              <a:ext uri="{FF2B5EF4-FFF2-40B4-BE49-F238E27FC236}">
                <a16:creationId xmlns:a16="http://schemas.microsoft.com/office/drawing/2014/main" id="{06715B81-19DB-0878-1222-929E2D10FD30}"/>
              </a:ext>
            </a:extLst>
          </p:cNvPr>
          <p:cNvSpPr>
            <a:spLocks noGrp="1"/>
          </p:cNvSpPr>
          <p:nvPr>
            <p:ph type="ftr" sz="quarter" idx="11"/>
          </p:nvPr>
        </p:nvSpPr>
        <p:spPr/>
        <p:txBody>
          <a:bodyPr/>
          <a:lstStyle/>
          <a:p>
            <a:r>
              <a:rPr lang="en-GB"/>
              <a:t>European Heart Failure Mission</a:t>
            </a:r>
          </a:p>
        </p:txBody>
      </p:sp>
      <p:sp>
        <p:nvSpPr>
          <p:cNvPr id="4" name="Slide Number Placeholder 3">
            <a:extLst>
              <a:ext uri="{FF2B5EF4-FFF2-40B4-BE49-F238E27FC236}">
                <a16:creationId xmlns:a16="http://schemas.microsoft.com/office/drawing/2014/main" id="{242254E2-0A2B-2990-0C80-6F7BBED6A4C2}"/>
              </a:ext>
            </a:extLst>
          </p:cNvPr>
          <p:cNvSpPr>
            <a:spLocks noGrp="1"/>
          </p:cNvSpPr>
          <p:nvPr>
            <p:ph type="sldNum" sz="quarter" idx="12"/>
          </p:nvPr>
        </p:nvSpPr>
        <p:spPr/>
        <p:txBody>
          <a:bodyPr/>
          <a:lstStyle/>
          <a:p>
            <a:fld id="{66326AAD-2FCC-4C42-901E-810FA2EA714E}" type="slidenum">
              <a:rPr lang="en-GB" smtClean="0"/>
              <a:pPr/>
              <a:t>52</a:t>
            </a:fld>
            <a:endParaRPr lang="en-GB"/>
          </a:p>
        </p:txBody>
      </p:sp>
      <p:pic>
        <p:nvPicPr>
          <p:cNvPr id="7" name="Picture 6">
            <a:extLst>
              <a:ext uri="{FF2B5EF4-FFF2-40B4-BE49-F238E27FC236}">
                <a16:creationId xmlns:a16="http://schemas.microsoft.com/office/drawing/2014/main" id="{CCD36E6F-7F0F-63FB-94D2-8AC35CCDA014}"/>
              </a:ext>
            </a:extLst>
          </p:cNvPr>
          <p:cNvPicPr>
            <a:picLocks noChangeAspect="1"/>
          </p:cNvPicPr>
          <p:nvPr/>
        </p:nvPicPr>
        <p:blipFill>
          <a:blip r:embed="rId3"/>
          <a:stretch>
            <a:fillRect/>
          </a:stretch>
        </p:blipFill>
        <p:spPr>
          <a:xfrm>
            <a:off x="7296723" y="673100"/>
            <a:ext cx="3609170" cy="5540950"/>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602415791"/>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2B760181-4028-7293-AA50-9E7764D2F612}"/>
              </a:ext>
            </a:extLst>
          </p:cNvPr>
          <p:cNvSpPr>
            <a:spLocks noGrp="1"/>
          </p:cNvSpPr>
          <p:nvPr>
            <p:ph type="ftr" sz="quarter" idx="14"/>
          </p:nvPr>
        </p:nvSpPr>
        <p:spPr/>
        <p:txBody>
          <a:bodyPr/>
          <a:lstStyle/>
          <a:p>
            <a:r>
              <a:rPr lang="en-GB"/>
              <a:t>European Heart Failure Mission</a:t>
            </a:r>
          </a:p>
        </p:txBody>
      </p:sp>
      <p:sp>
        <p:nvSpPr>
          <p:cNvPr id="3" name="Slide Number Placeholder 2">
            <a:extLst>
              <a:ext uri="{FF2B5EF4-FFF2-40B4-BE49-F238E27FC236}">
                <a16:creationId xmlns:a16="http://schemas.microsoft.com/office/drawing/2014/main" id="{90895FD2-D0C6-0F79-983D-3AEE3E9ED71F}"/>
              </a:ext>
            </a:extLst>
          </p:cNvPr>
          <p:cNvSpPr>
            <a:spLocks noGrp="1"/>
          </p:cNvSpPr>
          <p:nvPr>
            <p:ph type="sldNum" sz="quarter" idx="15"/>
          </p:nvPr>
        </p:nvSpPr>
        <p:spPr/>
        <p:txBody>
          <a:bodyPr/>
          <a:lstStyle/>
          <a:p>
            <a:fld id="{66326AAD-2FCC-4C42-901E-810FA2EA714E}" type="slidenum">
              <a:rPr lang="en-GB" smtClean="0"/>
              <a:pPr/>
              <a:t>53</a:t>
            </a:fld>
            <a:endParaRPr lang="en-GB"/>
          </a:p>
        </p:txBody>
      </p:sp>
      <p:sp>
        <p:nvSpPr>
          <p:cNvPr id="4" name="Title 3">
            <a:extLst>
              <a:ext uri="{FF2B5EF4-FFF2-40B4-BE49-F238E27FC236}">
                <a16:creationId xmlns:a16="http://schemas.microsoft.com/office/drawing/2014/main" id="{031DEB8A-CCF4-890D-0B5A-157D00CB4798}"/>
              </a:ext>
            </a:extLst>
          </p:cNvPr>
          <p:cNvSpPr>
            <a:spLocks noGrp="1"/>
          </p:cNvSpPr>
          <p:nvPr>
            <p:ph type="title"/>
          </p:nvPr>
        </p:nvSpPr>
        <p:spPr>
          <a:xfrm>
            <a:off x="2318299" y="707857"/>
            <a:ext cx="9369329" cy="1431670"/>
          </a:xfrm>
        </p:spPr>
        <p:txBody>
          <a:bodyPr/>
          <a:lstStyle/>
          <a:p>
            <a:r>
              <a:rPr lang="en-US"/>
              <a:t>The Mission Statement has been endorsed by </a:t>
            </a:r>
            <a:br>
              <a:rPr lang="en-US"/>
            </a:br>
            <a:r>
              <a:rPr lang="en-US"/>
              <a:t>24 patient and professional </a:t>
            </a:r>
            <a:r>
              <a:rPr lang="en-US" err="1"/>
              <a:t>organisations</a:t>
            </a:r>
            <a:r>
              <a:rPr lang="en-US"/>
              <a:t> </a:t>
            </a:r>
            <a:endParaRPr lang="en-GB"/>
          </a:p>
        </p:txBody>
      </p:sp>
      <p:pic>
        <p:nvPicPr>
          <p:cNvPr id="6" name="Picture 5" descr="A collection of logos and symbols&#10;&#10;Description automatically generated">
            <a:extLst>
              <a:ext uri="{FF2B5EF4-FFF2-40B4-BE49-F238E27FC236}">
                <a16:creationId xmlns:a16="http://schemas.microsoft.com/office/drawing/2014/main" id="{2CA41EFA-63CB-33C9-B407-EC1765C2B4D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668780" y="1890896"/>
            <a:ext cx="9631680" cy="3909774"/>
          </a:xfrm>
          <a:prstGeom prst="rect">
            <a:avLst/>
          </a:prstGeom>
        </p:spPr>
      </p:pic>
    </p:spTree>
    <p:extLst>
      <p:ext uri="{BB962C8B-B14F-4D97-AF65-F5344CB8AC3E}">
        <p14:creationId xmlns:p14="http://schemas.microsoft.com/office/powerpoint/2010/main" val="2139229317"/>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AE9915FA-A48D-98C1-C3CD-EDF4F2D6E3E0}"/>
              </a:ext>
            </a:extLst>
          </p:cNvPr>
          <p:cNvSpPr txBox="1"/>
          <p:nvPr/>
        </p:nvSpPr>
        <p:spPr>
          <a:xfrm>
            <a:off x="2304000" y="1512000"/>
            <a:ext cx="7781143" cy="3960000"/>
          </a:xfrm>
          <a:prstGeom prst="rect">
            <a:avLst/>
          </a:prstGeom>
          <a:noFill/>
        </p:spPr>
        <p:txBody>
          <a:bodyPr wrap="square" lIns="91440" tIns="45720" rIns="91440" bIns="45720" rtlCol="0" anchor="ctr">
            <a:noAutofit/>
          </a:bodyPr>
          <a:lstStyle/>
          <a:p>
            <a:r>
              <a:rPr lang="en-US" sz="5400">
                <a:latin typeface="+mj-lt"/>
              </a:rPr>
              <a:t>Closing words from MEP host</a:t>
            </a:r>
            <a:endParaRPr lang="en-GB" sz="5400">
              <a:latin typeface="+mj-lt"/>
            </a:endParaRPr>
          </a:p>
          <a:p>
            <a:pPr>
              <a:spcBef>
                <a:spcPts val="600"/>
              </a:spcBef>
            </a:pPr>
            <a:r>
              <a:rPr lang="en-GB" sz="3600">
                <a:latin typeface="+mj-lt"/>
              </a:rPr>
              <a:t>Billy Kelleher MEP</a:t>
            </a:r>
            <a:endParaRPr lang="en-GB" sz="3600">
              <a:latin typeface="+mj-lt"/>
              <a:ea typeface="Roboto Condensed Bold"/>
              <a:cs typeface="Roboto Condensed Bold"/>
            </a:endParaRPr>
          </a:p>
        </p:txBody>
      </p:sp>
      <p:pic>
        <p:nvPicPr>
          <p:cNvPr id="3" name="Picture 2" descr="A red triangle with a heart in the middle&#10;&#10;Description automatically generated">
            <a:extLst>
              <a:ext uri="{FF2B5EF4-FFF2-40B4-BE49-F238E27FC236}">
                <a16:creationId xmlns:a16="http://schemas.microsoft.com/office/drawing/2014/main" id="{07BF6622-C1F0-0088-4FB2-8F610F41450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548592" y="169993"/>
            <a:ext cx="1463949" cy="1293995"/>
          </a:xfrm>
          <a:prstGeom prst="rect">
            <a:avLst/>
          </a:prstGeom>
        </p:spPr>
      </p:pic>
    </p:spTree>
    <p:extLst>
      <p:ext uri="{BB962C8B-B14F-4D97-AF65-F5344CB8AC3E}">
        <p14:creationId xmlns:p14="http://schemas.microsoft.com/office/powerpoint/2010/main" val="4073563437"/>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F690D6-A1F3-9D3B-0C5F-4F7677EE0ACB}"/>
              </a:ext>
            </a:extLst>
          </p:cNvPr>
          <p:cNvSpPr>
            <a:spLocks noGrp="1"/>
          </p:cNvSpPr>
          <p:nvPr>
            <p:ph type="ctrTitle"/>
          </p:nvPr>
        </p:nvSpPr>
        <p:spPr>
          <a:xfrm>
            <a:off x="750009" y="871639"/>
            <a:ext cx="5385471" cy="1269833"/>
          </a:xfrm>
        </p:spPr>
        <p:txBody>
          <a:bodyPr/>
          <a:lstStyle/>
          <a:p>
            <a:r>
              <a:rPr kumimoji="0" lang="en-GB" sz="2400" i="0" u="none" strike="noStrike" kern="1200" cap="none" spc="0" normalizeH="0" baseline="0" noProof="0">
                <a:ln>
                  <a:noFill/>
                </a:ln>
                <a:solidFill>
                  <a:srgbClr val="FFFFFF"/>
                </a:solidFill>
                <a:effectLst/>
                <a:uLnTx/>
                <a:uFillTx/>
                <a:latin typeface="Roboto Condensed Bold"/>
                <a:ea typeface="+mj-ea"/>
                <a:cs typeface="+mj-cs"/>
              </a:rPr>
              <a:t>Please sign the Mission pledge!</a:t>
            </a:r>
            <a:br>
              <a:rPr kumimoji="0" lang="en-GB" sz="2400" i="0" u="none" strike="noStrike" kern="1200" cap="none" spc="0" normalizeH="0" baseline="0" noProof="0">
                <a:ln>
                  <a:noFill/>
                </a:ln>
                <a:solidFill>
                  <a:srgbClr val="FFFFFF"/>
                </a:solidFill>
                <a:effectLst/>
                <a:uLnTx/>
                <a:uFillTx/>
                <a:latin typeface="Roboto Condensed Bold"/>
                <a:ea typeface="+mj-ea"/>
                <a:cs typeface="+mj-cs"/>
              </a:rPr>
            </a:br>
            <a:br>
              <a:rPr kumimoji="0" lang="en-GB" sz="2400" i="0" u="none" strike="noStrike" kern="1200" cap="none" spc="0" normalizeH="0" baseline="0" noProof="0">
                <a:ln>
                  <a:noFill/>
                </a:ln>
                <a:solidFill>
                  <a:srgbClr val="FFFFFF"/>
                </a:solidFill>
                <a:effectLst/>
                <a:uLnTx/>
                <a:uFillTx/>
                <a:latin typeface="Roboto Condensed Bold"/>
                <a:ea typeface="+mj-ea"/>
                <a:cs typeface="+mj-cs"/>
              </a:rPr>
            </a:br>
            <a:r>
              <a:rPr kumimoji="0" lang="en-GB" sz="2400" i="0" u="none" strike="noStrike" kern="1200" cap="none" spc="0" normalizeH="0" baseline="0" noProof="0">
                <a:ln>
                  <a:noFill/>
                </a:ln>
                <a:solidFill>
                  <a:srgbClr val="FFFFFF"/>
                </a:solidFill>
                <a:effectLst/>
                <a:uLnTx/>
                <a:uFillTx/>
                <a:latin typeface="Roboto Condensed Bold"/>
                <a:ea typeface="+mj-ea"/>
                <a:cs typeface="+mj-cs"/>
              </a:rPr>
              <a:t>Join our mailing list to keep up to date:</a:t>
            </a:r>
            <a:endParaRPr lang="en-GB"/>
          </a:p>
        </p:txBody>
      </p:sp>
      <p:pic>
        <p:nvPicPr>
          <p:cNvPr id="4" name="Picture 3" descr="A qr code with black squares&#10;&#10;Description automatically generated">
            <a:extLst>
              <a:ext uri="{FF2B5EF4-FFF2-40B4-BE49-F238E27FC236}">
                <a16:creationId xmlns:a16="http://schemas.microsoft.com/office/drawing/2014/main" id="{0D2B37B4-B961-AB45-5702-2F6293F4B48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939651" y="871640"/>
            <a:ext cx="1853852" cy="1853852"/>
          </a:xfrm>
          <a:prstGeom prst="rect">
            <a:avLst/>
          </a:prstGeom>
        </p:spPr>
      </p:pic>
      <p:grpSp>
        <p:nvGrpSpPr>
          <p:cNvPr id="17" name="Group 16">
            <a:extLst>
              <a:ext uri="{FF2B5EF4-FFF2-40B4-BE49-F238E27FC236}">
                <a16:creationId xmlns:a16="http://schemas.microsoft.com/office/drawing/2014/main" id="{90FE27E0-1AC4-5E36-F671-D845A7DAC30F}"/>
              </a:ext>
            </a:extLst>
          </p:cNvPr>
          <p:cNvGrpSpPr/>
          <p:nvPr/>
        </p:nvGrpSpPr>
        <p:grpSpPr>
          <a:xfrm>
            <a:off x="750009" y="2391996"/>
            <a:ext cx="6732197" cy="2584978"/>
            <a:chOff x="906359" y="2221434"/>
            <a:chExt cx="6732197" cy="2584978"/>
          </a:xfrm>
        </p:grpSpPr>
        <p:pic>
          <p:nvPicPr>
            <p:cNvPr id="5" name="Picture 4">
              <a:extLst>
                <a:ext uri="{FF2B5EF4-FFF2-40B4-BE49-F238E27FC236}">
                  <a16:creationId xmlns:a16="http://schemas.microsoft.com/office/drawing/2014/main" id="{46C2C4AA-9DA9-E137-8969-F9E64F7D118C}"/>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926294" y="2258192"/>
              <a:ext cx="434383" cy="332574"/>
            </a:xfrm>
            <a:prstGeom prst="rect">
              <a:avLst/>
            </a:prstGeom>
          </p:spPr>
        </p:pic>
        <p:pic>
          <p:nvPicPr>
            <p:cNvPr id="6" name="Picture 5">
              <a:extLst>
                <a:ext uri="{FF2B5EF4-FFF2-40B4-BE49-F238E27FC236}">
                  <a16:creationId xmlns:a16="http://schemas.microsoft.com/office/drawing/2014/main" id="{1531ECA4-2F74-D3CA-3213-4F9BD19451BB}"/>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906359" y="2962804"/>
              <a:ext cx="474252" cy="397480"/>
            </a:xfrm>
            <a:prstGeom prst="rect">
              <a:avLst/>
            </a:prstGeom>
          </p:spPr>
        </p:pic>
        <p:pic>
          <p:nvPicPr>
            <p:cNvPr id="7" name="Picture 6">
              <a:extLst>
                <a:ext uri="{FF2B5EF4-FFF2-40B4-BE49-F238E27FC236}">
                  <a16:creationId xmlns:a16="http://schemas.microsoft.com/office/drawing/2014/main" id="{DB73D242-9CB1-2665-B61F-BADD0F96912C}"/>
                </a:ext>
              </a:extLst>
            </p:cNvPr>
            <p:cNvPicPr>
              <a:picLocks noChangeAspect="1"/>
            </p:cNvPicPr>
            <p:nvPr/>
          </p:nvPicPr>
          <p:blipFill>
            <a:blip r:embed="rId5">
              <a:extLst>
                <a:ext uri="{28A0092B-C50C-407E-A947-70E740481C1C}">
                  <a14:useLocalDpi xmlns:a14="http://schemas.microsoft.com/office/drawing/2010/main" val="0"/>
                </a:ext>
              </a:extLst>
            </a:blip>
            <a:srcRect/>
            <a:stretch/>
          </p:blipFill>
          <p:spPr>
            <a:xfrm>
              <a:off x="953235" y="3678302"/>
              <a:ext cx="380501" cy="388904"/>
            </a:xfrm>
            <a:prstGeom prst="rect">
              <a:avLst/>
            </a:prstGeom>
          </p:spPr>
        </p:pic>
        <p:pic>
          <p:nvPicPr>
            <p:cNvPr id="8" name="Picture 7" descr="A picture containing logo, graphics, font, symbol&#10;&#10;Description automatically generated">
              <a:extLst>
                <a:ext uri="{FF2B5EF4-FFF2-40B4-BE49-F238E27FC236}">
                  <a16:creationId xmlns:a16="http://schemas.microsoft.com/office/drawing/2014/main" id="{36E546CB-099A-5582-59F1-826FDC9CFAE9}"/>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950628" y="4373519"/>
              <a:ext cx="385714" cy="360000"/>
            </a:xfrm>
            <a:prstGeom prst="rect">
              <a:avLst/>
            </a:prstGeom>
          </p:spPr>
        </p:pic>
        <p:sp>
          <p:nvSpPr>
            <p:cNvPr id="11" name="TextBox 10">
              <a:extLst>
                <a:ext uri="{FF2B5EF4-FFF2-40B4-BE49-F238E27FC236}">
                  <a16:creationId xmlns:a16="http://schemas.microsoft.com/office/drawing/2014/main" id="{9C0ED306-A342-CC1E-3F0D-1647626C7252}"/>
                </a:ext>
              </a:extLst>
            </p:cNvPr>
            <p:cNvSpPr txBox="1"/>
            <p:nvPr/>
          </p:nvSpPr>
          <p:spPr>
            <a:xfrm>
              <a:off x="1543346" y="3678302"/>
              <a:ext cx="4289851" cy="432893"/>
            </a:xfrm>
            <a:prstGeom prst="rect">
              <a:avLst/>
            </a:prstGeom>
            <a:noFill/>
          </p:spPr>
          <p:txBody>
            <a:bodyPr wrap="square">
              <a:noAutofit/>
            </a:bodyPr>
            <a:lstStyle/>
            <a:p>
              <a:r>
                <a:rPr lang="en-GB" sz="1800">
                  <a:solidFill>
                    <a:srgbClr val="FFFFFF"/>
                  </a:solidFill>
                  <a:latin typeface="Roboto Condensed Bold"/>
                </a:rPr>
                <a:t>@</a:t>
              </a:r>
              <a:r>
                <a:rPr kumimoji="0" lang="en-GB" sz="1800" i="0" u="none" strike="noStrike" kern="1200" cap="none" spc="0" normalizeH="0" baseline="0" noProof="0" err="1">
                  <a:ln>
                    <a:noFill/>
                  </a:ln>
                  <a:solidFill>
                    <a:srgbClr val="FFFFFF"/>
                  </a:solidFill>
                  <a:effectLst/>
                  <a:uLnTx/>
                  <a:uFillTx/>
                  <a:latin typeface="Roboto Condensed Bold"/>
                  <a:ea typeface="+mj-ea"/>
                  <a:cs typeface="+mj-cs"/>
                </a:rPr>
                <a:t>HFPolicyNetwork</a:t>
              </a:r>
              <a:endParaRPr lang="en-GB"/>
            </a:p>
          </p:txBody>
        </p:sp>
        <p:sp>
          <p:nvSpPr>
            <p:cNvPr id="13" name="TextBox 12">
              <a:extLst>
                <a:ext uri="{FF2B5EF4-FFF2-40B4-BE49-F238E27FC236}">
                  <a16:creationId xmlns:a16="http://schemas.microsoft.com/office/drawing/2014/main" id="{4B9A2203-51E7-DDFD-EF86-BA99397A2696}"/>
                </a:ext>
              </a:extLst>
            </p:cNvPr>
            <p:cNvSpPr txBox="1"/>
            <p:nvPr/>
          </p:nvSpPr>
          <p:spPr>
            <a:xfrm>
              <a:off x="1543346" y="2221434"/>
              <a:ext cx="3007334" cy="369332"/>
            </a:xfrm>
            <a:prstGeom prst="rect">
              <a:avLst/>
            </a:prstGeom>
            <a:noFill/>
          </p:spPr>
          <p:txBody>
            <a:bodyPr wrap="square">
              <a:spAutoFit/>
            </a:bodyPr>
            <a:lstStyle/>
            <a:p>
              <a:r>
                <a:rPr kumimoji="0" lang="en-GB" sz="1800" i="0" strike="noStrike" kern="1200" cap="none" spc="0" normalizeH="0" baseline="0" noProof="0" err="1">
                  <a:ln>
                    <a:noFill/>
                  </a:ln>
                  <a:solidFill>
                    <a:schemeClr val="bg1"/>
                  </a:solidFill>
                  <a:effectLst/>
                  <a:uLnTx/>
                  <a:uFillTx/>
                  <a:latin typeface="Roboto Condensed Bold"/>
                </a:rPr>
                <a:t>info@hfpolicy</a:t>
              </a:r>
              <a:r>
                <a:rPr lang="en-GB" sz="1800">
                  <a:solidFill>
                    <a:schemeClr val="bg1"/>
                  </a:solidFill>
                  <a:latin typeface="Roboto Condensed Bold"/>
                </a:rPr>
                <a:t>network.org</a:t>
              </a:r>
              <a:endParaRPr lang="en-GB"/>
            </a:p>
          </p:txBody>
        </p:sp>
        <p:sp>
          <p:nvSpPr>
            <p:cNvPr id="15" name="TextBox 14">
              <a:extLst>
                <a:ext uri="{FF2B5EF4-FFF2-40B4-BE49-F238E27FC236}">
                  <a16:creationId xmlns:a16="http://schemas.microsoft.com/office/drawing/2014/main" id="{2A1E887B-FB8E-DFFB-4125-9961693D4A9B}"/>
                </a:ext>
              </a:extLst>
            </p:cNvPr>
            <p:cNvSpPr txBox="1"/>
            <p:nvPr/>
          </p:nvSpPr>
          <p:spPr>
            <a:xfrm>
              <a:off x="1543346" y="2962804"/>
              <a:ext cx="6095210" cy="369332"/>
            </a:xfrm>
            <a:prstGeom prst="rect">
              <a:avLst/>
            </a:prstGeom>
            <a:noFill/>
          </p:spPr>
          <p:txBody>
            <a:bodyPr wrap="square">
              <a:spAutoFit/>
            </a:bodyPr>
            <a:lstStyle/>
            <a:p>
              <a:r>
                <a:rPr kumimoji="0" lang="en-GB" sz="1800" i="0" u="none" strike="noStrike" kern="1200" cap="none" spc="0" normalizeH="0" baseline="0" noProof="0">
                  <a:ln>
                    <a:noFill/>
                  </a:ln>
                  <a:solidFill>
                    <a:srgbClr val="FFFFFF"/>
                  </a:solidFill>
                  <a:effectLst/>
                  <a:uLnTx/>
                  <a:uFillTx/>
                  <a:latin typeface="Roboto Condensed Bold"/>
                  <a:ea typeface="+mj-ea"/>
                  <a:cs typeface="+mj-cs"/>
                </a:rPr>
                <a:t>www.hfpolicynetwork.org</a:t>
              </a:r>
              <a:endParaRPr lang="en-GB"/>
            </a:p>
          </p:txBody>
        </p:sp>
        <p:sp>
          <p:nvSpPr>
            <p:cNvPr id="16" name="TextBox 15">
              <a:extLst>
                <a:ext uri="{FF2B5EF4-FFF2-40B4-BE49-F238E27FC236}">
                  <a16:creationId xmlns:a16="http://schemas.microsoft.com/office/drawing/2014/main" id="{80F71EFC-AF51-EABF-473D-1A0BFAAA7E6A}"/>
                </a:ext>
              </a:extLst>
            </p:cNvPr>
            <p:cNvSpPr txBox="1"/>
            <p:nvPr/>
          </p:nvSpPr>
          <p:spPr>
            <a:xfrm>
              <a:off x="1543346" y="4373519"/>
              <a:ext cx="5170150" cy="432893"/>
            </a:xfrm>
            <a:prstGeom prst="rect">
              <a:avLst/>
            </a:prstGeom>
            <a:noFill/>
          </p:spPr>
          <p:txBody>
            <a:bodyPr wrap="square">
              <a:noAutofit/>
            </a:bodyPr>
            <a:lstStyle/>
            <a:p>
              <a:r>
                <a:rPr lang="en-GB" sz="1800">
                  <a:solidFill>
                    <a:srgbClr val="FFFFFF"/>
                  </a:solidFill>
                  <a:latin typeface="Roboto Condensed Bold"/>
                </a:rPr>
                <a:t>linkedin.com/company/heart-failure-policy-network</a:t>
              </a:r>
              <a:endParaRPr lang="en-GB"/>
            </a:p>
          </p:txBody>
        </p:sp>
      </p:grpSp>
      <p:sp>
        <p:nvSpPr>
          <p:cNvPr id="18" name="Title 1">
            <a:extLst>
              <a:ext uri="{FF2B5EF4-FFF2-40B4-BE49-F238E27FC236}">
                <a16:creationId xmlns:a16="http://schemas.microsoft.com/office/drawing/2014/main" id="{EAFEA15A-B34E-577A-D52A-C1015E0F8594}"/>
              </a:ext>
            </a:extLst>
          </p:cNvPr>
          <p:cNvSpPr txBox="1">
            <a:spLocks/>
          </p:cNvSpPr>
          <p:nvPr/>
        </p:nvSpPr>
        <p:spPr>
          <a:xfrm>
            <a:off x="768421" y="5294992"/>
            <a:ext cx="4787716" cy="388904"/>
          </a:xfrm>
          <a:prstGeom prst="rect">
            <a:avLst/>
          </a:prstGeom>
        </p:spPr>
        <p:txBody>
          <a:bodyPr vert="horz" wrap="square" lIns="0" tIns="0" rIns="0" bIns="270000" rtlCol="0" anchor="t">
            <a:noAutofit/>
          </a:bodyPr>
          <a:lstStyle>
            <a:lvl1pPr algn="l" defTabSz="914400" rtl="0" eaLnBrk="1" latinLnBrk="0" hangingPunct="1">
              <a:lnSpc>
                <a:spcPct val="90000"/>
              </a:lnSpc>
              <a:spcBef>
                <a:spcPct val="0"/>
              </a:spcBef>
              <a:buNone/>
              <a:defRPr sz="6000" b="1" kern="1200">
                <a:solidFill>
                  <a:schemeClr val="tx1"/>
                </a:solidFill>
                <a:latin typeface="+mj-lt"/>
                <a:ea typeface="+mj-ea"/>
                <a:cs typeface="+mj-cs"/>
              </a:defRPr>
            </a:lvl1pPr>
          </a:lstStyle>
          <a:p>
            <a:r>
              <a:rPr lang="en-GB" sz="2400">
                <a:solidFill>
                  <a:srgbClr val="FFFFFF"/>
                </a:solidFill>
                <a:latin typeface="Roboto Condensed Bold"/>
              </a:rPr>
              <a:t>#HeartFailureMission</a:t>
            </a:r>
            <a:endParaRPr lang="en-GB"/>
          </a:p>
        </p:txBody>
      </p:sp>
    </p:spTree>
    <p:extLst>
      <p:ext uri="{BB962C8B-B14F-4D97-AF65-F5344CB8AC3E}">
        <p14:creationId xmlns:p14="http://schemas.microsoft.com/office/powerpoint/2010/main" val="154836862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 name="Picture 30" descr="A blue rectangular boxes with text and a car on it&#10;&#10;Description automatically generated with medium confidence">
            <a:extLst>
              <a:ext uri="{FF2B5EF4-FFF2-40B4-BE49-F238E27FC236}">
                <a16:creationId xmlns:a16="http://schemas.microsoft.com/office/drawing/2014/main" id="{5FC1653A-9D4D-A7AC-CE81-91D2780251E1}"/>
              </a:ext>
            </a:extLst>
          </p:cNvPr>
          <p:cNvPicPr>
            <a:picLocks noChangeAspect="1"/>
          </p:cNvPicPr>
          <p:nvPr/>
        </p:nvPicPr>
        <p:blipFill>
          <a:blip r:embed="rId3"/>
          <a:stretch>
            <a:fillRect/>
          </a:stretch>
        </p:blipFill>
        <p:spPr>
          <a:xfrm>
            <a:off x="4843881" y="4030411"/>
            <a:ext cx="6199742" cy="2604110"/>
          </a:xfrm>
          <a:prstGeom prst="rect">
            <a:avLst/>
          </a:prstGeom>
        </p:spPr>
      </p:pic>
      <p:sp>
        <p:nvSpPr>
          <p:cNvPr id="29" name="Content Placeholder 28">
            <a:extLst>
              <a:ext uri="{FF2B5EF4-FFF2-40B4-BE49-F238E27FC236}">
                <a16:creationId xmlns:a16="http://schemas.microsoft.com/office/drawing/2014/main" id="{AF09ABE4-E3E0-5B4B-3EB3-B30D10313BB4}"/>
              </a:ext>
            </a:extLst>
          </p:cNvPr>
          <p:cNvSpPr>
            <a:spLocks noGrp="1"/>
          </p:cNvSpPr>
          <p:nvPr>
            <p:ph sz="quarter" idx="13"/>
          </p:nvPr>
        </p:nvSpPr>
        <p:spPr>
          <a:xfrm>
            <a:off x="3429000" y="2153916"/>
            <a:ext cx="4721772" cy="3942084"/>
          </a:xfrm>
        </p:spPr>
        <p:txBody>
          <a:bodyPr vert="horz" lIns="0" tIns="0" rIns="0" bIns="0" rtlCol="0" anchor="t">
            <a:noAutofit/>
          </a:bodyPr>
          <a:lstStyle/>
          <a:p>
            <a:pPr marL="359410" indent="-359410"/>
            <a:r>
              <a:rPr lang="en-GB" b="1">
                <a:latin typeface="Roboto"/>
                <a:ea typeface="Roboto"/>
                <a:cs typeface="Roboto"/>
              </a:rPr>
              <a:t>1 in 5 people </a:t>
            </a:r>
            <a:r>
              <a:rPr lang="en-GB">
                <a:latin typeface="Roboto"/>
                <a:ea typeface="Roboto"/>
                <a:cs typeface="Roboto"/>
              </a:rPr>
              <a:t>will develop heart failure in their lifetime.</a:t>
            </a:r>
            <a:r>
              <a:rPr lang="en-GB" baseline="30000">
                <a:latin typeface="Roboto"/>
                <a:ea typeface="Roboto"/>
                <a:cs typeface="Roboto"/>
              </a:rPr>
              <a:t>2</a:t>
            </a:r>
          </a:p>
          <a:p>
            <a:pPr marL="359410" indent="-359410"/>
            <a:r>
              <a:rPr lang="en-GB">
                <a:latin typeface="Roboto"/>
                <a:ea typeface="Roboto"/>
                <a:cs typeface="Roboto"/>
              </a:rPr>
              <a:t>More than </a:t>
            </a:r>
            <a:r>
              <a:rPr lang="en-GB" b="1">
                <a:latin typeface="Roboto"/>
                <a:ea typeface="Roboto"/>
                <a:cs typeface="Roboto"/>
              </a:rPr>
              <a:t>15 million people </a:t>
            </a:r>
            <a:r>
              <a:rPr lang="en-GB">
                <a:latin typeface="Roboto"/>
                <a:ea typeface="Roboto"/>
                <a:cs typeface="Roboto"/>
              </a:rPr>
              <a:t>live with heart failure in Europe.</a:t>
            </a:r>
            <a:r>
              <a:rPr lang="en-GB" baseline="30000">
                <a:latin typeface="Roboto"/>
                <a:ea typeface="Roboto"/>
                <a:cs typeface="Roboto"/>
              </a:rPr>
              <a:t>3 </a:t>
            </a:r>
            <a:r>
              <a:rPr lang="en-GB">
                <a:latin typeface="Roboto"/>
                <a:ea typeface="Roboto"/>
                <a:cs typeface="Roboto"/>
              </a:rPr>
              <a:t>Prevalence may </a:t>
            </a:r>
            <a:r>
              <a:rPr lang="en-GB" b="1">
                <a:latin typeface="Roboto"/>
                <a:ea typeface="Roboto"/>
                <a:cs typeface="Roboto"/>
              </a:rPr>
              <a:t>rise by 90% </a:t>
            </a:r>
            <a:r>
              <a:rPr lang="en-GB">
                <a:latin typeface="Roboto"/>
                <a:ea typeface="Roboto"/>
                <a:cs typeface="Roboto"/>
              </a:rPr>
              <a:t>between 2019 and 2040.</a:t>
            </a:r>
            <a:r>
              <a:rPr lang="en-GB" baseline="30000">
                <a:latin typeface="Roboto"/>
                <a:ea typeface="Roboto"/>
                <a:cs typeface="Roboto"/>
              </a:rPr>
              <a:t>4</a:t>
            </a:r>
          </a:p>
          <a:p>
            <a:pPr marL="359410" indent="-359410"/>
            <a:r>
              <a:rPr lang="en-GB">
                <a:cs typeface="Roboto" panose="02000000000000000000" pitchFamily="2" charset="0"/>
              </a:rPr>
              <a:t>Heart failure is </a:t>
            </a:r>
            <a:r>
              <a:rPr lang="en-GB" b="1">
                <a:cs typeface="Roboto" panose="02000000000000000000" pitchFamily="2" charset="0"/>
              </a:rPr>
              <a:t>as malignant as cancer</a:t>
            </a:r>
            <a:r>
              <a:rPr lang="en-GB">
                <a:cs typeface="Roboto" panose="02000000000000000000" pitchFamily="2" charset="0"/>
              </a:rPr>
              <a:t>, and it has worse quality of life and survival than that of most common cancers.</a:t>
            </a:r>
            <a:r>
              <a:rPr lang="en-GB" baseline="30000">
                <a:latin typeface="Roboto"/>
                <a:ea typeface="Roboto"/>
                <a:cs typeface="Roboto"/>
              </a:rPr>
              <a:t>5</a:t>
            </a:r>
            <a:endParaRPr lang="en-GB">
              <a:latin typeface="Roboto"/>
              <a:ea typeface="Roboto"/>
              <a:cs typeface="Roboto"/>
            </a:endParaRPr>
          </a:p>
          <a:p>
            <a:pPr marL="359410" indent="-359410"/>
            <a:endParaRPr lang="en-GB">
              <a:cs typeface="Roboto" panose="02000000000000000000" pitchFamily="2" charset="0"/>
            </a:endParaRPr>
          </a:p>
          <a:p>
            <a:pPr marL="359410" indent="-359410"/>
            <a:endParaRPr lang="en-GB">
              <a:cs typeface="Roboto" panose="02000000000000000000" pitchFamily="2" charset="0"/>
            </a:endParaRPr>
          </a:p>
        </p:txBody>
      </p:sp>
      <p:sp>
        <p:nvSpPr>
          <p:cNvPr id="30" name="Content Placeholder 29">
            <a:extLst>
              <a:ext uri="{FF2B5EF4-FFF2-40B4-BE49-F238E27FC236}">
                <a16:creationId xmlns:a16="http://schemas.microsoft.com/office/drawing/2014/main" id="{182B6EA8-747B-FF44-CCB5-7A62F7382D60}"/>
              </a:ext>
            </a:extLst>
          </p:cNvPr>
          <p:cNvSpPr>
            <a:spLocks noGrp="1"/>
          </p:cNvSpPr>
          <p:nvPr>
            <p:ph sz="quarter" idx="16"/>
          </p:nvPr>
        </p:nvSpPr>
        <p:spPr>
          <a:xfrm>
            <a:off x="8404364" y="2153916"/>
            <a:ext cx="3283263" cy="3942084"/>
          </a:xfrm>
        </p:spPr>
        <p:txBody>
          <a:bodyPr vert="horz" lIns="0" tIns="0" rIns="0" bIns="0" rtlCol="0" anchor="t">
            <a:noAutofit/>
          </a:bodyPr>
          <a:lstStyle/>
          <a:p>
            <a:pPr marL="359410" indent="-359410"/>
            <a:r>
              <a:rPr lang="en-GB">
                <a:latin typeface="Roboto"/>
                <a:ea typeface="Roboto"/>
                <a:cs typeface="Roboto"/>
              </a:rPr>
              <a:t>It has the </a:t>
            </a:r>
            <a:r>
              <a:rPr lang="en-GB" b="1">
                <a:latin typeface="Roboto"/>
                <a:ea typeface="Roboto"/>
                <a:cs typeface="Roboto"/>
              </a:rPr>
              <a:t>highest rate of rehospitalisation </a:t>
            </a:r>
            <a:r>
              <a:rPr lang="en-GB">
                <a:latin typeface="Roboto"/>
                <a:ea typeface="Roboto"/>
                <a:cs typeface="Roboto"/>
              </a:rPr>
              <a:t>within one month.</a:t>
            </a:r>
            <a:r>
              <a:rPr lang="en-GB" baseline="30000">
                <a:latin typeface="Roboto"/>
                <a:ea typeface="Roboto"/>
                <a:cs typeface="Roboto"/>
              </a:rPr>
              <a:t>6</a:t>
            </a:r>
            <a:endParaRPr lang="en-GB">
              <a:cs typeface="Roboto" panose="02000000000000000000" pitchFamily="2" charset="0"/>
            </a:endParaRPr>
          </a:p>
          <a:p>
            <a:pPr marL="359410" indent="-359410"/>
            <a:r>
              <a:rPr lang="en-GB">
                <a:latin typeface="Roboto"/>
                <a:ea typeface="Roboto"/>
                <a:cs typeface="Roboto"/>
              </a:rPr>
              <a:t>Heart failure costs European countries over </a:t>
            </a:r>
            <a:r>
              <a:rPr lang="en-GB" b="1">
                <a:latin typeface="Roboto"/>
                <a:ea typeface="Roboto"/>
                <a:cs typeface="Roboto"/>
              </a:rPr>
              <a:t>€30 billion every </a:t>
            </a:r>
            <a:r>
              <a:rPr lang="en-GB">
                <a:latin typeface="Roboto"/>
                <a:ea typeface="Roboto"/>
                <a:cs typeface="Roboto"/>
              </a:rPr>
              <a:t>year, most of which is due to hospitalisations.</a:t>
            </a:r>
            <a:r>
              <a:rPr lang="en-GB" baseline="30000">
                <a:latin typeface="Roboto"/>
                <a:ea typeface="Roboto"/>
                <a:cs typeface="Roboto"/>
              </a:rPr>
              <a:t>7</a:t>
            </a:r>
            <a:endParaRPr lang="en-US">
              <a:latin typeface="Roboto"/>
              <a:ea typeface="Roboto"/>
              <a:cs typeface="Roboto"/>
            </a:endParaRPr>
          </a:p>
        </p:txBody>
      </p:sp>
      <p:sp>
        <p:nvSpPr>
          <p:cNvPr id="28" name="Title 23">
            <a:extLst>
              <a:ext uri="{FF2B5EF4-FFF2-40B4-BE49-F238E27FC236}">
                <a16:creationId xmlns:a16="http://schemas.microsoft.com/office/drawing/2014/main" id="{449C2349-725F-BF78-522B-4FE62DA3F8A3}"/>
              </a:ext>
            </a:extLst>
          </p:cNvPr>
          <p:cNvSpPr>
            <a:spLocks noGrp="1"/>
          </p:cNvSpPr>
          <p:nvPr>
            <p:ph type="title"/>
          </p:nvPr>
        </p:nvSpPr>
        <p:spPr>
          <a:xfrm>
            <a:off x="3429000" y="707857"/>
            <a:ext cx="8258628" cy="1431670"/>
          </a:xfrm>
        </p:spPr>
        <p:txBody>
          <a:bodyPr/>
          <a:lstStyle/>
          <a:p>
            <a:r>
              <a:rPr lang="en-US"/>
              <a:t>Heart failure is the leading cause of preventable </a:t>
            </a:r>
            <a:r>
              <a:rPr lang="en-US" err="1"/>
              <a:t>hospitalisations</a:t>
            </a:r>
            <a:r>
              <a:rPr lang="en-US"/>
              <a:t> in Europe</a:t>
            </a:r>
            <a:r>
              <a:rPr lang="en-GB" baseline="30000">
                <a:latin typeface="Roboto"/>
                <a:ea typeface="Roboto"/>
                <a:cs typeface="Roboto"/>
              </a:rPr>
              <a:t>1</a:t>
            </a:r>
            <a:endParaRPr lang="en-GB"/>
          </a:p>
        </p:txBody>
      </p:sp>
      <p:sp>
        <p:nvSpPr>
          <p:cNvPr id="11" name="Content Placeholder 10">
            <a:extLst>
              <a:ext uri="{FF2B5EF4-FFF2-40B4-BE49-F238E27FC236}">
                <a16:creationId xmlns:a16="http://schemas.microsoft.com/office/drawing/2014/main" id="{5FE18438-2B02-5B4B-FB50-92F034BB1FBC}"/>
              </a:ext>
            </a:extLst>
          </p:cNvPr>
          <p:cNvSpPr>
            <a:spLocks noGrp="1"/>
          </p:cNvSpPr>
          <p:nvPr>
            <p:ph sz="quarter" idx="17"/>
          </p:nvPr>
        </p:nvSpPr>
        <p:spPr>
          <a:xfrm>
            <a:off x="162700" y="4030411"/>
            <a:ext cx="2445022" cy="2679770"/>
          </a:xfrm>
        </p:spPr>
        <p:txBody>
          <a:bodyPr/>
          <a:lstStyle/>
          <a:p>
            <a:pPr>
              <a:spcAft>
                <a:spcPts val="0"/>
              </a:spcAft>
            </a:pPr>
            <a:r>
              <a:rPr lang="en-GB">
                <a:latin typeface="Roboto"/>
                <a:ea typeface="Roboto"/>
                <a:cs typeface="Roboto"/>
              </a:rPr>
              <a:t>Sources: </a:t>
            </a:r>
            <a:endParaRPr lang="en-GB"/>
          </a:p>
          <a:p>
            <a:pPr marR="0">
              <a:spcAft>
                <a:spcPts val="0"/>
              </a:spcAft>
            </a:pPr>
            <a:r>
              <a:rPr lang="en-GB" sz="800">
                <a:latin typeface="Calibri"/>
                <a:ea typeface="Roboto"/>
                <a:cs typeface="Calibri"/>
              </a:rPr>
              <a:t>1. </a:t>
            </a:r>
            <a:r>
              <a:rPr lang="en-US" sz="800" err="1">
                <a:latin typeface="Calibri" panose="020F0502020204030204" pitchFamily="34" charset="0"/>
              </a:rPr>
              <a:t>Organisation</a:t>
            </a:r>
            <a:r>
              <a:rPr lang="en-US" sz="800">
                <a:latin typeface="Calibri" panose="020F0502020204030204" pitchFamily="34" charset="0"/>
              </a:rPr>
              <a:t> for Economic Co-operation and Development, European Union. 2018. </a:t>
            </a:r>
            <a:r>
              <a:rPr lang="en-US" sz="800" i="1">
                <a:latin typeface="Calibri" panose="020F0502020204030204" pitchFamily="34" charset="0"/>
              </a:rPr>
              <a:t>Health at a Glance: Europe 2018: State of Health in the EU.</a:t>
            </a:r>
          </a:p>
          <a:p>
            <a:pPr marR="0">
              <a:spcAft>
                <a:spcPts val="0"/>
              </a:spcAft>
            </a:pPr>
            <a:r>
              <a:rPr lang="en-GB" sz="800">
                <a:latin typeface="Calibri"/>
                <a:ea typeface="Roboto"/>
                <a:cs typeface="Calibri"/>
              </a:rPr>
              <a:t>2. Lloyd-Jones DM, Larson MG, </a:t>
            </a:r>
            <a:r>
              <a:rPr lang="en-GB" sz="800" err="1">
                <a:latin typeface="Calibri"/>
                <a:ea typeface="Roboto"/>
                <a:cs typeface="Calibri"/>
              </a:rPr>
              <a:t>Leip</a:t>
            </a:r>
            <a:r>
              <a:rPr lang="en-GB" sz="800">
                <a:latin typeface="Calibri"/>
                <a:ea typeface="Roboto"/>
                <a:cs typeface="Calibri"/>
              </a:rPr>
              <a:t> EP</a:t>
            </a:r>
            <a:r>
              <a:rPr lang="en-GB" sz="800" i="1">
                <a:latin typeface="Calibri"/>
                <a:ea typeface="Roboto"/>
                <a:cs typeface="Calibri"/>
              </a:rPr>
              <a:t>, et al. 2002. Circulation 106(24): 3068-72</a:t>
            </a:r>
          </a:p>
          <a:p>
            <a:pPr marR="0"/>
            <a:r>
              <a:rPr lang="en-GB" i="1">
                <a:latin typeface="Calibri"/>
                <a:ea typeface="Roboto"/>
                <a:cs typeface="Calibri"/>
              </a:rPr>
              <a:t>3. </a:t>
            </a:r>
            <a:r>
              <a:rPr lang="en-GB" sz="800">
                <a:latin typeface="Calibri" panose="020F0502020204030204" pitchFamily="34" charset="0"/>
              </a:rPr>
              <a:t>Dickstein K, Cohen-Solal A, </a:t>
            </a:r>
            <a:r>
              <a:rPr lang="en-GB" sz="800" err="1">
                <a:latin typeface="Calibri" panose="020F0502020204030204" pitchFamily="34" charset="0"/>
              </a:rPr>
              <a:t>Filippatos</a:t>
            </a:r>
            <a:r>
              <a:rPr lang="en-GB" sz="800">
                <a:latin typeface="Calibri" panose="020F0502020204030204" pitchFamily="34" charset="0"/>
              </a:rPr>
              <a:t> G</a:t>
            </a:r>
            <a:r>
              <a:rPr lang="en-GB" sz="800" i="1">
                <a:latin typeface="Calibri" panose="020F0502020204030204" pitchFamily="34" charset="0"/>
              </a:rPr>
              <a:t>, et al. 2008. European Journal of Heart Failure 10(10): 933-89</a:t>
            </a:r>
            <a:endParaRPr lang="en-GB" sz="800" i="1">
              <a:latin typeface="Calibri"/>
              <a:ea typeface="Roboto"/>
              <a:cs typeface="Calibri"/>
            </a:endParaRPr>
          </a:p>
          <a:p>
            <a:pPr marR="0"/>
            <a:r>
              <a:rPr lang="en-GB" i="1">
                <a:latin typeface="Calibri"/>
                <a:ea typeface="Roboto"/>
                <a:cs typeface="Calibri"/>
              </a:rPr>
              <a:t>4. </a:t>
            </a:r>
            <a:r>
              <a:rPr lang="en-US" sz="800">
                <a:latin typeface="Calibri" panose="020F0502020204030204" pitchFamily="34" charset="0"/>
              </a:rPr>
              <a:t>The Health Foundation. 2023. </a:t>
            </a:r>
            <a:r>
              <a:rPr lang="en-US" sz="800" i="1">
                <a:latin typeface="Calibri" panose="020F0502020204030204" pitchFamily="34" charset="0"/>
              </a:rPr>
              <a:t>Health in 2040: projected patterns of illness in England.</a:t>
            </a:r>
            <a:endParaRPr lang="en-GB" i="1">
              <a:latin typeface="Calibri"/>
              <a:ea typeface="Roboto"/>
              <a:cs typeface="Calibri"/>
            </a:endParaRPr>
          </a:p>
          <a:p>
            <a:pPr marR="0">
              <a:spcAft>
                <a:spcPts val="0"/>
              </a:spcAft>
            </a:pPr>
            <a:r>
              <a:rPr lang="en-GB" i="1">
                <a:latin typeface="Calibri"/>
                <a:ea typeface="Roboto"/>
                <a:cs typeface="Calibri"/>
              </a:rPr>
              <a:t>5.</a:t>
            </a:r>
            <a:r>
              <a:rPr lang="fr-FR" sz="800">
                <a:latin typeface="Calibri" panose="020F0502020204030204" pitchFamily="34" charset="0"/>
              </a:rPr>
              <a:t> Mamas MA, Sperrin M, Watson MC</a:t>
            </a:r>
            <a:r>
              <a:rPr lang="fr-FR" sz="800" i="1">
                <a:latin typeface="Calibri" panose="020F0502020204030204" pitchFamily="34" charset="0"/>
              </a:rPr>
              <a:t>, et al. 2017. </a:t>
            </a:r>
            <a:r>
              <a:rPr lang="fr-FR" sz="800" i="1" err="1">
                <a:latin typeface="Calibri" panose="020F0502020204030204" pitchFamily="34" charset="0"/>
              </a:rPr>
              <a:t>Eur</a:t>
            </a:r>
            <a:r>
              <a:rPr lang="fr-FR" sz="800" i="1">
                <a:latin typeface="Calibri" panose="020F0502020204030204" pitchFamily="34" charset="0"/>
              </a:rPr>
              <a:t> J </a:t>
            </a:r>
            <a:r>
              <a:rPr lang="fr-FR" sz="800" i="1" err="1">
                <a:latin typeface="Calibri" panose="020F0502020204030204" pitchFamily="34" charset="0"/>
              </a:rPr>
              <a:t>Heart</a:t>
            </a:r>
            <a:r>
              <a:rPr lang="fr-FR" sz="800" i="1">
                <a:latin typeface="Calibri" panose="020F0502020204030204" pitchFamily="34" charset="0"/>
              </a:rPr>
              <a:t> Fail 19(9): 1095-104</a:t>
            </a:r>
          </a:p>
          <a:p>
            <a:pPr marR="0">
              <a:spcAft>
                <a:spcPts val="0"/>
              </a:spcAft>
            </a:pPr>
            <a:r>
              <a:rPr lang="en-GB" i="1">
                <a:latin typeface="Calibri"/>
                <a:ea typeface="Roboto"/>
                <a:cs typeface="Calibri"/>
              </a:rPr>
              <a:t>6. </a:t>
            </a:r>
            <a:r>
              <a:rPr lang="en-US">
                <a:latin typeface="Calibri"/>
                <a:ea typeface="Roboto"/>
                <a:cs typeface="Calibri"/>
              </a:rPr>
              <a:t>Groenewegen A, Rutten FH, </a:t>
            </a:r>
            <a:r>
              <a:rPr lang="en-US" err="1">
                <a:latin typeface="Calibri"/>
                <a:ea typeface="Roboto"/>
                <a:cs typeface="Calibri"/>
              </a:rPr>
              <a:t>Mosterd</a:t>
            </a:r>
            <a:r>
              <a:rPr lang="en-US">
                <a:latin typeface="Calibri"/>
                <a:ea typeface="Roboto"/>
                <a:cs typeface="Calibri"/>
              </a:rPr>
              <a:t> A</a:t>
            </a:r>
            <a:r>
              <a:rPr lang="en-US" i="1">
                <a:latin typeface="Calibri"/>
                <a:ea typeface="Roboto"/>
                <a:cs typeface="Calibri"/>
              </a:rPr>
              <a:t>, et al. 2020. European Journal of Heart Failure 22(8): 1342-56</a:t>
            </a:r>
          </a:p>
          <a:p>
            <a:pPr>
              <a:spcAft>
                <a:spcPts val="0"/>
              </a:spcAft>
            </a:pPr>
            <a:r>
              <a:rPr lang="en-GB">
                <a:latin typeface="Calibri"/>
                <a:ea typeface="Roboto"/>
                <a:cs typeface="Calibri"/>
              </a:rPr>
              <a:t>7. Cook C, Cole G, </a:t>
            </a:r>
            <a:r>
              <a:rPr lang="en-GB" err="1">
                <a:latin typeface="Calibri"/>
                <a:ea typeface="Roboto"/>
                <a:cs typeface="Calibri"/>
              </a:rPr>
              <a:t>Asaria</a:t>
            </a:r>
            <a:r>
              <a:rPr lang="en-GB">
                <a:latin typeface="Calibri"/>
                <a:ea typeface="Roboto"/>
                <a:cs typeface="Calibri"/>
              </a:rPr>
              <a:t> P</a:t>
            </a:r>
            <a:r>
              <a:rPr lang="en-GB" i="1">
                <a:latin typeface="Calibri"/>
                <a:ea typeface="Roboto"/>
                <a:cs typeface="Calibri"/>
              </a:rPr>
              <a:t>, et al. 2014. Int J </a:t>
            </a:r>
            <a:r>
              <a:rPr lang="en-GB" i="1" err="1">
                <a:latin typeface="Calibri"/>
                <a:ea typeface="Roboto"/>
                <a:cs typeface="Calibri"/>
              </a:rPr>
              <a:t>Cardiol</a:t>
            </a:r>
            <a:r>
              <a:rPr lang="en-GB" i="1">
                <a:latin typeface="Calibri"/>
                <a:ea typeface="Roboto"/>
                <a:cs typeface="Calibri"/>
              </a:rPr>
              <a:t> 171(3): 368-76</a:t>
            </a:r>
            <a:endParaRPr lang="en-US" i="1">
              <a:latin typeface="Calibri" panose="020F0502020204030204" pitchFamily="34" charset="0"/>
            </a:endParaRPr>
          </a:p>
        </p:txBody>
      </p:sp>
      <p:sp>
        <p:nvSpPr>
          <p:cNvPr id="2" name="TextBox 1">
            <a:extLst>
              <a:ext uri="{FF2B5EF4-FFF2-40B4-BE49-F238E27FC236}">
                <a16:creationId xmlns:a16="http://schemas.microsoft.com/office/drawing/2014/main" id="{712C6869-FE53-2C92-BCA4-BAF94B7D46D7}"/>
              </a:ext>
            </a:extLst>
          </p:cNvPr>
          <p:cNvSpPr txBox="1"/>
          <p:nvPr/>
        </p:nvSpPr>
        <p:spPr>
          <a:xfrm>
            <a:off x="9583403" y="6156792"/>
            <a:ext cx="1460220" cy="235962"/>
          </a:xfrm>
          <a:prstGeom prst="rect">
            <a:avLst/>
          </a:prstGeom>
          <a:noFill/>
        </p:spPr>
        <p:txBody>
          <a:bodyPr wrap="square" lIns="91440" tIns="45720" rIns="91440" bIns="45720" rtlCol="0" anchor="t">
            <a:spAutoFit/>
          </a:bodyPr>
          <a:lstStyle/>
          <a:p>
            <a:r>
              <a:rPr lang="en-US" sz="1400" baseline="30000">
                <a:ea typeface="Roboto Light"/>
                <a:cs typeface="Roboto Light"/>
              </a:rPr>
              <a:t>6</a:t>
            </a:r>
          </a:p>
        </p:txBody>
      </p:sp>
      <p:sp>
        <p:nvSpPr>
          <p:cNvPr id="3" name="TextBox 2">
            <a:extLst>
              <a:ext uri="{FF2B5EF4-FFF2-40B4-BE49-F238E27FC236}">
                <a16:creationId xmlns:a16="http://schemas.microsoft.com/office/drawing/2014/main" id="{193811D9-E704-E79E-487E-76077AD0CD5C}"/>
              </a:ext>
            </a:extLst>
          </p:cNvPr>
          <p:cNvSpPr txBox="1"/>
          <p:nvPr/>
        </p:nvSpPr>
        <p:spPr>
          <a:xfrm>
            <a:off x="3682593" y="4963134"/>
            <a:ext cx="1500263" cy="738664"/>
          </a:xfrm>
          <a:prstGeom prst="rect">
            <a:avLst/>
          </a:prstGeom>
          <a:noFill/>
        </p:spPr>
        <p:txBody>
          <a:bodyPr wrap="square" rtlCol="0">
            <a:spAutoFit/>
          </a:bodyPr>
          <a:lstStyle/>
          <a:p>
            <a:r>
              <a:rPr lang="en-US" sz="1400"/>
              <a:t>Preventable </a:t>
            </a:r>
            <a:r>
              <a:rPr lang="en-US" sz="1400" err="1"/>
              <a:t>hospitalisations</a:t>
            </a:r>
            <a:r>
              <a:rPr lang="en-US" sz="1400"/>
              <a:t> in Europe </a:t>
            </a:r>
            <a:endParaRPr lang="en-GB" sz="1400"/>
          </a:p>
        </p:txBody>
      </p:sp>
    </p:spTree>
    <p:extLst>
      <p:ext uri="{BB962C8B-B14F-4D97-AF65-F5344CB8AC3E}">
        <p14:creationId xmlns:p14="http://schemas.microsoft.com/office/powerpoint/2010/main" val="116314044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331B6C1D-CA01-AD49-9F2E-3E11A58552D2}"/>
              </a:ext>
            </a:extLst>
          </p:cNvPr>
          <p:cNvSpPr>
            <a:spLocks noGrp="1"/>
          </p:cNvSpPr>
          <p:nvPr>
            <p:ph type="title"/>
          </p:nvPr>
        </p:nvSpPr>
        <p:spPr>
          <a:xfrm>
            <a:off x="3429000" y="707857"/>
            <a:ext cx="8258628" cy="988472"/>
          </a:xfrm>
        </p:spPr>
        <p:txBody>
          <a:bodyPr/>
          <a:lstStyle/>
          <a:p>
            <a:r>
              <a:rPr lang="en-US"/>
              <a:t>What can we achieve in heart failure?</a:t>
            </a:r>
            <a:endParaRPr lang="en-GB"/>
          </a:p>
        </p:txBody>
      </p:sp>
      <p:sp>
        <p:nvSpPr>
          <p:cNvPr id="6" name="Content Placeholder 5">
            <a:extLst>
              <a:ext uri="{FF2B5EF4-FFF2-40B4-BE49-F238E27FC236}">
                <a16:creationId xmlns:a16="http://schemas.microsoft.com/office/drawing/2014/main" id="{FE681128-52FB-EDE6-9312-785310ED9B67}"/>
              </a:ext>
            </a:extLst>
          </p:cNvPr>
          <p:cNvSpPr>
            <a:spLocks noGrp="1"/>
          </p:cNvSpPr>
          <p:nvPr>
            <p:ph sz="quarter" idx="16"/>
          </p:nvPr>
        </p:nvSpPr>
        <p:spPr>
          <a:xfrm>
            <a:off x="155360" y="4542030"/>
            <a:ext cx="2871304" cy="2193673"/>
          </a:xfrm>
        </p:spPr>
        <p:txBody>
          <a:bodyPr numCol="2">
            <a:noAutofit/>
          </a:bodyPr>
          <a:lstStyle/>
          <a:p>
            <a:pPr>
              <a:spcAft>
                <a:spcPts val="0"/>
              </a:spcAft>
            </a:pPr>
            <a:r>
              <a:rPr lang="en-GB" sz="700">
                <a:latin typeface="Arial" panose="020B0604020202020204" pitchFamily="34" charset="0"/>
                <a:cs typeface="Arial" panose="020B0604020202020204" pitchFamily="34" charset="0"/>
              </a:rPr>
              <a:t>Sources:</a:t>
            </a:r>
          </a:p>
          <a:p>
            <a:pPr>
              <a:spcAft>
                <a:spcPts val="0"/>
              </a:spcAft>
            </a:pPr>
            <a:r>
              <a:rPr lang="en-US" sz="700" i="1">
                <a:latin typeface="Arial" panose="020B0604020202020204" pitchFamily="34" charset="0"/>
                <a:ea typeface="Roboto"/>
                <a:cs typeface="Arial" panose="020B0604020202020204" pitchFamily="34" charset="0"/>
              </a:rPr>
              <a:t>1.  </a:t>
            </a:r>
            <a:r>
              <a:rPr kumimoji="0" lang="en-GB" sz="700" b="0" i="0" u="none" strike="noStrike" kern="1200" cap="none" spc="0" normalizeH="0" baseline="0" noProof="0" err="1">
                <a:ln>
                  <a:noFill/>
                </a:ln>
                <a:effectLst/>
                <a:uLnTx/>
                <a:uFillTx/>
                <a:latin typeface="Arial" panose="020B0604020202020204" pitchFamily="34" charset="0"/>
                <a:ea typeface="Roboto"/>
                <a:cs typeface="Arial" panose="020B0604020202020204" pitchFamily="34" charset="0"/>
              </a:rPr>
              <a:t>Ledwidge</a:t>
            </a:r>
            <a:r>
              <a:rPr kumimoji="0" lang="en-GB" sz="700" b="0" i="0" u="none" strike="noStrike" kern="1200" cap="none" spc="0" normalizeH="0" baseline="0" noProof="0">
                <a:ln>
                  <a:noFill/>
                </a:ln>
                <a:effectLst/>
                <a:uLnTx/>
                <a:uFillTx/>
                <a:latin typeface="Arial" panose="020B0604020202020204" pitchFamily="34" charset="0"/>
                <a:ea typeface="Roboto"/>
                <a:cs typeface="Arial" panose="020B0604020202020204" pitchFamily="34" charset="0"/>
              </a:rPr>
              <a:t> MT, O'Connell E, Gallagher J</a:t>
            </a:r>
            <a:r>
              <a:rPr kumimoji="0" lang="en-GB" sz="700" b="0" i="1" u="none" strike="noStrike" kern="1200" cap="none" spc="0" normalizeH="0" baseline="0" noProof="0">
                <a:ln>
                  <a:noFill/>
                </a:ln>
                <a:effectLst/>
                <a:uLnTx/>
                <a:uFillTx/>
                <a:latin typeface="Arial" panose="020B0604020202020204" pitchFamily="34" charset="0"/>
                <a:ea typeface="Roboto"/>
                <a:cs typeface="Arial" panose="020B0604020202020204" pitchFamily="34" charset="0"/>
              </a:rPr>
              <a:t>, et al. 2015. European Journal of Heart Failure 17(7): 672-79</a:t>
            </a:r>
            <a:endParaRPr lang="en-GB" sz="700" b="0" i="1" u="none" strike="noStrike" kern="1200" cap="none" spc="0" normalizeH="0" baseline="0" noProof="0">
              <a:ln>
                <a:noFill/>
              </a:ln>
              <a:effectLst/>
              <a:uLnTx/>
              <a:uFillTx/>
              <a:latin typeface="Arial" panose="020B0604020202020204" pitchFamily="34" charset="0"/>
              <a:ea typeface="Roboto"/>
              <a:cs typeface="Arial" panose="020B0604020202020204" pitchFamily="34" charset="0"/>
            </a:endParaRPr>
          </a:p>
          <a:p>
            <a:pPr marR="0">
              <a:spcAft>
                <a:spcPts val="0"/>
              </a:spcAft>
            </a:pPr>
            <a:r>
              <a:rPr lang="en-GB" sz="700" i="1">
                <a:latin typeface="Arial" panose="020B0604020202020204" pitchFamily="34" charset="0"/>
                <a:cs typeface="Arial" panose="020B0604020202020204" pitchFamily="34" charset="0"/>
              </a:rPr>
              <a:t>2. </a:t>
            </a:r>
            <a:r>
              <a:rPr kumimoji="0" lang="en-US" sz="700" b="0" i="0" u="none" strike="noStrike" kern="1200" cap="none" spc="0" normalizeH="0" baseline="0" noProof="0">
                <a:ln>
                  <a:noFill/>
                </a:ln>
                <a:effectLst/>
                <a:uLnTx/>
                <a:uFillTx/>
                <a:latin typeface="Arial" panose="020B0604020202020204" pitchFamily="34" charset="0"/>
                <a:cs typeface="Arial" panose="020B0604020202020204" pitchFamily="34" charset="0"/>
              </a:rPr>
              <a:t> West of Scotland Innovation Hub. </a:t>
            </a:r>
            <a:r>
              <a:rPr kumimoji="0" lang="en-US" sz="700" b="0" i="0" u="none" strike="noStrike" kern="1200" cap="none" spc="0" normalizeH="0" baseline="0" noProof="0">
                <a:ln>
                  <a:noFill/>
                </a:ln>
                <a:effectLst/>
                <a:uLnTx/>
                <a:uFillTx/>
                <a:latin typeface="Arial" panose="020B0604020202020204" pitchFamily="34" charset="0"/>
                <a:cs typeface="Arial" panose="020B0604020202020204" pitchFamily="34" charset="0"/>
                <a:hlinkClick r:id="rId2">
                  <a:extLst>
                    <a:ext uri="{A12FA001-AC4F-418D-AE19-62706E023703}">
                      <ahyp:hlinkClr xmlns:ahyp="http://schemas.microsoft.com/office/drawing/2018/hyperlinkcolor" val="tx"/>
                    </a:ext>
                  </a:extLst>
                </a:hlinkClick>
              </a:rPr>
              <a:t>https://www.woshealthinnovation.scot/exemplar-projects/early-diagnostic-heart-failure-opera/</a:t>
            </a:r>
            <a:endParaRPr kumimoji="0" lang="en-US" sz="700" b="0" i="0" u="none" strike="noStrike" kern="1200" cap="none" spc="0" normalizeH="0" baseline="0" noProof="0">
              <a:ln>
                <a:noFill/>
              </a:ln>
              <a:effectLst/>
              <a:uLnTx/>
              <a:uFillTx/>
              <a:latin typeface="Arial" panose="020B0604020202020204" pitchFamily="34" charset="0"/>
              <a:cs typeface="Arial" panose="020B0604020202020204" pitchFamily="34" charset="0"/>
            </a:endParaRPr>
          </a:p>
          <a:p>
            <a:pPr>
              <a:spcAft>
                <a:spcPts val="0"/>
              </a:spcAft>
            </a:pPr>
            <a:r>
              <a:rPr lang="en-GB" sz="700">
                <a:latin typeface="Arial" panose="020B0604020202020204" pitchFamily="34" charset="0"/>
                <a:cs typeface="Arial" panose="020B0604020202020204" pitchFamily="34" charset="0"/>
              </a:rPr>
              <a:t>3. Castiglione V, Aimo A, </a:t>
            </a:r>
            <a:r>
              <a:rPr lang="en-GB" sz="700" err="1">
                <a:latin typeface="Arial" panose="020B0604020202020204" pitchFamily="34" charset="0"/>
                <a:cs typeface="Arial" panose="020B0604020202020204" pitchFamily="34" charset="0"/>
              </a:rPr>
              <a:t>Vergaro</a:t>
            </a:r>
            <a:r>
              <a:rPr lang="en-GB" sz="700">
                <a:latin typeface="Arial" panose="020B0604020202020204" pitchFamily="34" charset="0"/>
                <a:cs typeface="Arial" panose="020B0604020202020204" pitchFamily="34" charset="0"/>
              </a:rPr>
              <a:t> G</a:t>
            </a:r>
            <a:r>
              <a:rPr lang="en-GB" sz="700" i="1">
                <a:latin typeface="Arial" panose="020B0604020202020204" pitchFamily="34" charset="0"/>
                <a:cs typeface="Arial" panose="020B0604020202020204" pitchFamily="34" charset="0"/>
              </a:rPr>
              <a:t>, et al. 2022. Heart Failure Reviews 27: 625-43</a:t>
            </a:r>
          </a:p>
          <a:p>
            <a:pPr>
              <a:spcAft>
                <a:spcPts val="0"/>
              </a:spcAft>
            </a:pPr>
            <a:r>
              <a:rPr lang="en-GB" sz="700" i="1">
                <a:latin typeface="Arial" panose="020B0604020202020204" pitchFamily="34" charset="0"/>
                <a:cs typeface="Arial" panose="020B0604020202020204" pitchFamily="34" charset="0"/>
              </a:rPr>
              <a:t>4. </a:t>
            </a:r>
            <a:r>
              <a:rPr kumimoji="0" lang="en-US" sz="700" b="0" i="0" u="none" strike="noStrike" kern="1200" cap="none" spc="0" normalizeH="0" baseline="0" noProof="0">
                <a:ln>
                  <a:noFill/>
                </a:ln>
                <a:effectLst/>
                <a:uLnTx/>
                <a:uFillTx/>
                <a:latin typeface="Arial" panose="020B0604020202020204" pitchFamily="34" charset="0"/>
                <a:cs typeface="Arial" panose="020B0604020202020204" pitchFamily="34" charset="0"/>
              </a:rPr>
              <a:t>Ferreira J KS, Mitchell S, et al. . 2019. </a:t>
            </a:r>
            <a:r>
              <a:rPr kumimoji="0" lang="en-US" sz="700" b="0" i="1" u="none" strike="noStrike" kern="1200" cap="none" spc="0" normalizeH="0" baseline="0" noProof="0">
                <a:ln>
                  <a:noFill/>
                </a:ln>
                <a:effectLst/>
                <a:uLnTx/>
                <a:uFillTx/>
                <a:latin typeface="Arial" panose="020B0604020202020204" pitchFamily="34" charset="0"/>
                <a:cs typeface="Arial" panose="020B0604020202020204" pitchFamily="34" charset="0"/>
              </a:rPr>
              <a:t>Global Heart 14(3)</a:t>
            </a:r>
            <a:endParaRPr lang="en-US" sz="700" i="1">
              <a:latin typeface="Arial" panose="020B0604020202020204" pitchFamily="34" charset="0"/>
              <a:cs typeface="Arial" panose="020B0604020202020204" pitchFamily="34" charset="0"/>
            </a:endParaRPr>
          </a:p>
          <a:p>
            <a:pPr>
              <a:spcAft>
                <a:spcPts val="0"/>
              </a:spcAft>
            </a:pPr>
            <a:r>
              <a:rPr lang="en-US" sz="700" b="0" i="1" u="none" strike="noStrike">
                <a:effectLst/>
                <a:latin typeface="Arial" panose="020B0604020202020204" pitchFamily="34" charset="0"/>
                <a:ea typeface="Roboto"/>
                <a:cs typeface="Arial" panose="020B0604020202020204" pitchFamily="34" charset="0"/>
              </a:rPr>
              <a:t>5. </a:t>
            </a:r>
            <a:r>
              <a:rPr lang="en-GB" sz="700" b="0" i="0" u="none" strike="noStrike" err="1">
                <a:effectLst/>
                <a:latin typeface="Arial" panose="020B0604020202020204" pitchFamily="34" charset="0"/>
                <a:ea typeface="Roboto"/>
                <a:cs typeface="Arial" panose="020B0604020202020204" pitchFamily="34" charset="0"/>
              </a:rPr>
              <a:t>Halatchev</a:t>
            </a:r>
            <a:r>
              <a:rPr lang="en-GB" sz="700" b="0" i="0" u="none" strike="noStrike">
                <a:effectLst/>
                <a:latin typeface="Arial" panose="020B0604020202020204" pitchFamily="34" charset="0"/>
                <a:ea typeface="Roboto"/>
                <a:cs typeface="Arial" panose="020B0604020202020204" pitchFamily="34" charset="0"/>
              </a:rPr>
              <a:t> I, McDonald J, Wu W. 2020. </a:t>
            </a:r>
            <a:r>
              <a:rPr lang="en-GB" sz="700" b="0" i="1" u="none" strike="noStrike">
                <a:effectLst/>
                <a:latin typeface="Arial" panose="020B0604020202020204" pitchFamily="34" charset="0"/>
                <a:ea typeface="Roboto"/>
                <a:cs typeface="Arial" panose="020B0604020202020204" pitchFamily="34" charset="0"/>
              </a:rPr>
              <a:t>Open Heart 7(2): e001221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6. Ekman I, Wolf A, Olsson L-E</a:t>
            </a:r>
            <a:r>
              <a:rPr kumimoji="0" lang="en-GB" sz="700" b="0" i="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et al. 2012. European heart journal 33(9): 1112-19</a:t>
            </a:r>
          </a:p>
          <a:p>
            <a:pPr marL="0" marR="0" lvl="0" indent="0" algn="l" defTabSz="914400" rtl="0" eaLnBrk="1" fontAlgn="base" latinLnBrk="0" hangingPunct="1">
              <a:lnSpc>
                <a:spcPct val="100000"/>
              </a:lnSpc>
              <a:spcBef>
                <a:spcPts val="0"/>
              </a:spcBef>
              <a:spcAft>
                <a:spcPts val="0"/>
              </a:spcAft>
              <a:buClrTx/>
              <a:buSzTx/>
              <a:buFontTx/>
              <a:buNone/>
              <a:tabLst/>
              <a:defRPr/>
            </a:pPr>
            <a:r>
              <a:rPr kumimoji="0" lang="en-GB" sz="700" b="0" i="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7.  </a:t>
            </a:r>
            <a:r>
              <a:rPr kumimoji="0" lang="en-GB" sz="7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Lin Y, Cai Z, Yuan J</a:t>
            </a:r>
            <a:r>
              <a:rPr kumimoji="0" lang="en-GB" sz="700" b="0" i="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et al. 2022. Cardiovascular Diabetology 21(1): 237 </a:t>
            </a:r>
            <a:endParaRPr kumimoji="0" lang="en-US" sz="700" b="0" i="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8. Feltner C, Jones C, Cene C</a:t>
            </a:r>
            <a:r>
              <a:rPr kumimoji="0" lang="en-GB" sz="700" b="0" i="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et al. 2014. Annals of Internal Medicine 160(11): 774-84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9.  </a:t>
            </a:r>
            <a:r>
              <a:rPr kumimoji="0" lang="nl-NL" sz="700" b="0" i="0" u="none" strike="noStrike" kern="1200" cap="none" spc="0" normalizeH="0" baseline="0" noProof="0" err="1">
                <a:ln>
                  <a:noFill/>
                </a:ln>
                <a:solidFill>
                  <a:srgbClr val="000000"/>
                </a:solidFill>
                <a:effectLst/>
                <a:uLnTx/>
                <a:uFillTx/>
                <a:latin typeface="Arial" panose="020B0604020202020204" pitchFamily="34" charset="0"/>
                <a:ea typeface="+mn-ea"/>
                <a:cs typeface="Arial" panose="020B0604020202020204" pitchFamily="34" charset="0"/>
              </a:rPr>
              <a:t>Vestergaard</a:t>
            </a:r>
            <a:r>
              <a:rPr kumimoji="0" lang="nl-NL" sz="7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AS, Hansen L, </a:t>
            </a:r>
            <a:r>
              <a:rPr kumimoji="0" lang="nl-NL" sz="700" b="0" i="0" u="none" strike="noStrike" kern="1200" cap="none" spc="0" normalizeH="0" baseline="0" noProof="0" err="1">
                <a:ln>
                  <a:noFill/>
                </a:ln>
                <a:solidFill>
                  <a:srgbClr val="000000"/>
                </a:solidFill>
                <a:effectLst/>
                <a:uLnTx/>
                <a:uFillTx/>
                <a:latin typeface="Arial" panose="020B0604020202020204" pitchFamily="34" charset="0"/>
                <a:ea typeface="+mn-ea"/>
                <a:cs typeface="Arial" panose="020B0604020202020204" pitchFamily="34" charset="0"/>
              </a:rPr>
              <a:t>Sørensen</a:t>
            </a:r>
            <a:r>
              <a:rPr kumimoji="0" lang="nl-NL" sz="7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S</a:t>
            </a:r>
            <a:r>
              <a:rPr kumimoji="0" lang="nl-NL" sz="700" b="0" i="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et al. 2020. BMJ Open 10(1): e031670 </a:t>
            </a:r>
          </a:p>
          <a:p>
            <a:pPr marL="0" marR="0" lvl="0" indent="0" algn="l" defTabSz="914400" rtl="0" eaLnBrk="1" fontAlgn="base" latinLnBrk="0" hangingPunct="1">
              <a:lnSpc>
                <a:spcPct val="100000"/>
              </a:lnSpc>
              <a:spcBef>
                <a:spcPts val="0"/>
              </a:spcBef>
              <a:spcAft>
                <a:spcPts val="0"/>
              </a:spcAft>
              <a:buClrTx/>
              <a:buSzTx/>
              <a:buFontTx/>
              <a:buNone/>
              <a:tabLst/>
              <a:defRPr/>
            </a:pPr>
            <a:r>
              <a:rPr kumimoji="0" lang="nl-NL" sz="700" b="0" i="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10.</a:t>
            </a:r>
            <a:r>
              <a:rPr kumimoji="0" lang="en-US" sz="7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Grange J. 2005. Heart 91(suppl 2): ii39-ii42</a:t>
            </a:r>
          </a:p>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11. Harris K, Jacoby D, Lampert R</a:t>
            </a:r>
            <a:r>
              <a:rPr kumimoji="0" lang="en-US" sz="700" b="0" i="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et al. 2021. Heart Failure Reviews 3: 561-75</a:t>
            </a:r>
            <a:endParaRPr kumimoji="0" lang="en-US" sz="7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a:p>
            <a:pPr>
              <a:spcAft>
                <a:spcPts val="0"/>
              </a:spcAft>
            </a:pPr>
            <a:endParaRPr lang="en-US" sz="600" b="0" i="0">
              <a:effectLst/>
              <a:latin typeface="Arial"/>
              <a:ea typeface="Roboto"/>
              <a:cs typeface="Arial"/>
            </a:endParaRPr>
          </a:p>
        </p:txBody>
      </p:sp>
      <p:sp>
        <p:nvSpPr>
          <p:cNvPr id="22" name="TextBox 1">
            <a:extLst>
              <a:ext uri="{FF2B5EF4-FFF2-40B4-BE49-F238E27FC236}">
                <a16:creationId xmlns:a16="http://schemas.microsoft.com/office/drawing/2014/main" id="{785AA351-4D97-02E4-D017-0F73C2B82FF9}"/>
              </a:ext>
            </a:extLst>
          </p:cNvPr>
          <p:cNvSpPr txBox="1"/>
          <p:nvPr/>
        </p:nvSpPr>
        <p:spPr>
          <a:xfrm>
            <a:off x="8469823" y="4655215"/>
            <a:ext cx="3217806" cy="1972848"/>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90000"/>
              </a:lnSpc>
              <a:spcBef>
                <a:spcPts val="1000"/>
              </a:spcBef>
              <a:buClr>
                <a:srgbClr val="692558"/>
              </a:buClr>
              <a:defRPr/>
            </a:pPr>
            <a:r>
              <a:rPr kumimoji="0" lang="en-US" sz="1200" b="1" i="0" u="none" strike="noStrike" kern="1200" cap="none" spc="0" normalizeH="0" baseline="0" noProof="0">
                <a:ln>
                  <a:noFill/>
                </a:ln>
                <a:effectLst/>
                <a:uLnTx/>
                <a:uFillTx/>
                <a:latin typeface="Arial"/>
                <a:ea typeface="+mn-ea"/>
                <a:cs typeface="Arial"/>
              </a:rPr>
              <a:t>Best-practice care</a:t>
            </a:r>
            <a:r>
              <a:rPr kumimoji="0" lang="en-US" sz="1200" i="0" u="none" strike="noStrike" kern="1200" cap="none" spc="0" normalizeH="0" baseline="0" noProof="0">
                <a:ln>
                  <a:noFill/>
                </a:ln>
                <a:effectLst/>
                <a:uLnTx/>
                <a:uFillTx/>
                <a:latin typeface="Arial"/>
                <a:ea typeface="+mn-ea"/>
                <a:cs typeface="Arial"/>
              </a:rPr>
              <a:t> can reduce heart failure </a:t>
            </a:r>
            <a:r>
              <a:rPr kumimoji="0" lang="en-US" sz="1200" i="0" u="none" strike="noStrike" kern="1200" cap="none" spc="0" normalizeH="0" baseline="0" noProof="0" err="1">
                <a:ln>
                  <a:noFill/>
                </a:ln>
                <a:effectLst/>
                <a:uLnTx/>
                <a:uFillTx/>
                <a:latin typeface="Arial"/>
                <a:ea typeface="+mn-ea"/>
                <a:cs typeface="Arial"/>
              </a:rPr>
              <a:t>hopisalitsations</a:t>
            </a:r>
            <a:r>
              <a:rPr kumimoji="0" lang="en-US" sz="1200" i="0" u="none" strike="noStrike" kern="1200" cap="none" spc="0" normalizeH="0" baseline="0" noProof="0">
                <a:ln>
                  <a:noFill/>
                </a:ln>
                <a:effectLst/>
                <a:uLnTx/>
                <a:uFillTx/>
                <a:latin typeface="Arial"/>
                <a:ea typeface="+mn-ea"/>
                <a:cs typeface="Arial"/>
              </a:rPr>
              <a:t> by up to 30%.</a:t>
            </a:r>
            <a:r>
              <a:rPr kumimoji="0" lang="en-US" sz="1200" i="0" u="none" strike="noStrike" kern="1200" cap="none" spc="0" normalizeH="0" baseline="30000" noProof="0">
                <a:ln>
                  <a:noFill/>
                </a:ln>
                <a:effectLst/>
                <a:uLnTx/>
                <a:uFillTx/>
                <a:latin typeface="Arial"/>
                <a:ea typeface="+mn-ea"/>
                <a:cs typeface="Arial"/>
              </a:rPr>
              <a:t>8 9</a:t>
            </a:r>
            <a:endParaRPr kumimoji="0" lang="en-US" sz="1200" b="1" i="0" u="none" strike="noStrike" kern="1200" cap="none" spc="0" normalizeH="0" baseline="0" noProof="0">
              <a:ln>
                <a:noFill/>
              </a:ln>
              <a:effectLst/>
              <a:uLnTx/>
              <a:uFillTx/>
              <a:latin typeface="Arial"/>
              <a:ea typeface="+mn-ea"/>
              <a:cs typeface="Arial"/>
            </a:endParaRPr>
          </a:p>
          <a:p>
            <a:pPr>
              <a:lnSpc>
                <a:spcPct val="90000"/>
              </a:lnSpc>
              <a:spcBef>
                <a:spcPts val="1000"/>
              </a:spcBef>
              <a:buClr>
                <a:srgbClr val="692558"/>
              </a:buClr>
              <a:defRPr/>
            </a:pPr>
            <a:r>
              <a:rPr kumimoji="0" lang="en-US" sz="1200" b="1" i="0" u="none" strike="noStrike" kern="1200" cap="none" spc="0" normalizeH="0" baseline="0" noProof="0">
                <a:ln>
                  <a:noFill/>
                </a:ln>
                <a:effectLst/>
                <a:uLnTx/>
                <a:uFillTx/>
                <a:latin typeface="Arial"/>
                <a:ea typeface="+mn-ea"/>
                <a:cs typeface="Arial"/>
              </a:rPr>
              <a:t>Telemedicine</a:t>
            </a:r>
            <a:r>
              <a:rPr kumimoji="0" lang="en-US" sz="1200" b="0" i="0" u="none" strike="noStrike" kern="1200" cap="none" spc="0" normalizeH="0" baseline="0" noProof="0">
                <a:ln>
                  <a:noFill/>
                </a:ln>
                <a:effectLst/>
                <a:uLnTx/>
                <a:uFillTx/>
                <a:latin typeface="Arial"/>
                <a:ea typeface="+mn-ea"/>
                <a:cs typeface="Arial"/>
              </a:rPr>
              <a:t> can lower care costs by </a:t>
            </a:r>
            <a:r>
              <a:rPr kumimoji="0" lang="en-US" sz="1200" b="1" i="0" u="none" strike="noStrike" kern="1200" cap="none" spc="0" normalizeH="0" baseline="0" noProof="0">
                <a:ln>
                  <a:noFill/>
                </a:ln>
                <a:effectLst/>
                <a:uLnTx/>
                <a:uFillTx/>
                <a:latin typeface="Arial"/>
                <a:ea typeface="+mn-ea"/>
                <a:cs typeface="Arial"/>
              </a:rPr>
              <a:t>35%</a:t>
            </a:r>
            <a:r>
              <a:rPr kumimoji="0" lang="en-US" sz="1200" b="1" i="0" u="none" strike="noStrike" kern="1200" cap="none" spc="0" normalizeH="0" baseline="30000" noProof="0">
                <a:ln>
                  <a:noFill/>
                </a:ln>
                <a:effectLst/>
                <a:uLnTx/>
                <a:uFillTx/>
                <a:latin typeface="Arial"/>
                <a:ea typeface="+mn-ea"/>
                <a:cs typeface="Arial"/>
              </a:rPr>
              <a:t>9</a:t>
            </a:r>
            <a:endParaRPr lang="en-US" sz="1200" baseline="30000">
              <a:latin typeface="Arial"/>
              <a:cs typeface="Arial"/>
            </a:endParaRPr>
          </a:p>
          <a:p>
            <a:pPr>
              <a:lnSpc>
                <a:spcPct val="90000"/>
              </a:lnSpc>
              <a:spcBef>
                <a:spcPts val="1000"/>
              </a:spcBef>
              <a:buClr>
                <a:srgbClr val="692558"/>
              </a:buClr>
              <a:defRPr/>
            </a:pPr>
            <a:r>
              <a:rPr lang="en-US" sz="1200" b="1">
                <a:latin typeface="Arial"/>
                <a:cs typeface="Arial"/>
              </a:rPr>
              <a:t>Specialist nurses </a:t>
            </a:r>
            <a:r>
              <a:rPr lang="en-US" sz="1200">
                <a:latin typeface="Arial"/>
                <a:cs typeface="Arial"/>
              </a:rPr>
              <a:t>intrinsic to the delivery of guideline-based, person-</a:t>
            </a:r>
            <a:r>
              <a:rPr lang="en-US" sz="1200" err="1">
                <a:latin typeface="Arial"/>
                <a:cs typeface="Arial"/>
              </a:rPr>
              <a:t>centred</a:t>
            </a:r>
            <a:r>
              <a:rPr lang="en-US" sz="1200">
                <a:latin typeface="Arial"/>
                <a:cs typeface="Arial"/>
              </a:rPr>
              <a:t> care</a:t>
            </a:r>
            <a:r>
              <a:rPr lang="en-US" sz="1200" baseline="30000">
                <a:latin typeface="Arial"/>
                <a:cs typeface="Arial"/>
              </a:rPr>
              <a:t>10</a:t>
            </a:r>
          </a:p>
          <a:p>
            <a:pPr lvl="0">
              <a:lnSpc>
                <a:spcPct val="90000"/>
              </a:lnSpc>
              <a:spcBef>
                <a:spcPts val="1000"/>
              </a:spcBef>
              <a:buClr>
                <a:srgbClr val="692558"/>
              </a:buClr>
              <a:defRPr/>
            </a:pPr>
            <a:r>
              <a:rPr kumimoji="0" lang="en-US" sz="1200" b="1" i="0" u="none" strike="noStrike" kern="1200" cap="none" spc="0" normalizeH="0" baseline="0" noProof="0">
                <a:ln>
                  <a:noFill/>
                </a:ln>
                <a:effectLst/>
                <a:uLnTx/>
                <a:uFillTx/>
                <a:latin typeface="Arial"/>
                <a:cs typeface="Arial"/>
              </a:rPr>
              <a:t>Cardiac </a:t>
            </a:r>
            <a:r>
              <a:rPr lang="en-US" sz="1200" b="1">
                <a:latin typeface="Arial"/>
                <a:cs typeface="Arial"/>
              </a:rPr>
              <a:t>rehabilitation and psychological support </a:t>
            </a:r>
            <a:r>
              <a:rPr lang="en-US" sz="1200">
                <a:latin typeface="Arial"/>
                <a:cs typeface="Arial"/>
              </a:rPr>
              <a:t>can help those with heart failure participate more in society and maintain independence</a:t>
            </a:r>
            <a:r>
              <a:rPr lang="en-US" sz="1200" baseline="30000">
                <a:latin typeface="Arial"/>
                <a:cs typeface="Arial"/>
              </a:rPr>
              <a:t>11</a:t>
            </a:r>
            <a:endParaRPr kumimoji="0" lang="en-US" sz="1200" b="1" i="0" u="none" strike="noStrike" kern="1200" cap="none" spc="0" normalizeH="0" baseline="30000" noProof="0">
              <a:ln>
                <a:noFill/>
              </a:ln>
              <a:effectLst/>
              <a:uLnTx/>
              <a:uFillTx/>
              <a:latin typeface="Arial"/>
              <a:ea typeface="+mn-ea"/>
              <a:cs typeface="Arial"/>
            </a:endParaRPr>
          </a:p>
        </p:txBody>
      </p:sp>
      <p:sp>
        <p:nvSpPr>
          <p:cNvPr id="23" name="Arrow: Chevron 22">
            <a:extLst>
              <a:ext uri="{FF2B5EF4-FFF2-40B4-BE49-F238E27FC236}">
                <a16:creationId xmlns:a16="http://schemas.microsoft.com/office/drawing/2014/main" id="{70E0AA9F-A7BF-A545-080A-1FDE0D2BDAAF}"/>
              </a:ext>
            </a:extLst>
          </p:cNvPr>
          <p:cNvSpPr/>
          <p:nvPr/>
        </p:nvSpPr>
        <p:spPr>
          <a:xfrm>
            <a:off x="7819377" y="2007961"/>
            <a:ext cx="1811985" cy="870041"/>
          </a:xfrm>
          <a:prstGeom prst="chevron">
            <a:avLst/>
          </a:prstGeom>
          <a:solidFill>
            <a:schemeClr val="accent4">
              <a:lumMod val="75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GB" sz="1400">
                <a:latin typeface="+mj-lt"/>
              </a:rPr>
              <a:t>Follow up</a:t>
            </a:r>
          </a:p>
        </p:txBody>
      </p:sp>
      <p:sp>
        <p:nvSpPr>
          <p:cNvPr id="24" name="Arrow: Chevron 23">
            <a:extLst>
              <a:ext uri="{FF2B5EF4-FFF2-40B4-BE49-F238E27FC236}">
                <a16:creationId xmlns:a16="http://schemas.microsoft.com/office/drawing/2014/main" id="{065510C2-3485-7620-6552-1A3449F00BC8}"/>
              </a:ext>
            </a:extLst>
          </p:cNvPr>
          <p:cNvSpPr/>
          <p:nvPr/>
        </p:nvSpPr>
        <p:spPr>
          <a:xfrm>
            <a:off x="9559807" y="2019934"/>
            <a:ext cx="2127821" cy="870041"/>
          </a:xfrm>
          <a:prstGeom prst="chevron">
            <a:avLst/>
          </a:prstGeom>
          <a:solidFill>
            <a:schemeClr val="accent4">
              <a:lumMod val="75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GB" sz="1400">
                <a:latin typeface="+mj-lt"/>
              </a:rPr>
              <a:t>Long-term management</a:t>
            </a:r>
          </a:p>
        </p:txBody>
      </p:sp>
      <p:sp>
        <p:nvSpPr>
          <p:cNvPr id="25" name="TextBox 7">
            <a:extLst>
              <a:ext uri="{FF2B5EF4-FFF2-40B4-BE49-F238E27FC236}">
                <a16:creationId xmlns:a16="http://schemas.microsoft.com/office/drawing/2014/main" id="{0BB228E4-1B72-5585-2D84-C7DF344EE431}"/>
              </a:ext>
            </a:extLst>
          </p:cNvPr>
          <p:cNvSpPr txBox="1"/>
          <p:nvPr/>
        </p:nvSpPr>
        <p:spPr>
          <a:xfrm>
            <a:off x="1543513" y="3187772"/>
            <a:ext cx="1398927" cy="923330"/>
          </a:xfrm>
          <a:prstGeom prst="rect">
            <a:avLst/>
          </a:prstGeom>
          <a:noFill/>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90000"/>
              </a:lnSpc>
              <a:spcBef>
                <a:spcPts val="1000"/>
              </a:spcBef>
              <a:buClr>
                <a:srgbClr val="692558"/>
              </a:buClr>
              <a:defRPr/>
            </a:pPr>
            <a:r>
              <a:rPr lang="en-US" sz="1200">
                <a:latin typeface="Arial"/>
                <a:cs typeface="Arial"/>
              </a:rPr>
              <a:t>We can </a:t>
            </a:r>
            <a:r>
              <a:rPr lang="en-US" sz="1200" b="1">
                <a:latin typeface="Arial"/>
                <a:cs typeface="Arial"/>
              </a:rPr>
              <a:t>prevent heart failure by up to 40% </a:t>
            </a:r>
            <a:r>
              <a:rPr lang="en-US" sz="1200">
                <a:latin typeface="Arial"/>
                <a:cs typeface="Arial"/>
              </a:rPr>
              <a:t>among high-risk groups</a:t>
            </a:r>
            <a:r>
              <a:rPr lang="en-US" sz="1200" baseline="30000">
                <a:latin typeface="Arial"/>
                <a:cs typeface="Arial"/>
              </a:rPr>
              <a:t>1</a:t>
            </a:r>
          </a:p>
        </p:txBody>
      </p:sp>
      <p:sp>
        <p:nvSpPr>
          <p:cNvPr id="26" name="TextBox 8">
            <a:extLst>
              <a:ext uri="{FF2B5EF4-FFF2-40B4-BE49-F238E27FC236}">
                <a16:creationId xmlns:a16="http://schemas.microsoft.com/office/drawing/2014/main" id="{0F7CC3F1-8252-2565-D351-011D4F8701FB}"/>
              </a:ext>
            </a:extLst>
          </p:cNvPr>
          <p:cNvSpPr txBox="1"/>
          <p:nvPr/>
        </p:nvSpPr>
        <p:spPr>
          <a:xfrm>
            <a:off x="3121090" y="3566337"/>
            <a:ext cx="2793281" cy="1678408"/>
          </a:xfrm>
          <a:prstGeom prst="rect">
            <a:avLst/>
          </a:prstGeom>
          <a:noFill/>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90000"/>
              </a:lnSpc>
              <a:spcBef>
                <a:spcPts val="1000"/>
              </a:spcBef>
              <a:buClr>
                <a:srgbClr val="692558"/>
              </a:buClr>
              <a:defRPr/>
            </a:pPr>
            <a:r>
              <a:rPr lang="en-US" sz="1200">
                <a:latin typeface="Arial"/>
                <a:cs typeface="Arial"/>
              </a:rPr>
              <a:t>Cutting-edge diagnostic tools can </a:t>
            </a:r>
            <a:r>
              <a:rPr lang="en-US" sz="1200" b="1">
                <a:latin typeface="Arial"/>
                <a:cs typeface="Arial"/>
              </a:rPr>
              <a:t>reduce care backlogs</a:t>
            </a:r>
            <a:r>
              <a:rPr lang="en-US" sz="1200">
                <a:latin typeface="Arial"/>
                <a:cs typeface="Arial"/>
              </a:rPr>
              <a:t>, accelerating diagnosis from 12 months to just 3 months</a:t>
            </a:r>
            <a:r>
              <a:rPr lang="en-US" sz="1200" baseline="30000">
                <a:latin typeface="Arial"/>
                <a:cs typeface="Arial"/>
              </a:rPr>
              <a:t>2</a:t>
            </a:r>
          </a:p>
          <a:p>
            <a:pPr>
              <a:lnSpc>
                <a:spcPct val="90000"/>
              </a:lnSpc>
              <a:spcBef>
                <a:spcPts val="1000"/>
              </a:spcBef>
              <a:buClr>
                <a:srgbClr val="692558"/>
              </a:buClr>
              <a:defRPr/>
            </a:pPr>
            <a:r>
              <a:rPr lang="en-US" sz="1200">
                <a:latin typeface="Arial"/>
                <a:cs typeface="Arial"/>
              </a:rPr>
              <a:t>New window of opportunity in biomarker testing</a:t>
            </a:r>
            <a:r>
              <a:rPr lang="en-US" sz="1200" baseline="30000">
                <a:latin typeface="Arial"/>
                <a:cs typeface="Arial"/>
              </a:rPr>
              <a:t>3</a:t>
            </a:r>
          </a:p>
          <a:p>
            <a:pPr>
              <a:lnSpc>
                <a:spcPct val="90000"/>
              </a:lnSpc>
              <a:spcBef>
                <a:spcPts val="1000"/>
              </a:spcBef>
              <a:buClr>
                <a:srgbClr val="692558"/>
              </a:buClr>
              <a:defRPr/>
            </a:pPr>
            <a:r>
              <a:rPr lang="en-US" sz="1200">
                <a:latin typeface="Arial"/>
                <a:cs typeface="Arial"/>
              </a:rPr>
              <a:t>Raise healthcare professional and public awareness</a:t>
            </a:r>
            <a:r>
              <a:rPr lang="en-US" sz="1200" baseline="30000">
                <a:latin typeface="Arial"/>
                <a:cs typeface="Arial"/>
              </a:rPr>
              <a:t>4</a:t>
            </a:r>
          </a:p>
        </p:txBody>
      </p:sp>
      <p:sp>
        <p:nvSpPr>
          <p:cNvPr id="27" name="TextBox 9">
            <a:extLst>
              <a:ext uri="{FF2B5EF4-FFF2-40B4-BE49-F238E27FC236}">
                <a16:creationId xmlns:a16="http://schemas.microsoft.com/office/drawing/2014/main" id="{C150D098-19AB-C89E-7E41-0C859D6BD09B}"/>
              </a:ext>
            </a:extLst>
          </p:cNvPr>
          <p:cNvSpPr txBox="1"/>
          <p:nvPr/>
        </p:nvSpPr>
        <p:spPr>
          <a:xfrm>
            <a:off x="5914372" y="3904663"/>
            <a:ext cx="2339748" cy="1512209"/>
          </a:xfrm>
          <a:prstGeom prst="rect">
            <a:avLst/>
          </a:prstGeom>
          <a:noFill/>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lvl="0" algn="l" defTabSz="914400" rtl="0" eaLnBrk="1" fontAlgn="auto" latinLnBrk="0" hangingPunct="1">
              <a:lnSpc>
                <a:spcPct val="90000"/>
              </a:lnSpc>
              <a:spcBef>
                <a:spcPts val="1000"/>
              </a:spcBef>
              <a:spcAft>
                <a:spcPts val="0"/>
              </a:spcAft>
              <a:buClr>
                <a:srgbClr val="692558"/>
              </a:buClr>
              <a:buSzTx/>
              <a:tabLst/>
              <a:defRPr/>
            </a:pPr>
            <a:r>
              <a:rPr lang="en-US" sz="1200">
                <a:latin typeface="Arial"/>
                <a:cs typeface="Arial"/>
              </a:rPr>
              <a:t>Spot </a:t>
            </a:r>
            <a:r>
              <a:rPr lang="en-US" sz="1200" b="1">
                <a:latin typeface="Arial"/>
                <a:cs typeface="Arial"/>
              </a:rPr>
              <a:t>worsening heart failure </a:t>
            </a:r>
            <a:r>
              <a:rPr lang="en-US" sz="1200">
                <a:latin typeface="Arial"/>
                <a:cs typeface="Arial"/>
              </a:rPr>
              <a:t>and intervene</a:t>
            </a:r>
            <a:r>
              <a:rPr lang="en-US" sz="1200" baseline="30000">
                <a:latin typeface="Arial"/>
                <a:cs typeface="Arial"/>
              </a:rPr>
              <a:t>5</a:t>
            </a:r>
            <a:r>
              <a:rPr lang="en-US" sz="1200">
                <a:latin typeface="Arial"/>
                <a:cs typeface="Arial"/>
              </a:rPr>
              <a:t> </a:t>
            </a:r>
          </a:p>
          <a:p>
            <a:pPr marR="0" lvl="0" algn="l" defTabSz="914400" rtl="0" eaLnBrk="1" fontAlgn="auto" latinLnBrk="0" hangingPunct="1">
              <a:lnSpc>
                <a:spcPct val="90000"/>
              </a:lnSpc>
              <a:spcBef>
                <a:spcPts val="1000"/>
              </a:spcBef>
              <a:spcAft>
                <a:spcPts val="0"/>
              </a:spcAft>
              <a:buClr>
                <a:srgbClr val="692558"/>
              </a:buClr>
              <a:buSzTx/>
              <a:tabLst/>
              <a:defRPr/>
            </a:pPr>
            <a:r>
              <a:rPr lang="en-US" sz="1200">
                <a:latin typeface="Arial"/>
                <a:cs typeface="Arial"/>
              </a:rPr>
              <a:t>Safely</a:t>
            </a:r>
            <a:r>
              <a:rPr lang="en-US" sz="1200" b="1">
                <a:latin typeface="Arial"/>
                <a:cs typeface="Arial"/>
              </a:rPr>
              <a:t> reduce length of stay </a:t>
            </a:r>
            <a:r>
              <a:rPr lang="en-US" sz="1200">
                <a:latin typeface="Arial"/>
                <a:cs typeface="Arial"/>
              </a:rPr>
              <a:t>through person-</a:t>
            </a:r>
            <a:r>
              <a:rPr lang="en-US" sz="1200" err="1">
                <a:latin typeface="Arial"/>
                <a:cs typeface="Arial"/>
              </a:rPr>
              <a:t>centred</a:t>
            </a:r>
            <a:r>
              <a:rPr lang="en-US" sz="1200">
                <a:latin typeface="Arial"/>
                <a:cs typeface="Arial"/>
              </a:rPr>
              <a:t> planning</a:t>
            </a:r>
            <a:r>
              <a:rPr lang="en-US" sz="1200" baseline="30000">
                <a:latin typeface="Arial"/>
                <a:cs typeface="Arial"/>
              </a:rPr>
              <a:t>6</a:t>
            </a:r>
          </a:p>
          <a:p>
            <a:pPr marR="0" lvl="0" algn="l" defTabSz="914400" rtl="0" eaLnBrk="1" fontAlgn="auto" latinLnBrk="0" hangingPunct="1">
              <a:lnSpc>
                <a:spcPct val="90000"/>
              </a:lnSpc>
              <a:spcBef>
                <a:spcPts val="1000"/>
              </a:spcBef>
              <a:spcAft>
                <a:spcPts val="0"/>
              </a:spcAft>
              <a:buClr>
                <a:srgbClr val="692558"/>
              </a:buClr>
              <a:buSzTx/>
              <a:tabLst/>
              <a:defRPr/>
            </a:pPr>
            <a:r>
              <a:rPr lang="en-US" sz="1200">
                <a:latin typeface="Arial"/>
                <a:cs typeface="Arial"/>
              </a:rPr>
              <a:t>Apply new guidelines and </a:t>
            </a:r>
            <a:r>
              <a:rPr kumimoji="0" lang="en-US" sz="1200" i="0" u="none" strike="noStrike" kern="1200" cap="none" spc="0" normalizeH="0" baseline="0" noProof="0">
                <a:ln>
                  <a:noFill/>
                </a:ln>
                <a:effectLst/>
                <a:uLnTx/>
                <a:uFillTx/>
                <a:latin typeface="Arial"/>
                <a:ea typeface="+mn-ea"/>
                <a:cs typeface="Arial"/>
              </a:rPr>
              <a:t>new </a:t>
            </a:r>
            <a:r>
              <a:rPr kumimoji="0" lang="en-US" sz="1200" b="1" i="0" u="none" strike="noStrike" kern="1200" cap="none" spc="0" normalizeH="0" baseline="0" noProof="0">
                <a:ln>
                  <a:noFill/>
                </a:ln>
                <a:effectLst/>
                <a:uLnTx/>
                <a:uFillTx/>
                <a:latin typeface="Arial"/>
                <a:ea typeface="+mn-ea"/>
                <a:cs typeface="Arial"/>
              </a:rPr>
              <a:t>therapeutic </a:t>
            </a:r>
            <a:r>
              <a:rPr lang="en-US" sz="1200" b="1">
                <a:latin typeface="Arial"/>
                <a:cs typeface="Arial"/>
              </a:rPr>
              <a:t>tools</a:t>
            </a:r>
            <a:r>
              <a:rPr kumimoji="0" lang="en-US" sz="1200" b="1" i="0" u="none" strike="noStrike" kern="1200" cap="none" spc="0" normalizeH="0" baseline="0" noProof="0">
                <a:ln>
                  <a:noFill/>
                </a:ln>
                <a:effectLst/>
                <a:uLnTx/>
                <a:uFillTx/>
                <a:latin typeface="Arial"/>
                <a:ea typeface="+mn-ea"/>
                <a:cs typeface="Arial"/>
              </a:rPr>
              <a:t> </a:t>
            </a:r>
            <a:r>
              <a:rPr kumimoji="0" lang="en-US" sz="1200" i="0" u="none" strike="noStrike" kern="1200" cap="none" spc="0" normalizeH="0" baseline="0" noProof="0">
                <a:ln>
                  <a:noFill/>
                </a:ln>
                <a:effectLst/>
                <a:uLnTx/>
                <a:uFillTx/>
                <a:latin typeface="Arial"/>
                <a:ea typeface="+mn-ea"/>
                <a:cs typeface="Arial"/>
              </a:rPr>
              <a:t>in HFpEF</a:t>
            </a:r>
            <a:r>
              <a:rPr kumimoji="0" lang="en-US" sz="1200" i="0" u="none" strike="noStrike" kern="1200" cap="none" spc="0" normalizeH="0" baseline="30000" noProof="0">
                <a:ln>
                  <a:noFill/>
                </a:ln>
                <a:effectLst/>
                <a:uLnTx/>
                <a:uFillTx/>
                <a:latin typeface="Arial"/>
                <a:ea typeface="+mn-ea"/>
                <a:cs typeface="Arial"/>
              </a:rPr>
              <a:t>7</a:t>
            </a:r>
          </a:p>
        </p:txBody>
      </p:sp>
      <p:cxnSp>
        <p:nvCxnSpPr>
          <p:cNvPr id="28" name="Straight Arrow Connector 27">
            <a:extLst>
              <a:ext uri="{FF2B5EF4-FFF2-40B4-BE49-F238E27FC236}">
                <a16:creationId xmlns:a16="http://schemas.microsoft.com/office/drawing/2014/main" id="{8F907209-30D6-8161-66A1-D1E34DF889F7}"/>
              </a:ext>
            </a:extLst>
          </p:cNvPr>
          <p:cNvCxnSpPr>
            <a:cxnSpLocks/>
          </p:cNvCxnSpPr>
          <p:nvPr/>
        </p:nvCxnSpPr>
        <p:spPr>
          <a:xfrm>
            <a:off x="2251960" y="2909038"/>
            <a:ext cx="0" cy="304720"/>
          </a:xfrm>
          <a:prstGeom prst="straightConnector1">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29" name="Straight Arrow Connector 28">
            <a:extLst>
              <a:ext uri="{FF2B5EF4-FFF2-40B4-BE49-F238E27FC236}">
                <a16:creationId xmlns:a16="http://schemas.microsoft.com/office/drawing/2014/main" id="{D0041AF4-07C7-13E7-01C4-E5F84B0830A7}"/>
              </a:ext>
            </a:extLst>
          </p:cNvPr>
          <p:cNvCxnSpPr>
            <a:cxnSpLocks/>
          </p:cNvCxnSpPr>
          <p:nvPr/>
        </p:nvCxnSpPr>
        <p:spPr>
          <a:xfrm>
            <a:off x="4270586" y="2909038"/>
            <a:ext cx="0" cy="657299"/>
          </a:xfrm>
          <a:prstGeom prst="straightConnector1">
            <a:avLst/>
          </a:prstGeom>
          <a:ln>
            <a:solidFill>
              <a:schemeClr val="accent1"/>
            </a:solidFill>
            <a:tailEnd type="triangle"/>
          </a:ln>
        </p:spPr>
        <p:style>
          <a:lnRef idx="1">
            <a:schemeClr val="dk1"/>
          </a:lnRef>
          <a:fillRef idx="0">
            <a:schemeClr val="dk1"/>
          </a:fillRef>
          <a:effectRef idx="0">
            <a:schemeClr val="dk1"/>
          </a:effectRef>
          <a:fontRef idx="minor">
            <a:schemeClr val="tx1"/>
          </a:fontRef>
        </p:style>
      </p:cxnSp>
      <p:cxnSp>
        <p:nvCxnSpPr>
          <p:cNvPr id="30" name="Straight Arrow Connector 29">
            <a:extLst>
              <a:ext uri="{FF2B5EF4-FFF2-40B4-BE49-F238E27FC236}">
                <a16:creationId xmlns:a16="http://schemas.microsoft.com/office/drawing/2014/main" id="{8F5F8B34-5C56-C1E7-79F1-2EA1A9953510}"/>
              </a:ext>
            </a:extLst>
          </p:cNvPr>
          <p:cNvCxnSpPr>
            <a:cxnSpLocks/>
          </p:cNvCxnSpPr>
          <p:nvPr/>
        </p:nvCxnSpPr>
        <p:spPr>
          <a:xfrm>
            <a:off x="6708094" y="2910137"/>
            <a:ext cx="6373" cy="994526"/>
          </a:xfrm>
          <a:prstGeom prst="straightConnector1">
            <a:avLst/>
          </a:prstGeom>
          <a:ln>
            <a:solidFill>
              <a:schemeClr val="accent1"/>
            </a:solidFill>
            <a:tailEnd type="triangle"/>
          </a:ln>
        </p:spPr>
        <p:style>
          <a:lnRef idx="1">
            <a:schemeClr val="dk1"/>
          </a:lnRef>
          <a:fillRef idx="0">
            <a:schemeClr val="dk1"/>
          </a:fillRef>
          <a:effectRef idx="0">
            <a:schemeClr val="dk1"/>
          </a:effectRef>
          <a:fontRef idx="minor">
            <a:schemeClr val="tx1"/>
          </a:fontRef>
        </p:style>
      </p:cxnSp>
      <p:cxnSp>
        <p:nvCxnSpPr>
          <p:cNvPr id="31" name="Straight Arrow Connector 30">
            <a:extLst>
              <a:ext uri="{FF2B5EF4-FFF2-40B4-BE49-F238E27FC236}">
                <a16:creationId xmlns:a16="http://schemas.microsoft.com/office/drawing/2014/main" id="{647E1D26-68E3-22D6-0F02-89331D6C38ED}"/>
              </a:ext>
            </a:extLst>
          </p:cNvPr>
          <p:cNvCxnSpPr>
            <a:cxnSpLocks/>
          </p:cNvCxnSpPr>
          <p:nvPr/>
        </p:nvCxnSpPr>
        <p:spPr>
          <a:xfrm>
            <a:off x="9750469" y="3248283"/>
            <a:ext cx="0" cy="1095117"/>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E98FD452-733C-60B2-1D96-D9245CEC79F5}"/>
              </a:ext>
            </a:extLst>
          </p:cNvPr>
          <p:cNvCxnSpPr>
            <a:cxnSpLocks/>
            <a:stCxn id="23" idx="2"/>
          </p:cNvCxnSpPr>
          <p:nvPr/>
        </p:nvCxnSpPr>
        <p:spPr>
          <a:xfrm>
            <a:off x="8507859" y="2878002"/>
            <a:ext cx="0" cy="359685"/>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D9B1A689-0CAF-581E-A2BA-91DF45C83CC3}"/>
              </a:ext>
            </a:extLst>
          </p:cNvPr>
          <p:cNvCxnSpPr>
            <a:cxnSpLocks/>
          </p:cNvCxnSpPr>
          <p:nvPr/>
        </p:nvCxnSpPr>
        <p:spPr>
          <a:xfrm>
            <a:off x="10597176" y="2888598"/>
            <a:ext cx="0" cy="359685"/>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31721F89-0B9F-C60E-BFB6-D5BC10DD647D}"/>
              </a:ext>
            </a:extLst>
          </p:cNvPr>
          <p:cNvCxnSpPr>
            <a:cxnSpLocks/>
          </p:cNvCxnSpPr>
          <p:nvPr/>
        </p:nvCxnSpPr>
        <p:spPr>
          <a:xfrm flipH="1">
            <a:off x="8507859" y="3237687"/>
            <a:ext cx="2089317" cy="0"/>
          </a:xfrm>
          <a:prstGeom prst="line">
            <a:avLst/>
          </a:prstGeom>
          <a:ln w="12700"/>
        </p:spPr>
        <p:style>
          <a:lnRef idx="1">
            <a:schemeClr val="accent1"/>
          </a:lnRef>
          <a:fillRef idx="0">
            <a:schemeClr val="accent1"/>
          </a:fillRef>
          <a:effectRef idx="0">
            <a:schemeClr val="accent1"/>
          </a:effectRef>
          <a:fontRef idx="minor">
            <a:schemeClr val="tx1"/>
          </a:fontRef>
        </p:style>
      </p:cxnSp>
      <p:sp>
        <p:nvSpPr>
          <p:cNvPr id="35" name="Arrow: Pentagon 34">
            <a:extLst>
              <a:ext uri="{FF2B5EF4-FFF2-40B4-BE49-F238E27FC236}">
                <a16:creationId xmlns:a16="http://schemas.microsoft.com/office/drawing/2014/main" id="{786885F0-BEB7-38B0-1C76-D8110F9BDF67}"/>
              </a:ext>
            </a:extLst>
          </p:cNvPr>
          <p:cNvSpPr/>
          <p:nvPr/>
        </p:nvSpPr>
        <p:spPr>
          <a:xfrm>
            <a:off x="1807558" y="2007961"/>
            <a:ext cx="1508857" cy="870041"/>
          </a:xfrm>
          <a:prstGeom prst="homePlate">
            <a:avLst/>
          </a:prstGeom>
          <a:solidFill>
            <a:schemeClr val="accent4">
              <a:lumMod val="75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GB" sz="1400">
                <a:latin typeface="+mj-lt"/>
              </a:rPr>
              <a:t>“Pre-HF”</a:t>
            </a:r>
          </a:p>
          <a:p>
            <a:pPr algn="ctr"/>
            <a:r>
              <a:rPr lang="en-GB" sz="1400">
                <a:latin typeface="+mj-lt"/>
              </a:rPr>
              <a:t>High-risk groups</a:t>
            </a:r>
          </a:p>
        </p:txBody>
      </p:sp>
      <p:sp>
        <p:nvSpPr>
          <p:cNvPr id="36" name="Arrow: Chevron 35">
            <a:extLst>
              <a:ext uri="{FF2B5EF4-FFF2-40B4-BE49-F238E27FC236}">
                <a16:creationId xmlns:a16="http://schemas.microsoft.com/office/drawing/2014/main" id="{0B90CC71-6C81-C895-EA58-9CA4952A8207}"/>
              </a:ext>
            </a:extLst>
          </p:cNvPr>
          <p:cNvSpPr/>
          <p:nvPr/>
        </p:nvSpPr>
        <p:spPr>
          <a:xfrm>
            <a:off x="3172959" y="2018557"/>
            <a:ext cx="2503068" cy="870041"/>
          </a:xfrm>
          <a:prstGeom prst="chevron">
            <a:avLst/>
          </a:prstGeom>
          <a:solidFill>
            <a:schemeClr val="accent4">
              <a:lumMod val="75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GB" sz="1400">
                <a:latin typeface="+mj-lt"/>
              </a:rPr>
              <a:t>Onset of cardiac remodelling </a:t>
            </a:r>
          </a:p>
          <a:p>
            <a:pPr algn="ctr"/>
            <a:r>
              <a:rPr lang="en-GB" sz="1400">
                <a:latin typeface="+mj-lt"/>
              </a:rPr>
              <a:t>and first symptoms</a:t>
            </a:r>
          </a:p>
        </p:txBody>
      </p:sp>
      <p:sp>
        <p:nvSpPr>
          <p:cNvPr id="37" name="Arrow: Chevron 36">
            <a:extLst>
              <a:ext uri="{FF2B5EF4-FFF2-40B4-BE49-F238E27FC236}">
                <a16:creationId xmlns:a16="http://schemas.microsoft.com/office/drawing/2014/main" id="{D5F76CFD-A8E3-F195-6008-018447340DDE}"/>
              </a:ext>
            </a:extLst>
          </p:cNvPr>
          <p:cNvSpPr/>
          <p:nvPr/>
        </p:nvSpPr>
        <p:spPr>
          <a:xfrm>
            <a:off x="5586530" y="2018558"/>
            <a:ext cx="2359612" cy="870041"/>
          </a:xfrm>
          <a:prstGeom prst="chevron">
            <a:avLst/>
          </a:prstGeom>
          <a:solidFill>
            <a:schemeClr val="accent4">
              <a:lumMod val="75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GB" sz="1400">
                <a:latin typeface="+mj-lt"/>
              </a:rPr>
              <a:t>Acute crisis</a:t>
            </a:r>
          </a:p>
          <a:p>
            <a:pPr algn="ctr"/>
            <a:r>
              <a:rPr lang="en-GB" sz="1400">
                <a:latin typeface="+mj-lt"/>
              </a:rPr>
              <a:t>Admission</a:t>
            </a:r>
          </a:p>
          <a:p>
            <a:pPr algn="ctr"/>
            <a:r>
              <a:rPr lang="en-GB" sz="1400">
                <a:latin typeface="+mj-lt"/>
              </a:rPr>
              <a:t>Discharge</a:t>
            </a:r>
          </a:p>
        </p:txBody>
      </p:sp>
      <p:sp>
        <p:nvSpPr>
          <p:cNvPr id="9" name="Content Placeholder 5">
            <a:extLst>
              <a:ext uri="{FF2B5EF4-FFF2-40B4-BE49-F238E27FC236}">
                <a16:creationId xmlns:a16="http://schemas.microsoft.com/office/drawing/2014/main" id="{A22F70AB-605E-562D-C98C-F0E8B626AB45}"/>
              </a:ext>
            </a:extLst>
          </p:cNvPr>
          <p:cNvSpPr txBox="1">
            <a:spLocks/>
          </p:cNvSpPr>
          <p:nvPr/>
        </p:nvSpPr>
        <p:spPr>
          <a:xfrm>
            <a:off x="2247837" y="3506166"/>
            <a:ext cx="2059958" cy="3044346"/>
          </a:xfrm>
          <a:prstGeom prst="rect">
            <a:avLst/>
          </a:prstGeom>
        </p:spPr>
        <p:txBody>
          <a:bodyPr vert="horz" lIns="0" tIns="0" rIns="0" bIns="0" rtlCol="0" anchor="b">
            <a:noAutofit/>
          </a:bodyPr>
          <a:lstStyle>
            <a:lvl1pPr marL="0" indent="0" algn="l" defTabSz="914400" rtl="0" eaLnBrk="1" latinLnBrk="0" hangingPunct="1">
              <a:lnSpc>
                <a:spcPct val="120000"/>
              </a:lnSpc>
              <a:spcBef>
                <a:spcPts val="0"/>
              </a:spcBef>
              <a:spcAft>
                <a:spcPts val="1000"/>
              </a:spcAft>
              <a:buFont typeface="Arial" panose="020B0604020202020204" pitchFamily="34" charset="0"/>
              <a:buNone/>
              <a:defRPr sz="1000" b="0" i="0" kern="1200">
                <a:solidFill>
                  <a:schemeClr val="tx1"/>
                </a:solidFill>
                <a:latin typeface="Roboto" panose="02000000000000000000" pitchFamily="2" charset="0"/>
                <a:ea typeface="Roboto" panose="02000000000000000000" pitchFamily="2" charset="0"/>
                <a:cs typeface="+mn-cs"/>
              </a:defRPr>
            </a:lvl1pPr>
            <a:lvl2pPr marL="457200" indent="0" algn="l" defTabSz="914400" rtl="0" eaLnBrk="1" latinLnBrk="0" hangingPunct="1">
              <a:lnSpc>
                <a:spcPct val="120000"/>
              </a:lnSpc>
              <a:spcBef>
                <a:spcPts val="500"/>
              </a:spcBef>
              <a:spcAft>
                <a:spcPts val="1000"/>
              </a:spcAft>
              <a:buFont typeface="Arial" panose="020B0604020202020204" pitchFamily="34" charset="0"/>
              <a:buNone/>
              <a:defRPr sz="1400" b="0" i="0" kern="1200">
                <a:solidFill>
                  <a:schemeClr val="tx1"/>
                </a:solidFill>
                <a:latin typeface="Roboto" panose="02000000000000000000" pitchFamily="2" charset="0"/>
                <a:ea typeface="Roboto" panose="02000000000000000000" pitchFamily="2" charset="0"/>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Aft>
                <a:spcPts val="0"/>
              </a:spcAft>
            </a:pPr>
            <a:endParaRPr lang="en-GB" sz="60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9518139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DC2D8E27-92F8-0B4E-562E-790C2CE227E0}"/>
              </a:ext>
            </a:extLst>
          </p:cNvPr>
          <p:cNvSpPr>
            <a:spLocks noGrp="1"/>
          </p:cNvSpPr>
          <p:nvPr>
            <p:ph type="ftr" sz="quarter" idx="14"/>
          </p:nvPr>
        </p:nvSpPr>
        <p:spPr/>
        <p:txBody>
          <a:bodyPr/>
          <a:lstStyle/>
          <a:p>
            <a:r>
              <a:rPr lang="en-GB"/>
              <a:t>European Heart Failure Mission</a:t>
            </a:r>
          </a:p>
        </p:txBody>
      </p:sp>
      <p:sp>
        <p:nvSpPr>
          <p:cNvPr id="3" name="Slide Number Placeholder 2">
            <a:extLst>
              <a:ext uri="{FF2B5EF4-FFF2-40B4-BE49-F238E27FC236}">
                <a16:creationId xmlns:a16="http://schemas.microsoft.com/office/drawing/2014/main" id="{39553A68-C3AD-A034-A461-7218BA2ED51A}"/>
              </a:ext>
            </a:extLst>
          </p:cNvPr>
          <p:cNvSpPr>
            <a:spLocks noGrp="1"/>
          </p:cNvSpPr>
          <p:nvPr>
            <p:ph type="sldNum" sz="quarter" idx="15"/>
          </p:nvPr>
        </p:nvSpPr>
        <p:spPr/>
        <p:txBody>
          <a:bodyPr/>
          <a:lstStyle/>
          <a:p>
            <a:fld id="{66326AAD-2FCC-4C42-901E-810FA2EA714E}" type="slidenum">
              <a:rPr lang="en-GB" smtClean="0"/>
              <a:pPr/>
              <a:t>8</a:t>
            </a:fld>
            <a:endParaRPr lang="en-GB"/>
          </a:p>
        </p:txBody>
      </p:sp>
      <p:pic>
        <p:nvPicPr>
          <p:cNvPr id="1026" name="Graphic 2">
            <a:extLst>
              <a:ext uri="{FF2B5EF4-FFF2-40B4-BE49-F238E27FC236}">
                <a16:creationId xmlns:a16="http://schemas.microsoft.com/office/drawing/2014/main" id="{D342DC0D-8FFD-93F5-00CA-C0B397986FB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8200" y="512552"/>
            <a:ext cx="10641419" cy="597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6106463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45A6CACE-A007-55DD-F189-02520A32A663}"/>
              </a:ext>
            </a:extLst>
          </p:cNvPr>
          <p:cNvSpPr txBox="1"/>
          <p:nvPr/>
        </p:nvSpPr>
        <p:spPr>
          <a:xfrm>
            <a:off x="2304000" y="1512000"/>
            <a:ext cx="7304162" cy="3960000"/>
          </a:xfrm>
          <a:prstGeom prst="rect">
            <a:avLst/>
          </a:prstGeom>
          <a:noFill/>
        </p:spPr>
        <p:txBody>
          <a:bodyPr wrap="square" lIns="91440" tIns="45720" rIns="91440" bIns="45720" rtlCol="0" anchor="ctr">
            <a:noAutofit/>
          </a:bodyPr>
          <a:lstStyle/>
          <a:p>
            <a:r>
              <a:rPr lang="en-US" sz="4000">
                <a:latin typeface="+mj-lt"/>
              </a:rPr>
              <a:t>GHH Patient Charter: what do 15 million people living with heart failure expect from the EU? </a:t>
            </a:r>
            <a:endParaRPr lang="en-US"/>
          </a:p>
          <a:p>
            <a:endParaRPr lang="en-US" sz="4000">
              <a:solidFill>
                <a:schemeClr val="tx1"/>
              </a:solidFill>
              <a:latin typeface="+mj-lt"/>
            </a:endParaRPr>
          </a:p>
          <a:p>
            <a:r>
              <a:rPr lang="en-US" sz="3600" err="1">
                <a:latin typeface="+mj-lt"/>
              </a:rPr>
              <a:t>Aistė</a:t>
            </a:r>
            <a:r>
              <a:rPr lang="en-US" sz="3600">
                <a:latin typeface="+mj-lt"/>
              </a:rPr>
              <a:t> </a:t>
            </a:r>
            <a:r>
              <a:rPr lang="en-US" sz="3600" err="1">
                <a:latin typeface="+mj-lt"/>
              </a:rPr>
              <a:t>Štaraitė</a:t>
            </a:r>
            <a:r>
              <a:rPr lang="en-US" sz="3600">
                <a:latin typeface="+mj-lt"/>
              </a:rPr>
              <a:t>  </a:t>
            </a:r>
            <a:endParaRPr lang="en-US" sz="3600">
              <a:latin typeface="+mj-lt"/>
              <a:ea typeface="Roboto Condensed Bold"/>
              <a:cs typeface="Roboto Condensed Bold"/>
            </a:endParaRPr>
          </a:p>
          <a:p>
            <a:r>
              <a:rPr lang="en-US" sz="2000">
                <a:latin typeface="+mn-lt"/>
              </a:rPr>
              <a:t>Chair, Global Heart Hub Heart Failure Patient </a:t>
            </a:r>
            <a:r>
              <a:rPr lang="en-US" sz="2000"/>
              <a:t>Council</a:t>
            </a:r>
            <a:endParaRPr lang="en-US" sz="2000">
              <a:latin typeface="+mn-lt"/>
              <a:ea typeface="Roboto Light"/>
              <a:cs typeface="Roboto Light"/>
            </a:endParaRPr>
          </a:p>
        </p:txBody>
      </p:sp>
      <p:pic>
        <p:nvPicPr>
          <p:cNvPr id="2" name="Picture 1" descr="A red triangle with a heart in the middle&#10;&#10;Description automatically generated">
            <a:extLst>
              <a:ext uri="{FF2B5EF4-FFF2-40B4-BE49-F238E27FC236}">
                <a16:creationId xmlns:a16="http://schemas.microsoft.com/office/drawing/2014/main" id="{08C5C637-CF88-6A1F-45D5-F9726C733AC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548592" y="169993"/>
            <a:ext cx="1463949" cy="1293995"/>
          </a:xfrm>
          <a:prstGeom prst="rect">
            <a:avLst/>
          </a:prstGeom>
        </p:spPr>
      </p:pic>
    </p:spTree>
    <p:extLst>
      <p:ext uri="{BB962C8B-B14F-4D97-AF65-F5344CB8AC3E}">
        <p14:creationId xmlns:p14="http://schemas.microsoft.com/office/powerpoint/2010/main" val="2254410041"/>
      </p:ext>
    </p:extLst>
  </p:cSld>
  <p:clrMapOvr>
    <a:masterClrMapping/>
  </p:clrMapOvr>
</p:sld>
</file>

<file path=ppt/theme/theme1.xml><?xml version="1.0" encoding="utf-8"?>
<a:theme xmlns:a="http://schemas.openxmlformats.org/drawingml/2006/main" name="Office Theme">
  <a:themeElements>
    <a:clrScheme name="EHFM">
      <a:dk1>
        <a:srgbClr val="000000"/>
      </a:dk1>
      <a:lt1>
        <a:srgbClr val="FFFFFF"/>
      </a:lt1>
      <a:dk2>
        <a:srgbClr val="4400FF"/>
      </a:dk2>
      <a:lt2>
        <a:srgbClr val="FFF200"/>
      </a:lt2>
      <a:accent1>
        <a:srgbClr val="4400FF"/>
      </a:accent1>
      <a:accent2>
        <a:srgbClr val="1463E2"/>
      </a:accent2>
      <a:accent3>
        <a:srgbClr val="008CCA"/>
      </a:accent3>
      <a:accent4>
        <a:srgbClr val="CF3616"/>
      </a:accent4>
      <a:accent5>
        <a:srgbClr val="EA4428"/>
      </a:accent5>
      <a:accent6>
        <a:srgbClr val="FF4C2E"/>
      </a:accent6>
      <a:hlink>
        <a:srgbClr val="4400FF"/>
      </a:hlink>
      <a:folHlink>
        <a:srgbClr val="4400FF"/>
      </a:folHlink>
    </a:clrScheme>
    <a:fontScheme name="EHFP">
      <a:majorFont>
        <a:latin typeface="Roboto Condensed Bold"/>
        <a:ea typeface=""/>
        <a:cs typeface=""/>
      </a:majorFont>
      <a:minorFont>
        <a:latin typeface="Robot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ln w="12700"/>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ESC_PPT_Light_220817-16-9">
  <a:themeElements>
    <a:clrScheme name="ESC // branding 2017">
      <a:dk1>
        <a:sysClr val="windowText" lastClr="000000"/>
      </a:dk1>
      <a:lt1>
        <a:sysClr val="window" lastClr="FFFFFF"/>
      </a:lt1>
      <a:dk2>
        <a:srgbClr val="595959"/>
      </a:dk2>
      <a:lt2>
        <a:srgbClr val="F2F2F2"/>
      </a:lt2>
      <a:accent1>
        <a:srgbClr val="AE1022"/>
      </a:accent1>
      <a:accent2>
        <a:srgbClr val="552682"/>
      </a:accent2>
      <a:accent3>
        <a:srgbClr val="00ABAA"/>
      </a:accent3>
      <a:accent4>
        <a:srgbClr val="005694"/>
      </a:accent4>
      <a:accent5>
        <a:srgbClr val="FBB800"/>
      </a:accent5>
      <a:accent6>
        <a:srgbClr val="EF7918"/>
      </a:accent6>
      <a:hlink>
        <a:srgbClr val="F8B836"/>
      </a:hlink>
      <a:folHlink>
        <a:srgbClr val="F58320"/>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2">
          <a:schemeClr val="accent1"/>
        </a:lnRef>
        <a:fillRef idx="1">
          <a:schemeClr val="lt1"/>
        </a:fillRef>
        <a:effectRef idx="0">
          <a:schemeClr val="accent1"/>
        </a:effectRef>
        <a:fontRef idx="minor">
          <a:schemeClr val="dk1"/>
        </a:fontRef>
      </a:style>
    </a:spDef>
    <a:txDef>
      <a:spPr>
        <a:noFill/>
      </a:spPr>
      <a:bodyPr wrap="square" rtlCol="0">
        <a:spAutoFit/>
      </a:bodyPr>
      <a:lstStyle>
        <a:defPPr marL="38700" indent="0" algn="l" defTabSz="360000" rtl="0" eaLnBrk="1" latinLnBrk="0" hangingPunct="1">
          <a:spcBef>
            <a:spcPct val="20000"/>
          </a:spcBef>
          <a:buClr>
            <a:srgbClr val="C00000"/>
          </a:buClr>
          <a:buFont typeface="Arial" panose="020B0604020202020204" pitchFamily="34" charset="0"/>
          <a:buNone/>
          <a:defRPr sz="1600" b="1" i="0" kern="1200" dirty="0" smtClean="0">
            <a:solidFill>
              <a:schemeClr val="tx1"/>
            </a:solidFill>
            <a:latin typeface="+mn-lt"/>
            <a:ea typeface="+mn-ea"/>
          </a:defRPr>
        </a:defPPr>
      </a:lstStyle>
    </a:txDef>
  </a:objectDefaults>
  <a:extraClrSchemeLst/>
  <a:extLst>
    <a:ext uri="{05A4C25C-085E-4340-85A3-A5531E510DB2}">
      <thm15:themeFamily xmlns:thm15="http://schemas.microsoft.com/office/thememl/2012/main" name="ESC_PPT_GENERIC_12012021  -  Read-Only" id="{8CB5A6F9-0108-4F1C-927D-5872DF40D793}" vid="{717AFAD0-94CD-4965-A011-B2544BC08200}"/>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p:properties xmlns:p="http://schemas.microsoft.com/office/2006/metadata/properties" xmlns:xsi="http://www.w3.org/2001/XMLSchema-instance" xmlns:pc="http://schemas.microsoft.com/office/infopath/2007/PartnerControls">
  <documentManagement>
    <_dlc_DocId xmlns="7aa0645b-3505-4e36-b468-8a8e50e264ac">ZQAJV34P2EU3-41302979-478974</_dlc_DocId>
    <_dlc_DocIdUrl xmlns="7aa0645b-3505-4e36-b468-8a8e50e264ac">
      <Url>https://shwhealth.sharepoint.com/sites/Documents/_layouts/15/DocIdRedir.aspx?ID=ZQAJV34P2EU3-41302979-478974</Url>
      <Description>ZQAJV34P2EU3-41302979-478974</Description>
    </_dlc_DocIdUrl>
    <TaxCatchAll xmlns="7aa0645b-3505-4e36-b468-8a8e50e264ac" xsi:nil="true"/>
    <IconOverlay xmlns="http://schemas.microsoft.com/sharepoint/v4" xsi:nil="true"/>
    <lcf76f155ced4ddcb4097134ff3c332f xmlns="ca7a4d8e-7162-43e4-9eda-c171c43e193d">
      <Terms xmlns="http://schemas.microsoft.com/office/infopath/2007/PartnerControls"/>
    </lcf76f155ced4ddcb4097134ff3c332f>
  </documentManagement>
</p:properties>
</file>

<file path=customXml/item2.xml><?xml version="1.0" encoding="utf-8"?>
<ct:contentTypeSchema xmlns:ct="http://schemas.microsoft.com/office/2006/metadata/contentType" xmlns:ma="http://schemas.microsoft.com/office/2006/metadata/properties/metaAttributes" ct:_="" ma:_="" ma:contentTypeName="Document" ma:contentTypeID="0x010100D6BC6C07D6DC3340B2C02A7D98ADA636" ma:contentTypeVersion="374" ma:contentTypeDescription="Create a new document." ma:contentTypeScope="" ma:versionID="69c574a5a1f98faa4305829577ab5eb3">
  <xsd:schema xmlns:xsd="http://www.w3.org/2001/XMLSchema" xmlns:xs="http://www.w3.org/2001/XMLSchema" xmlns:p="http://schemas.microsoft.com/office/2006/metadata/properties" xmlns:ns2="7aa0645b-3505-4e36-b468-8a8e50e264ac" xmlns:ns3="ca7a4d8e-7162-43e4-9eda-c171c43e193d" xmlns:ns4="http://schemas.microsoft.com/sharepoint/v4" targetNamespace="http://schemas.microsoft.com/office/2006/metadata/properties" ma:root="true" ma:fieldsID="1fac2aec090ca4b3e2c26ad1e7291fdf" ns2:_="" ns3:_="" ns4:_="">
    <xsd:import namespace="7aa0645b-3505-4e36-b468-8a8e50e264ac"/>
    <xsd:import namespace="ca7a4d8e-7162-43e4-9eda-c171c43e193d"/>
    <xsd:import namespace="http://schemas.microsoft.com/sharepoint/v4"/>
    <xsd:element name="properties">
      <xsd:complexType>
        <xsd:sequence>
          <xsd:element name="documentManagement">
            <xsd:complexType>
              <xsd:all>
                <xsd:element ref="ns2:_dlc_DocId" minOccurs="0"/>
                <xsd:element ref="ns2:_dlc_DocIdUrl" minOccurs="0"/>
                <xsd:element ref="ns2:_dlc_DocIdPersistId" minOccurs="0"/>
                <xsd:element ref="ns2:SharedWithUsers" minOccurs="0"/>
                <xsd:element ref="ns2:SharedWithDetails" minOccurs="0"/>
                <xsd:element ref="ns3:MediaServiceMetadata" minOccurs="0"/>
                <xsd:element ref="ns3:MediaServiceFastMetadata" minOccurs="0"/>
                <xsd:element ref="ns3:MediaServiceAutoTags" minOccurs="0"/>
                <xsd:element ref="ns3:MediaServiceOCR" minOccurs="0"/>
                <xsd:element ref="ns3:MediaServiceDateTaken" minOccurs="0"/>
                <xsd:element ref="ns3:MediaServiceLocation" minOccurs="0"/>
                <xsd:element ref="ns4:IconOverlay" minOccurs="0"/>
                <xsd:element ref="ns3:MediaServiceEventHashCode" minOccurs="0"/>
                <xsd:element ref="ns3:MediaServiceGenerationTime" minOccurs="0"/>
                <xsd:element ref="ns3:MediaServiceAutoKeyPoints" minOccurs="0"/>
                <xsd:element ref="ns3:MediaServiceKeyPoints" minOccurs="0"/>
                <xsd:element ref="ns3:MediaLengthInSeconds" minOccurs="0"/>
                <xsd:element ref="ns3:lcf76f155ced4ddcb4097134ff3c332f" minOccurs="0"/>
                <xsd:element ref="ns2:TaxCatchAll" minOccurs="0"/>
                <xsd:element ref="ns3:MediaServiceObjectDetectorVersion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7aa0645b-3505-4e36-b468-8a8e50e264ac" elementFormDefault="qualified">
    <xsd:import namespace="http://schemas.microsoft.com/office/2006/documentManagement/types"/>
    <xsd:import namespace="http://schemas.microsoft.com/office/infopath/2007/PartnerControls"/>
    <xsd:element name="_dlc_DocId" ma:index="8" nillable="true" ma:displayName="Document ID Value" ma:description="The value of the document ID assigned to this item." ma:internalName="_dlc_DocId" ma:readOnly="true">
      <xsd:simpleType>
        <xsd:restriction base="dms:Text"/>
      </xsd:simpleType>
    </xsd:element>
    <xsd:element name="_dlc_DocIdUrl" ma:index="9" nillable="true" ma:displayName="Document ID" ma:description="Permanent link to this document."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10" nillable="true" ma:displayName="Persist ID" ma:description="Keep ID on add." ma:hidden="true" ma:internalName="_dlc_DocIdPersistId" ma:readOnly="true">
      <xsd:simpleType>
        <xsd:restriction base="dms:Boolean"/>
      </xsd:simpleType>
    </xsd:element>
    <xsd:element name="SharedWithUsers" ma:index="11"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2" nillable="true" ma:displayName="Shared With Details" ma:internalName="SharedWithDetails" ma:readOnly="true">
      <xsd:simpleType>
        <xsd:restriction base="dms:Note">
          <xsd:maxLength value="255"/>
        </xsd:restriction>
      </xsd:simpleType>
    </xsd:element>
    <xsd:element name="TaxCatchAll" ma:index="27" nillable="true" ma:displayName="Taxonomy Catch All Column" ma:hidden="true" ma:list="{712538fb-ebc6-4f4f-b9cb-ca51cd86dcce}" ma:internalName="TaxCatchAll" ma:showField="CatchAllData" ma:web="7aa0645b-3505-4e36-b468-8a8e50e264ac">
      <xsd:complexType>
        <xsd:complexContent>
          <xsd:extension base="dms:MultiChoiceLookup">
            <xsd:sequence>
              <xsd:element name="Value" type="dms:Lookup" maxOccurs="unbounded" minOccurs="0" nillable="true"/>
            </xsd:sequence>
          </xsd:extension>
        </xsd:complexContent>
      </xsd:complexType>
    </xsd:element>
  </xsd:schema>
  <xsd:schema xmlns:xsd="http://www.w3.org/2001/XMLSchema" xmlns:xs="http://www.w3.org/2001/XMLSchema" xmlns:dms="http://schemas.microsoft.com/office/2006/documentManagement/types" xmlns:pc="http://schemas.microsoft.com/office/infopath/2007/PartnerControls" targetNamespace="ca7a4d8e-7162-43e4-9eda-c171c43e193d" elementFormDefault="qualified">
    <xsd:import namespace="http://schemas.microsoft.com/office/2006/documentManagement/types"/>
    <xsd:import namespace="http://schemas.microsoft.com/office/infopath/2007/PartnerControls"/>
    <xsd:element name="MediaServiceMetadata" ma:index="13" nillable="true" ma:displayName="MediaServiceMetadata" ma:hidden="true" ma:internalName="MediaServiceMetadata" ma:readOnly="true">
      <xsd:simpleType>
        <xsd:restriction base="dms:Note"/>
      </xsd:simpleType>
    </xsd:element>
    <xsd:element name="MediaServiceFastMetadata" ma:index="14" nillable="true" ma:displayName="MediaServiceFastMetadata" ma:hidden="true" ma:internalName="MediaServiceFastMetadata" ma:readOnly="true">
      <xsd:simpleType>
        <xsd:restriction base="dms:Note"/>
      </xsd:simpleType>
    </xsd:element>
    <xsd:element name="MediaServiceAutoTags" ma:index="15" nillable="true" ma:displayName="MediaServiceAutoTags" ma:internalName="MediaServiceAutoTags" ma:readOnly="true">
      <xsd:simpleType>
        <xsd:restriction base="dms:Text"/>
      </xsd:simpleType>
    </xsd:element>
    <xsd:element name="MediaServiceOCR" ma:index="16" nillable="true" ma:displayName="MediaServiceOCR" ma:internalName="MediaServiceOCR" ma:readOnly="true">
      <xsd:simpleType>
        <xsd:restriction base="dms:Note">
          <xsd:maxLength value="255"/>
        </xsd:restriction>
      </xsd:simpleType>
    </xsd:element>
    <xsd:element name="MediaServiceDateTaken" ma:index="17" nillable="true" ma:displayName="MediaServiceDateTaken" ma:hidden="true" ma:internalName="MediaServiceDateTaken" ma:readOnly="true">
      <xsd:simpleType>
        <xsd:restriction base="dms:Text"/>
      </xsd:simpleType>
    </xsd:element>
    <xsd:element name="MediaServiceLocation" ma:index="18" nillable="true" ma:displayName="MediaServiceLocation" ma:internalName="MediaServiceLocation" ma:readOnly="true">
      <xsd:simpleType>
        <xsd:restriction base="dms:Text"/>
      </xsd:simpleType>
    </xsd:element>
    <xsd:element name="MediaServiceEventHashCode" ma:index="20" nillable="true" ma:displayName="MediaServiceEventHashCode" ma:hidden="true" ma:internalName="MediaServiceEventHashCode" ma:readOnly="true">
      <xsd:simpleType>
        <xsd:restriction base="dms:Text"/>
      </xsd:simpleType>
    </xsd:element>
    <xsd:element name="MediaServiceGenerationTime" ma:index="21" nillable="true" ma:displayName="MediaServiceGenerationTime" ma:hidden="true" ma:internalName="MediaServiceGenerationTime" ma:readOnly="true">
      <xsd:simpleType>
        <xsd:restriction base="dms:Text"/>
      </xsd:simpleType>
    </xsd:element>
    <xsd:element name="MediaServiceAutoKeyPoints" ma:index="22" nillable="true" ma:displayName="MediaServiceAutoKeyPoints" ma:hidden="true" ma:internalName="MediaServiceAutoKeyPoints" ma:readOnly="true">
      <xsd:simpleType>
        <xsd:restriction base="dms:Note"/>
      </xsd:simpleType>
    </xsd:element>
    <xsd:element name="MediaServiceKeyPoints" ma:index="23" nillable="true" ma:displayName="KeyPoints" ma:internalName="MediaServiceKeyPoints" ma:readOnly="true">
      <xsd:simpleType>
        <xsd:restriction base="dms:Note">
          <xsd:maxLength value="255"/>
        </xsd:restriction>
      </xsd:simpleType>
    </xsd:element>
    <xsd:element name="MediaLengthInSeconds" ma:index="24" nillable="true" ma:displayName="Length (seconds)" ma:internalName="MediaLengthInSeconds" ma:readOnly="true">
      <xsd:simpleType>
        <xsd:restriction base="dms:Unknown"/>
      </xsd:simpleType>
    </xsd:element>
    <xsd:element name="lcf76f155ced4ddcb4097134ff3c332f" ma:index="26" nillable="true" ma:taxonomy="true" ma:internalName="lcf76f155ced4ddcb4097134ff3c332f" ma:taxonomyFieldName="MediaServiceImageTags" ma:displayName="Image Tags" ma:readOnly="false" ma:fieldId="{5cf76f15-5ced-4ddc-b409-7134ff3c332f}" ma:taxonomyMulti="true" ma:sspId="7f4eaa17-cd89-4302-9141-549b8142860a"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8" nillable="true" ma:displayName="MediaServiceObjectDetectorVersions" ma:description="" ma:hidden="true" ma:indexed="true" ma:internalName="MediaServiceObjectDetectorVersions"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4" elementFormDefault="qualified">
    <xsd:import namespace="http://schemas.microsoft.com/office/2006/documentManagement/types"/>
    <xsd:import namespace="http://schemas.microsoft.com/office/infopath/2007/PartnerControls"/>
    <xsd:element name="IconOverlay" ma:index="19" nillable="true" ma:displayName="IconOverlay" ma:hidden="true" ma:internalName="IconOverlay">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4.xml><?xml version="1.0" encoding="utf-8"?>
<?mso-contentType ?>
<spe:Receivers xmlns:spe="http://schemas.microsoft.com/sharepoint/events">
  <Receiver>
    <Name>Document ID Generator</Name>
    <Synchronization>Synchronous</Synchronization>
    <Type>10001</Type>
    <SequenceNumber>1000</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10002</Type>
    <SequenceNumber>1001</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10004</Type>
    <SequenceNumber>1002</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10006</Type>
    <SequenceNumber>1003</SequenceNumber>
    <Url/>
    <Assembly>Microsoft.Office.DocumentManagement, Version=16.0.0.0, Culture=neutral, PublicKeyToken=71e9bce111e9429c</Assembly>
    <Class>Microsoft.Office.DocumentManagement.Internal.DocIdHandler</Class>
    <Data/>
    <Filter/>
  </Receiver>
</spe:Receivers>
</file>

<file path=customXml/itemProps1.xml><?xml version="1.0" encoding="utf-8"?>
<ds:datastoreItem xmlns:ds="http://schemas.openxmlformats.org/officeDocument/2006/customXml" ds:itemID="{3FE12B28-71B4-4296-8AB4-A94E60FCCCA5}">
  <ds:schemaRefs>
    <ds:schemaRef ds:uri="ca7a4d8e-7162-43e4-9eda-c171c43e193d"/>
    <ds:schemaRef ds:uri="http://purl.org/dc/terms/"/>
    <ds:schemaRef ds:uri="http://schemas.openxmlformats.org/package/2006/metadata/core-properties"/>
    <ds:schemaRef ds:uri="http://purl.org/dc/dcmitype/"/>
    <ds:schemaRef ds:uri="7aa0645b-3505-4e36-b468-8a8e50e264ac"/>
    <ds:schemaRef ds:uri="http://schemas.microsoft.com/office/2006/documentManagement/types"/>
    <ds:schemaRef ds:uri="http://purl.org/dc/elements/1.1/"/>
    <ds:schemaRef ds:uri="http://schemas.microsoft.com/office/2006/metadata/properties"/>
    <ds:schemaRef ds:uri="http://schemas.microsoft.com/office/infopath/2007/PartnerControls"/>
    <ds:schemaRef ds:uri="http://schemas.microsoft.com/sharepoint/v4"/>
    <ds:schemaRef ds:uri="http://www.w3.org/XML/1998/namespace"/>
  </ds:schemaRefs>
</ds:datastoreItem>
</file>

<file path=customXml/itemProps2.xml><?xml version="1.0" encoding="utf-8"?>
<ds:datastoreItem xmlns:ds="http://schemas.openxmlformats.org/officeDocument/2006/customXml" ds:itemID="{8B0D1A7D-D8EB-49E5-A3BB-0FEC6F89C890}">
  <ds:schemaRefs>
    <ds:schemaRef ds:uri="7aa0645b-3505-4e36-b468-8a8e50e264ac"/>
    <ds:schemaRef ds:uri="ca7a4d8e-7162-43e4-9eda-c171c43e193d"/>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microsoft.com/sharepoint/v4"/>
    <ds:schemaRef ds:uri="http://schemas.openxmlformats.org/package/2006/metadata/core-properties"/>
    <ds:schemaRef ds:uri="http://www.w3.org/2001/XMLSchema"/>
  </ds:schemaRefs>
</ds:datastoreItem>
</file>

<file path=customXml/itemProps3.xml><?xml version="1.0" encoding="utf-8"?>
<ds:datastoreItem xmlns:ds="http://schemas.openxmlformats.org/officeDocument/2006/customXml" ds:itemID="{601F8E48-6709-4266-8CBD-E84B69662F74}">
  <ds:schemaRefs>
    <ds:schemaRef ds:uri="http://schemas.microsoft.com/sharepoint/v3/contenttype/forms"/>
  </ds:schemaRefs>
</ds:datastoreItem>
</file>

<file path=customXml/itemProps4.xml><?xml version="1.0" encoding="utf-8"?>
<ds:datastoreItem xmlns:ds="http://schemas.openxmlformats.org/officeDocument/2006/customXml" ds:itemID="{3F87A8CD-86AC-45A6-900B-2DA2976A8D3B}">
  <ds:schemaRefs>
    <ds:schemaRef ds:uri="http://schemas.microsoft.com/sharepoint/events"/>
  </ds:schemaRefs>
</ds:datastoreItem>
</file>

<file path=docProps/app.xml><?xml version="1.0" encoding="utf-8"?>
<Properties xmlns="http://schemas.openxmlformats.org/officeDocument/2006/extended-properties" xmlns:vt="http://schemas.openxmlformats.org/officeDocument/2006/docPropsVTypes">
  <TotalTime>6</TotalTime>
  <Words>4527</Words>
  <Application>Microsoft Office PowerPoint</Application>
  <PresentationFormat>Widescreen</PresentationFormat>
  <Paragraphs>542</Paragraphs>
  <Slides>55</Slides>
  <Notes>13</Notes>
  <HiddenSlides>0</HiddenSlides>
  <MMClips>1</MMClips>
  <ScaleCrop>false</ScaleCrop>
  <HeadingPairs>
    <vt:vector size="6" baseType="variant">
      <vt:variant>
        <vt:lpstr>Fonts Used</vt:lpstr>
      </vt:variant>
      <vt:variant>
        <vt:i4>12</vt:i4>
      </vt:variant>
      <vt:variant>
        <vt:lpstr>Theme</vt:lpstr>
      </vt:variant>
      <vt:variant>
        <vt:i4>3</vt:i4>
      </vt:variant>
      <vt:variant>
        <vt:lpstr>Slide Titles</vt:lpstr>
      </vt:variant>
      <vt:variant>
        <vt:i4>55</vt:i4>
      </vt:variant>
    </vt:vector>
  </HeadingPairs>
  <TitlesOfParts>
    <vt:vector size="70" baseType="lpstr">
      <vt:lpstr>Arial</vt:lpstr>
      <vt:lpstr>Calibri</vt:lpstr>
      <vt:lpstr>EC Square Sans Pro Light</vt:lpstr>
      <vt:lpstr>Helvetica</vt:lpstr>
      <vt:lpstr>Roboto</vt:lpstr>
      <vt:lpstr>Roboto Condensed Bold</vt:lpstr>
      <vt:lpstr>Roboto Light</vt:lpstr>
      <vt:lpstr>Roboto Slab</vt:lpstr>
      <vt:lpstr>System Font Regular</vt:lpstr>
      <vt:lpstr>Times New Roman</vt:lpstr>
      <vt:lpstr>Trebuchet MS</vt:lpstr>
      <vt:lpstr>Wingdings</vt:lpstr>
      <vt:lpstr>Office Theme</vt:lpstr>
      <vt:lpstr>Office Theme</vt:lpstr>
      <vt:lpstr>ESC_PPT_Light_220817-16-9</vt:lpstr>
      <vt:lpstr>PowerPoint Presentation</vt:lpstr>
      <vt:lpstr>PowerPoint Presentation</vt:lpstr>
      <vt:lpstr>PowerPoint Presentation</vt:lpstr>
      <vt:lpstr>PowerPoint Presentation</vt:lpstr>
      <vt:lpstr>PowerPoint Presentation</vt:lpstr>
      <vt:lpstr>Heart failure is the leading cause of preventable hospitalisations in Europe1</vt:lpstr>
      <vt:lpstr>What can we achieve in heart failure?</vt:lpstr>
      <vt:lpstr>PowerPoint Presentation</vt:lpstr>
      <vt:lpstr>PowerPoint Presentation</vt:lpstr>
      <vt:lpstr>Global Heart Hub</vt:lpstr>
      <vt:lpstr>Who We Are</vt:lpstr>
      <vt:lpstr>International Reach</vt:lpstr>
      <vt:lpstr>What We Do</vt:lpstr>
      <vt:lpstr>Heart Failure Patient Council</vt:lpstr>
      <vt:lpstr>Affiliates in the HF Patient Council</vt:lpstr>
      <vt:lpstr>PowerPoint Presentation</vt:lpstr>
      <vt:lpstr>PowerPoint Presentation</vt:lpstr>
      <vt:lpstr>PowerPoint Presentation</vt:lpstr>
      <vt:lpstr>Barries improving Heart Failure care6</vt:lpstr>
      <vt:lpstr>Thank you</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Research priorities for heart failure</vt:lpstr>
      <vt:lpstr>PowerPoint Presentation</vt:lpstr>
      <vt:lpstr>PowerPoint Presentation</vt:lpstr>
      <vt:lpstr>PowerPoint Presentation</vt:lpstr>
      <vt:lpstr>Multimodal approaches for personalized heart failure management</vt:lpstr>
      <vt:lpstr>Mission and vision</vt:lpstr>
      <vt:lpstr>Proposal</vt:lpstr>
      <vt:lpstr>Proposal</vt:lpstr>
      <vt:lpstr>PowerPoint Presentation</vt:lpstr>
      <vt:lpstr>PowerPoint Presentation</vt:lpstr>
      <vt:lpstr>PowerPoint Presentation</vt:lpstr>
      <vt:lpstr>Key Novelties in Horizon Europe</vt:lpstr>
      <vt:lpstr>PowerPoint Presentation</vt:lpstr>
      <vt:lpstr>PowerPoint Presentation</vt:lpstr>
      <vt:lpstr>Pillar II Budget for clusters &amp; for JRC  </vt:lpstr>
      <vt:lpstr>Main funding approaches  </vt:lpstr>
      <vt:lpstr>Pillar II, Cluster 1 ‘Health’ Intervention Logic</vt:lpstr>
      <vt:lpstr>Cluster 1 ‘Health’  Orientations - Targeted impacts</vt:lpstr>
      <vt:lpstr>PowerPoint Presentation</vt:lpstr>
      <vt:lpstr>Horizon Europe – 49 European Partnerships</vt:lpstr>
      <vt:lpstr>PowerPoint Presentation</vt:lpstr>
      <vt:lpstr>Thank you  for your attention</vt:lpstr>
      <vt:lpstr>PowerPoint Presentation</vt:lpstr>
      <vt:lpstr>We call on the European Commission to act now on heart failure  to reduce premature mortality from NCDs by one third  (SDG 3.4)</vt:lpstr>
      <vt:lpstr>The Mission Statement has been endorsed by  24 patient and professional organisations </vt:lpstr>
      <vt:lpstr>PowerPoint Presentation</vt:lpstr>
      <vt:lpstr>Please sign the Mission pledge!  Join our mailing list to keep up to date:</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Tom Pouncey</dc:creator>
  <cp:lastModifiedBy>Jonathan Cooke</cp:lastModifiedBy>
  <cp:revision>2</cp:revision>
  <dcterms:created xsi:type="dcterms:W3CDTF">2023-09-14T10:09:13Z</dcterms:created>
  <dcterms:modified xsi:type="dcterms:W3CDTF">2023-11-14T12:44:21Z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0x010100D6BC6C07D6DC3340B2C02A7D98ADA636</vt:lpwstr>
  </property>
  <property fmtid="{D5CDD505-2E9C-101B-9397-08002B2CF9AE}" pid="3" name="MediaServiceImageTags">
    <vt:lpwstr/>
  </property>
  <property fmtid="{D5CDD505-2E9C-101B-9397-08002B2CF9AE}" pid="4" name="_dlc_DocIdItemGuid">
    <vt:lpwstr>d901a143-612f-4414-a8f5-cd6a223f4b23</vt:lpwstr>
  </property>
</Properties>
</file>